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1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style9.xml" ContentType="application/vnd.ms-office.chart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colors9.xml" ContentType="application/vnd.ms-office.chartcolorstyle+xml"/>
  <Override PartName="/ppt/notesMasters/notesMaster1.xml" ContentType="application/vnd.openxmlformats-officedocument.presentationml.notesMaster+xml"/>
  <Override PartName="/ppt/charts/colors3.xml" ContentType="application/vnd.ms-office.chartcolorstyle+xml"/>
  <Override PartName="/ppt/charts/style3.xml" ContentType="application/vnd.ms-office.chartstyle+xml"/>
  <Override PartName="/ppt/charts/chart3.xml" ContentType="application/vnd.openxmlformats-officedocument.drawingml.chart+xml"/>
  <Override PartName="/ppt/charts/colors2.xml" ContentType="application/vnd.ms-office.chartcolorstyle+xml"/>
  <Override PartName="/ppt/charts/style2.xml" ContentType="application/vnd.ms-office.chart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5.xml" ContentType="application/vnd.ms-office.chartcolorstyle+xml"/>
  <Override PartName="/ppt/charts/style5.xml" ContentType="application/vnd.ms-office.chartstyle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ppt/charts/colors4.xml" ContentType="application/vnd.ms-office.chartcolorstyle+xml"/>
  <Override PartName="/ppt/charts/chart2.xml" ContentType="application/vnd.openxmlformats-officedocument.drawingml.chart+xml"/>
  <Override PartName="/ppt/charts/colors1.xml" ContentType="application/vnd.ms-office.chartcolorstyle+xml"/>
  <Override PartName="/ppt/theme/theme1.xml" ContentType="application/vnd.openxmlformats-officedocument.theme+xml"/>
  <Override PartName="/ppt/charts/style1.xml" ContentType="application/vnd.ms-office.chartstyle+xml"/>
  <Override PartName="/ppt/charts/chart1.xml" ContentType="application/vnd.openxmlformats-officedocument.drawingml.chart+xml"/>
  <Override PartName="/ppt/theme/theme2.xml" ContentType="application/vnd.openxmlformats-officedocument.theme+xml"/>
  <Override PartName="/ppt/theme/themeOverride2.xml" ContentType="application/vnd.openxmlformats-officedocument.themeOverride+xml"/>
  <Override PartName="/ppt/charts/chart6.xml" ContentType="application/vnd.openxmlformats-officedocument.drawingml.chart+xml"/>
  <Override PartName="/ppt/theme/themeOverride4.xml" ContentType="application/vnd.openxmlformats-officedocument.themeOverride+xml"/>
  <Override PartName="/ppt/charts/style7.xml" ContentType="application/vnd.ms-office.chartstyle+xml"/>
  <Override PartName="/ppt/charts/style6.xml" ContentType="application/vnd.ms-office.chartstyle+xml"/>
  <Override PartName="/ppt/charts/colors6.xml" ContentType="application/vnd.ms-office.chartcolorstyle+xml"/>
  <Override PartName="/ppt/charts/colors7.xml" ContentType="application/vnd.ms-office.chartcolorstyle+xml"/>
  <Override PartName="/ppt/theme/themeOverride3.xml" ContentType="application/vnd.openxmlformats-officedocument.themeOverride+xml"/>
  <Override PartName="/ppt/charts/chart7.xml" ContentType="application/vnd.openxmlformats-officedocument.drawingml.chart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09" r:id="rId1"/>
  </p:sldMasterIdLst>
  <p:notesMasterIdLst>
    <p:notesMasterId r:id="rId15"/>
  </p:notesMasterIdLst>
  <p:sldIdLst>
    <p:sldId id="256" r:id="rId2"/>
    <p:sldId id="262" r:id="rId3"/>
    <p:sldId id="264" r:id="rId4"/>
    <p:sldId id="265" r:id="rId5"/>
    <p:sldId id="258" r:id="rId6"/>
    <p:sldId id="267" r:id="rId7"/>
    <p:sldId id="266" r:id="rId8"/>
    <p:sldId id="275" r:id="rId9"/>
    <p:sldId id="272" r:id="rId10"/>
    <p:sldId id="273" r:id="rId11"/>
    <p:sldId id="274" r:id="rId12"/>
    <p:sldId id="276" r:id="rId13"/>
    <p:sldId id="261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851" autoAdjust="0"/>
    <p:restoredTop sz="94660"/>
  </p:normalViewPr>
  <p:slideViewPr>
    <p:cSldViewPr snapToGrid="0">
      <p:cViewPr>
        <p:scale>
          <a:sx n="70" d="100"/>
          <a:sy n="70" d="100"/>
        </p:scale>
        <p:origin x="36" y="5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HIV Prevalence</c:v>
                </c:pt>
              </c:strCache>
            </c:strRef>
          </c:tx>
          <c:spPr>
            <a:ln w="50800" cap="rnd">
              <a:solidFill>
                <a:srgbClr val="83C559"/>
              </a:solidFill>
              <a:round/>
            </a:ln>
            <a:effectLst/>
          </c:spPr>
          <c:marker>
            <c:symbol val="none"/>
          </c:marker>
          <c:dLbls>
            <c:dLbl>
              <c:idx val="7"/>
              <c:layout>
                <c:manualLayout>
                  <c:x val="-3.1299658218091664E-2"/>
                  <c:y val="-5.836525020510562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7E3-4B70-AE4D-31F31901569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F Pro Display" panose="00000500000000000000" pitchFamily="50" charset="0"/>
                    <a:ea typeface="SF Pro Display" panose="00000500000000000000" pitchFamily="50" charset="0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8616</c:v>
                </c:pt>
                <c:pt idx="1">
                  <c:v>8638</c:v>
                </c:pt>
                <c:pt idx="2">
                  <c:v>8711</c:v>
                </c:pt>
                <c:pt idx="3">
                  <c:v>8805</c:v>
                </c:pt>
                <c:pt idx="4">
                  <c:v>8880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7E3-4B70-AE4D-31F319015699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668889904"/>
        <c:axId val="668897120"/>
      </c:lineChart>
      <c:catAx>
        <c:axId val="668889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F Pro Display" panose="00000500000000000000" pitchFamily="50" charset="0"/>
                <a:ea typeface="SF Pro Display" panose="00000500000000000000" pitchFamily="50" charset="0"/>
                <a:cs typeface="+mn-cs"/>
              </a:defRPr>
            </a:pPr>
            <a:endParaRPr lang="en-US"/>
          </a:p>
        </c:txPr>
        <c:crossAx val="668897120"/>
        <c:crosses val="autoZero"/>
        <c:auto val="1"/>
        <c:lblAlgn val="ctr"/>
        <c:lblOffset val="100"/>
        <c:noMultiLvlLbl val="0"/>
      </c:catAx>
      <c:valAx>
        <c:axId val="668897120"/>
        <c:scaling>
          <c:orientation val="minMax"/>
          <c:min val="86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F Pro Display" panose="00000500000000000000" pitchFamily="50" charset="0"/>
                <a:ea typeface="SF Pro Display" panose="00000500000000000000" pitchFamily="50" charset="0"/>
                <a:cs typeface="+mn-cs"/>
              </a:defRPr>
            </a:pPr>
            <a:endParaRPr lang="en-US"/>
          </a:p>
        </c:txPr>
        <c:crossAx val="668889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F Pro Display" panose="00000500000000000000" pitchFamily="50" charset="0"/>
              <a:ea typeface="SF Pro Display" panose="00000500000000000000" pitchFamily="50" charset="0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HIV Diagnoses</c:v>
                </c:pt>
              </c:strCache>
            </c:strRef>
          </c:tx>
          <c:spPr>
            <a:ln w="50800" cap="rnd">
              <a:solidFill>
                <a:srgbClr val="0BBFEA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5.2667033386900583E-2"/>
                  <c:y val="-5.17170602588480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1E85-45D4-9740-537679D659F7}"/>
                </c:ext>
              </c:extLst>
            </c:dLbl>
            <c:dLbl>
              <c:idx val="1"/>
              <c:layout>
                <c:manualLayout>
                  <c:x val="-4.717764740950485E-2"/>
                  <c:y val="-5.17170602588480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E85-45D4-9740-537679D659F7}"/>
                </c:ext>
              </c:extLst>
            </c:dLbl>
            <c:dLbl>
              <c:idx val="7"/>
              <c:layout>
                <c:manualLayout>
                  <c:x val="-4.6835733121728416E-2"/>
                  <c:y val="-7.503193350831145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1E85-45D4-9740-537679D659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F Pro Display" panose="00000500000000000000" pitchFamily="50" charset="0"/>
                    <a:ea typeface="SF Pro Display" panose="00000500000000000000" pitchFamily="50" charset="0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314</c:v>
                </c:pt>
                <c:pt idx="1">
                  <c:v>315</c:v>
                </c:pt>
                <c:pt idx="2">
                  <c:v>275</c:v>
                </c:pt>
                <c:pt idx="3">
                  <c:v>284</c:v>
                </c:pt>
                <c:pt idx="4">
                  <c:v>288</c:v>
                </c:pt>
                <c:pt idx="5">
                  <c:v>267</c:v>
                </c:pt>
                <c:pt idx="6">
                  <c:v>224</c:v>
                </c:pt>
                <c:pt idx="7">
                  <c:v>200</c:v>
                </c:pt>
                <c:pt idx="8">
                  <c:v>276</c:v>
                </c:pt>
                <c:pt idx="9">
                  <c:v>293</c:v>
                </c:pt>
                <c:pt idx="10">
                  <c:v>282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E85-45D4-9740-537679D659F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AIDS Diagnoses </c:v>
                </c:pt>
              </c:strCache>
            </c:strRef>
          </c:tx>
          <c:spPr>
            <a:ln w="508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5.1955068751888489E-2"/>
                  <c:y val="-5.635120544333263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1E85-45D4-9740-537679D659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F Pro Display" panose="00000500000000000000" pitchFamily="50" charset="0"/>
                    <a:ea typeface="SF Pro Display" panose="00000500000000000000" pitchFamily="50" charset="0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</c:numCache>
            </c:num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215</c:v>
                </c:pt>
                <c:pt idx="1">
                  <c:v>161</c:v>
                </c:pt>
                <c:pt idx="2">
                  <c:v>157</c:v>
                </c:pt>
                <c:pt idx="3">
                  <c:v>143</c:v>
                </c:pt>
                <c:pt idx="4">
                  <c:v>149</c:v>
                </c:pt>
                <c:pt idx="5">
                  <c:v>98</c:v>
                </c:pt>
                <c:pt idx="6">
                  <c:v>114</c:v>
                </c:pt>
                <c:pt idx="7">
                  <c:v>90</c:v>
                </c:pt>
                <c:pt idx="8">
                  <c:v>114</c:v>
                </c:pt>
                <c:pt idx="9">
                  <c:v>148</c:v>
                </c:pt>
                <c:pt idx="10">
                  <c:v>141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1E85-45D4-9740-537679D659F7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668889904"/>
        <c:axId val="668897120"/>
      </c:lineChart>
      <c:catAx>
        <c:axId val="668889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F Pro Display" panose="00000500000000000000" pitchFamily="50" charset="0"/>
                <a:ea typeface="SF Pro Display" panose="00000500000000000000" pitchFamily="50" charset="0"/>
                <a:cs typeface="+mn-cs"/>
              </a:defRPr>
            </a:pPr>
            <a:endParaRPr lang="en-US"/>
          </a:p>
        </c:txPr>
        <c:crossAx val="668897120"/>
        <c:crosses val="autoZero"/>
        <c:auto val="1"/>
        <c:lblAlgn val="ctr"/>
        <c:lblOffset val="100"/>
        <c:noMultiLvlLbl val="0"/>
      </c:catAx>
      <c:valAx>
        <c:axId val="668897120"/>
        <c:scaling>
          <c:orientation val="minMax"/>
          <c:max val="3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F Pro Display" panose="00000500000000000000" pitchFamily="50" charset="0"/>
                <a:ea typeface="SF Pro Display" panose="00000500000000000000" pitchFamily="50" charset="0"/>
                <a:cs typeface="+mn-cs"/>
              </a:defRPr>
            </a:pPr>
            <a:endParaRPr lang="en-US"/>
          </a:p>
        </c:txPr>
        <c:crossAx val="668889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F Pro Display" panose="00000500000000000000" pitchFamily="50" charset="0"/>
              <a:ea typeface="SF Pro Display" panose="00000500000000000000" pitchFamily="50" charset="0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HIV Related Deaths</c:v>
                </c:pt>
              </c:strCache>
            </c:strRef>
          </c:tx>
          <c:spPr>
            <a:ln w="50800" cap="rnd">
              <a:solidFill>
                <a:srgbClr val="DC2327"/>
              </a:solidFill>
              <a:round/>
            </a:ln>
            <a:effectLst/>
          </c:spPr>
          <c:marker>
            <c:symbol val="none"/>
          </c:marker>
          <c:dLbls>
            <c:dLbl>
              <c:idx val="7"/>
              <c:layout>
                <c:manualLayout>
                  <c:x val="-3.1299658218091664E-2"/>
                  <c:y val="-5.836525020510562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8C8-4462-852A-1BB28FD4C62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F Pro Display" panose="00000500000000000000" pitchFamily="50" charset="0"/>
                    <a:ea typeface="SF Pro Display" panose="00000500000000000000" pitchFamily="50" charset="0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39</c:v>
                </c:pt>
                <c:pt idx="1">
                  <c:v>49</c:v>
                </c:pt>
                <c:pt idx="2">
                  <c:v>39</c:v>
                </c:pt>
                <c:pt idx="3">
                  <c:v>40</c:v>
                </c:pt>
                <c:pt idx="4">
                  <c:v>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8C8-4462-852A-1BB28FD4C62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All HIV Deaths</c:v>
                </c:pt>
              </c:strCache>
            </c:strRef>
          </c:tx>
          <c:spPr>
            <a:ln w="508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F Pro Display" panose="00000500000000000000" pitchFamily="50" charset="0"/>
                    <a:ea typeface="SF Pro Display" panose="00000500000000000000" pitchFamily="50" charset="0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146</c:v>
                </c:pt>
                <c:pt idx="1">
                  <c:v>158</c:v>
                </c:pt>
                <c:pt idx="2">
                  <c:v>168</c:v>
                </c:pt>
                <c:pt idx="3">
                  <c:v>140</c:v>
                </c:pt>
                <c:pt idx="4">
                  <c:v>121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8C8-4462-852A-1BB28FD4C626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668889904"/>
        <c:axId val="668897120"/>
      </c:lineChart>
      <c:catAx>
        <c:axId val="668889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F Pro Display" panose="00000500000000000000" pitchFamily="50" charset="0"/>
                <a:ea typeface="SF Pro Display" panose="00000500000000000000" pitchFamily="50" charset="0"/>
                <a:cs typeface="+mn-cs"/>
              </a:defRPr>
            </a:pPr>
            <a:endParaRPr lang="en-US"/>
          </a:p>
        </c:txPr>
        <c:crossAx val="668897120"/>
        <c:crosses val="autoZero"/>
        <c:auto val="1"/>
        <c:lblAlgn val="ctr"/>
        <c:lblOffset val="100"/>
        <c:noMultiLvlLbl val="0"/>
      </c:catAx>
      <c:valAx>
        <c:axId val="668897120"/>
        <c:scaling>
          <c:orientation val="minMax"/>
          <c:max val="2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F Pro Display" panose="00000500000000000000" pitchFamily="50" charset="0"/>
                <a:ea typeface="SF Pro Display" panose="00000500000000000000" pitchFamily="50" charset="0"/>
                <a:cs typeface="+mn-cs"/>
              </a:defRPr>
            </a:pPr>
            <a:endParaRPr lang="en-US"/>
          </a:p>
        </c:txPr>
        <c:crossAx val="668889904"/>
        <c:crosses val="autoZero"/>
        <c:crossBetween val="between"/>
        <c:minorUnit val="2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F Pro Display" panose="00000500000000000000" pitchFamily="50" charset="0"/>
              <a:ea typeface="SF Pro Display" panose="00000500000000000000" pitchFamily="50" charset="0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33878135024788569"/>
          <c:y val="0.120370534043372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Last Tested</c:v>
                </c:pt>
              </c:strCache>
            </c:strRef>
          </c:tx>
          <c:dPt>
            <c:idx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CC5-4740-BEB6-7E61463067AE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CC5-4740-BEB6-7E61463067A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CC5-4740-BEB6-7E61463067AE}"/>
              </c:ext>
            </c:extLst>
          </c:dPt>
          <c:dLbls>
            <c:dLbl>
              <c:idx val="1"/>
              <c:layout>
                <c:manualLayout>
                  <c:x val="-0.17551738324376126"/>
                  <c:y val="-9.569695707409374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FCC5-4740-BEB6-7E61463067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Sheet1!$A$2:$A$4</c:f>
              <c:strCache>
                <c:ptCount val="3"/>
                <c:pt idx="0">
                  <c:v>Never</c:v>
                </c:pt>
                <c:pt idx="1">
                  <c:v>Less than 1 year</c:v>
                </c:pt>
                <c:pt idx="2">
                  <c:v>More than 1 year</c:v>
                </c:pt>
              </c:strCache>
            </c:strRef>
          </c:cat>
          <c:val>
            <c:numRef>
              <c:f>Sheet1!$B$2:$B$4</c:f>
              <c:numCache>
                <c:formatCode>0.00%</c:formatCode>
                <c:ptCount val="3"/>
                <c:pt idx="0" formatCode="0%">
                  <c:v>0.18</c:v>
                </c:pt>
                <c:pt idx="1">
                  <c:v>0.27200000000000002</c:v>
                </c:pt>
                <c:pt idx="2">
                  <c:v>0.54800000000000004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CC5-4740-BEB6-7E61463067AE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38838452485106029"/>
          <c:y val="0.1106099301463552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Gender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4A1-473D-9F03-1AB53D38061A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4A1-473D-9F03-1AB53D38061A}"/>
              </c:ext>
            </c:extLst>
          </c:dPt>
          <c:dPt>
            <c:idx val="2"/>
            <c:bubble3D val="0"/>
            <c:spPr>
              <a:solidFill>
                <a:schemeClr val="accent1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4A1-473D-9F03-1AB53D38061A}"/>
              </c:ext>
            </c:extLst>
          </c:dPt>
          <c:dLbls>
            <c:dLbl>
              <c:idx val="2"/>
              <c:layout>
                <c:manualLayout>
                  <c:x val="0.18738855559721701"/>
                  <c:y val="-4.558778433522986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84A1-473D-9F03-1AB53D38061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Sheet1!$A$2:$A$4</c:f>
              <c:strCache>
                <c:ptCount val="3"/>
                <c:pt idx="0">
                  <c:v>Other</c:v>
                </c:pt>
                <c:pt idx="1">
                  <c:v>Male</c:v>
                </c:pt>
                <c:pt idx="2">
                  <c:v>Female</c:v>
                </c:pt>
              </c:strCache>
            </c:strRef>
          </c:cat>
          <c:val>
            <c:numRef>
              <c:f>Sheet1!$B$2:$B$4</c:f>
              <c:numCache>
                <c:formatCode>0.00%</c:formatCode>
                <c:ptCount val="3"/>
                <c:pt idx="0" formatCode="0%">
                  <c:v>3.7999999999999999E-2</c:v>
                </c:pt>
                <c:pt idx="1">
                  <c:v>0.19600000000000001</c:v>
                </c:pt>
                <c:pt idx="2">
                  <c:v>0.76600000000000001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4A1-473D-9F03-1AB53D38061A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4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42145330791984337"/>
          <c:y val="0.105729628197846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Race</c:v>
                </c:pt>
              </c:strCache>
            </c:strRef>
          </c:tx>
          <c:dPt>
            <c:idx val="0"/>
            <c:bubble3D val="0"/>
            <c:spPr>
              <a:solidFill>
                <a:schemeClr val="accent3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538-415B-8490-4856D9FF5284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538-415B-8490-4856D9FF5284}"/>
              </c:ext>
            </c:extLst>
          </c:dPt>
          <c:dPt>
            <c:idx val="2"/>
            <c:bubble3D val="0"/>
            <c:spPr>
              <a:solidFill>
                <a:schemeClr val="accent3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538-415B-8490-4856D9FF5284}"/>
              </c:ext>
            </c:extLst>
          </c:dPt>
          <c:dLbls>
            <c:dLbl>
              <c:idx val="0"/>
              <c:layout>
                <c:manualLayout>
                  <c:x val="-3.6375661375661374E-2"/>
                  <c:y val="0.1104477657823969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265873015873017"/>
                      <c:h val="0.2269340406056493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538-415B-8490-4856D9FF5284}"/>
                </c:ext>
              </c:extLst>
            </c:dLbl>
            <c:dLbl>
              <c:idx val="1"/>
              <c:layout>
                <c:manualLayout>
                  <c:x val="-0.15867000999875017"/>
                  <c:y val="-6.984864915547719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3538-415B-8490-4856D9FF5284}"/>
                </c:ext>
              </c:extLst>
            </c:dLbl>
            <c:dLbl>
              <c:idx val="2"/>
              <c:layout>
                <c:manualLayout>
                  <c:x val="0.15556076323792858"/>
                  <c:y val="3.98459361687247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3538-415B-8490-4856D9FF52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Other/Multiple</c:v>
                </c:pt>
                <c:pt idx="1">
                  <c:v>White</c:v>
                </c:pt>
                <c:pt idx="2">
                  <c:v>Black</c:v>
                </c:pt>
              </c:strCache>
            </c:strRef>
          </c:cat>
          <c:val>
            <c:numRef>
              <c:f>Sheet1!$B$2:$B$4</c:f>
              <c:numCache>
                <c:formatCode>0.00%</c:formatCode>
                <c:ptCount val="3"/>
                <c:pt idx="0" formatCode="0%">
                  <c:v>0.106</c:v>
                </c:pt>
                <c:pt idx="1">
                  <c:v>0.30399999999999999</c:v>
                </c:pt>
                <c:pt idx="2">
                  <c:v>0.59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538-415B-8490-4856D9FF5284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15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38177076823730366"/>
          <c:y val="0.120370534043372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Ethnicity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005-4BA7-BCFE-0AB1F5908B52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005-4BA7-BCFE-0AB1F5908B52}"/>
              </c:ext>
            </c:extLst>
          </c:dPt>
          <c:dPt>
            <c:idx val="2"/>
            <c:bubble3D val="0"/>
            <c:spPr>
              <a:solidFill>
                <a:schemeClr val="accent5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005-4BA7-BCFE-0AB1F5908B52}"/>
              </c:ext>
            </c:extLst>
          </c:dPt>
          <c:dLbls>
            <c:dLbl>
              <c:idx val="0"/>
              <c:layout>
                <c:manualLayout>
                  <c:x val="6.6137566137566134E-3"/>
                  <c:y val="8.305543792448059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030423280423279"/>
                      <c:h val="0.1927719269660892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005-4BA7-BCFE-0AB1F5908B52}"/>
                </c:ext>
              </c:extLst>
            </c:dLbl>
            <c:dLbl>
              <c:idx val="1"/>
              <c:layout>
                <c:manualLayout>
                  <c:x val="6.673905345165188E-3"/>
                  <c:y val="-3.5686535515917175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9005-4BA7-BCFE-0AB1F5908B52}"/>
                </c:ext>
              </c:extLst>
            </c:dLbl>
            <c:dLbl>
              <c:idx val="2"/>
              <c:layout>
                <c:manualLayout>
                  <c:x val="0.18532266799983335"/>
                  <c:y val="-0.15048583982311028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9005-4BA7-BCFE-0AB1F5908B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Refused</c:v>
                </c:pt>
                <c:pt idx="1">
                  <c:v>Hispanic or Latino </c:v>
                </c:pt>
                <c:pt idx="2">
                  <c:v>Not Hispanic or Latino</c:v>
                </c:pt>
              </c:strCache>
            </c:strRef>
          </c:cat>
          <c:val>
            <c:numRef>
              <c:f>Sheet1!$B$2:$B$4</c:f>
              <c:numCache>
                <c:formatCode>0.00%</c:formatCode>
                <c:ptCount val="3"/>
                <c:pt idx="0" formatCode="0%">
                  <c:v>0.125</c:v>
                </c:pt>
                <c:pt idx="1">
                  <c:v>0.17</c:v>
                </c:pt>
                <c:pt idx="2">
                  <c:v>0.70499999999999996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005-4BA7-BCFE-0AB1F5908B52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15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Health Insurance Coverage for PWH in PBC 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2838385018608227E-2"/>
          <c:y val="0.1314916128577476"/>
          <c:w val="0.88171902807388902"/>
          <c:h val="0.590951317017044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0"/>
                  <c:y val="-4.436558523126725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95E5-46DC-8E5E-8EB73FDCE2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Private- Individual</c:v>
                </c:pt>
                <c:pt idx="1">
                  <c:v>Uninsured</c:v>
                </c:pt>
                <c:pt idx="2">
                  <c:v>Medicaid</c:v>
                </c:pt>
                <c:pt idx="3">
                  <c:v>Medicare</c:v>
                </c:pt>
                <c:pt idx="4">
                  <c:v>Private- Employer</c:v>
                </c:pt>
                <c:pt idx="5">
                  <c:v>Unknown</c:v>
                </c:pt>
                <c:pt idx="6">
                  <c:v>VA/Tricare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696</c:v>
                </c:pt>
                <c:pt idx="1">
                  <c:v>1309</c:v>
                </c:pt>
                <c:pt idx="2">
                  <c:v>968</c:v>
                </c:pt>
                <c:pt idx="3">
                  <c:v>760</c:v>
                </c:pt>
                <c:pt idx="4">
                  <c:v>313</c:v>
                </c:pt>
                <c:pt idx="5">
                  <c:v>5</c:v>
                </c:pt>
                <c:pt idx="6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5E5-46DC-8E5E-8EB73FDCE23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3893997953522914E-17"/>
                  <c:y val="4.761906547396487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95E5-46DC-8E5E-8EB73FDCE230}"/>
                </c:ext>
              </c:extLst>
            </c:dLbl>
            <c:dLbl>
              <c:idx val="4"/>
              <c:layout>
                <c:manualLayout>
                  <c:x val="5.4402246072892266E-8"/>
                  <c:y val="-2.772849076954203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0158102719492111E-2"/>
                      <c:h val="4.602929467743977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95E5-46DC-8E5E-8EB73FDCE2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Private- Individual</c:v>
                </c:pt>
                <c:pt idx="1">
                  <c:v>Uninsured</c:v>
                </c:pt>
                <c:pt idx="2">
                  <c:v>Medicaid</c:v>
                </c:pt>
                <c:pt idx="3">
                  <c:v>Medicare</c:v>
                </c:pt>
                <c:pt idx="4">
                  <c:v>Private- Employer</c:v>
                </c:pt>
                <c:pt idx="5">
                  <c:v>Unknown</c:v>
                </c:pt>
                <c:pt idx="6">
                  <c:v>VA/Tricare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1039</c:v>
                </c:pt>
                <c:pt idx="1">
                  <c:v>1458</c:v>
                </c:pt>
                <c:pt idx="2">
                  <c:v>1072</c:v>
                </c:pt>
                <c:pt idx="3">
                  <c:v>898</c:v>
                </c:pt>
                <c:pt idx="4">
                  <c:v>276</c:v>
                </c:pt>
                <c:pt idx="5">
                  <c:v>32</c:v>
                </c:pt>
                <c:pt idx="6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5E5-46DC-8E5E-8EB73FDCE23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5.066603987747083E-17"/>
                  <c:y val="-1.109139630781681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95E5-46DC-8E5E-8EB73FDCE230}"/>
                </c:ext>
              </c:extLst>
            </c:dLbl>
            <c:dLbl>
              <c:idx val="2"/>
              <c:layout>
                <c:manualLayout>
                  <c:x val="-5.066603987747083E-17"/>
                  <c:y val="-1.848566051302809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95E5-46DC-8E5E-8EB73FDCE230}"/>
                </c:ext>
              </c:extLst>
            </c:dLbl>
            <c:dLbl>
              <c:idx val="4"/>
              <c:layout>
                <c:manualLayout>
                  <c:x val="0"/>
                  <c:y val="-7.394264205211141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95E5-46DC-8E5E-8EB73FDCE2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0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Private- Individual</c:v>
                </c:pt>
                <c:pt idx="1">
                  <c:v>Uninsured</c:v>
                </c:pt>
                <c:pt idx="2">
                  <c:v>Medicaid</c:v>
                </c:pt>
                <c:pt idx="3">
                  <c:v>Medicare</c:v>
                </c:pt>
                <c:pt idx="4">
                  <c:v>Private- Employer</c:v>
                </c:pt>
                <c:pt idx="5">
                  <c:v>Unknown</c:v>
                </c:pt>
                <c:pt idx="6">
                  <c:v>VA/Tricare</c:v>
                </c:pt>
              </c:strCache>
            </c:strRef>
          </c:cat>
          <c:val>
            <c:numRef>
              <c:f>Sheet1!$D$2:$D$8</c:f>
              <c:numCache>
                <c:formatCode>General</c:formatCode>
                <c:ptCount val="7"/>
                <c:pt idx="0">
                  <c:v>1136</c:v>
                </c:pt>
                <c:pt idx="1">
                  <c:v>1218</c:v>
                </c:pt>
                <c:pt idx="2">
                  <c:v>903</c:v>
                </c:pt>
                <c:pt idx="3">
                  <c:v>753</c:v>
                </c:pt>
                <c:pt idx="4">
                  <c:v>239</c:v>
                </c:pt>
                <c:pt idx="5">
                  <c:v>39</c:v>
                </c:pt>
                <c:pt idx="6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5E5-46DC-8E5E-8EB73FDCE23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CC0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3.809525237917224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95E5-46DC-8E5E-8EB73FDCE230}"/>
                </c:ext>
              </c:extLst>
            </c:dLbl>
            <c:dLbl>
              <c:idx val="1"/>
              <c:layout>
                <c:manualLayout>
                  <c:x val="5.066603987747083E-17"/>
                  <c:y val="7.394264205211209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95E5-46DC-8E5E-8EB73FDCE230}"/>
                </c:ext>
              </c:extLst>
            </c:dLbl>
            <c:dLbl>
              <c:idx val="2"/>
              <c:layout>
                <c:manualLayout>
                  <c:x val="0"/>
                  <c:y val="-1.848566051302802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95E5-46DC-8E5E-8EB73FDCE230}"/>
                </c:ext>
              </c:extLst>
            </c:dLbl>
            <c:dLbl>
              <c:idx val="3"/>
              <c:layout>
                <c:manualLayout>
                  <c:x val="0"/>
                  <c:y val="-1.478852841042241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95E5-46DC-8E5E-8EB73FDCE230}"/>
                </c:ext>
              </c:extLst>
            </c:dLbl>
            <c:dLbl>
              <c:idx val="4"/>
              <c:layout>
                <c:manualLayout>
                  <c:x val="0"/>
                  <c:y val="7.394264205211209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95E5-46DC-8E5E-8EB73FDCE2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Private- Individual</c:v>
                </c:pt>
                <c:pt idx="1">
                  <c:v>Uninsured</c:v>
                </c:pt>
                <c:pt idx="2">
                  <c:v>Medicaid</c:v>
                </c:pt>
                <c:pt idx="3">
                  <c:v>Medicare</c:v>
                </c:pt>
                <c:pt idx="4">
                  <c:v>Private- Employer</c:v>
                </c:pt>
                <c:pt idx="5">
                  <c:v>Unknown</c:v>
                </c:pt>
                <c:pt idx="6">
                  <c:v>VA/Tricare</c:v>
                </c:pt>
              </c:strCache>
            </c:strRef>
          </c:cat>
          <c:val>
            <c:numRef>
              <c:f>Sheet1!$E$2:$E$8</c:f>
              <c:numCache>
                <c:formatCode>General</c:formatCode>
                <c:ptCount val="7"/>
                <c:pt idx="0">
                  <c:v>1148</c:v>
                </c:pt>
                <c:pt idx="1">
                  <c:v>1161</c:v>
                </c:pt>
                <c:pt idx="2">
                  <c:v>824</c:v>
                </c:pt>
                <c:pt idx="3">
                  <c:v>645</c:v>
                </c:pt>
                <c:pt idx="4">
                  <c:v>217</c:v>
                </c:pt>
                <c:pt idx="5">
                  <c:v>41</c:v>
                </c:pt>
                <c:pt idx="6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95E5-46DC-8E5E-8EB73FDCE230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0"/>
                  <c:y val="7.394264205211209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95E5-46DC-8E5E-8EB73FDCE230}"/>
                </c:ext>
              </c:extLst>
            </c:dLbl>
            <c:dLbl>
              <c:idx val="3"/>
              <c:layout>
                <c:manualLayout>
                  <c:x val="0"/>
                  <c:y val="1.109139630781681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95E5-46DC-8E5E-8EB73FDCE230}"/>
                </c:ext>
              </c:extLst>
            </c:dLbl>
            <c:dLbl>
              <c:idx val="4"/>
              <c:layout>
                <c:manualLayout>
                  <c:x val="0"/>
                  <c:y val="1.109139630781681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95E5-46DC-8E5E-8EB73FDCE2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36576" tIns="18288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Private- Individual</c:v>
                </c:pt>
                <c:pt idx="1">
                  <c:v>Uninsured</c:v>
                </c:pt>
                <c:pt idx="2">
                  <c:v>Medicaid</c:v>
                </c:pt>
                <c:pt idx="3">
                  <c:v>Medicare</c:v>
                </c:pt>
                <c:pt idx="4">
                  <c:v>Private- Employer</c:v>
                </c:pt>
                <c:pt idx="5">
                  <c:v>Unknown</c:v>
                </c:pt>
                <c:pt idx="6">
                  <c:v>VA/Tricare</c:v>
                </c:pt>
              </c:strCache>
            </c:strRef>
          </c:cat>
          <c:val>
            <c:numRef>
              <c:f>Sheet1!$F$2:$F$8</c:f>
              <c:numCache>
                <c:formatCode>General</c:formatCode>
                <c:ptCount val="7"/>
                <c:pt idx="0">
                  <c:v>1416</c:v>
                </c:pt>
                <c:pt idx="1">
                  <c:v>912</c:v>
                </c:pt>
                <c:pt idx="2">
                  <c:v>819</c:v>
                </c:pt>
                <c:pt idx="3">
                  <c:v>642</c:v>
                </c:pt>
                <c:pt idx="4">
                  <c:v>199</c:v>
                </c:pt>
                <c:pt idx="5">
                  <c:v>34</c:v>
                </c:pt>
                <c:pt idx="6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95E5-46DC-8E5E-8EB73FDCE2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0"/>
        <c:overlap val="-100"/>
        <c:axId val="408320056"/>
        <c:axId val="408331208"/>
      </c:barChart>
      <c:catAx>
        <c:axId val="4083200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8331208"/>
        <c:crosses val="autoZero"/>
        <c:auto val="1"/>
        <c:lblAlgn val="ctr"/>
        <c:lblOffset val="100"/>
        <c:noMultiLvlLbl val="0"/>
      </c:catAx>
      <c:valAx>
        <c:axId val="408331208"/>
        <c:scaling>
          <c:orientation val="minMax"/>
        </c:scaling>
        <c:delete val="1"/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# of Clients</a:t>
                </a:r>
              </a:p>
            </c:rich>
          </c:tx>
          <c:layout>
            <c:manualLayout>
              <c:xMode val="edge"/>
              <c:yMode val="edge"/>
              <c:x val="5.7364037255360871E-2"/>
              <c:y val="0.3204523136304138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crossAx val="408320056"/>
        <c:crosses val="autoZero"/>
        <c:crossBetween val="between"/>
      </c:valAx>
      <c:spPr>
        <a:noFill/>
        <a:ln w="0">
          <a:solidFill>
            <a:schemeClr val="tx1">
              <a:lumMod val="15000"/>
              <a:lumOff val="85000"/>
            </a:schemeClr>
          </a:solidFill>
        </a:ln>
        <a:effectLst/>
      </c:spPr>
    </c:plotArea>
    <c:legend>
      <c:legendPos val="tr"/>
      <c:layout>
        <c:manualLayout>
          <c:xMode val="edge"/>
          <c:yMode val="edge"/>
          <c:x val="0.92814570366772342"/>
          <c:y val="5.1378491290049948E-2"/>
          <c:w val="7.1854296332276552E-2"/>
          <c:h val="0.546433707046067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D2C Initiative Outcomes</c:v>
                </c:pt>
              </c:strCache>
            </c:strRef>
          </c:tx>
          <c:spPr>
            <a:solidFill>
              <a:srgbClr val="C00000"/>
            </a:solidFill>
          </c:spPr>
          <c:dPt>
            <c:idx val="0"/>
            <c:bubble3D val="0"/>
            <c:spPr>
              <a:solidFill>
                <a:srgbClr val="00B0F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A4E-46E1-ABD4-9C3A8573526A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A4E-46E1-ABD4-9C3A8573526A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2A4E-46E1-ABD4-9C3A8573526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Sheet1!$A$2:$A$4</c:f>
              <c:strCache>
                <c:ptCount val="3"/>
                <c:pt idx="0">
                  <c:v>Re-engaged in care</c:v>
                </c:pt>
                <c:pt idx="1">
                  <c:v>In-progress</c:v>
                </c:pt>
                <c:pt idx="2">
                  <c:v>Unable to locate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0.64</c:v>
                </c:pt>
                <c:pt idx="1">
                  <c:v>0.05</c:v>
                </c:pt>
                <c:pt idx="2">
                  <c:v>0.31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A4E-46E1-ABD4-9C3A8573526A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40"/>
      </c:doughnutChart>
      <c:spPr>
        <a:noFill/>
        <a:ln w="0">
          <a:solidFill>
            <a:schemeClr val="bg1"/>
          </a:solidFill>
        </a:ln>
        <a:effectLst/>
      </c:spPr>
    </c:plotArea>
    <c:legend>
      <c:legendPos val="r"/>
      <c:layout>
        <c:manualLayout>
          <c:xMode val="edge"/>
          <c:yMode val="edge"/>
          <c:x val="0.5382085381882884"/>
          <c:y val="0.16782844852726742"/>
          <c:w val="0.40623386940353567"/>
          <c:h val="0.6876443569553805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6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7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83C79D-B69B-423E-BA57-C3B90EDB6C45}" type="datetimeFigureOut">
              <a:rPr lang="en-US" smtClean="0"/>
              <a:t>7/14/2025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AFB293-F60C-4EA8-B1CA-E1DDB16B5A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854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6534" y="1020431"/>
            <a:ext cx="11262865" cy="1475013"/>
          </a:xfrm>
          <a:solidFill>
            <a:schemeClr val="bg1">
              <a:lumMod val="90000"/>
            </a:schemeClr>
          </a:solidFill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6535" y="2495445"/>
            <a:ext cx="11262864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6/10/2025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6533" y="5951811"/>
            <a:ext cx="7051869" cy="3694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299" y="5956137"/>
            <a:ext cx="115109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586E8B0-F449-45D7-A6E4-2B8EE46C632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562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6/10/2025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586E8B0-F449-45D7-A6E4-2B8EE46C632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264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259074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  <a:noFill/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1819" y="675726"/>
            <a:ext cx="8209384" cy="5183073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39201" y="5956137"/>
            <a:ext cx="1482613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6/10/2025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1819" y="5951811"/>
            <a:ext cx="8209383" cy="3694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299403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586E8B0-F449-45D7-A6E4-2B8EE46C632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935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286" y="2180496"/>
            <a:ext cx="11309338" cy="3678303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6/10/2025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0287" y="5951811"/>
            <a:ext cx="7058116" cy="36945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191324" cy="365125"/>
          </a:xfrm>
        </p:spPr>
        <p:txBody>
          <a:bodyPr/>
          <a:lstStyle/>
          <a:p>
            <a:fld id="{C586E8B0-F449-45D7-A6E4-2B8EE46C63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279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6/10/2025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586E8B0-F449-45D7-A6E4-2B8EE46C632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003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6/10/2025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586E8B0-F449-45D7-A6E4-2B8EE46C632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126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5983" y="2250892"/>
            <a:ext cx="5528312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5982" y="2926052"/>
            <a:ext cx="5528312" cy="2934999"/>
          </a:xfrm>
        </p:spPr>
        <p:txBody>
          <a:bodyPr anchor="t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708" y="2250892"/>
            <a:ext cx="5527757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527756" cy="2934999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6/10/2025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586E8B0-F449-45D7-A6E4-2B8EE46C632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978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6/10/2025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586E8B0-F449-45D7-A6E4-2B8EE46C632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178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6/10/2025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E8B0-F449-45D7-A6E4-2B8EE46C63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91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982" y="5262296"/>
            <a:ext cx="5044655" cy="689514"/>
          </a:xfrm>
          <a:noFill/>
        </p:spPr>
        <p:txBody>
          <a:bodyPr anchor="ctr"/>
          <a:lstStyle>
            <a:lvl1pPr algn="l"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6006478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6/10/2025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586E8B0-F449-45D7-A6E4-2B8EE46C632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014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532" y="4693389"/>
            <a:ext cx="11298933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6533" y="5260127"/>
            <a:ext cx="11298931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6/10/2025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E8B0-F449-45D7-A6E4-2B8EE46C63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252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6533" y="705124"/>
            <a:ext cx="11298933" cy="1189554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6533" y="2336003"/>
            <a:ext cx="11298933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6/10/2025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6533" y="5951811"/>
            <a:ext cx="7051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187166" cy="360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586E8B0-F449-45D7-A6E4-2B8EE46C632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2" name="Group 2"/>
          <p:cNvGrpSpPr>
            <a:grpSpLocks/>
          </p:cNvGrpSpPr>
          <p:nvPr userDrawn="1"/>
        </p:nvGrpSpPr>
        <p:grpSpPr bwMode="auto">
          <a:xfrm>
            <a:off x="3754309" y="6409950"/>
            <a:ext cx="4678362" cy="374650"/>
            <a:chOff x="6523" y="5815"/>
            <a:chExt cx="7367" cy="588"/>
          </a:xfrm>
        </p:grpSpPr>
        <p:grpSp>
          <p:nvGrpSpPr>
            <p:cNvPr id="13" name="docshapegroup77"/>
            <p:cNvGrpSpPr>
              <a:grpSpLocks/>
            </p:cNvGrpSpPr>
            <p:nvPr/>
          </p:nvGrpSpPr>
          <p:grpSpPr bwMode="auto">
            <a:xfrm>
              <a:off x="7207" y="5822"/>
              <a:ext cx="1771" cy="568"/>
              <a:chOff x="7207" y="-1344"/>
              <a:chExt cx="1771" cy="568"/>
            </a:xfrm>
          </p:grpSpPr>
          <p:pic>
            <p:nvPicPr>
              <p:cNvPr id="1028" name="docshape78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7" y="-1344"/>
                <a:ext cx="426" cy="5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9" name="docshape79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95" y="-1335"/>
                <a:ext cx="398" cy="5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0" name="docshape80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58" y="-1332"/>
                <a:ext cx="433" cy="5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" name="docshape81"/>
              <p:cNvSpPr>
                <a:spLocks/>
              </p:cNvSpPr>
              <p:nvPr/>
            </p:nvSpPr>
            <p:spPr bwMode="auto">
              <a:xfrm>
                <a:off x="8637" y="-1336"/>
                <a:ext cx="341" cy="542"/>
              </a:xfrm>
              <a:custGeom>
                <a:avLst/>
                <a:gdLst>
                  <a:gd name="T0" fmla="+- 0 8641 8637"/>
                  <a:gd name="T1" fmla="*/ T0 w 341"/>
                  <a:gd name="T2" fmla="+- 0 -1042 -1336"/>
                  <a:gd name="T3" fmla="*/ -1042 h 542"/>
                  <a:gd name="T4" fmla="+- 0 8644 8637"/>
                  <a:gd name="T5" fmla="*/ T4 w 341"/>
                  <a:gd name="T6" fmla="+- 0 -1022 -1336"/>
                  <a:gd name="T7" fmla="*/ -1022 h 542"/>
                  <a:gd name="T8" fmla="+- 0 8642 8637"/>
                  <a:gd name="T9" fmla="*/ T8 w 341"/>
                  <a:gd name="T10" fmla="+- 0 -988 -1336"/>
                  <a:gd name="T11" fmla="*/ -988 h 542"/>
                  <a:gd name="T12" fmla="+- 0 8639 8637"/>
                  <a:gd name="T13" fmla="*/ T12 w 341"/>
                  <a:gd name="T14" fmla="+- 0 -966 -1336"/>
                  <a:gd name="T15" fmla="*/ -966 h 542"/>
                  <a:gd name="T16" fmla="+- 0 8638 8637"/>
                  <a:gd name="T17" fmla="*/ T16 w 341"/>
                  <a:gd name="T18" fmla="+- 0 -940 -1336"/>
                  <a:gd name="T19" fmla="*/ -940 h 542"/>
                  <a:gd name="T20" fmla="+- 0 8641 8637"/>
                  <a:gd name="T21" fmla="*/ T20 w 341"/>
                  <a:gd name="T22" fmla="+- 0 -878 -1336"/>
                  <a:gd name="T23" fmla="*/ -878 h 542"/>
                  <a:gd name="T24" fmla="+- 0 8637 8637"/>
                  <a:gd name="T25" fmla="*/ T24 w 341"/>
                  <a:gd name="T26" fmla="+- 0 -852 -1336"/>
                  <a:gd name="T27" fmla="*/ -852 h 542"/>
                  <a:gd name="T28" fmla="+- 0 8639 8637"/>
                  <a:gd name="T29" fmla="*/ T28 w 341"/>
                  <a:gd name="T30" fmla="+- 0 -830 -1336"/>
                  <a:gd name="T31" fmla="*/ -830 h 542"/>
                  <a:gd name="T32" fmla="+- 0 8654 8637"/>
                  <a:gd name="T33" fmla="*/ T32 w 341"/>
                  <a:gd name="T34" fmla="+- 0 -798 -1336"/>
                  <a:gd name="T35" fmla="*/ -798 h 542"/>
                  <a:gd name="T36" fmla="+- 0 8961 8637"/>
                  <a:gd name="T37" fmla="*/ T36 w 341"/>
                  <a:gd name="T38" fmla="+- 0 -798 -1336"/>
                  <a:gd name="T39" fmla="*/ -798 h 542"/>
                  <a:gd name="T40" fmla="+- 0 8978 8637"/>
                  <a:gd name="T41" fmla="*/ T40 w 341"/>
                  <a:gd name="T42" fmla="+- 0 -822 -1336"/>
                  <a:gd name="T43" fmla="*/ -822 h 542"/>
                  <a:gd name="T44" fmla="+- 0 8821 8637"/>
                  <a:gd name="T45" fmla="*/ T44 w 341"/>
                  <a:gd name="T46" fmla="+- 0 -842 -1336"/>
                  <a:gd name="T47" fmla="*/ -842 h 542"/>
                  <a:gd name="T48" fmla="+- 0 8978 8637"/>
                  <a:gd name="T49" fmla="*/ T48 w 341"/>
                  <a:gd name="T50" fmla="+- 0 -856 -1336"/>
                  <a:gd name="T51" fmla="*/ -856 h 542"/>
                  <a:gd name="T52" fmla="+- 0 8750 8637"/>
                  <a:gd name="T53" fmla="*/ T52 w 341"/>
                  <a:gd name="T54" fmla="+- 0 -872 -1336"/>
                  <a:gd name="T55" fmla="*/ -872 h 542"/>
                  <a:gd name="T56" fmla="+- 0 8974 8637"/>
                  <a:gd name="T57" fmla="*/ T56 w 341"/>
                  <a:gd name="T58" fmla="+- 0 -878 -1336"/>
                  <a:gd name="T59" fmla="*/ -878 h 542"/>
                  <a:gd name="T60" fmla="+- 0 8976 8637"/>
                  <a:gd name="T61" fmla="*/ T60 w 341"/>
                  <a:gd name="T62" fmla="+- 0 -892 -1336"/>
                  <a:gd name="T63" fmla="*/ -892 h 542"/>
                  <a:gd name="T64" fmla="+- 0 8729 8637"/>
                  <a:gd name="T65" fmla="*/ T64 w 341"/>
                  <a:gd name="T66" fmla="+- 0 -904 -1336"/>
                  <a:gd name="T67" fmla="*/ -904 h 542"/>
                  <a:gd name="T68" fmla="+- 0 8974 8637"/>
                  <a:gd name="T69" fmla="*/ T68 w 341"/>
                  <a:gd name="T70" fmla="+- 0 -916 -1336"/>
                  <a:gd name="T71" fmla="*/ -916 h 542"/>
                  <a:gd name="T72" fmla="+- 0 8960 8637"/>
                  <a:gd name="T73" fmla="*/ T72 w 341"/>
                  <a:gd name="T74" fmla="+- 0 -928 -1336"/>
                  <a:gd name="T75" fmla="*/ -928 h 542"/>
                  <a:gd name="T76" fmla="+- 0 8796 8637"/>
                  <a:gd name="T77" fmla="*/ T76 w 341"/>
                  <a:gd name="T78" fmla="+- 0 -946 -1336"/>
                  <a:gd name="T79" fmla="*/ -946 h 542"/>
                  <a:gd name="T80" fmla="+- 0 8691 8637"/>
                  <a:gd name="T81" fmla="*/ T80 w 341"/>
                  <a:gd name="T82" fmla="+- 0 -956 -1336"/>
                  <a:gd name="T83" fmla="*/ -956 h 542"/>
                  <a:gd name="T84" fmla="+- 0 8792 8637"/>
                  <a:gd name="T85" fmla="*/ T84 w 341"/>
                  <a:gd name="T86" fmla="+- 0 -974 -1336"/>
                  <a:gd name="T87" fmla="*/ -974 h 542"/>
                  <a:gd name="T88" fmla="+- 0 8691 8637"/>
                  <a:gd name="T89" fmla="*/ T88 w 341"/>
                  <a:gd name="T90" fmla="+- 0 -988 -1336"/>
                  <a:gd name="T91" fmla="*/ -988 h 542"/>
                  <a:gd name="T92" fmla="+- 0 8792 8637"/>
                  <a:gd name="T93" fmla="*/ T92 w 341"/>
                  <a:gd name="T94" fmla="+- 0 -1018 -1336"/>
                  <a:gd name="T95" fmla="*/ -1018 h 542"/>
                  <a:gd name="T96" fmla="+- 0 8791 8637"/>
                  <a:gd name="T97" fmla="*/ T96 w 341"/>
                  <a:gd name="T98" fmla="+- 0 -1046 -1336"/>
                  <a:gd name="T99" fmla="*/ -1046 h 542"/>
                  <a:gd name="T100" fmla="+- 0 8694 8637"/>
                  <a:gd name="T101" fmla="*/ T100 w 341"/>
                  <a:gd name="T102" fmla="+- 0 -1066 -1336"/>
                  <a:gd name="T103" fmla="*/ -1066 h 542"/>
                  <a:gd name="T104" fmla="+- 0 8690 8637"/>
                  <a:gd name="T105" fmla="*/ T104 w 341"/>
                  <a:gd name="T106" fmla="+- 0 -1090 -1336"/>
                  <a:gd name="T107" fmla="*/ -1090 h 542"/>
                  <a:gd name="T108" fmla="+- 0 8799 8637"/>
                  <a:gd name="T109" fmla="*/ T108 w 341"/>
                  <a:gd name="T110" fmla="+- 0 -796 -1336"/>
                  <a:gd name="T111" fmla="*/ -796 h 542"/>
                  <a:gd name="T112" fmla="+- 0 8944 8637"/>
                  <a:gd name="T113" fmla="*/ T112 w 341"/>
                  <a:gd name="T114" fmla="+- 0 -796 -1336"/>
                  <a:gd name="T115" fmla="*/ -796 h 542"/>
                  <a:gd name="T116" fmla="+- 0 8810 8637"/>
                  <a:gd name="T117" fmla="*/ T116 w 341"/>
                  <a:gd name="T118" fmla="+- 0 -798 -1336"/>
                  <a:gd name="T119" fmla="*/ -798 h 542"/>
                  <a:gd name="T120" fmla="+- 0 8826 8637"/>
                  <a:gd name="T121" fmla="*/ T120 w 341"/>
                  <a:gd name="T122" fmla="+- 0 -844 -1336"/>
                  <a:gd name="T123" fmla="*/ -844 h 542"/>
                  <a:gd name="T124" fmla="+- 0 8974 8637"/>
                  <a:gd name="T125" fmla="*/ T124 w 341"/>
                  <a:gd name="T126" fmla="+- 0 -876 -1336"/>
                  <a:gd name="T127" fmla="*/ -876 h 542"/>
                  <a:gd name="T128" fmla="+- 0 8761 8637"/>
                  <a:gd name="T129" fmla="*/ T128 w 341"/>
                  <a:gd name="T130" fmla="+- 0 -866 -1336"/>
                  <a:gd name="T131" fmla="*/ -866 h 542"/>
                  <a:gd name="T132" fmla="+- 0 8974 8637"/>
                  <a:gd name="T133" fmla="*/ T132 w 341"/>
                  <a:gd name="T134" fmla="+- 0 -876 -1336"/>
                  <a:gd name="T135" fmla="*/ -876 h 542"/>
                  <a:gd name="T136" fmla="+- 0 8975 8637"/>
                  <a:gd name="T137" fmla="*/ T136 w 341"/>
                  <a:gd name="T138" fmla="+- 0 -904 -1336"/>
                  <a:gd name="T139" fmla="*/ -904 h 542"/>
                  <a:gd name="T140" fmla="+- 0 8974 8637"/>
                  <a:gd name="T141" fmla="*/ T140 w 341"/>
                  <a:gd name="T142" fmla="+- 0 -898 -1336"/>
                  <a:gd name="T143" fmla="*/ -898 h 542"/>
                  <a:gd name="T144" fmla="+- 0 8870 8637"/>
                  <a:gd name="T145" fmla="*/ T144 w 341"/>
                  <a:gd name="T146" fmla="+- 0 -928 -1336"/>
                  <a:gd name="T147" fmla="*/ -928 h 542"/>
                  <a:gd name="T148" fmla="+- 0 8960 8637"/>
                  <a:gd name="T149" fmla="*/ T148 w 341"/>
                  <a:gd name="T150" fmla="+- 0 -928 -1336"/>
                  <a:gd name="T151" fmla="*/ -928 h 542"/>
                  <a:gd name="T152" fmla="+- 0 8698 8637"/>
                  <a:gd name="T153" fmla="*/ T152 w 341"/>
                  <a:gd name="T154" fmla="+- 0 -954 -1336"/>
                  <a:gd name="T155" fmla="*/ -954 h 542"/>
                  <a:gd name="T156" fmla="+- 0 8738 8637"/>
                  <a:gd name="T157" fmla="*/ T156 w 341"/>
                  <a:gd name="T158" fmla="+- 0 -948 -1336"/>
                  <a:gd name="T159" fmla="*/ -948 h 542"/>
                  <a:gd name="T160" fmla="+- 0 8796 8637"/>
                  <a:gd name="T161" fmla="*/ T160 w 341"/>
                  <a:gd name="T162" fmla="+- 0 -990 -1336"/>
                  <a:gd name="T163" fmla="*/ -990 h 542"/>
                  <a:gd name="T164" fmla="+- 0 8795 8637"/>
                  <a:gd name="T165" fmla="*/ T164 w 341"/>
                  <a:gd name="T166" fmla="+- 0 -982 -1336"/>
                  <a:gd name="T167" fmla="*/ -982 h 542"/>
                  <a:gd name="T168" fmla="+- 0 8698 8637"/>
                  <a:gd name="T169" fmla="*/ T168 w 341"/>
                  <a:gd name="T170" fmla="+- 0 -1064 -1336"/>
                  <a:gd name="T171" fmla="*/ -1064 h 542"/>
                  <a:gd name="T172" fmla="+- 0 8698 8637"/>
                  <a:gd name="T173" fmla="*/ T172 w 341"/>
                  <a:gd name="T174" fmla="+- 0 -1092 -1336"/>
                  <a:gd name="T175" fmla="*/ -1092 h 542"/>
                  <a:gd name="T176" fmla="+- 0 8772 8637"/>
                  <a:gd name="T177" fmla="*/ T176 w 341"/>
                  <a:gd name="T178" fmla="+- 0 -1336 -1336"/>
                  <a:gd name="T179" fmla="*/ -1336 h 542"/>
                  <a:gd name="T180" fmla="+- 0 8647 8637"/>
                  <a:gd name="T181" fmla="*/ T180 w 341"/>
                  <a:gd name="T182" fmla="+- 0 -1324 -1336"/>
                  <a:gd name="T183" fmla="*/ -1324 h 542"/>
                  <a:gd name="T184" fmla="+- 0 8639 8637"/>
                  <a:gd name="T185" fmla="*/ T184 w 341"/>
                  <a:gd name="T186" fmla="+- 0 -1298 -1336"/>
                  <a:gd name="T187" fmla="*/ -1298 h 542"/>
                  <a:gd name="T188" fmla="+- 0 8638 8637"/>
                  <a:gd name="T189" fmla="*/ T188 w 341"/>
                  <a:gd name="T190" fmla="+- 0 -1262 -1336"/>
                  <a:gd name="T191" fmla="*/ -1262 h 542"/>
                  <a:gd name="T192" fmla="+- 0 8639 8637"/>
                  <a:gd name="T193" fmla="*/ T192 w 341"/>
                  <a:gd name="T194" fmla="+- 0 -1230 -1336"/>
                  <a:gd name="T195" fmla="*/ -1230 h 542"/>
                  <a:gd name="T196" fmla="+- 0 8638 8637"/>
                  <a:gd name="T197" fmla="*/ T196 w 341"/>
                  <a:gd name="T198" fmla="+- 0 -1200 -1336"/>
                  <a:gd name="T199" fmla="*/ -1200 h 542"/>
                  <a:gd name="T200" fmla="+- 0 8640 8637"/>
                  <a:gd name="T201" fmla="*/ T200 w 341"/>
                  <a:gd name="T202" fmla="+- 0 -1172 -1336"/>
                  <a:gd name="T203" fmla="*/ -1172 h 542"/>
                  <a:gd name="T204" fmla="+- 0 8639 8637"/>
                  <a:gd name="T205" fmla="*/ T204 w 341"/>
                  <a:gd name="T206" fmla="+- 0 -1152 -1336"/>
                  <a:gd name="T207" fmla="*/ -1152 h 542"/>
                  <a:gd name="T208" fmla="+- 0 8642 8637"/>
                  <a:gd name="T209" fmla="*/ T208 w 341"/>
                  <a:gd name="T210" fmla="+- 0 -1124 -1336"/>
                  <a:gd name="T211" fmla="*/ -1124 h 542"/>
                  <a:gd name="T212" fmla="+- 0 8638 8637"/>
                  <a:gd name="T213" fmla="*/ T212 w 341"/>
                  <a:gd name="T214" fmla="+- 0 -1096 -1336"/>
                  <a:gd name="T215" fmla="*/ -1096 h 542"/>
                  <a:gd name="T216" fmla="+- 0 8796 8637"/>
                  <a:gd name="T217" fmla="*/ T216 w 341"/>
                  <a:gd name="T218" fmla="+- 0 -1116 -1336"/>
                  <a:gd name="T219" fmla="*/ -1116 h 542"/>
                  <a:gd name="T220" fmla="+- 0 8796 8637"/>
                  <a:gd name="T221" fmla="*/ T220 w 341"/>
                  <a:gd name="T222" fmla="+- 0 -1138 -1336"/>
                  <a:gd name="T223" fmla="*/ -1138 h 542"/>
                  <a:gd name="T224" fmla="+- 0 8797 8637"/>
                  <a:gd name="T225" fmla="*/ T224 w 341"/>
                  <a:gd name="T226" fmla="+- 0 -1194 -1336"/>
                  <a:gd name="T227" fmla="*/ -1194 h 542"/>
                  <a:gd name="T228" fmla="+- 0 8797 8637"/>
                  <a:gd name="T229" fmla="*/ T228 w 341"/>
                  <a:gd name="T230" fmla="+- 0 -1216 -1336"/>
                  <a:gd name="T231" fmla="*/ -1216 h 542"/>
                  <a:gd name="T232" fmla="+- 0 8796 8637"/>
                  <a:gd name="T233" fmla="*/ T232 w 341"/>
                  <a:gd name="T234" fmla="+- 0 -1236 -1336"/>
                  <a:gd name="T235" fmla="*/ -1236 h 542"/>
                  <a:gd name="T236" fmla="+- 0 8795 8637"/>
                  <a:gd name="T237" fmla="*/ T236 w 341"/>
                  <a:gd name="T238" fmla="+- 0 -1256 -1336"/>
                  <a:gd name="T239" fmla="*/ -1256 h 542"/>
                  <a:gd name="T240" fmla="+- 0 8797 8637"/>
                  <a:gd name="T241" fmla="*/ T240 w 341"/>
                  <a:gd name="T242" fmla="+- 0 -1278 -1336"/>
                  <a:gd name="T243" fmla="*/ -1278 h 542"/>
                  <a:gd name="T244" fmla="+- 0 8797 8637"/>
                  <a:gd name="T245" fmla="*/ T244 w 341"/>
                  <a:gd name="T246" fmla="+- 0 -1300 -1336"/>
                  <a:gd name="T247" fmla="*/ -1300 h 542"/>
                  <a:gd name="T248" fmla="+- 0 8782 8637"/>
                  <a:gd name="T249" fmla="*/ T248 w 341"/>
                  <a:gd name="T250" fmla="+- 0 -1336 -1336"/>
                  <a:gd name="T251" fmla="*/ -1336 h 54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  <a:cxn ang="0">
                    <a:pos x="T209" y="T211"/>
                  </a:cxn>
                  <a:cxn ang="0">
                    <a:pos x="T213" y="T215"/>
                  </a:cxn>
                  <a:cxn ang="0">
                    <a:pos x="T217" y="T219"/>
                  </a:cxn>
                  <a:cxn ang="0">
                    <a:pos x="T221" y="T223"/>
                  </a:cxn>
                  <a:cxn ang="0">
                    <a:pos x="T225" y="T227"/>
                  </a:cxn>
                  <a:cxn ang="0">
                    <a:pos x="T229" y="T231"/>
                  </a:cxn>
                  <a:cxn ang="0">
                    <a:pos x="T233" y="T235"/>
                  </a:cxn>
                  <a:cxn ang="0">
                    <a:pos x="T237" y="T239"/>
                  </a:cxn>
                  <a:cxn ang="0">
                    <a:pos x="T241" y="T243"/>
                  </a:cxn>
                  <a:cxn ang="0">
                    <a:pos x="T245" y="T247"/>
                  </a:cxn>
                  <a:cxn ang="0">
                    <a:pos x="T249" y="T251"/>
                  </a:cxn>
                </a:cxnLst>
                <a:rect l="0" t="0" r="r" b="b"/>
                <a:pathLst>
                  <a:path w="341" h="542">
                    <a:moveTo>
                      <a:pt x="53" y="244"/>
                    </a:moveTo>
                    <a:lnTo>
                      <a:pt x="2" y="244"/>
                    </a:lnTo>
                    <a:lnTo>
                      <a:pt x="2" y="264"/>
                    </a:lnTo>
                    <a:lnTo>
                      <a:pt x="3" y="276"/>
                    </a:lnTo>
                    <a:lnTo>
                      <a:pt x="3" y="282"/>
                    </a:lnTo>
                    <a:lnTo>
                      <a:pt x="4" y="294"/>
                    </a:lnTo>
                    <a:lnTo>
                      <a:pt x="5" y="298"/>
                    </a:lnTo>
                    <a:lnTo>
                      <a:pt x="7" y="308"/>
                    </a:lnTo>
                    <a:lnTo>
                      <a:pt x="7" y="310"/>
                    </a:lnTo>
                    <a:lnTo>
                      <a:pt x="8" y="310"/>
                    </a:lnTo>
                    <a:lnTo>
                      <a:pt x="7" y="312"/>
                    </a:lnTo>
                    <a:lnTo>
                      <a:pt x="7" y="314"/>
                    </a:lnTo>
                    <a:lnTo>
                      <a:pt x="6" y="318"/>
                    </a:lnTo>
                    <a:lnTo>
                      <a:pt x="6" y="328"/>
                    </a:lnTo>
                    <a:lnTo>
                      <a:pt x="7" y="334"/>
                    </a:lnTo>
                    <a:lnTo>
                      <a:pt x="7" y="344"/>
                    </a:lnTo>
                    <a:lnTo>
                      <a:pt x="6" y="346"/>
                    </a:lnTo>
                    <a:lnTo>
                      <a:pt x="5" y="348"/>
                    </a:lnTo>
                    <a:lnTo>
                      <a:pt x="5" y="354"/>
                    </a:lnTo>
                    <a:lnTo>
                      <a:pt x="5" y="358"/>
                    </a:lnTo>
                    <a:lnTo>
                      <a:pt x="3" y="362"/>
                    </a:lnTo>
                    <a:lnTo>
                      <a:pt x="2" y="364"/>
                    </a:lnTo>
                    <a:lnTo>
                      <a:pt x="2" y="370"/>
                    </a:lnTo>
                    <a:lnTo>
                      <a:pt x="3" y="374"/>
                    </a:lnTo>
                    <a:lnTo>
                      <a:pt x="3" y="380"/>
                    </a:lnTo>
                    <a:lnTo>
                      <a:pt x="3" y="382"/>
                    </a:lnTo>
                    <a:lnTo>
                      <a:pt x="2" y="388"/>
                    </a:lnTo>
                    <a:lnTo>
                      <a:pt x="1" y="390"/>
                    </a:lnTo>
                    <a:lnTo>
                      <a:pt x="1" y="396"/>
                    </a:lnTo>
                    <a:lnTo>
                      <a:pt x="2" y="398"/>
                    </a:lnTo>
                    <a:lnTo>
                      <a:pt x="3" y="400"/>
                    </a:lnTo>
                    <a:lnTo>
                      <a:pt x="2" y="406"/>
                    </a:lnTo>
                    <a:lnTo>
                      <a:pt x="2" y="440"/>
                    </a:lnTo>
                    <a:lnTo>
                      <a:pt x="2" y="444"/>
                    </a:lnTo>
                    <a:lnTo>
                      <a:pt x="4" y="458"/>
                    </a:lnTo>
                    <a:lnTo>
                      <a:pt x="4" y="462"/>
                    </a:lnTo>
                    <a:lnTo>
                      <a:pt x="4" y="472"/>
                    </a:lnTo>
                    <a:lnTo>
                      <a:pt x="4" y="474"/>
                    </a:lnTo>
                    <a:lnTo>
                      <a:pt x="1" y="478"/>
                    </a:lnTo>
                    <a:lnTo>
                      <a:pt x="0" y="480"/>
                    </a:lnTo>
                    <a:lnTo>
                      <a:pt x="0" y="484"/>
                    </a:lnTo>
                    <a:lnTo>
                      <a:pt x="1" y="488"/>
                    </a:lnTo>
                    <a:lnTo>
                      <a:pt x="4" y="492"/>
                    </a:lnTo>
                    <a:lnTo>
                      <a:pt x="4" y="494"/>
                    </a:lnTo>
                    <a:lnTo>
                      <a:pt x="4" y="500"/>
                    </a:lnTo>
                    <a:lnTo>
                      <a:pt x="4" y="502"/>
                    </a:lnTo>
                    <a:lnTo>
                      <a:pt x="2" y="506"/>
                    </a:lnTo>
                    <a:lnTo>
                      <a:pt x="1" y="508"/>
                    </a:lnTo>
                    <a:lnTo>
                      <a:pt x="1" y="516"/>
                    </a:lnTo>
                    <a:lnTo>
                      <a:pt x="2" y="522"/>
                    </a:lnTo>
                    <a:lnTo>
                      <a:pt x="5" y="530"/>
                    </a:lnTo>
                    <a:lnTo>
                      <a:pt x="9" y="534"/>
                    </a:lnTo>
                    <a:lnTo>
                      <a:pt x="17" y="538"/>
                    </a:lnTo>
                    <a:lnTo>
                      <a:pt x="34" y="542"/>
                    </a:lnTo>
                    <a:lnTo>
                      <a:pt x="135" y="542"/>
                    </a:lnTo>
                    <a:lnTo>
                      <a:pt x="138" y="540"/>
                    </a:lnTo>
                    <a:lnTo>
                      <a:pt x="162" y="540"/>
                    </a:lnTo>
                    <a:lnTo>
                      <a:pt x="166" y="538"/>
                    </a:lnTo>
                    <a:lnTo>
                      <a:pt x="324" y="538"/>
                    </a:lnTo>
                    <a:lnTo>
                      <a:pt x="328" y="536"/>
                    </a:lnTo>
                    <a:lnTo>
                      <a:pt x="336" y="532"/>
                    </a:lnTo>
                    <a:lnTo>
                      <a:pt x="338" y="528"/>
                    </a:lnTo>
                    <a:lnTo>
                      <a:pt x="338" y="518"/>
                    </a:lnTo>
                    <a:lnTo>
                      <a:pt x="340" y="516"/>
                    </a:lnTo>
                    <a:lnTo>
                      <a:pt x="341" y="514"/>
                    </a:lnTo>
                    <a:lnTo>
                      <a:pt x="341" y="508"/>
                    </a:lnTo>
                    <a:lnTo>
                      <a:pt x="340" y="506"/>
                    </a:lnTo>
                    <a:lnTo>
                      <a:pt x="337" y="502"/>
                    </a:lnTo>
                    <a:lnTo>
                      <a:pt x="337" y="500"/>
                    </a:lnTo>
                    <a:lnTo>
                      <a:pt x="337" y="494"/>
                    </a:lnTo>
                    <a:lnTo>
                      <a:pt x="184" y="494"/>
                    </a:lnTo>
                    <a:lnTo>
                      <a:pt x="183" y="492"/>
                    </a:lnTo>
                    <a:lnTo>
                      <a:pt x="183" y="490"/>
                    </a:lnTo>
                    <a:lnTo>
                      <a:pt x="339" y="490"/>
                    </a:lnTo>
                    <a:lnTo>
                      <a:pt x="340" y="488"/>
                    </a:lnTo>
                    <a:lnTo>
                      <a:pt x="341" y="486"/>
                    </a:lnTo>
                    <a:lnTo>
                      <a:pt x="341" y="480"/>
                    </a:lnTo>
                    <a:lnTo>
                      <a:pt x="340" y="476"/>
                    </a:lnTo>
                    <a:lnTo>
                      <a:pt x="338" y="472"/>
                    </a:lnTo>
                    <a:lnTo>
                      <a:pt x="114" y="472"/>
                    </a:lnTo>
                    <a:lnTo>
                      <a:pt x="112" y="470"/>
                    </a:lnTo>
                    <a:lnTo>
                      <a:pt x="112" y="468"/>
                    </a:lnTo>
                    <a:lnTo>
                      <a:pt x="113" y="464"/>
                    </a:lnTo>
                    <a:lnTo>
                      <a:pt x="118" y="464"/>
                    </a:lnTo>
                    <a:lnTo>
                      <a:pt x="120" y="462"/>
                    </a:lnTo>
                    <a:lnTo>
                      <a:pt x="139" y="462"/>
                    </a:lnTo>
                    <a:lnTo>
                      <a:pt x="141" y="460"/>
                    </a:lnTo>
                    <a:lnTo>
                      <a:pt x="337" y="460"/>
                    </a:lnTo>
                    <a:lnTo>
                      <a:pt x="337" y="458"/>
                    </a:lnTo>
                    <a:lnTo>
                      <a:pt x="339" y="454"/>
                    </a:lnTo>
                    <a:lnTo>
                      <a:pt x="339" y="450"/>
                    </a:lnTo>
                    <a:lnTo>
                      <a:pt x="192" y="450"/>
                    </a:lnTo>
                    <a:lnTo>
                      <a:pt x="192" y="448"/>
                    </a:lnTo>
                    <a:lnTo>
                      <a:pt x="339" y="448"/>
                    </a:lnTo>
                    <a:lnTo>
                      <a:pt x="339" y="444"/>
                    </a:lnTo>
                    <a:lnTo>
                      <a:pt x="338" y="440"/>
                    </a:lnTo>
                    <a:lnTo>
                      <a:pt x="85" y="440"/>
                    </a:lnTo>
                    <a:lnTo>
                      <a:pt x="85" y="436"/>
                    </a:lnTo>
                    <a:lnTo>
                      <a:pt x="86" y="434"/>
                    </a:lnTo>
                    <a:lnTo>
                      <a:pt x="89" y="434"/>
                    </a:lnTo>
                    <a:lnTo>
                      <a:pt x="92" y="432"/>
                    </a:lnTo>
                    <a:lnTo>
                      <a:pt x="338" y="432"/>
                    </a:lnTo>
                    <a:lnTo>
                      <a:pt x="338" y="430"/>
                    </a:lnTo>
                    <a:lnTo>
                      <a:pt x="338" y="428"/>
                    </a:lnTo>
                    <a:lnTo>
                      <a:pt x="337" y="426"/>
                    </a:lnTo>
                    <a:lnTo>
                      <a:pt x="337" y="424"/>
                    </a:lnTo>
                    <a:lnTo>
                      <a:pt x="337" y="420"/>
                    </a:lnTo>
                    <a:lnTo>
                      <a:pt x="333" y="420"/>
                    </a:lnTo>
                    <a:lnTo>
                      <a:pt x="331" y="416"/>
                    </a:lnTo>
                    <a:lnTo>
                      <a:pt x="329" y="414"/>
                    </a:lnTo>
                    <a:lnTo>
                      <a:pt x="327" y="410"/>
                    </a:lnTo>
                    <a:lnTo>
                      <a:pt x="325" y="410"/>
                    </a:lnTo>
                    <a:lnTo>
                      <a:pt x="323" y="408"/>
                    </a:lnTo>
                    <a:lnTo>
                      <a:pt x="227" y="408"/>
                    </a:lnTo>
                    <a:lnTo>
                      <a:pt x="222" y="406"/>
                    </a:lnTo>
                    <a:lnTo>
                      <a:pt x="175" y="406"/>
                    </a:lnTo>
                    <a:lnTo>
                      <a:pt x="162" y="400"/>
                    </a:lnTo>
                    <a:lnTo>
                      <a:pt x="159" y="396"/>
                    </a:lnTo>
                    <a:lnTo>
                      <a:pt x="159" y="390"/>
                    </a:lnTo>
                    <a:lnTo>
                      <a:pt x="81" y="390"/>
                    </a:lnTo>
                    <a:lnTo>
                      <a:pt x="80" y="388"/>
                    </a:lnTo>
                    <a:lnTo>
                      <a:pt x="90" y="384"/>
                    </a:lnTo>
                    <a:lnTo>
                      <a:pt x="93" y="382"/>
                    </a:lnTo>
                    <a:lnTo>
                      <a:pt x="56" y="382"/>
                    </a:lnTo>
                    <a:lnTo>
                      <a:pt x="54" y="380"/>
                    </a:lnTo>
                    <a:lnTo>
                      <a:pt x="53" y="380"/>
                    </a:lnTo>
                    <a:lnTo>
                      <a:pt x="53" y="376"/>
                    </a:lnTo>
                    <a:lnTo>
                      <a:pt x="157" y="376"/>
                    </a:lnTo>
                    <a:lnTo>
                      <a:pt x="156" y="374"/>
                    </a:lnTo>
                    <a:lnTo>
                      <a:pt x="155" y="372"/>
                    </a:lnTo>
                    <a:lnTo>
                      <a:pt x="155" y="362"/>
                    </a:lnTo>
                    <a:lnTo>
                      <a:pt x="156" y="358"/>
                    </a:lnTo>
                    <a:lnTo>
                      <a:pt x="158" y="354"/>
                    </a:lnTo>
                    <a:lnTo>
                      <a:pt x="59" y="354"/>
                    </a:lnTo>
                    <a:lnTo>
                      <a:pt x="55" y="352"/>
                    </a:lnTo>
                    <a:lnTo>
                      <a:pt x="54" y="350"/>
                    </a:lnTo>
                    <a:lnTo>
                      <a:pt x="54" y="348"/>
                    </a:lnTo>
                    <a:lnTo>
                      <a:pt x="55" y="346"/>
                    </a:lnTo>
                    <a:lnTo>
                      <a:pt x="159" y="346"/>
                    </a:lnTo>
                    <a:lnTo>
                      <a:pt x="159" y="334"/>
                    </a:lnTo>
                    <a:lnTo>
                      <a:pt x="158" y="330"/>
                    </a:lnTo>
                    <a:lnTo>
                      <a:pt x="156" y="322"/>
                    </a:lnTo>
                    <a:lnTo>
                      <a:pt x="155" y="318"/>
                    </a:lnTo>
                    <a:lnTo>
                      <a:pt x="155" y="310"/>
                    </a:lnTo>
                    <a:lnTo>
                      <a:pt x="156" y="306"/>
                    </a:lnTo>
                    <a:lnTo>
                      <a:pt x="156" y="296"/>
                    </a:lnTo>
                    <a:lnTo>
                      <a:pt x="155" y="294"/>
                    </a:lnTo>
                    <a:lnTo>
                      <a:pt x="155" y="292"/>
                    </a:lnTo>
                    <a:lnTo>
                      <a:pt x="154" y="290"/>
                    </a:lnTo>
                    <a:lnTo>
                      <a:pt x="155" y="288"/>
                    </a:lnTo>
                    <a:lnTo>
                      <a:pt x="156" y="284"/>
                    </a:lnTo>
                    <a:lnTo>
                      <a:pt x="156" y="276"/>
                    </a:lnTo>
                    <a:lnTo>
                      <a:pt x="156" y="274"/>
                    </a:lnTo>
                    <a:lnTo>
                      <a:pt x="57" y="274"/>
                    </a:lnTo>
                    <a:lnTo>
                      <a:pt x="57" y="270"/>
                    </a:lnTo>
                    <a:lnTo>
                      <a:pt x="155" y="270"/>
                    </a:lnTo>
                    <a:lnTo>
                      <a:pt x="155" y="268"/>
                    </a:lnTo>
                    <a:lnTo>
                      <a:pt x="154" y="264"/>
                    </a:lnTo>
                    <a:lnTo>
                      <a:pt x="154" y="254"/>
                    </a:lnTo>
                    <a:lnTo>
                      <a:pt x="155" y="246"/>
                    </a:lnTo>
                    <a:lnTo>
                      <a:pt x="53" y="246"/>
                    </a:lnTo>
                    <a:lnTo>
                      <a:pt x="53" y="244"/>
                    </a:lnTo>
                    <a:close/>
                    <a:moveTo>
                      <a:pt x="162" y="540"/>
                    </a:moveTo>
                    <a:lnTo>
                      <a:pt x="138" y="540"/>
                    </a:lnTo>
                    <a:lnTo>
                      <a:pt x="141" y="542"/>
                    </a:lnTo>
                    <a:lnTo>
                      <a:pt x="154" y="542"/>
                    </a:lnTo>
                    <a:lnTo>
                      <a:pt x="162" y="540"/>
                    </a:lnTo>
                    <a:close/>
                    <a:moveTo>
                      <a:pt x="217" y="540"/>
                    </a:moveTo>
                    <a:lnTo>
                      <a:pt x="178" y="540"/>
                    </a:lnTo>
                    <a:lnTo>
                      <a:pt x="180" y="542"/>
                    </a:lnTo>
                    <a:lnTo>
                      <a:pt x="199" y="542"/>
                    </a:lnTo>
                    <a:lnTo>
                      <a:pt x="217" y="540"/>
                    </a:lnTo>
                    <a:close/>
                    <a:moveTo>
                      <a:pt x="307" y="540"/>
                    </a:moveTo>
                    <a:lnTo>
                      <a:pt x="255" y="540"/>
                    </a:lnTo>
                    <a:lnTo>
                      <a:pt x="276" y="542"/>
                    </a:lnTo>
                    <a:lnTo>
                      <a:pt x="301" y="542"/>
                    </a:lnTo>
                    <a:lnTo>
                      <a:pt x="307" y="540"/>
                    </a:lnTo>
                    <a:close/>
                    <a:moveTo>
                      <a:pt x="324" y="538"/>
                    </a:moveTo>
                    <a:lnTo>
                      <a:pt x="173" y="538"/>
                    </a:lnTo>
                    <a:lnTo>
                      <a:pt x="175" y="540"/>
                    </a:lnTo>
                    <a:lnTo>
                      <a:pt x="320" y="540"/>
                    </a:lnTo>
                    <a:lnTo>
                      <a:pt x="324" y="538"/>
                    </a:lnTo>
                    <a:close/>
                    <a:moveTo>
                      <a:pt x="339" y="490"/>
                    </a:moveTo>
                    <a:lnTo>
                      <a:pt x="188" y="490"/>
                    </a:lnTo>
                    <a:lnTo>
                      <a:pt x="189" y="492"/>
                    </a:lnTo>
                    <a:lnTo>
                      <a:pt x="191" y="492"/>
                    </a:lnTo>
                    <a:lnTo>
                      <a:pt x="191" y="494"/>
                    </a:lnTo>
                    <a:lnTo>
                      <a:pt x="337" y="494"/>
                    </a:lnTo>
                    <a:lnTo>
                      <a:pt x="337" y="492"/>
                    </a:lnTo>
                    <a:lnTo>
                      <a:pt x="339" y="490"/>
                    </a:lnTo>
                    <a:close/>
                    <a:moveTo>
                      <a:pt x="337" y="460"/>
                    </a:moveTo>
                    <a:lnTo>
                      <a:pt x="151" y="460"/>
                    </a:lnTo>
                    <a:lnTo>
                      <a:pt x="151" y="462"/>
                    </a:lnTo>
                    <a:lnTo>
                      <a:pt x="148" y="466"/>
                    </a:lnTo>
                    <a:lnTo>
                      <a:pt x="144" y="468"/>
                    </a:lnTo>
                    <a:lnTo>
                      <a:pt x="127" y="468"/>
                    </a:lnTo>
                    <a:lnTo>
                      <a:pt x="124" y="470"/>
                    </a:lnTo>
                    <a:lnTo>
                      <a:pt x="121" y="470"/>
                    </a:lnTo>
                    <a:lnTo>
                      <a:pt x="120" y="472"/>
                    </a:lnTo>
                    <a:lnTo>
                      <a:pt x="338" y="472"/>
                    </a:lnTo>
                    <a:lnTo>
                      <a:pt x="337" y="470"/>
                    </a:lnTo>
                    <a:lnTo>
                      <a:pt x="337" y="466"/>
                    </a:lnTo>
                    <a:lnTo>
                      <a:pt x="337" y="460"/>
                    </a:lnTo>
                    <a:close/>
                    <a:moveTo>
                      <a:pt x="339" y="448"/>
                    </a:moveTo>
                    <a:lnTo>
                      <a:pt x="196" y="448"/>
                    </a:lnTo>
                    <a:lnTo>
                      <a:pt x="196" y="450"/>
                    </a:lnTo>
                    <a:lnTo>
                      <a:pt x="339" y="450"/>
                    </a:lnTo>
                    <a:lnTo>
                      <a:pt x="339" y="448"/>
                    </a:lnTo>
                    <a:close/>
                    <a:moveTo>
                      <a:pt x="338" y="432"/>
                    </a:moveTo>
                    <a:lnTo>
                      <a:pt x="100" y="432"/>
                    </a:lnTo>
                    <a:lnTo>
                      <a:pt x="105" y="434"/>
                    </a:lnTo>
                    <a:lnTo>
                      <a:pt x="108" y="436"/>
                    </a:lnTo>
                    <a:lnTo>
                      <a:pt x="97" y="440"/>
                    </a:lnTo>
                    <a:lnTo>
                      <a:pt x="338" y="440"/>
                    </a:lnTo>
                    <a:lnTo>
                      <a:pt x="337" y="438"/>
                    </a:lnTo>
                    <a:lnTo>
                      <a:pt x="338" y="436"/>
                    </a:lnTo>
                    <a:lnTo>
                      <a:pt x="338" y="432"/>
                    </a:lnTo>
                    <a:close/>
                    <a:moveTo>
                      <a:pt x="257" y="406"/>
                    </a:moveTo>
                    <a:lnTo>
                      <a:pt x="239" y="406"/>
                    </a:lnTo>
                    <a:lnTo>
                      <a:pt x="233" y="408"/>
                    </a:lnTo>
                    <a:lnTo>
                      <a:pt x="270" y="408"/>
                    </a:lnTo>
                    <a:lnTo>
                      <a:pt x="257" y="406"/>
                    </a:lnTo>
                    <a:close/>
                    <a:moveTo>
                      <a:pt x="321" y="406"/>
                    </a:moveTo>
                    <a:lnTo>
                      <a:pt x="297" y="406"/>
                    </a:lnTo>
                    <a:lnTo>
                      <a:pt x="293" y="408"/>
                    </a:lnTo>
                    <a:lnTo>
                      <a:pt x="323" y="408"/>
                    </a:lnTo>
                    <a:lnTo>
                      <a:pt x="321" y="406"/>
                    </a:lnTo>
                    <a:close/>
                    <a:moveTo>
                      <a:pt x="157" y="376"/>
                    </a:moveTo>
                    <a:lnTo>
                      <a:pt x="61" y="376"/>
                    </a:lnTo>
                    <a:lnTo>
                      <a:pt x="63" y="378"/>
                    </a:lnTo>
                    <a:lnTo>
                      <a:pt x="63" y="380"/>
                    </a:lnTo>
                    <a:lnTo>
                      <a:pt x="61" y="382"/>
                    </a:lnTo>
                    <a:lnTo>
                      <a:pt x="103" y="382"/>
                    </a:lnTo>
                    <a:lnTo>
                      <a:pt x="103" y="384"/>
                    </a:lnTo>
                    <a:lnTo>
                      <a:pt x="103" y="386"/>
                    </a:lnTo>
                    <a:lnTo>
                      <a:pt x="104" y="386"/>
                    </a:lnTo>
                    <a:lnTo>
                      <a:pt x="101" y="388"/>
                    </a:lnTo>
                    <a:lnTo>
                      <a:pt x="93" y="390"/>
                    </a:lnTo>
                    <a:lnTo>
                      <a:pt x="159" y="390"/>
                    </a:lnTo>
                    <a:lnTo>
                      <a:pt x="159" y="382"/>
                    </a:lnTo>
                    <a:lnTo>
                      <a:pt x="158" y="380"/>
                    </a:lnTo>
                    <a:lnTo>
                      <a:pt x="157" y="376"/>
                    </a:lnTo>
                    <a:close/>
                    <a:moveTo>
                      <a:pt x="159" y="346"/>
                    </a:moveTo>
                    <a:lnTo>
                      <a:pt x="61" y="346"/>
                    </a:lnTo>
                    <a:lnTo>
                      <a:pt x="64" y="348"/>
                    </a:lnTo>
                    <a:lnTo>
                      <a:pt x="65" y="350"/>
                    </a:lnTo>
                    <a:lnTo>
                      <a:pt x="65" y="352"/>
                    </a:lnTo>
                    <a:lnTo>
                      <a:pt x="64" y="354"/>
                    </a:lnTo>
                    <a:lnTo>
                      <a:pt x="158" y="354"/>
                    </a:lnTo>
                    <a:lnTo>
                      <a:pt x="158" y="352"/>
                    </a:lnTo>
                    <a:lnTo>
                      <a:pt x="159" y="346"/>
                    </a:lnTo>
                    <a:close/>
                    <a:moveTo>
                      <a:pt x="155" y="270"/>
                    </a:moveTo>
                    <a:lnTo>
                      <a:pt x="58" y="270"/>
                    </a:lnTo>
                    <a:lnTo>
                      <a:pt x="59" y="272"/>
                    </a:lnTo>
                    <a:lnTo>
                      <a:pt x="61" y="272"/>
                    </a:lnTo>
                    <a:lnTo>
                      <a:pt x="60" y="274"/>
                    </a:lnTo>
                    <a:lnTo>
                      <a:pt x="156" y="274"/>
                    </a:lnTo>
                    <a:lnTo>
                      <a:pt x="155" y="270"/>
                    </a:lnTo>
                    <a:close/>
                    <a:moveTo>
                      <a:pt x="156" y="242"/>
                    </a:moveTo>
                    <a:lnTo>
                      <a:pt x="61" y="242"/>
                    </a:lnTo>
                    <a:lnTo>
                      <a:pt x="61" y="244"/>
                    </a:lnTo>
                    <a:lnTo>
                      <a:pt x="60" y="244"/>
                    </a:lnTo>
                    <a:lnTo>
                      <a:pt x="59" y="246"/>
                    </a:lnTo>
                    <a:lnTo>
                      <a:pt x="155" y="246"/>
                    </a:lnTo>
                    <a:lnTo>
                      <a:pt x="156" y="242"/>
                    </a:lnTo>
                    <a:close/>
                    <a:moveTo>
                      <a:pt x="145" y="0"/>
                    </a:moveTo>
                    <a:lnTo>
                      <a:pt x="135" y="0"/>
                    </a:lnTo>
                    <a:lnTo>
                      <a:pt x="132" y="2"/>
                    </a:lnTo>
                    <a:lnTo>
                      <a:pt x="131" y="4"/>
                    </a:lnTo>
                    <a:lnTo>
                      <a:pt x="26" y="4"/>
                    </a:lnTo>
                    <a:lnTo>
                      <a:pt x="22" y="6"/>
                    </a:lnTo>
                    <a:lnTo>
                      <a:pt x="14" y="10"/>
                    </a:lnTo>
                    <a:lnTo>
                      <a:pt x="10" y="12"/>
                    </a:lnTo>
                    <a:lnTo>
                      <a:pt x="4" y="16"/>
                    </a:lnTo>
                    <a:lnTo>
                      <a:pt x="2" y="20"/>
                    </a:lnTo>
                    <a:lnTo>
                      <a:pt x="2" y="28"/>
                    </a:lnTo>
                    <a:lnTo>
                      <a:pt x="3" y="30"/>
                    </a:lnTo>
                    <a:lnTo>
                      <a:pt x="3" y="36"/>
                    </a:lnTo>
                    <a:lnTo>
                      <a:pt x="2" y="38"/>
                    </a:lnTo>
                    <a:lnTo>
                      <a:pt x="2" y="48"/>
                    </a:lnTo>
                    <a:lnTo>
                      <a:pt x="3" y="54"/>
                    </a:lnTo>
                    <a:lnTo>
                      <a:pt x="4" y="58"/>
                    </a:lnTo>
                    <a:lnTo>
                      <a:pt x="2" y="62"/>
                    </a:lnTo>
                    <a:lnTo>
                      <a:pt x="1" y="66"/>
                    </a:lnTo>
                    <a:lnTo>
                      <a:pt x="1" y="74"/>
                    </a:lnTo>
                    <a:lnTo>
                      <a:pt x="2" y="78"/>
                    </a:lnTo>
                    <a:lnTo>
                      <a:pt x="4" y="86"/>
                    </a:lnTo>
                    <a:lnTo>
                      <a:pt x="4" y="90"/>
                    </a:lnTo>
                    <a:lnTo>
                      <a:pt x="4" y="96"/>
                    </a:lnTo>
                    <a:lnTo>
                      <a:pt x="4" y="100"/>
                    </a:lnTo>
                    <a:lnTo>
                      <a:pt x="2" y="106"/>
                    </a:lnTo>
                    <a:lnTo>
                      <a:pt x="2" y="110"/>
                    </a:lnTo>
                    <a:lnTo>
                      <a:pt x="2" y="120"/>
                    </a:lnTo>
                    <a:lnTo>
                      <a:pt x="3" y="126"/>
                    </a:lnTo>
                    <a:lnTo>
                      <a:pt x="4" y="130"/>
                    </a:lnTo>
                    <a:lnTo>
                      <a:pt x="2" y="132"/>
                    </a:lnTo>
                    <a:lnTo>
                      <a:pt x="1" y="136"/>
                    </a:lnTo>
                    <a:lnTo>
                      <a:pt x="1" y="144"/>
                    </a:lnTo>
                    <a:lnTo>
                      <a:pt x="2" y="148"/>
                    </a:lnTo>
                    <a:lnTo>
                      <a:pt x="4" y="152"/>
                    </a:lnTo>
                    <a:lnTo>
                      <a:pt x="4" y="156"/>
                    </a:lnTo>
                    <a:lnTo>
                      <a:pt x="4" y="158"/>
                    </a:lnTo>
                    <a:lnTo>
                      <a:pt x="3" y="164"/>
                    </a:lnTo>
                    <a:lnTo>
                      <a:pt x="3" y="166"/>
                    </a:lnTo>
                    <a:lnTo>
                      <a:pt x="3" y="174"/>
                    </a:lnTo>
                    <a:lnTo>
                      <a:pt x="3" y="176"/>
                    </a:lnTo>
                    <a:lnTo>
                      <a:pt x="4" y="176"/>
                    </a:lnTo>
                    <a:lnTo>
                      <a:pt x="3" y="180"/>
                    </a:lnTo>
                    <a:lnTo>
                      <a:pt x="2" y="184"/>
                    </a:lnTo>
                    <a:lnTo>
                      <a:pt x="1" y="194"/>
                    </a:lnTo>
                    <a:lnTo>
                      <a:pt x="0" y="198"/>
                    </a:lnTo>
                    <a:lnTo>
                      <a:pt x="0" y="204"/>
                    </a:lnTo>
                    <a:lnTo>
                      <a:pt x="1" y="206"/>
                    </a:lnTo>
                    <a:lnTo>
                      <a:pt x="4" y="210"/>
                    </a:lnTo>
                    <a:lnTo>
                      <a:pt x="5" y="212"/>
                    </a:lnTo>
                    <a:lnTo>
                      <a:pt x="5" y="216"/>
                    </a:lnTo>
                    <a:lnTo>
                      <a:pt x="4" y="218"/>
                    </a:lnTo>
                    <a:lnTo>
                      <a:pt x="1" y="224"/>
                    </a:lnTo>
                    <a:lnTo>
                      <a:pt x="0" y="228"/>
                    </a:lnTo>
                    <a:lnTo>
                      <a:pt x="0" y="236"/>
                    </a:lnTo>
                    <a:lnTo>
                      <a:pt x="1" y="240"/>
                    </a:lnTo>
                    <a:lnTo>
                      <a:pt x="3" y="244"/>
                    </a:lnTo>
                    <a:lnTo>
                      <a:pt x="55" y="244"/>
                    </a:lnTo>
                    <a:lnTo>
                      <a:pt x="55" y="242"/>
                    </a:lnTo>
                    <a:lnTo>
                      <a:pt x="156" y="242"/>
                    </a:lnTo>
                    <a:lnTo>
                      <a:pt x="158" y="228"/>
                    </a:lnTo>
                    <a:lnTo>
                      <a:pt x="159" y="220"/>
                    </a:lnTo>
                    <a:lnTo>
                      <a:pt x="159" y="210"/>
                    </a:lnTo>
                    <a:lnTo>
                      <a:pt x="158" y="210"/>
                    </a:lnTo>
                    <a:lnTo>
                      <a:pt x="158" y="206"/>
                    </a:lnTo>
                    <a:lnTo>
                      <a:pt x="159" y="204"/>
                    </a:lnTo>
                    <a:lnTo>
                      <a:pt x="159" y="202"/>
                    </a:lnTo>
                    <a:lnTo>
                      <a:pt x="159" y="198"/>
                    </a:lnTo>
                    <a:lnTo>
                      <a:pt x="158" y="194"/>
                    </a:lnTo>
                    <a:lnTo>
                      <a:pt x="159" y="176"/>
                    </a:lnTo>
                    <a:lnTo>
                      <a:pt x="159" y="174"/>
                    </a:lnTo>
                    <a:lnTo>
                      <a:pt x="160" y="160"/>
                    </a:lnTo>
                    <a:lnTo>
                      <a:pt x="160" y="156"/>
                    </a:lnTo>
                    <a:lnTo>
                      <a:pt x="160" y="142"/>
                    </a:lnTo>
                    <a:lnTo>
                      <a:pt x="160" y="138"/>
                    </a:lnTo>
                    <a:lnTo>
                      <a:pt x="158" y="132"/>
                    </a:lnTo>
                    <a:lnTo>
                      <a:pt x="158" y="130"/>
                    </a:lnTo>
                    <a:lnTo>
                      <a:pt x="158" y="124"/>
                    </a:lnTo>
                    <a:lnTo>
                      <a:pt x="159" y="122"/>
                    </a:lnTo>
                    <a:lnTo>
                      <a:pt x="160" y="120"/>
                    </a:lnTo>
                    <a:lnTo>
                      <a:pt x="160" y="114"/>
                    </a:lnTo>
                    <a:lnTo>
                      <a:pt x="160" y="112"/>
                    </a:lnTo>
                    <a:lnTo>
                      <a:pt x="159" y="110"/>
                    </a:lnTo>
                    <a:lnTo>
                      <a:pt x="158" y="108"/>
                    </a:lnTo>
                    <a:lnTo>
                      <a:pt x="158" y="102"/>
                    </a:lnTo>
                    <a:lnTo>
                      <a:pt x="159" y="100"/>
                    </a:lnTo>
                    <a:lnTo>
                      <a:pt x="160" y="98"/>
                    </a:lnTo>
                    <a:lnTo>
                      <a:pt x="160" y="96"/>
                    </a:lnTo>
                    <a:lnTo>
                      <a:pt x="160" y="90"/>
                    </a:lnTo>
                    <a:lnTo>
                      <a:pt x="160" y="88"/>
                    </a:lnTo>
                    <a:lnTo>
                      <a:pt x="158" y="82"/>
                    </a:lnTo>
                    <a:lnTo>
                      <a:pt x="158" y="80"/>
                    </a:lnTo>
                    <a:lnTo>
                      <a:pt x="158" y="76"/>
                    </a:lnTo>
                    <a:lnTo>
                      <a:pt x="159" y="76"/>
                    </a:lnTo>
                    <a:lnTo>
                      <a:pt x="160" y="70"/>
                    </a:lnTo>
                    <a:lnTo>
                      <a:pt x="160" y="66"/>
                    </a:lnTo>
                    <a:lnTo>
                      <a:pt x="160" y="62"/>
                    </a:lnTo>
                    <a:lnTo>
                      <a:pt x="160" y="58"/>
                    </a:lnTo>
                    <a:lnTo>
                      <a:pt x="158" y="52"/>
                    </a:lnTo>
                    <a:lnTo>
                      <a:pt x="158" y="50"/>
                    </a:lnTo>
                    <a:lnTo>
                      <a:pt x="158" y="44"/>
                    </a:lnTo>
                    <a:lnTo>
                      <a:pt x="158" y="42"/>
                    </a:lnTo>
                    <a:lnTo>
                      <a:pt x="160" y="38"/>
                    </a:lnTo>
                    <a:lnTo>
                      <a:pt x="160" y="36"/>
                    </a:lnTo>
                    <a:lnTo>
                      <a:pt x="160" y="22"/>
                    </a:lnTo>
                    <a:lnTo>
                      <a:pt x="158" y="16"/>
                    </a:lnTo>
                    <a:lnTo>
                      <a:pt x="154" y="10"/>
                    </a:lnTo>
                    <a:lnTo>
                      <a:pt x="151" y="8"/>
                    </a:lnTo>
                    <a:lnTo>
                      <a:pt x="149" y="6"/>
                    </a:lnTo>
                    <a:lnTo>
                      <a:pt x="145" y="0"/>
                    </a:lnTo>
                    <a:close/>
                    <a:moveTo>
                      <a:pt x="91" y="2"/>
                    </a:moveTo>
                    <a:lnTo>
                      <a:pt x="69" y="2"/>
                    </a:lnTo>
                    <a:lnTo>
                      <a:pt x="66" y="4"/>
                    </a:lnTo>
                    <a:lnTo>
                      <a:pt x="111" y="4"/>
                    </a:lnTo>
                    <a:lnTo>
                      <a:pt x="91" y="2"/>
                    </a:lnTo>
                    <a:close/>
                  </a:path>
                </a:pathLst>
              </a:custGeom>
              <a:solidFill>
                <a:srgbClr val="211E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4" name="docshapegroup73"/>
            <p:cNvGrpSpPr>
              <a:grpSpLocks/>
            </p:cNvGrpSpPr>
            <p:nvPr/>
          </p:nvGrpSpPr>
          <p:grpSpPr bwMode="auto">
            <a:xfrm>
              <a:off x="6523" y="5818"/>
              <a:ext cx="577" cy="576"/>
              <a:chOff x="6523" y="305"/>
              <a:chExt cx="577" cy="576"/>
            </a:xfrm>
          </p:grpSpPr>
          <p:sp>
            <p:nvSpPr>
              <p:cNvPr id="26" name="docshape74"/>
              <p:cNvSpPr>
                <a:spLocks noChangeArrowheads="1"/>
              </p:cNvSpPr>
              <p:nvPr/>
            </p:nvSpPr>
            <p:spPr bwMode="auto">
              <a:xfrm>
                <a:off x="6571" y="365"/>
                <a:ext cx="478" cy="468"/>
              </a:xfrm>
              <a:prstGeom prst="rect">
                <a:avLst/>
              </a:prstGeom>
              <a:solidFill>
                <a:srgbClr val="0AB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" name="docshape75"/>
              <p:cNvSpPr>
                <a:spLocks/>
              </p:cNvSpPr>
              <p:nvPr/>
            </p:nvSpPr>
            <p:spPr bwMode="auto">
              <a:xfrm>
                <a:off x="6525" y="308"/>
                <a:ext cx="569" cy="568"/>
              </a:xfrm>
              <a:custGeom>
                <a:avLst/>
                <a:gdLst>
                  <a:gd name="T0" fmla="+- 0 6813 6525"/>
                  <a:gd name="T1" fmla="*/ T0 w 569"/>
                  <a:gd name="T2" fmla="+- 0 760 308"/>
                  <a:gd name="T3" fmla="*/ 760 h 568"/>
                  <a:gd name="T4" fmla="+- 0 6975 6525"/>
                  <a:gd name="T5" fmla="*/ T4 w 569"/>
                  <a:gd name="T6" fmla="+- 0 793 308"/>
                  <a:gd name="T7" fmla="*/ 793 h 568"/>
                  <a:gd name="T8" fmla="+- 0 7026 6525"/>
                  <a:gd name="T9" fmla="*/ T8 w 569"/>
                  <a:gd name="T10" fmla="+- 0 710 308"/>
                  <a:gd name="T11" fmla="*/ 710 h 568"/>
                  <a:gd name="T12" fmla="+- 0 6994 6525"/>
                  <a:gd name="T13" fmla="*/ T12 w 569"/>
                  <a:gd name="T14" fmla="+- 0 780 308"/>
                  <a:gd name="T15" fmla="*/ 780 h 568"/>
                  <a:gd name="T16" fmla="+- 0 7052 6525"/>
                  <a:gd name="T17" fmla="*/ T16 w 569"/>
                  <a:gd name="T18" fmla="+- 0 620 308"/>
                  <a:gd name="T19" fmla="*/ 620 h 568"/>
                  <a:gd name="T20" fmla="+- 0 7024 6525"/>
                  <a:gd name="T21" fmla="*/ T20 w 569"/>
                  <a:gd name="T22" fmla="+- 0 658 308"/>
                  <a:gd name="T23" fmla="*/ 658 h 568"/>
                  <a:gd name="T24" fmla="+- 0 7035 6525"/>
                  <a:gd name="T25" fmla="*/ T24 w 569"/>
                  <a:gd name="T26" fmla="+- 0 470 308"/>
                  <a:gd name="T27" fmla="*/ 470 h 568"/>
                  <a:gd name="T28" fmla="+- 0 6963 6525"/>
                  <a:gd name="T29" fmla="*/ T28 w 569"/>
                  <a:gd name="T30" fmla="+- 0 802 308"/>
                  <a:gd name="T31" fmla="*/ 802 h 568"/>
                  <a:gd name="T32" fmla="+- 0 6938 6525"/>
                  <a:gd name="T33" fmla="*/ T32 w 569"/>
                  <a:gd name="T34" fmla="+- 0 784 308"/>
                  <a:gd name="T35" fmla="*/ 784 h 568"/>
                  <a:gd name="T36" fmla="+- 0 6882 6525"/>
                  <a:gd name="T37" fmla="*/ T36 w 569"/>
                  <a:gd name="T38" fmla="+- 0 818 308"/>
                  <a:gd name="T39" fmla="*/ 818 h 568"/>
                  <a:gd name="T40" fmla="+- 0 6685 6525"/>
                  <a:gd name="T41" fmla="*/ T40 w 569"/>
                  <a:gd name="T42" fmla="+- 0 820 308"/>
                  <a:gd name="T43" fmla="*/ 820 h 568"/>
                  <a:gd name="T44" fmla="+- 0 6640 6525"/>
                  <a:gd name="T45" fmla="*/ T44 w 569"/>
                  <a:gd name="T46" fmla="+- 0 732 308"/>
                  <a:gd name="T47" fmla="*/ 732 h 568"/>
                  <a:gd name="T48" fmla="+- 0 6621 6525"/>
                  <a:gd name="T49" fmla="*/ T48 w 569"/>
                  <a:gd name="T50" fmla="+- 0 742 308"/>
                  <a:gd name="T51" fmla="*/ 742 h 568"/>
                  <a:gd name="T52" fmla="+- 0 6587 6525"/>
                  <a:gd name="T53" fmla="*/ T52 w 569"/>
                  <a:gd name="T54" fmla="+- 0 784 308"/>
                  <a:gd name="T55" fmla="*/ 784 h 568"/>
                  <a:gd name="T56" fmla="+- 0 6559 6525"/>
                  <a:gd name="T57" fmla="*/ T56 w 569"/>
                  <a:gd name="T58" fmla="+- 0 730 308"/>
                  <a:gd name="T59" fmla="*/ 730 h 568"/>
                  <a:gd name="T60" fmla="+- 0 6585 6525"/>
                  <a:gd name="T61" fmla="*/ T60 w 569"/>
                  <a:gd name="T62" fmla="+- 0 666 308"/>
                  <a:gd name="T63" fmla="*/ 666 h 568"/>
                  <a:gd name="T64" fmla="+- 0 6703 6525"/>
                  <a:gd name="T65" fmla="*/ T64 w 569"/>
                  <a:gd name="T66" fmla="+- 0 668 308"/>
                  <a:gd name="T67" fmla="*/ 668 h 568"/>
                  <a:gd name="T68" fmla="+- 0 6740 6525"/>
                  <a:gd name="T69" fmla="*/ T68 w 569"/>
                  <a:gd name="T70" fmla="+- 0 510 308"/>
                  <a:gd name="T71" fmla="*/ 510 h 568"/>
                  <a:gd name="T72" fmla="+- 0 6721 6525"/>
                  <a:gd name="T73" fmla="*/ T72 w 569"/>
                  <a:gd name="T74" fmla="+- 0 544 308"/>
                  <a:gd name="T75" fmla="*/ 544 h 568"/>
                  <a:gd name="T76" fmla="+- 0 6685 6525"/>
                  <a:gd name="T77" fmla="*/ T76 w 569"/>
                  <a:gd name="T78" fmla="+- 0 618 308"/>
                  <a:gd name="T79" fmla="*/ 618 h 568"/>
                  <a:gd name="T80" fmla="+- 0 6670 6525"/>
                  <a:gd name="T81" fmla="*/ T80 w 569"/>
                  <a:gd name="T82" fmla="+- 0 618 308"/>
                  <a:gd name="T83" fmla="*/ 618 h 568"/>
                  <a:gd name="T84" fmla="+- 0 6676 6525"/>
                  <a:gd name="T85" fmla="*/ T84 w 569"/>
                  <a:gd name="T86" fmla="+- 0 530 308"/>
                  <a:gd name="T87" fmla="*/ 530 h 568"/>
                  <a:gd name="T88" fmla="+- 0 6821 6525"/>
                  <a:gd name="T89" fmla="*/ T88 w 569"/>
                  <a:gd name="T90" fmla="+- 0 740 308"/>
                  <a:gd name="T91" fmla="*/ 740 h 568"/>
                  <a:gd name="T92" fmla="+- 0 6871 6525"/>
                  <a:gd name="T93" fmla="*/ T92 w 569"/>
                  <a:gd name="T94" fmla="+- 0 722 308"/>
                  <a:gd name="T95" fmla="*/ 722 h 568"/>
                  <a:gd name="T96" fmla="+- 0 6803 6525"/>
                  <a:gd name="T97" fmla="*/ T96 w 569"/>
                  <a:gd name="T98" fmla="+- 0 730 308"/>
                  <a:gd name="T99" fmla="*/ 730 h 568"/>
                  <a:gd name="T100" fmla="+- 0 6847 6525"/>
                  <a:gd name="T101" fmla="*/ T100 w 569"/>
                  <a:gd name="T102" fmla="+- 0 684 308"/>
                  <a:gd name="T103" fmla="*/ 684 h 568"/>
                  <a:gd name="T104" fmla="+- 0 6945 6525"/>
                  <a:gd name="T105" fmla="*/ T104 w 569"/>
                  <a:gd name="T106" fmla="+- 0 658 308"/>
                  <a:gd name="T107" fmla="*/ 658 h 568"/>
                  <a:gd name="T108" fmla="+- 0 6941 6525"/>
                  <a:gd name="T109" fmla="*/ T108 w 569"/>
                  <a:gd name="T110" fmla="+- 0 577 308"/>
                  <a:gd name="T111" fmla="*/ 577 h 568"/>
                  <a:gd name="T112" fmla="+- 0 6907 6525"/>
                  <a:gd name="T113" fmla="*/ T112 w 569"/>
                  <a:gd name="T114" fmla="+- 0 702 308"/>
                  <a:gd name="T115" fmla="*/ 702 h 568"/>
                  <a:gd name="T116" fmla="+- 0 6885 6525"/>
                  <a:gd name="T117" fmla="*/ T116 w 569"/>
                  <a:gd name="T118" fmla="+- 0 684 308"/>
                  <a:gd name="T119" fmla="*/ 684 h 568"/>
                  <a:gd name="T120" fmla="+- 0 6892 6525"/>
                  <a:gd name="T121" fmla="*/ T120 w 569"/>
                  <a:gd name="T122" fmla="+- 0 636 308"/>
                  <a:gd name="T123" fmla="*/ 636 h 568"/>
                  <a:gd name="T124" fmla="+- 0 6882 6525"/>
                  <a:gd name="T125" fmla="*/ T124 w 569"/>
                  <a:gd name="T126" fmla="+- 0 658 308"/>
                  <a:gd name="T127" fmla="*/ 658 h 568"/>
                  <a:gd name="T128" fmla="+- 0 6875 6525"/>
                  <a:gd name="T129" fmla="*/ T128 w 569"/>
                  <a:gd name="T130" fmla="+- 0 552 308"/>
                  <a:gd name="T131" fmla="*/ 552 h 568"/>
                  <a:gd name="T132" fmla="+- 0 6881 6525"/>
                  <a:gd name="T133" fmla="*/ T132 w 569"/>
                  <a:gd name="T134" fmla="+- 0 526 308"/>
                  <a:gd name="T135" fmla="*/ 526 h 568"/>
                  <a:gd name="T136" fmla="+- 0 6963 6525"/>
                  <a:gd name="T137" fmla="*/ T136 w 569"/>
                  <a:gd name="T138" fmla="+- 0 460 308"/>
                  <a:gd name="T139" fmla="*/ 460 h 568"/>
                  <a:gd name="T140" fmla="+- 0 7026 6525"/>
                  <a:gd name="T141" fmla="*/ T140 w 569"/>
                  <a:gd name="T142" fmla="+- 0 432 308"/>
                  <a:gd name="T143" fmla="*/ 432 h 568"/>
                  <a:gd name="T144" fmla="+- 0 7019 6525"/>
                  <a:gd name="T145" fmla="*/ T144 w 569"/>
                  <a:gd name="T146" fmla="+- 0 385 308"/>
                  <a:gd name="T147" fmla="*/ 385 h 568"/>
                  <a:gd name="T148" fmla="+- 0 6972 6525"/>
                  <a:gd name="T149" fmla="*/ T148 w 569"/>
                  <a:gd name="T150" fmla="+- 0 456 308"/>
                  <a:gd name="T151" fmla="*/ 456 h 568"/>
                  <a:gd name="T152" fmla="+- 0 6959 6525"/>
                  <a:gd name="T153" fmla="*/ T152 w 569"/>
                  <a:gd name="T154" fmla="+- 0 310 308"/>
                  <a:gd name="T155" fmla="*/ 310 h 568"/>
                  <a:gd name="T156" fmla="+- 0 6904 6525"/>
                  <a:gd name="T157" fmla="*/ T156 w 569"/>
                  <a:gd name="T158" fmla="+- 0 410 308"/>
                  <a:gd name="T159" fmla="*/ 410 h 568"/>
                  <a:gd name="T160" fmla="+- 0 6829 6525"/>
                  <a:gd name="T161" fmla="*/ T160 w 569"/>
                  <a:gd name="T162" fmla="+- 0 604 308"/>
                  <a:gd name="T163" fmla="*/ 604 h 568"/>
                  <a:gd name="T164" fmla="+- 0 6748 6525"/>
                  <a:gd name="T165" fmla="*/ T164 w 569"/>
                  <a:gd name="T166" fmla="+- 0 718 308"/>
                  <a:gd name="T167" fmla="*/ 718 h 568"/>
                  <a:gd name="T168" fmla="+- 0 6823 6525"/>
                  <a:gd name="T169" fmla="*/ T168 w 569"/>
                  <a:gd name="T170" fmla="+- 0 616 308"/>
                  <a:gd name="T171" fmla="*/ 616 h 568"/>
                  <a:gd name="T172" fmla="+- 0 6788 6525"/>
                  <a:gd name="T173" fmla="*/ T172 w 569"/>
                  <a:gd name="T174" fmla="+- 0 654 308"/>
                  <a:gd name="T175" fmla="*/ 654 h 568"/>
                  <a:gd name="T176" fmla="+- 0 6775 6525"/>
                  <a:gd name="T177" fmla="*/ T176 w 569"/>
                  <a:gd name="T178" fmla="+- 0 640 308"/>
                  <a:gd name="T179" fmla="*/ 640 h 568"/>
                  <a:gd name="T180" fmla="+- 0 6763 6525"/>
                  <a:gd name="T181" fmla="*/ T180 w 569"/>
                  <a:gd name="T182" fmla="+- 0 596 308"/>
                  <a:gd name="T183" fmla="*/ 596 h 568"/>
                  <a:gd name="T184" fmla="+- 0 6767 6525"/>
                  <a:gd name="T185" fmla="*/ T184 w 569"/>
                  <a:gd name="T186" fmla="+- 0 506 308"/>
                  <a:gd name="T187" fmla="*/ 506 h 568"/>
                  <a:gd name="T188" fmla="+- 0 6729 6525"/>
                  <a:gd name="T189" fmla="*/ T188 w 569"/>
                  <a:gd name="T190" fmla="+- 0 668 308"/>
                  <a:gd name="T191" fmla="*/ 668 h 568"/>
                  <a:gd name="T192" fmla="+- 0 6749 6525"/>
                  <a:gd name="T193" fmla="*/ T192 w 569"/>
                  <a:gd name="T194" fmla="+- 0 522 308"/>
                  <a:gd name="T195" fmla="*/ 522 h 568"/>
                  <a:gd name="T196" fmla="+- 0 6863 6525"/>
                  <a:gd name="T197" fmla="*/ T196 w 569"/>
                  <a:gd name="T198" fmla="+- 0 464 308"/>
                  <a:gd name="T199" fmla="*/ 464 h 568"/>
                  <a:gd name="T200" fmla="+- 0 6916 6525"/>
                  <a:gd name="T201" fmla="*/ T200 w 569"/>
                  <a:gd name="T202" fmla="+- 0 344 308"/>
                  <a:gd name="T203" fmla="*/ 344 h 568"/>
                  <a:gd name="T204" fmla="+- 0 6867 6525"/>
                  <a:gd name="T205" fmla="*/ T204 w 569"/>
                  <a:gd name="T206" fmla="+- 0 406 308"/>
                  <a:gd name="T207" fmla="*/ 406 h 568"/>
                  <a:gd name="T208" fmla="+- 0 6760 6525"/>
                  <a:gd name="T209" fmla="*/ T208 w 569"/>
                  <a:gd name="T210" fmla="+- 0 428 308"/>
                  <a:gd name="T211" fmla="*/ 428 h 568"/>
                  <a:gd name="T212" fmla="+- 0 6717 6525"/>
                  <a:gd name="T213" fmla="*/ T212 w 569"/>
                  <a:gd name="T214" fmla="+- 0 410 308"/>
                  <a:gd name="T215" fmla="*/ 410 h 568"/>
                  <a:gd name="T216" fmla="+- 0 6662 6525"/>
                  <a:gd name="T217" fmla="*/ T216 w 569"/>
                  <a:gd name="T218" fmla="+- 0 324 308"/>
                  <a:gd name="T219" fmla="*/ 324 h 568"/>
                  <a:gd name="T220" fmla="+- 0 6631 6525"/>
                  <a:gd name="T221" fmla="*/ T220 w 569"/>
                  <a:gd name="T222" fmla="+- 0 422 308"/>
                  <a:gd name="T223" fmla="*/ 422 h 568"/>
                  <a:gd name="T224" fmla="+- 0 6619 6525"/>
                  <a:gd name="T225" fmla="*/ T224 w 569"/>
                  <a:gd name="T226" fmla="+- 0 400 308"/>
                  <a:gd name="T227" fmla="*/ 400 h 568"/>
                  <a:gd name="T228" fmla="+- 0 6573 6525"/>
                  <a:gd name="T229" fmla="*/ T228 w 569"/>
                  <a:gd name="T230" fmla="+- 0 706 308"/>
                  <a:gd name="T231" fmla="*/ 706 h 568"/>
                  <a:gd name="T232" fmla="+- 0 6570 6525"/>
                  <a:gd name="T233" fmla="*/ T232 w 569"/>
                  <a:gd name="T234" fmla="+- 0 690 308"/>
                  <a:gd name="T235" fmla="*/ 690 h 568"/>
                  <a:gd name="T236" fmla="+- 0 6575 6525"/>
                  <a:gd name="T237" fmla="*/ T236 w 569"/>
                  <a:gd name="T238" fmla="+- 0 592 308"/>
                  <a:gd name="T239" fmla="*/ 592 h 568"/>
                  <a:gd name="T240" fmla="+- 0 6552 6525"/>
                  <a:gd name="T241" fmla="*/ T240 w 569"/>
                  <a:gd name="T242" fmla="+- 0 770 308"/>
                  <a:gd name="T243" fmla="*/ 770 h 568"/>
                  <a:gd name="T244" fmla="+- 0 6530 6525"/>
                  <a:gd name="T245" fmla="*/ T244 w 569"/>
                  <a:gd name="T246" fmla="+- 0 554 308"/>
                  <a:gd name="T247" fmla="*/ 554 h 568"/>
                  <a:gd name="T248" fmla="+- 0 7036 6525"/>
                  <a:gd name="T249" fmla="*/ T248 w 569"/>
                  <a:gd name="T250" fmla="+- 0 738 308"/>
                  <a:gd name="T251" fmla="*/ 738 h 56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  <a:cxn ang="0">
                    <a:pos x="T209" y="T211"/>
                  </a:cxn>
                  <a:cxn ang="0">
                    <a:pos x="T213" y="T215"/>
                  </a:cxn>
                  <a:cxn ang="0">
                    <a:pos x="T217" y="T219"/>
                  </a:cxn>
                  <a:cxn ang="0">
                    <a:pos x="T221" y="T223"/>
                  </a:cxn>
                  <a:cxn ang="0">
                    <a:pos x="T225" y="T227"/>
                  </a:cxn>
                  <a:cxn ang="0">
                    <a:pos x="T229" y="T231"/>
                  </a:cxn>
                  <a:cxn ang="0">
                    <a:pos x="T233" y="T235"/>
                  </a:cxn>
                  <a:cxn ang="0">
                    <a:pos x="T237" y="T239"/>
                  </a:cxn>
                  <a:cxn ang="0">
                    <a:pos x="T241" y="T243"/>
                  </a:cxn>
                  <a:cxn ang="0">
                    <a:pos x="T245" y="T247"/>
                  </a:cxn>
                  <a:cxn ang="0">
                    <a:pos x="T249" y="T251"/>
                  </a:cxn>
                </a:cxnLst>
                <a:rect l="0" t="0" r="r" b="b"/>
                <a:pathLst>
                  <a:path w="569" h="568">
                    <a:moveTo>
                      <a:pt x="40" y="424"/>
                    </a:moveTo>
                    <a:lnTo>
                      <a:pt x="40" y="424"/>
                    </a:lnTo>
                    <a:close/>
                    <a:moveTo>
                      <a:pt x="45" y="450"/>
                    </a:moveTo>
                    <a:lnTo>
                      <a:pt x="44" y="448"/>
                    </a:lnTo>
                    <a:lnTo>
                      <a:pt x="44" y="450"/>
                    </a:lnTo>
                    <a:lnTo>
                      <a:pt x="45" y="450"/>
                    </a:lnTo>
                    <a:close/>
                    <a:moveTo>
                      <a:pt x="58" y="346"/>
                    </a:moveTo>
                    <a:lnTo>
                      <a:pt x="57" y="346"/>
                    </a:lnTo>
                    <a:lnTo>
                      <a:pt x="57" y="347"/>
                    </a:lnTo>
                    <a:lnTo>
                      <a:pt x="58" y="346"/>
                    </a:lnTo>
                    <a:close/>
                    <a:moveTo>
                      <a:pt x="60" y="378"/>
                    </a:moveTo>
                    <a:lnTo>
                      <a:pt x="59" y="378"/>
                    </a:lnTo>
                    <a:lnTo>
                      <a:pt x="59" y="380"/>
                    </a:lnTo>
                    <a:lnTo>
                      <a:pt x="60" y="378"/>
                    </a:lnTo>
                    <a:close/>
                    <a:moveTo>
                      <a:pt x="64" y="328"/>
                    </a:moveTo>
                    <a:lnTo>
                      <a:pt x="61" y="325"/>
                    </a:lnTo>
                    <a:lnTo>
                      <a:pt x="60" y="324"/>
                    </a:lnTo>
                    <a:lnTo>
                      <a:pt x="64" y="328"/>
                    </a:lnTo>
                    <a:close/>
                    <a:moveTo>
                      <a:pt x="67" y="388"/>
                    </a:moveTo>
                    <a:lnTo>
                      <a:pt x="62" y="386"/>
                    </a:lnTo>
                    <a:lnTo>
                      <a:pt x="61" y="386"/>
                    </a:lnTo>
                    <a:lnTo>
                      <a:pt x="60" y="388"/>
                    </a:lnTo>
                    <a:lnTo>
                      <a:pt x="67" y="388"/>
                    </a:lnTo>
                    <a:close/>
                    <a:moveTo>
                      <a:pt x="68" y="126"/>
                    </a:moveTo>
                    <a:lnTo>
                      <a:pt x="68" y="128"/>
                    </a:lnTo>
                    <a:lnTo>
                      <a:pt x="68" y="126"/>
                    </a:lnTo>
                    <a:close/>
                    <a:moveTo>
                      <a:pt x="70" y="388"/>
                    </a:moveTo>
                    <a:lnTo>
                      <a:pt x="69" y="386"/>
                    </a:lnTo>
                    <a:lnTo>
                      <a:pt x="68" y="386"/>
                    </a:lnTo>
                    <a:lnTo>
                      <a:pt x="67" y="388"/>
                    </a:lnTo>
                    <a:lnTo>
                      <a:pt x="70" y="388"/>
                    </a:lnTo>
                    <a:close/>
                    <a:moveTo>
                      <a:pt x="76" y="314"/>
                    </a:moveTo>
                    <a:lnTo>
                      <a:pt x="76" y="312"/>
                    </a:lnTo>
                    <a:lnTo>
                      <a:pt x="75" y="314"/>
                    </a:lnTo>
                    <a:lnTo>
                      <a:pt x="76" y="314"/>
                    </a:lnTo>
                    <a:close/>
                    <a:moveTo>
                      <a:pt x="81" y="347"/>
                    </a:moveTo>
                    <a:lnTo>
                      <a:pt x="81" y="346"/>
                    </a:lnTo>
                    <a:lnTo>
                      <a:pt x="79" y="346"/>
                    </a:lnTo>
                    <a:lnTo>
                      <a:pt x="81" y="347"/>
                    </a:lnTo>
                    <a:close/>
                    <a:moveTo>
                      <a:pt x="82" y="348"/>
                    </a:moveTo>
                    <a:lnTo>
                      <a:pt x="81" y="347"/>
                    </a:lnTo>
                    <a:lnTo>
                      <a:pt x="81" y="348"/>
                    </a:lnTo>
                    <a:lnTo>
                      <a:pt x="81" y="349"/>
                    </a:lnTo>
                    <a:lnTo>
                      <a:pt x="82" y="348"/>
                    </a:lnTo>
                    <a:close/>
                    <a:moveTo>
                      <a:pt x="90" y="454"/>
                    </a:moveTo>
                    <a:lnTo>
                      <a:pt x="90" y="454"/>
                    </a:lnTo>
                    <a:close/>
                    <a:moveTo>
                      <a:pt x="92" y="402"/>
                    </a:moveTo>
                    <a:lnTo>
                      <a:pt x="91" y="400"/>
                    </a:lnTo>
                    <a:lnTo>
                      <a:pt x="91" y="401"/>
                    </a:lnTo>
                    <a:lnTo>
                      <a:pt x="92" y="402"/>
                    </a:lnTo>
                    <a:close/>
                    <a:moveTo>
                      <a:pt x="93" y="216"/>
                    </a:moveTo>
                    <a:lnTo>
                      <a:pt x="90" y="216"/>
                    </a:lnTo>
                    <a:lnTo>
                      <a:pt x="90" y="218"/>
                    </a:lnTo>
                    <a:lnTo>
                      <a:pt x="91" y="218"/>
                    </a:lnTo>
                    <a:lnTo>
                      <a:pt x="91" y="220"/>
                    </a:lnTo>
                    <a:lnTo>
                      <a:pt x="93" y="216"/>
                    </a:lnTo>
                    <a:close/>
                    <a:moveTo>
                      <a:pt x="94" y="385"/>
                    </a:moveTo>
                    <a:lnTo>
                      <a:pt x="94" y="385"/>
                    </a:lnTo>
                    <a:close/>
                    <a:moveTo>
                      <a:pt x="96" y="392"/>
                    </a:moveTo>
                    <a:lnTo>
                      <a:pt x="93" y="392"/>
                    </a:lnTo>
                    <a:lnTo>
                      <a:pt x="94" y="394"/>
                    </a:lnTo>
                    <a:lnTo>
                      <a:pt x="96" y="392"/>
                    </a:lnTo>
                    <a:close/>
                    <a:moveTo>
                      <a:pt x="101" y="476"/>
                    </a:moveTo>
                    <a:lnTo>
                      <a:pt x="100" y="476"/>
                    </a:lnTo>
                    <a:lnTo>
                      <a:pt x="101" y="477"/>
                    </a:lnTo>
                    <a:lnTo>
                      <a:pt x="101" y="476"/>
                    </a:lnTo>
                    <a:close/>
                    <a:moveTo>
                      <a:pt x="110" y="416"/>
                    </a:moveTo>
                    <a:lnTo>
                      <a:pt x="110" y="416"/>
                    </a:lnTo>
                    <a:close/>
                    <a:moveTo>
                      <a:pt x="114" y="422"/>
                    </a:moveTo>
                    <a:lnTo>
                      <a:pt x="113" y="420"/>
                    </a:lnTo>
                    <a:lnTo>
                      <a:pt x="113" y="421"/>
                    </a:lnTo>
                    <a:lnTo>
                      <a:pt x="114" y="422"/>
                    </a:lnTo>
                    <a:close/>
                    <a:moveTo>
                      <a:pt x="125" y="436"/>
                    </a:moveTo>
                    <a:lnTo>
                      <a:pt x="125" y="436"/>
                    </a:lnTo>
                    <a:lnTo>
                      <a:pt x="125" y="437"/>
                    </a:lnTo>
                    <a:lnTo>
                      <a:pt x="125" y="436"/>
                    </a:lnTo>
                    <a:close/>
                    <a:moveTo>
                      <a:pt x="132" y="444"/>
                    </a:moveTo>
                    <a:lnTo>
                      <a:pt x="131" y="444"/>
                    </a:lnTo>
                    <a:lnTo>
                      <a:pt x="132" y="445"/>
                    </a:lnTo>
                    <a:lnTo>
                      <a:pt x="132" y="444"/>
                    </a:lnTo>
                    <a:close/>
                    <a:moveTo>
                      <a:pt x="141" y="334"/>
                    </a:moveTo>
                    <a:lnTo>
                      <a:pt x="139" y="332"/>
                    </a:lnTo>
                    <a:lnTo>
                      <a:pt x="136" y="332"/>
                    </a:lnTo>
                    <a:lnTo>
                      <a:pt x="136" y="330"/>
                    </a:lnTo>
                    <a:lnTo>
                      <a:pt x="134" y="332"/>
                    </a:lnTo>
                    <a:lnTo>
                      <a:pt x="134" y="334"/>
                    </a:lnTo>
                    <a:lnTo>
                      <a:pt x="141" y="334"/>
                    </a:lnTo>
                    <a:close/>
                    <a:moveTo>
                      <a:pt x="142" y="328"/>
                    </a:moveTo>
                    <a:lnTo>
                      <a:pt x="137" y="328"/>
                    </a:lnTo>
                    <a:lnTo>
                      <a:pt x="139" y="332"/>
                    </a:lnTo>
                    <a:lnTo>
                      <a:pt x="142" y="328"/>
                    </a:lnTo>
                    <a:close/>
                    <a:moveTo>
                      <a:pt x="145" y="234"/>
                    </a:moveTo>
                    <a:lnTo>
                      <a:pt x="144" y="234"/>
                    </a:lnTo>
                    <a:lnTo>
                      <a:pt x="144" y="236"/>
                    </a:lnTo>
                    <a:lnTo>
                      <a:pt x="145" y="234"/>
                    </a:lnTo>
                    <a:close/>
                    <a:moveTo>
                      <a:pt x="146" y="456"/>
                    </a:moveTo>
                    <a:lnTo>
                      <a:pt x="145" y="456"/>
                    </a:lnTo>
                    <a:lnTo>
                      <a:pt x="146" y="457"/>
                    </a:lnTo>
                    <a:lnTo>
                      <a:pt x="146" y="456"/>
                    </a:lnTo>
                    <a:close/>
                    <a:moveTo>
                      <a:pt x="153" y="368"/>
                    </a:moveTo>
                    <a:lnTo>
                      <a:pt x="152" y="366"/>
                    </a:lnTo>
                    <a:lnTo>
                      <a:pt x="150" y="366"/>
                    </a:lnTo>
                    <a:lnTo>
                      <a:pt x="150" y="368"/>
                    </a:lnTo>
                    <a:lnTo>
                      <a:pt x="147" y="368"/>
                    </a:lnTo>
                    <a:lnTo>
                      <a:pt x="148" y="370"/>
                    </a:lnTo>
                    <a:lnTo>
                      <a:pt x="148" y="371"/>
                    </a:lnTo>
                    <a:lnTo>
                      <a:pt x="149" y="372"/>
                    </a:lnTo>
                    <a:lnTo>
                      <a:pt x="149" y="371"/>
                    </a:lnTo>
                    <a:lnTo>
                      <a:pt x="149" y="370"/>
                    </a:lnTo>
                    <a:lnTo>
                      <a:pt x="150" y="368"/>
                    </a:lnTo>
                    <a:lnTo>
                      <a:pt x="153" y="368"/>
                    </a:lnTo>
                    <a:close/>
                    <a:moveTo>
                      <a:pt x="154" y="382"/>
                    </a:moveTo>
                    <a:lnTo>
                      <a:pt x="153" y="380"/>
                    </a:lnTo>
                    <a:lnTo>
                      <a:pt x="152" y="380"/>
                    </a:lnTo>
                    <a:lnTo>
                      <a:pt x="154" y="382"/>
                    </a:lnTo>
                    <a:close/>
                    <a:moveTo>
                      <a:pt x="155" y="465"/>
                    </a:moveTo>
                    <a:lnTo>
                      <a:pt x="155" y="464"/>
                    </a:lnTo>
                    <a:lnTo>
                      <a:pt x="155" y="465"/>
                    </a:lnTo>
                    <a:close/>
                    <a:moveTo>
                      <a:pt x="160" y="130"/>
                    </a:moveTo>
                    <a:lnTo>
                      <a:pt x="160" y="130"/>
                    </a:lnTo>
                    <a:close/>
                    <a:moveTo>
                      <a:pt x="161" y="207"/>
                    </a:moveTo>
                    <a:lnTo>
                      <a:pt x="161" y="206"/>
                    </a:lnTo>
                    <a:lnTo>
                      <a:pt x="159" y="208"/>
                    </a:lnTo>
                    <a:lnTo>
                      <a:pt x="161" y="207"/>
                    </a:lnTo>
                    <a:close/>
                    <a:moveTo>
                      <a:pt x="162" y="390"/>
                    </a:moveTo>
                    <a:lnTo>
                      <a:pt x="161" y="390"/>
                    </a:lnTo>
                    <a:lnTo>
                      <a:pt x="161" y="392"/>
                    </a:lnTo>
                    <a:lnTo>
                      <a:pt x="162" y="390"/>
                    </a:lnTo>
                    <a:close/>
                    <a:moveTo>
                      <a:pt x="164" y="358"/>
                    </a:moveTo>
                    <a:lnTo>
                      <a:pt x="163" y="358"/>
                    </a:lnTo>
                    <a:lnTo>
                      <a:pt x="163" y="359"/>
                    </a:lnTo>
                    <a:lnTo>
                      <a:pt x="164" y="358"/>
                    </a:lnTo>
                    <a:close/>
                    <a:moveTo>
                      <a:pt x="167" y="202"/>
                    </a:moveTo>
                    <a:lnTo>
                      <a:pt x="167" y="202"/>
                    </a:lnTo>
                    <a:lnTo>
                      <a:pt x="165" y="201"/>
                    </a:lnTo>
                    <a:lnTo>
                      <a:pt x="164" y="201"/>
                    </a:lnTo>
                    <a:lnTo>
                      <a:pt x="164" y="202"/>
                    </a:lnTo>
                    <a:lnTo>
                      <a:pt x="163" y="202"/>
                    </a:lnTo>
                    <a:lnTo>
                      <a:pt x="164" y="203"/>
                    </a:lnTo>
                    <a:lnTo>
                      <a:pt x="166" y="203"/>
                    </a:lnTo>
                    <a:lnTo>
                      <a:pt x="167" y="203"/>
                    </a:lnTo>
                    <a:lnTo>
                      <a:pt x="167" y="202"/>
                    </a:lnTo>
                    <a:close/>
                    <a:moveTo>
                      <a:pt x="168" y="274"/>
                    </a:moveTo>
                    <a:lnTo>
                      <a:pt x="168" y="274"/>
                    </a:lnTo>
                    <a:lnTo>
                      <a:pt x="167" y="273"/>
                    </a:lnTo>
                    <a:lnTo>
                      <a:pt x="167" y="274"/>
                    </a:lnTo>
                    <a:lnTo>
                      <a:pt x="168" y="275"/>
                    </a:lnTo>
                    <a:lnTo>
                      <a:pt x="168" y="274"/>
                    </a:lnTo>
                    <a:close/>
                    <a:moveTo>
                      <a:pt x="169" y="358"/>
                    </a:moveTo>
                    <a:lnTo>
                      <a:pt x="169" y="359"/>
                    </a:lnTo>
                    <a:lnTo>
                      <a:pt x="169" y="358"/>
                    </a:lnTo>
                    <a:close/>
                    <a:moveTo>
                      <a:pt x="171" y="356"/>
                    </a:moveTo>
                    <a:lnTo>
                      <a:pt x="167" y="356"/>
                    </a:lnTo>
                    <a:lnTo>
                      <a:pt x="169" y="358"/>
                    </a:lnTo>
                    <a:lnTo>
                      <a:pt x="171" y="356"/>
                    </a:lnTo>
                    <a:close/>
                    <a:moveTo>
                      <a:pt x="182" y="117"/>
                    </a:moveTo>
                    <a:lnTo>
                      <a:pt x="182" y="117"/>
                    </a:lnTo>
                    <a:close/>
                    <a:moveTo>
                      <a:pt x="190" y="115"/>
                    </a:moveTo>
                    <a:lnTo>
                      <a:pt x="190" y="114"/>
                    </a:lnTo>
                    <a:lnTo>
                      <a:pt x="190" y="115"/>
                    </a:lnTo>
                    <a:close/>
                    <a:moveTo>
                      <a:pt x="198" y="428"/>
                    </a:moveTo>
                    <a:lnTo>
                      <a:pt x="198" y="428"/>
                    </a:lnTo>
                    <a:close/>
                    <a:moveTo>
                      <a:pt x="199" y="397"/>
                    </a:moveTo>
                    <a:lnTo>
                      <a:pt x="197" y="395"/>
                    </a:lnTo>
                    <a:lnTo>
                      <a:pt x="196" y="397"/>
                    </a:lnTo>
                    <a:lnTo>
                      <a:pt x="194" y="397"/>
                    </a:lnTo>
                    <a:lnTo>
                      <a:pt x="193" y="398"/>
                    </a:lnTo>
                    <a:lnTo>
                      <a:pt x="193" y="399"/>
                    </a:lnTo>
                    <a:lnTo>
                      <a:pt x="195" y="399"/>
                    </a:lnTo>
                    <a:lnTo>
                      <a:pt x="196" y="399"/>
                    </a:lnTo>
                    <a:lnTo>
                      <a:pt x="197" y="399"/>
                    </a:lnTo>
                    <a:lnTo>
                      <a:pt x="197" y="398"/>
                    </a:lnTo>
                    <a:lnTo>
                      <a:pt x="199" y="398"/>
                    </a:lnTo>
                    <a:lnTo>
                      <a:pt x="199" y="397"/>
                    </a:lnTo>
                    <a:close/>
                    <a:moveTo>
                      <a:pt x="199" y="492"/>
                    </a:moveTo>
                    <a:lnTo>
                      <a:pt x="199" y="492"/>
                    </a:lnTo>
                    <a:lnTo>
                      <a:pt x="199" y="493"/>
                    </a:lnTo>
                    <a:lnTo>
                      <a:pt x="199" y="492"/>
                    </a:lnTo>
                    <a:close/>
                    <a:moveTo>
                      <a:pt x="203" y="396"/>
                    </a:moveTo>
                    <a:lnTo>
                      <a:pt x="203" y="396"/>
                    </a:lnTo>
                    <a:close/>
                    <a:moveTo>
                      <a:pt x="203" y="406"/>
                    </a:moveTo>
                    <a:lnTo>
                      <a:pt x="203" y="406"/>
                    </a:lnTo>
                    <a:close/>
                    <a:moveTo>
                      <a:pt x="204" y="296"/>
                    </a:moveTo>
                    <a:lnTo>
                      <a:pt x="198" y="296"/>
                    </a:lnTo>
                    <a:lnTo>
                      <a:pt x="196" y="298"/>
                    </a:lnTo>
                    <a:lnTo>
                      <a:pt x="203" y="298"/>
                    </a:lnTo>
                    <a:lnTo>
                      <a:pt x="204" y="296"/>
                    </a:lnTo>
                    <a:close/>
                    <a:moveTo>
                      <a:pt x="206" y="406"/>
                    </a:moveTo>
                    <a:lnTo>
                      <a:pt x="205" y="404"/>
                    </a:lnTo>
                    <a:lnTo>
                      <a:pt x="204" y="406"/>
                    </a:lnTo>
                    <a:lnTo>
                      <a:pt x="206" y="406"/>
                    </a:lnTo>
                    <a:close/>
                    <a:moveTo>
                      <a:pt x="213" y="120"/>
                    </a:moveTo>
                    <a:lnTo>
                      <a:pt x="212" y="118"/>
                    </a:lnTo>
                    <a:lnTo>
                      <a:pt x="211" y="120"/>
                    </a:lnTo>
                    <a:lnTo>
                      <a:pt x="213" y="120"/>
                    </a:lnTo>
                    <a:close/>
                    <a:moveTo>
                      <a:pt x="213" y="142"/>
                    </a:moveTo>
                    <a:lnTo>
                      <a:pt x="213" y="142"/>
                    </a:lnTo>
                    <a:close/>
                    <a:moveTo>
                      <a:pt x="216" y="146"/>
                    </a:moveTo>
                    <a:lnTo>
                      <a:pt x="215" y="146"/>
                    </a:lnTo>
                    <a:lnTo>
                      <a:pt x="215" y="144"/>
                    </a:lnTo>
                    <a:lnTo>
                      <a:pt x="215" y="142"/>
                    </a:lnTo>
                    <a:lnTo>
                      <a:pt x="213" y="142"/>
                    </a:lnTo>
                    <a:lnTo>
                      <a:pt x="213" y="148"/>
                    </a:lnTo>
                    <a:lnTo>
                      <a:pt x="213" y="150"/>
                    </a:lnTo>
                    <a:lnTo>
                      <a:pt x="214" y="148"/>
                    </a:lnTo>
                    <a:lnTo>
                      <a:pt x="216" y="148"/>
                    </a:lnTo>
                    <a:lnTo>
                      <a:pt x="216" y="146"/>
                    </a:lnTo>
                    <a:close/>
                    <a:moveTo>
                      <a:pt x="223" y="323"/>
                    </a:moveTo>
                    <a:lnTo>
                      <a:pt x="222" y="322"/>
                    </a:lnTo>
                    <a:lnTo>
                      <a:pt x="222" y="323"/>
                    </a:lnTo>
                    <a:lnTo>
                      <a:pt x="223" y="323"/>
                    </a:lnTo>
                    <a:close/>
                    <a:moveTo>
                      <a:pt x="224" y="124"/>
                    </a:moveTo>
                    <a:lnTo>
                      <a:pt x="224" y="125"/>
                    </a:lnTo>
                    <a:lnTo>
                      <a:pt x="224" y="126"/>
                    </a:lnTo>
                    <a:lnTo>
                      <a:pt x="224" y="124"/>
                    </a:lnTo>
                    <a:close/>
                    <a:moveTo>
                      <a:pt x="228" y="444"/>
                    </a:moveTo>
                    <a:lnTo>
                      <a:pt x="227" y="444"/>
                    </a:lnTo>
                    <a:lnTo>
                      <a:pt x="228" y="444"/>
                    </a:lnTo>
                    <a:close/>
                    <a:moveTo>
                      <a:pt x="237" y="140"/>
                    </a:moveTo>
                    <a:lnTo>
                      <a:pt x="237" y="140"/>
                    </a:lnTo>
                    <a:lnTo>
                      <a:pt x="237" y="141"/>
                    </a:lnTo>
                    <a:lnTo>
                      <a:pt x="237" y="140"/>
                    </a:lnTo>
                    <a:close/>
                    <a:moveTo>
                      <a:pt x="238" y="390"/>
                    </a:moveTo>
                    <a:lnTo>
                      <a:pt x="238" y="390"/>
                    </a:lnTo>
                    <a:lnTo>
                      <a:pt x="238" y="391"/>
                    </a:lnTo>
                    <a:lnTo>
                      <a:pt x="238" y="390"/>
                    </a:lnTo>
                    <a:close/>
                    <a:moveTo>
                      <a:pt x="238" y="100"/>
                    </a:moveTo>
                    <a:lnTo>
                      <a:pt x="237" y="102"/>
                    </a:lnTo>
                    <a:lnTo>
                      <a:pt x="238" y="102"/>
                    </a:lnTo>
                    <a:lnTo>
                      <a:pt x="238" y="100"/>
                    </a:lnTo>
                    <a:close/>
                    <a:moveTo>
                      <a:pt x="238" y="203"/>
                    </a:moveTo>
                    <a:lnTo>
                      <a:pt x="238" y="202"/>
                    </a:lnTo>
                    <a:lnTo>
                      <a:pt x="237" y="202"/>
                    </a:lnTo>
                    <a:lnTo>
                      <a:pt x="236" y="202"/>
                    </a:lnTo>
                    <a:lnTo>
                      <a:pt x="236" y="203"/>
                    </a:lnTo>
                    <a:lnTo>
                      <a:pt x="237" y="203"/>
                    </a:lnTo>
                    <a:lnTo>
                      <a:pt x="238" y="203"/>
                    </a:lnTo>
                    <a:close/>
                    <a:moveTo>
                      <a:pt x="238" y="138"/>
                    </a:moveTo>
                    <a:lnTo>
                      <a:pt x="237" y="136"/>
                    </a:lnTo>
                    <a:lnTo>
                      <a:pt x="235" y="138"/>
                    </a:lnTo>
                    <a:lnTo>
                      <a:pt x="236" y="140"/>
                    </a:lnTo>
                    <a:lnTo>
                      <a:pt x="237" y="140"/>
                    </a:lnTo>
                    <a:lnTo>
                      <a:pt x="238" y="138"/>
                    </a:lnTo>
                    <a:close/>
                    <a:moveTo>
                      <a:pt x="244" y="405"/>
                    </a:moveTo>
                    <a:lnTo>
                      <a:pt x="242" y="403"/>
                    </a:lnTo>
                    <a:lnTo>
                      <a:pt x="240" y="405"/>
                    </a:lnTo>
                    <a:lnTo>
                      <a:pt x="241" y="406"/>
                    </a:lnTo>
                    <a:lnTo>
                      <a:pt x="244" y="405"/>
                    </a:lnTo>
                    <a:close/>
                    <a:moveTo>
                      <a:pt x="245" y="388"/>
                    </a:moveTo>
                    <a:lnTo>
                      <a:pt x="245" y="386"/>
                    </a:lnTo>
                    <a:lnTo>
                      <a:pt x="244" y="388"/>
                    </a:lnTo>
                    <a:lnTo>
                      <a:pt x="245" y="388"/>
                    </a:lnTo>
                    <a:close/>
                    <a:moveTo>
                      <a:pt x="248" y="381"/>
                    </a:moveTo>
                    <a:lnTo>
                      <a:pt x="247" y="380"/>
                    </a:lnTo>
                    <a:lnTo>
                      <a:pt x="246" y="380"/>
                    </a:lnTo>
                    <a:lnTo>
                      <a:pt x="245" y="380"/>
                    </a:lnTo>
                    <a:lnTo>
                      <a:pt x="245" y="381"/>
                    </a:lnTo>
                    <a:lnTo>
                      <a:pt x="244" y="382"/>
                    </a:lnTo>
                    <a:lnTo>
                      <a:pt x="245" y="383"/>
                    </a:lnTo>
                    <a:lnTo>
                      <a:pt x="245" y="384"/>
                    </a:lnTo>
                    <a:lnTo>
                      <a:pt x="246" y="384"/>
                    </a:lnTo>
                    <a:lnTo>
                      <a:pt x="247" y="383"/>
                    </a:lnTo>
                    <a:lnTo>
                      <a:pt x="248" y="383"/>
                    </a:lnTo>
                    <a:lnTo>
                      <a:pt x="248" y="381"/>
                    </a:lnTo>
                    <a:close/>
                    <a:moveTo>
                      <a:pt x="248" y="158"/>
                    </a:moveTo>
                    <a:lnTo>
                      <a:pt x="248" y="158"/>
                    </a:lnTo>
                    <a:close/>
                    <a:moveTo>
                      <a:pt x="249" y="392"/>
                    </a:moveTo>
                    <a:lnTo>
                      <a:pt x="248" y="390"/>
                    </a:lnTo>
                    <a:lnTo>
                      <a:pt x="247" y="390"/>
                    </a:lnTo>
                    <a:lnTo>
                      <a:pt x="243" y="388"/>
                    </a:lnTo>
                    <a:lnTo>
                      <a:pt x="238" y="388"/>
                    </a:lnTo>
                    <a:lnTo>
                      <a:pt x="238" y="390"/>
                    </a:lnTo>
                    <a:lnTo>
                      <a:pt x="240" y="390"/>
                    </a:lnTo>
                    <a:lnTo>
                      <a:pt x="244" y="392"/>
                    </a:lnTo>
                    <a:lnTo>
                      <a:pt x="246" y="392"/>
                    </a:lnTo>
                    <a:lnTo>
                      <a:pt x="246" y="394"/>
                    </a:lnTo>
                    <a:lnTo>
                      <a:pt x="248" y="394"/>
                    </a:lnTo>
                    <a:lnTo>
                      <a:pt x="248" y="392"/>
                    </a:lnTo>
                    <a:lnTo>
                      <a:pt x="249" y="392"/>
                    </a:lnTo>
                    <a:close/>
                    <a:moveTo>
                      <a:pt x="251" y="388"/>
                    </a:moveTo>
                    <a:lnTo>
                      <a:pt x="248" y="386"/>
                    </a:lnTo>
                    <a:lnTo>
                      <a:pt x="245" y="388"/>
                    </a:lnTo>
                    <a:lnTo>
                      <a:pt x="251" y="388"/>
                    </a:lnTo>
                    <a:close/>
                    <a:moveTo>
                      <a:pt x="255" y="396"/>
                    </a:moveTo>
                    <a:lnTo>
                      <a:pt x="254" y="397"/>
                    </a:lnTo>
                    <a:lnTo>
                      <a:pt x="255" y="396"/>
                    </a:lnTo>
                    <a:close/>
                    <a:moveTo>
                      <a:pt x="256" y="378"/>
                    </a:moveTo>
                    <a:lnTo>
                      <a:pt x="255" y="378"/>
                    </a:lnTo>
                    <a:lnTo>
                      <a:pt x="255" y="379"/>
                    </a:lnTo>
                    <a:lnTo>
                      <a:pt x="256" y="378"/>
                    </a:lnTo>
                    <a:close/>
                    <a:moveTo>
                      <a:pt x="256" y="234"/>
                    </a:moveTo>
                    <a:lnTo>
                      <a:pt x="256" y="234"/>
                    </a:lnTo>
                    <a:lnTo>
                      <a:pt x="256" y="235"/>
                    </a:lnTo>
                    <a:lnTo>
                      <a:pt x="256" y="234"/>
                    </a:lnTo>
                    <a:close/>
                    <a:moveTo>
                      <a:pt x="257" y="86"/>
                    </a:moveTo>
                    <a:lnTo>
                      <a:pt x="257" y="86"/>
                    </a:lnTo>
                    <a:lnTo>
                      <a:pt x="257" y="87"/>
                    </a:lnTo>
                    <a:lnTo>
                      <a:pt x="257" y="86"/>
                    </a:lnTo>
                    <a:close/>
                    <a:moveTo>
                      <a:pt x="257" y="424"/>
                    </a:moveTo>
                    <a:lnTo>
                      <a:pt x="257" y="424"/>
                    </a:lnTo>
                    <a:lnTo>
                      <a:pt x="256" y="424"/>
                    </a:lnTo>
                    <a:lnTo>
                      <a:pt x="255" y="425"/>
                    </a:lnTo>
                    <a:lnTo>
                      <a:pt x="255" y="423"/>
                    </a:lnTo>
                    <a:lnTo>
                      <a:pt x="254" y="424"/>
                    </a:lnTo>
                    <a:lnTo>
                      <a:pt x="253" y="425"/>
                    </a:lnTo>
                    <a:lnTo>
                      <a:pt x="254" y="426"/>
                    </a:lnTo>
                    <a:lnTo>
                      <a:pt x="257" y="426"/>
                    </a:lnTo>
                    <a:lnTo>
                      <a:pt x="257" y="424"/>
                    </a:lnTo>
                    <a:close/>
                    <a:moveTo>
                      <a:pt x="258" y="419"/>
                    </a:moveTo>
                    <a:lnTo>
                      <a:pt x="254" y="419"/>
                    </a:lnTo>
                    <a:lnTo>
                      <a:pt x="253" y="421"/>
                    </a:lnTo>
                    <a:lnTo>
                      <a:pt x="254" y="422"/>
                    </a:lnTo>
                    <a:lnTo>
                      <a:pt x="256" y="422"/>
                    </a:lnTo>
                    <a:lnTo>
                      <a:pt x="257" y="422"/>
                    </a:lnTo>
                    <a:lnTo>
                      <a:pt x="257" y="421"/>
                    </a:lnTo>
                    <a:lnTo>
                      <a:pt x="258" y="419"/>
                    </a:lnTo>
                    <a:close/>
                    <a:moveTo>
                      <a:pt x="258" y="400"/>
                    </a:moveTo>
                    <a:lnTo>
                      <a:pt x="257" y="400"/>
                    </a:lnTo>
                    <a:lnTo>
                      <a:pt x="258" y="402"/>
                    </a:lnTo>
                    <a:lnTo>
                      <a:pt x="258" y="400"/>
                    </a:lnTo>
                    <a:close/>
                    <a:moveTo>
                      <a:pt x="259" y="380"/>
                    </a:moveTo>
                    <a:lnTo>
                      <a:pt x="259" y="379"/>
                    </a:lnTo>
                    <a:lnTo>
                      <a:pt x="257" y="380"/>
                    </a:lnTo>
                    <a:lnTo>
                      <a:pt x="256" y="380"/>
                    </a:lnTo>
                    <a:lnTo>
                      <a:pt x="257" y="381"/>
                    </a:lnTo>
                    <a:lnTo>
                      <a:pt x="259" y="380"/>
                    </a:lnTo>
                    <a:close/>
                    <a:moveTo>
                      <a:pt x="260" y="410"/>
                    </a:moveTo>
                    <a:lnTo>
                      <a:pt x="259" y="408"/>
                    </a:lnTo>
                    <a:lnTo>
                      <a:pt x="257" y="408"/>
                    </a:lnTo>
                    <a:lnTo>
                      <a:pt x="257" y="410"/>
                    </a:lnTo>
                    <a:lnTo>
                      <a:pt x="260" y="410"/>
                    </a:lnTo>
                    <a:close/>
                    <a:moveTo>
                      <a:pt x="262" y="410"/>
                    </a:moveTo>
                    <a:lnTo>
                      <a:pt x="261" y="408"/>
                    </a:lnTo>
                    <a:lnTo>
                      <a:pt x="259" y="408"/>
                    </a:lnTo>
                    <a:lnTo>
                      <a:pt x="262" y="410"/>
                    </a:lnTo>
                    <a:close/>
                    <a:moveTo>
                      <a:pt x="262" y="372"/>
                    </a:moveTo>
                    <a:lnTo>
                      <a:pt x="262" y="370"/>
                    </a:lnTo>
                    <a:lnTo>
                      <a:pt x="261" y="372"/>
                    </a:lnTo>
                    <a:lnTo>
                      <a:pt x="262" y="372"/>
                    </a:lnTo>
                    <a:close/>
                    <a:moveTo>
                      <a:pt x="262" y="276"/>
                    </a:moveTo>
                    <a:lnTo>
                      <a:pt x="262" y="276"/>
                    </a:lnTo>
                    <a:lnTo>
                      <a:pt x="262" y="277"/>
                    </a:lnTo>
                    <a:lnTo>
                      <a:pt x="262" y="276"/>
                    </a:lnTo>
                    <a:close/>
                    <a:moveTo>
                      <a:pt x="264" y="410"/>
                    </a:moveTo>
                    <a:lnTo>
                      <a:pt x="262" y="408"/>
                    </a:lnTo>
                    <a:lnTo>
                      <a:pt x="262" y="410"/>
                    </a:lnTo>
                    <a:lnTo>
                      <a:pt x="264" y="410"/>
                    </a:lnTo>
                    <a:close/>
                    <a:moveTo>
                      <a:pt x="264" y="352"/>
                    </a:moveTo>
                    <a:lnTo>
                      <a:pt x="263" y="352"/>
                    </a:lnTo>
                    <a:lnTo>
                      <a:pt x="263" y="354"/>
                    </a:lnTo>
                    <a:lnTo>
                      <a:pt x="264" y="352"/>
                    </a:lnTo>
                    <a:close/>
                    <a:moveTo>
                      <a:pt x="264" y="406"/>
                    </a:moveTo>
                    <a:lnTo>
                      <a:pt x="263" y="406"/>
                    </a:lnTo>
                    <a:lnTo>
                      <a:pt x="264" y="406"/>
                    </a:lnTo>
                    <a:close/>
                    <a:moveTo>
                      <a:pt x="268" y="374"/>
                    </a:moveTo>
                    <a:lnTo>
                      <a:pt x="267" y="373"/>
                    </a:lnTo>
                    <a:lnTo>
                      <a:pt x="267" y="374"/>
                    </a:lnTo>
                    <a:lnTo>
                      <a:pt x="268" y="374"/>
                    </a:lnTo>
                    <a:close/>
                    <a:moveTo>
                      <a:pt x="270" y="387"/>
                    </a:moveTo>
                    <a:lnTo>
                      <a:pt x="270" y="386"/>
                    </a:lnTo>
                    <a:lnTo>
                      <a:pt x="269" y="387"/>
                    </a:lnTo>
                    <a:lnTo>
                      <a:pt x="270" y="387"/>
                    </a:lnTo>
                    <a:close/>
                    <a:moveTo>
                      <a:pt x="271" y="339"/>
                    </a:moveTo>
                    <a:lnTo>
                      <a:pt x="271" y="338"/>
                    </a:lnTo>
                    <a:lnTo>
                      <a:pt x="270" y="340"/>
                    </a:lnTo>
                    <a:lnTo>
                      <a:pt x="271" y="339"/>
                    </a:lnTo>
                    <a:close/>
                    <a:moveTo>
                      <a:pt x="272" y="276"/>
                    </a:moveTo>
                    <a:lnTo>
                      <a:pt x="269" y="276"/>
                    </a:lnTo>
                    <a:lnTo>
                      <a:pt x="269" y="277"/>
                    </a:lnTo>
                    <a:lnTo>
                      <a:pt x="272" y="278"/>
                    </a:lnTo>
                    <a:lnTo>
                      <a:pt x="272" y="276"/>
                    </a:lnTo>
                    <a:close/>
                    <a:moveTo>
                      <a:pt x="274" y="428"/>
                    </a:moveTo>
                    <a:lnTo>
                      <a:pt x="274" y="428"/>
                    </a:lnTo>
                    <a:close/>
                    <a:moveTo>
                      <a:pt x="279" y="434"/>
                    </a:moveTo>
                    <a:lnTo>
                      <a:pt x="278" y="432"/>
                    </a:lnTo>
                    <a:lnTo>
                      <a:pt x="274" y="432"/>
                    </a:lnTo>
                    <a:lnTo>
                      <a:pt x="275" y="434"/>
                    </a:lnTo>
                    <a:lnTo>
                      <a:pt x="279" y="434"/>
                    </a:lnTo>
                    <a:close/>
                    <a:moveTo>
                      <a:pt x="284" y="384"/>
                    </a:moveTo>
                    <a:lnTo>
                      <a:pt x="283" y="382"/>
                    </a:lnTo>
                    <a:lnTo>
                      <a:pt x="281" y="380"/>
                    </a:lnTo>
                    <a:lnTo>
                      <a:pt x="281" y="382"/>
                    </a:lnTo>
                    <a:lnTo>
                      <a:pt x="282" y="382"/>
                    </a:lnTo>
                    <a:lnTo>
                      <a:pt x="282" y="384"/>
                    </a:lnTo>
                    <a:lnTo>
                      <a:pt x="284" y="384"/>
                    </a:lnTo>
                    <a:close/>
                    <a:moveTo>
                      <a:pt x="285" y="413"/>
                    </a:moveTo>
                    <a:lnTo>
                      <a:pt x="285" y="412"/>
                    </a:lnTo>
                    <a:lnTo>
                      <a:pt x="285" y="413"/>
                    </a:lnTo>
                    <a:close/>
                    <a:moveTo>
                      <a:pt x="286" y="432"/>
                    </a:moveTo>
                    <a:lnTo>
                      <a:pt x="282" y="432"/>
                    </a:lnTo>
                    <a:lnTo>
                      <a:pt x="282" y="434"/>
                    </a:lnTo>
                    <a:lnTo>
                      <a:pt x="285" y="434"/>
                    </a:lnTo>
                    <a:lnTo>
                      <a:pt x="286" y="432"/>
                    </a:lnTo>
                    <a:close/>
                    <a:moveTo>
                      <a:pt x="286" y="377"/>
                    </a:moveTo>
                    <a:lnTo>
                      <a:pt x="286" y="376"/>
                    </a:lnTo>
                    <a:lnTo>
                      <a:pt x="285" y="376"/>
                    </a:lnTo>
                    <a:lnTo>
                      <a:pt x="285" y="375"/>
                    </a:lnTo>
                    <a:lnTo>
                      <a:pt x="284" y="375"/>
                    </a:lnTo>
                    <a:lnTo>
                      <a:pt x="283" y="376"/>
                    </a:lnTo>
                    <a:lnTo>
                      <a:pt x="284" y="376"/>
                    </a:lnTo>
                    <a:lnTo>
                      <a:pt x="285" y="377"/>
                    </a:lnTo>
                    <a:lnTo>
                      <a:pt x="286" y="377"/>
                    </a:lnTo>
                    <a:close/>
                    <a:moveTo>
                      <a:pt x="288" y="422"/>
                    </a:moveTo>
                    <a:lnTo>
                      <a:pt x="287" y="422"/>
                    </a:lnTo>
                    <a:lnTo>
                      <a:pt x="288" y="423"/>
                    </a:lnTo>
                    <a:lnTo>
                      <a:pt x="288" y="422"/>
                    </a:lnTo>
                    <a:close/>
                    <a:moveTo>
                      <a:pt x="289" y="452"/>
                    </a:moveTo>
                    <a:lnTo>
                      <a:pt x="288" y="452"/>
                    </a:lnTo>
                    <a:lnTo>
                      <a:pt x="287" y="452"/>
                    </a:lnTo>
                    <a:lnTo>
                      <a:pt x="288" y="453"/>
                    </a:lnTo>
                    <a:lnTo>
                      <a:pt x="289" y="452"/>
                    </a:lnTo>
                    <a:close/>
                    <a:moveTo>
                      <a:pt x="289" y="384"/>
                    </a:moveTo>
                    <a:lnTo>
                      <a:pt x="288" y="382"/>
                    </a:lnTo>
                    <a:lnTo>
                      <a:pt x="288" y="384"/>
                    </a:lnTo>
                    <a:lnTo>
                      <a:pt x="289" y="384"/>
                    </a:lnTo>
                    <a:close/>
                    <a:moveTo>
                      <a:pt x="289" y="450"/>
                    </a:moveTo>
                    <a:lnTo>
                      <a:pt x="287" y="448"/>
                    </a:lnTo>
                    <a:lnTo>
                      <a:pt x="285" y="450"/>
                    </a:lnTo>
                    <a:lnTo>
                      <a:pt x="282" y="448"/>
                    </a:lnTo>
                    <a:lnTo>
                      <a:pt x="278" y="446"/>
                    </a:lnTo>
                    <a:lnTo>
                      <a:pt x="278" y="444"/>
                    </a:lnTo>
                    <a:lnTo>
                      <a:pt x="276" y="446"/>
                    </a:lnTo>
                    <a:lnTo>
                      <a:pt x="277" y="448"/>
                    </a:lnTo>
                    <a:lnTo>
                      <a:pt x="278" y="446"/>
                    </a:lnTo>
                    <a:lnTo>
                      <a:pt x="280" y="450"/>
                    </a:lnTo>
                    <a:lnTo>
                      <a:pt x="284" y="450"/>
                    </a:lnTo>
                    <a:lnTo>
                      <a:pt x="284" y="452"/>
                    </a:lnTo>
                    <a:lnTo>
                      <a:pt x="283" y="454"/>
                    </a:lnTo>
                    <a:lnTo>
                      <a:pt x="285" y="454"/>
                    </a:lnTo>
                    <a:lnTo>
                      <a:pt x="285" y="450"/>
                    </a:lnTo>
                    <a:lnTo>
                      <a:pt x="288" y="452"/>
                    </a:lnTo>
                    <a:lnTo>
                      <a:pt x="289" y="450"/>
                    </a:lnTo>
                    <a:close/>
                    <a:moveTo>
                      <a:pt x="290" y="454"/>
                    </a:moveTo>
                    <a:lnTo>
                      <a:pt x="288" y="453"/>
                    </a:lnTo>
                    <a:lnTo>
                      <a:pt x="287" y="454"/>
                    </a:lnTo>
                    <a:lnTo>
                      <a:pt x="290" y="454"/>
                    </a:lnTo>
                    <a:close/>
                    <a:moveTo>
                      <a:pt x="293" y="450"/>
                    </a:moveTo>
                    <a:lnTo>
                      <a:pt x="292" y="448"/>
                    </a:lnTo>
                    <a:lnTo>
                      <a:pt x="291" y="448"/>
                    </a:lnTo>
                    <a:lnTo>
                      <a:pt x="289" y="450"/>
                    </a:lnTo>
                    <a:lnTo>
                      <a:pt x="293" y="450"/>
                    </a:lnTo>
                    <a:close/>
                    <a:moveTo>
                      <a:pt x="296" y="414"/>
                    </a:moveTo>
                    <a:lnTo>
                      <a:pt x="295" y="413"/>
                    </a:lnTo>
                    <a:lnTo>
                      <a:pt x="294" y="413"/>
                    </a:lnTo>
                    <a:lnTo>
                      <a:pt x="295" y="414"/>
                    </a:lnTo>
                    <a:lnTo>
                      <a:pt x="295" y="415"/>
                    </a:lnTo>
                    <a:lnTo>
                      <a:pt x="296" y="414"/>
                    </a:lnTo>
                    <a:close/>
                    <a:moveTo>
                      <a:pt x="297" y="436"/>
                    </a:moveTo>
                    <a:lnTo>
                      <a:pt x="297" y="435"/>
                    </a:lnTo>
                    <a:lnTo>
                      <a:pt x="296" y="435"/>
                    </a:lnTo>
                    <a:lnTo>
                      <a:pt x="295" y="435"/>
                    </a:lnTo>
                    <a:lnTo>
                      <a:pt x="293" y="437"/>
                    </a:lnTo>
                    <a:lnTo>
                      <a:pt x="295" y="438"/>
                    </a:lnTo>
                    <a:lnTo>
                      <a:pt x="297" y="436"/>
                    </a:lnTo>
                    <a:close/>
                    <a:moveTo>
                      <a:pt x="302" y="454"/>
                    </a:moveTo>
                    <a:lnTo>
                      <a:pt x="301" y="452"/>
                    </a:lnTo>
                    <a:lnTo>
                      <a:pt x="298" y="452"/>
                    </a:lnTo>
                    <a:lnTo>
                      <a:pt x="299" y="454"/>
                    </a:lnTo>
                    <a:lnTo>
                      <a:pt x="302" y="454"/>
                    </a:lnTo>
                    <a:close/>
                    <a:moveTo>
                      <a:pt x="308" y="443"/>
                    </a:moveTo>
                    <a:lnTo>
                      <a:pt x="308" y="443"/>
                    </a:lnTo>
                    <a:lnTo>
                      <a:pt x="307" y="443"/>
                    </a:lnTo>
                    <a:lnTo>
                      <a:pt x="307" y="444"/>
                    </a:lnTo>
                    <a:lnTo>
                      <a:pt x="308" y="444"/>
                    </a:lnTo>
                    <a:lnTo>
                      <a:pt x="308" y="443"/>
                    </a:lnTo>
                    <a:close/>
                    <a:moveTo>
                      <a:pt x="312" y="568"/>
                    </a:moveTo>
                    <a:lnTo>
                      <a:pt x="312" y="568"/>
                    </a:lnTo>
                    <a:close/>
                    <a:moveTo>
                      <a:pt x="318" y="218"/>
                    </a:moveTo>
                    <a:lnTo>
                      <a:pt x="317" y="218"/>
                    </a:lnTo>
                    <a:lnTo>
                      <a:pt x="317" y="220"/>
                    </a:lnTo>
                    <a:lnTo>
                      <a:pt x="318" y="221"/>
                    </a:lnTo>
                    <a:lnTo>
                      <a:pt x="318" y="218"/>
                    </a:lnTo>
                    <a:close/>
                    <a:moveTo>
                      <a:pt x="318" y="102"/>
                    </a:moveTo>
                    <a:lnTo>
                      <a:pt x="318" y="102"/>
                    </a:lnTo>
                    <a:lnTo>
                      <a:pt x="318" y="101"/>
                    </a:lnTo>
                    <a:lnTo>
                      <a:pt x="318" y="102"/>
                    </a:lnTo>
                    <a:close/>
                    <a:moveTo>
                      <a:pt x="319" y="106"/>
                    </a:moveTo>
                    <a:lnTo>
                      <a:pt x="319" y="105"/>
                    </a:lnTo>
                    <a:lnTo>
                      <a:pt x="318" y="106"/>
                    </a:lnTo>
                    <a:lnTo>
                      <a:pt x="318" y="107"/>
                    </a:lnTo>
                    <a:lnTo>
                      <a:pt x="319" y="107"/>
                    </a:lnTo>
                    <a:lnTo>
                      <a:pt x="319" y="106"/>
                    </a:lnTo>
                    <a:close/>
                    <a:moveTo>
                      <a:pt x="321" y="434"/>
                    </a:moveTo>
                    <a:lnTo>
                      <a:pt x="320" y="434"/>
                    </a:lnTo>
                    <a:lnTo>
                      <a:pt x="319" y="436"/>
                    </a:lnTo>
                    <a:lnTo>
                      <a:pt x="321" y="436"/>
                    </a:lnTo>
                    <a:lnTo>
                      <a:pt x="321" y="434"/>
                    </a:lnTo>
                    <a:close/>
                    <a:moveTo>
                      <a:pt x="322" y="232"/>
                    </a:moveTo>
                    <a:lnTo>
                      <a:pt x="318" y="230"/>
                    </a:lnTo>
                    <a:lnTo>
                      <a:pt x="318" y="232"/>
                    </a:lnTo>
                    <a:lnTo>
                      <a:pt x="322" y="232"/>
                    </a:lnTo>
                    <a:close/>
                    <a:moveTo>
                      <a:pt x="325" y="439"/>
                    </a:moveTo>
                    <a:lnTo>
                      <a:pt x="324" y="438"/>
                    </a:lnTo>
                    <a:lnTo>
                      <a:pt x="323" y="438"/>
                    </a:lnTo>
                    <a:lnTo>
                      <a:pt x="322" y="438"/>
                    </a:lnTo>
                    <a:lnTo>
                      <a:pt x="321" y="438"/>
                    </a:lnTo>
                    <a:lnTo>
                      <a:pt x="321" y="439"/>
                    </a:lnTo>
                    <a:lnTo>
                      <a:pt x="322" y="440"/>
                    </a:lnTo>
                    <a:lnTo>
                      <a:pt x="321" y="440"/>
                    </a:lnTo>
                    <a:lnTo>
                      <a:pt x="322" y="441"/>
                    </a:lnTo>
                    <a:lnTo>
                      <a:pt x="323" y="441"/>
                    </a:lnTo>
                    <a:lnTo>
                      <a:pt x="323" y="440"/>
                    </a:lnTo>
                    <a:lnTo>
                      <a:pt x="324" y="439"/>
                    </a:lnTo>
                    <a:lnTo>
                      <a:pt x="325" y="439"/>
                    </a:lnTo>
                    <a:close/>
                    <a:moveTo>
                      <a:pt x="325" y="450"/>
                    </a:moveTo>
                    <a:lnTo>
                      <a:pt x="324" y="450"/>
                    </a:lnTo>
                    <a:lnTo>
                      <a:pt x="325" y="450"/>
                    </a:lnTo>
                    <a:close/>
                    <a:moveTo>
                      <a:pt x="326" y="394"/>
                    </a:moveTo>
                    <a:lnTo>
                      <a:pt x="325" y="394"/>
                    </a:lnTo>
                    <a:lnTo>
                      <a:pt x="325" y="395"/>
                    </a:lnTo>
                    <a:lnTo>
                      <a:pt x="326" y="394"/>
                    </a:lnTo>
                    <a:close/>
                    <a:moveTo>
                      <a:pt x="328" y="436"/>
                    </a:moveTo>
                    <a:lnTo>
                      <a:pt x="328" y="435"/>
                    </a:lnTo>
                    <a:lnTo>
                      <a:pt x="327" y="435"/>
                    </a:lnTo>
                    <a:lnTo>
                      <a:pt x="326" y="435"/>
                    </a:lnTo>
                    <a:lnTo>
                      <a:pt x="324" y="434"/>
                    </a:lnTo>
                    <a:lnTo>
                      <a:pt x="323" y="435"/>
                    </a:lnTo>
                    <a:lnTo>
                      <a:pt x="323" y="436"/>
                    </a:lnTo>
                    <a:lnTo>
                      <a:pt x="324" y="437"/>
                    </a:lnTo>
                    <a:lnTo>
                      <a:pt x="325" y="437"/>
                    </a:lnTo>
                    <a:lnTo>
                      <a:pt x="325" y="436"/>
                    </a:lnTo>
                    <a:lnTo>
                      <a:pt x="327" y="437"/>
                    </a:lnTo>
                    <a:lnTo>
                      <a:pt x="328" y="436"/>
                    </a:lnTo>
                    <a:close/>
                    <a:moveTo>
                      <a:pt x="328" y="394"/>
                    </a:moveTo>
                    <a:lnTo>
                      <a:pt x="328" y="392"/>
                    </a:lnTo>
                    <a:lnTo>
                      <a:pt x="327" y="394"/>
                    </a:lnTo>
                    <a:lnTo>
                      <a:pt x="328" y="394"/>
                    </a:lnTo>
                    <a:close/>
                    <a:moveTo>
                      <a:pt x="328" y="391"/>
                    </a:moveTo>
                    <a:lnTo>
                      <a:pt x="328" y="390"/>
                    </a:lnTo>
                    <a:lnTo>
                      <a:pt x="326" y="390"/>
                    </a:lnTo>
                    <a:lnTo>
                      <a:pt x="327" y="392"/>
                    </a:lnTo>
                    <a:lnTo>
                      <a:pt x="328" y="391"/>
                    </a:lnTo>
                    <a:close/>
                    <a:moveTo>
                      <a:pt x="336" y="218"/>
                    </a:moveTo>
                    <a:lnTo>
                      <a:pt x="335" y="218"/>
                    </a:lnTo>
                    <a:lnTo>
                      <a:pt x="336" y="219"/>
                    </a:lnTo>
                    <a:lnTo>
                      <a:pt x="336" y="218"/>
                    </a:lnTo>
                    <a:close/>
                    <a:moveTo>
                      <a:pt x="337" y="408"/>
                    </a:moveTo>
                    <a:lnTo>
                      <a:pt x="337" y="406"/>
                    </a:lnTo>
                    <a:lnTo>
                      <a:pt x="335" y="406"/>
                    </a:lnTo>
                    <a:lnTo>
                      <a:pt x="334" y="408"/>
                    </a:lnTo>
                    <a:lnTo>
                      <a:pt x="337" y="408"/>
                    </a:lnTo>
                    <a:close/>
                    <a:moveTo>
                      <a:pt x="339" y="431"/>
                    </a:moveTo>
                    <a:lnTo>
                      <a:pt x="338" y="431"/>
                    </a:lnTo>
                    <a:lnTo>
                      <a:pt x="338" y="430"/>
                    </a:lnTo>
                    <a:lnTo>
                      <a:pt x="337" y="430"/>
                    </a:lnTo>
                    <a:lnTo>
                      <a:pt x="337" y="431"/>
                    </a:lnTo>
                    <a:lnTo>
                      <a:pt x="337" y="432"/>
                    </a:lnTo>
                    <a:lnTo>
                      <a:pt x="338" y="432"/>
                    </a:lnTo>
                    <a:lnTo>
                      <a:pt x="339" y="433"/>
                    </a:lnTo>
                    <a:lnTo>
                      <a:pt x="339" y="431"/>
                    </a:lnTo>
                    <a:close/>
                    <a:moveTo>
                      <a:pt x="342" y="408"/>
                    </a:moveTo>
                    <a:lnTo>
                      <a:pt x="342" y="406"/>
                    </a:lnTo>
                    <a:lnTo>
                      <a:pt x="339" y="406"/>
                    </a:lnTo>
                    <a:lnTo>
                      <a:pt x="339" y="408"/>
                    </a:lnTo>
                    <a:lnTo>
                      <a:pt x="342" y="408"/>
                    </a:lnTo>
                    <a:close/>
                    <a:moveTo>
                      <a:pt x="343" y="428"/>
                    </a:moveTo>
                    <a:lnTo>
                      <a:pt x="341" y="427"/>
                    </a:lnTo>
                    <a:lnTo>
                      <a:pt x="340" y="428"/>
                    </a:lnTo>
                    <a:lnTo>
                      <a:pt x="340" y="429"/>
                    </a:lnTo>
                    <a:lnTo>
                      <a:pt x="342" y="430"/>
                    </a:lnTo>
                    <a:lnTo>
                      <a:pt x="343" y="429"/>
                    </a:lnTo>
                    <a:lnTo>
                      <a:pt x="343" y="428"/>
                    </a:lnTo>
                    <a:close/>
                    <a:moveTo>
                      <a:pt x="344" y="248"/>
                    </a:moveTo>
                    <a:lnTo>
                      <a:pt x="342" y="248"/>
                    </a:lnTo>
                    <a:lnTo>
                      <a:pt x="342" y="246"/>
                    </a:lnTo>
                    <a:lnTo>
                      <a:pt x="341" y="248"/>
                    </a:lnTo>
                    <a:lnTo>
                      <a:pt x="341" y="249"/>
                    </a:lnTo>
                    <a:lnTo>
                      <a:pt x="343" y="250"/>
                    </a:lnTo>
                    <a:lnTo>
                      <a:pt x="344" y="250"/>
                    </a:lnTo>
                    <a:lnTo>
                      <a:pt x="344" y="248"/>
                    </a:lnTo>
                    <a:close/>
                    <a:moveTo>
                      <a:pt x="345" y="388"/>
                    </a:moveTo>
                    <a:lnTo>
                      <a:pt x="344" y="386"/>
                    </a:lnTo>
                    <a:lnTo>
                      <a:pt x="343" y="388"/>
                    </a:lnTo>
                    <a:lnTo>
                      <a:pt x="345" y="388"/>
                    </a:lnTo>
                    <a:close/>
                    <a:moveTo>
                      <a:pt x="345" y="118"/>
                    </a:moveTo>
                    <a:lnTo>
                      <a:pt x="344" y="118"/>
                    </a:lnTo>
                    <a:lnTo>
                      <a:pt x="344" y="116"/>
                    </a:lnTo>
                    <a:lnTo>
                      <a:pt x="342" y="118"/>
                    </a:lnTo>
                    <a:lnTo>
                      <a:pt x="341" y="120"/>
                    </a:lnTo>
                    <a:lnTo>
                      <a:pt x="342" y="120"/>
                    </a:lnTo>
                    <a:lnTo>
                      <a:pt x="345" y="120"/>
                    </a:lnTo>
                    <a:lnTo>
                      <a:pt x="345" y="118"/>
                    </a:lnTo>
                    <a:close/>
                    <a:moveTo>
                      <a:pt x="346" y="246"/>
                    </a:moveTo>
                    <a:lnTo>
                      <a:pt x="346" y="246"/>
                    </a:lnTo>
                    <a:close/>
                    <a:moveTo>
                      <a:pt x="350" y="116"/>
                    </a:moveTo>
                    <a:lnTo>
                      <a:pt x="350" y="118"/>
                    </a:lnTo>
                    <a:lnTo>
                      <a:pt x="350" y="116"/>
                    </a:lnTo>
                    <a:close/>
                    <a:moveTo>
                      <a:pt x="353" y="411"/>
                    </a:moveTo>
                    <a:lnTo>
                      <a:pt x="353" y="410"/>
                    </a:lnTo>
                    <a:lnTo>
                      <a:pt x="353" y="411"/>
                    </a:lnTo>
                    <a:close/>
                    <a:moveTo>
                      <a:pt x="354" y="388"/>
                    </a:moveTo>
                    <a:lnTo>
                      <a:pt x="352" y="388"/>
                    </a:lnTo>
                    <a:lnTo>
                      <a:pt x="352" y="390"/>
                    </a:lnTo>
                    <a:lnTo>
                      <a:pt x="354" y="388"/>
                    </a:lnTo>
                    <a:close/>
                    <a:moveTo>
                      <a:pt x="355" y="400"/>
                    </a:moveTo>
                    <a:lnTo>
                      <a:pt x="354" y="400"/>
                    </a:lnTo>
                    <a:lnTo>
                      <a:pt x="354" y="401"/>
                    </a:lnTo>
                    <a:lnTo>
                      <a:pt x="353" y="401"/>
                    </a:lnTo>
                    <a:lnTo>
                      <a:pt x="352" y="401"/>
                    </a:lnTo>
                    <a:lnTo>
                      <a:pt x="351" y="402"/>
                    </a:lnTo>
                    <a:lnTo>
                      <a:pt x="351" y="403"/>
                    </a:lnTo>
                    <a:lnTo>
                      <a:pt x="352" y="403"/>
                    </a:lnTo>
                    <a:lnTo>
                      <a:pt x="353" y="402"/>
                    </a:lnTo>
                    <a:lnTo>
                      <a:pt x="354" y="402"/>
                    </a:lnTo>
                    <a:lnTo>
                      <a:pt x="354" y="401"/>
                    </a:lnTo>
                    <a:lnTo>
                      <a:pt x="355" y="401"/>
                    </a:lnTo>
                    <a:lnTo>
                      <a:pt x="355" y="400"/>
                    </a:lnTo>
                    <a:close/>
                    <a:moveTo>
                      <a:pt x="359" y="418"/>
                    </a:moveTo>
                    <a:lnTo>
                      <a:pt x="358" y="416"/>
                    </a:lnTo>
                    <a:lnTo>
                      <a:pt x="357" y="416"/>
                    </a:lnTo>
                    <a:lnTo>
                      <a:pt x="356" y="418"/>
                    </a:lnTo>
                    <a:lnTo>
                      <a:pt x="357" y="418"/>
                    </a:lnTo>
                    <a:lnTo>
                      <a:pt x="357" y="420"/>
                    </a:lnTo>
                    <a:lnTo>
                      <a:pt x="359" y="418"/>
                    </a:lnTo>
                    <a:close/>
                    <a:moveTo>
                      <a:pt x="362" y="128"/>
                    </a:moveTo>
                    <a:lnTo>
                      <a:pt x="362" y="128"/>
                    </a:lnTo>
                    <a:close/>
                    <a:moveTo>
                      <a:pt x="363" y="406"/>
                    </a:moveTo>
                    <a:lnTo>
                      <a:pt x="363" y="406"/>
                    </a:lnTo>
                    <a:close/>
                    <a:moveTo>
                      <a:pt x="365" y="402"/>
                    </a:moveTo>
                    <a:lnTo>
                      <a:pt x="364" y="402"/>
                    </a:lnTo>
                    <a:lnTo>
                      <a:pt x="364" y="400"/>
                    </a:lnTo>
                    <a:lnTo>
                      <a:pt x="359" y="400"/>
                    </a:lnTo>
                    <a:lnTo>
                      <a:pt x="355" y="402"/>
                    </a:lnTo>
                    <a:lnTo>
                      <a:pt x="359" y="402"/>
                    </a:lnTo>
                    <a:lnTo>
                      <a:pt x="358" y="404"/>
                    </a:lnTo>
                    <a:lnTo>
                      <a:pt x="357" y="404"/>
                    </a:lnTo>
                    <a:lnTo>
                      <a:pt x="357" y="406"/>
                    </a:lnTo>
                    <a:lnTo>
                      <a:pt x="360" y="404"/>
                    </a:lnTo>
                    <a:lnTo>
                      <a:pt x="362" y="404"/>
                    </a:lnTo>
                    <a:lnTo>
                      <a:pt x="363" y="406"/>
                    </a:lnTo>
                    <a:lnTo>
                      <a:pt x="363" y="404"/>
                    </a:lnTo>
                    <a:lnTo>
                      <a:pt x="364" y="404"/>
                    </a:lnTo>
                    <a:lnTo>
                      <a:pt x="365" y="402"/>
                    </a:lnTo>
                    <a:close/>
                    <a:moveTo>
                      <a:pt x="366" y="232"/>
                    </a:moveTo>
                    <a:lnTo>
                      <a:pt x="365" y="232"/>
                    </a:lnTo>
                    <a:lnTo>
                      <a:pt x="366" y="232"/>
                    </a:lnTo>
                    <a:close/>
                    <a:moveTo>
                      <a:pt x="366" y="510"/>
                    </a:moveTo>
                    <a:lnTo>
                      <a:pt x="366" y="508"/>
                    </a:lnTo>
                    <a:lnTo>
                      <a:pt x="366" y="510"/>
                    </a:lnTo>
                    <a:close/>
                    <a:moveTo>
                      <a:pt x="368" y="390"/>
                    </a:moveTo>
                    <a:lnTo>
                      <a:pt x="368" y="388"/>
                    </a:lnTo>
                    <a:lnTo>
                      <a:pt x="356" y="388"/>
                    </a:lnTo>
                    <a:lnTo>
                      <a:pt x="355" y="392"/>
                    </a:lnTo>
                    <a:lnTo>
                      <a:pt x="352" y="392"/>
                    </a:lnTo>
                    <a:lnTo>
                      <a:pt x="351" y="390"/>
                    </a:lnTo>
                    <a:lnTo>
                      <a:pt x="352" y="390"/>
                    </a:lnTo>
                    <a:lnTo>
                      <a:pt x="352" y="388"/>
                    </a:lnTo>
                    <a:lnTo>
                      <a:pt x="351" y="388"/>
                    </a:lnTo>
                    <a:lnTo>
                      <a:pt x="350" y="390"/>
                    </a:lnTo>
                    <a:lnTo>
                      <a:pt x="349" y="390"/>
                    </a:lnTo>
                    <a:lnTo>
                      <a:pt x="348" y="388"/>
                    </a:lnTo>
                    <a:lnTo>
                      <a:pt x="347" y="388"/>
                    </a:lnTo>
                    <a:lnTo>
                      <a:pt x="347" y="390"/>
                    </a:lnTo>
                    <a:lnTo>
                      <a:pt x="345" y="390"/>
                    </a:lnTo>
                    <a:lnTo>
                      <a:pt x="346" y="388"/>
                    </a:lnTo>
                    <a:lnTo>
                      <a:pt x="343" y="388"/>
                    </a:lnTo>
                    <a:lnTo>
                      <a:pt x="343" y="390"/>
                    </a:lnTo>
                    <a:lnTo>
                      <a:pt x="342" y="390"/>
                    </a:lnTo>
                    <a:lnTo>
                      <a:pt x="339" y="388"/>
                    </a:lnTo>
                    <a:lnTo>
                      <a:pt x="340" y="392"/>
                    </a:lnTo>
                    <a:lnTo>
                      <a:pt x="338" y="394"/>
                    </a:lnTo>
                    <a:lnTo>
                      <a:pt x="340" y="394"/>
                    </a:lnTo>
                    <a:lnTo>
                      <a:pt x="341" y="392"/>
                    </a:lnTo>
                    <a:lnTo>
                      <a:pt x="342" y="394"/>
                    </a:lnTo>
                    <a:lnTo>
                      <a:pt x="346" y="394"/>
                    </a:lnTo>
                    <a:lnTo>
                      <a:pt x="346" y="392"/>
                    </a:lnTo>
                    <a:lnTo>
                      <a:pt x="348" y="392"/>
                    </a:lnTo>
                    <a:lnTo>
                      <a:pt x="348" y="394"/>
                    </a:lnTo>
                    <a:lnTo>
                      <a:pt x="349" y="394"/>
                    </a:lnTo>
                    <a:lnTo>
                      <a:pt x="348" y="396"/>
                    </a:lnTo>
                    <a:lnTo>
                      <a:pt x="347" y="394"/>
                    </a:lnTo>
                    <a:lnTo>
                      <a:pt x="346" y="396"/>
                    </a:lnTo>
                    <a:lnTo>
                      <a:pt x="346" y="398"/>
                    </a:lnTo>
                    <a:lnTo>
                      <a:pt x="343" y="398"/>
                    </a:lnTo>
                    <a:lnTo>
                      <a:pt x="344" y="396"/>
                    </a:lnTo>
                    <a:lnTo>
                      <a:pt x="341" y="396"/>
                    </a:lnTo>
                    <a:lnTo>
                      <a:pt x="340" y="398"/>
                    </a:lnTo>
                    <a:lnTo>
                      <a:pt x="341" y="400"/>
                    </a:lnTo>
                    <a:lnTo>
                      <a:pt x="339" y="400"/>
                    </a:lnTo>
                    <a:lnTo>
                      <a:pt x="340" y="398"/>
                    </a:lnTo>
                    <a:lnTo>
                      <a:pt x="337" y="398"/>
                    </a:lnTo>
                    <a:lnTo>
                      <a:pt x="336" y="400"/>
                    </a:lnTo>
                    <a:lnTo>
                      <a:pt x="334" y="402"/>
                    </a:lnTo>
                    <a:lnTo>
                      <a:pt x="333" y="402"/>
                    </a:lnTo>
                    <a:lnTo>
                      <a:pt x="335" y="404"/>
                    </a:lnTo>
                    <a:lnTo>
                      <a:pt x="335" y="402"/>
                    </a:lnTo>
                    <a:lnTo>
                      <a:pt x="342" y="402"/>
                    </a:lnTo>
                    <a:lnTo>
                      <a:pt x="342" y="404"/>
                    </a:lnTo>
                    <a:lnTo>
                      <a:pt x="342" y="406"/>
                    </a:lnTo>
                    <a:lnTo>
                      <a:pt x="342" y="408"/>
                    </a:lnTo>
                    <a:lnTo>
                      <a:pt x="344" y="408"/>
                    </a:lnTo>
                    <a:lnTo>
                      <a:pt x="346" y="408"/>
                    </a:lnTo>
                    <a:lnTo>
                      <a:pt x="345" y="406"/>
                    </a:lnTo>
                    <a:lnTo>
                      <a:pt x="346" y="406"/>
                    </a:lnTo>
                    <a:lnTo>
                      <a:pt x="345" y="404"/>
                    </a:lnTo>
                    <a:lnTo>
                      <a:pt x="346" y="404"/>
                    </a:lnTo>
                    <a:lnTo>
                      <a:pt x="346" y="406"/>
                    </a:lnTo>
                    <a:lnTo>
                      <a:pt x="348" y="406"/>
                    </a:lnTo>
                    <a:lnTo>
                      <a:pt x="348" y="405"/>
                    </a:lnTo>
                    <a:lnTo>
                      <a:pt x="348" y="406"/>
                    </a:lnTo>
                    <a:lnTo>
                      <a:pt x="349" y="407"/>
                    </a:lnTo>
                    <a:lnTo>
                      <a:pt x="350" y="407"/>
                    </a:lnTo>
                    <a:lnTo>
                      <a:pt x="352" y="406"/>
                    </a:lnTo>
                    <a:lnTo>
                      <a:pt x="352" y="405"/>
                    </a:lnTo>
                    <a:lnTo>
                      <a:pt x="350" y="405"/>
                    </a:lnTo>
                    <a:lnTo>
                      <a:pt x="350" y="404"/>
                    </a:lnTo>
                    <a:lnTo>
                      <a:pt x="349" y="405"/>
                    </a:lnTo>
                    <a:lnTo>
                      <a:pt x="348" y="405"/>
                    </a:lnTo>
                    <a:lnTo>
                      <a:pt x="348" y="404"/>
                    </a:lnTo>
                    <a:lnTo>
                      <a:pt x="348" y="402"/>
                    </a:lnTo>
                    <a:lnTo>
                      <a:pt x="347" y="400"/>
                    </a:lnTo>
                    <a:lnTo>
                      <a:pt x="349" y="400"/>
                    </a:lnTo>
                    <a:lnTo>
                      <a:pt x="350" y="402"/>
                    </a:lnTo>
                    <a:lnTo>
                      <a:pt x="351" y="400"/>
                    </a:lnTo>
                    <a:lnTo>
                      <a:pt x="350" y="400"/>
                    </a:lnTo>
                    <a:lnTo>
                      <a:pt x="351" y="398"/>
                    </a:lnTo>
                    <a:lnTo>
                      <a:pt x="354" y="398"/>
                    </a:lnTo>
                    <a:lnTo>
                      <a:pt x="354" y="396"/>
                    </a:lnTo>
                    <a:lnTo>
                      <a:pt x="359" y="396"/>
                    </a:lnTo>
                    <a:lnTo>
                      <a:pt x="356" y="394"/>
                    </a:lnTo>
                    <a:lnTo>
                      <a:pt x="356" y="392"/>
                    </a:lnTo>
                    <a:lnTo>
                      <a:pt x="357" y="392"/>
                    </a:lnTo>
                    <a:lnTo>
                      <a:pt x="359" y="394"/>
                    </a:lnTo>
                    <a:lnTo>
                      <a:pt x="360" y="392"/>
                    </a:lnTo>
                    <a:lnTo>
                      <a:pt x="360" y="390"/>
                    </a:lnTo>
                    <a:lnTo>
                      <a:pt x="362" y="390"/>
                    </a:lnTo>
                    <a:lnTo>
                      <a:pt x="363" y="392"/>
                    </a:lnTo>
                    <a:lnTo>
                      <a:pt x="362" y="392"/>
                    </a:lnTo>
                    <a:lnTo>
                      <a:pt x="360" y="394"/>
                    </a:lnTo>
                    <a:lnTo>
                      <a:pt x="361" y="394"/>
                    </a:lnTo>
                    <a:lnTo>
                      <a:pt x="361" y="396"/>
                    </a:lnTo>
                    <a:lnTo>
                      <a:pt x="364" y="396"/>
                    </a:lnTo>
                    <a:lnTo>
                      <a:pt x="364" y="392"/>
                    </a:lnTo>
                    <a:lnTo>
                      <a:pt x="365" y="392"/>
                    </a:lnTo>
                    <a:lnTo>
                      <a:pt x="364" y="390"/>
                    </a:lnTo>
                    <a:lnTo>
                      <a:pt x="368" y="390"/>
                    </a:lnTo>
                    <a:close/>
                    <a:moveTo>
                      <a:pt x="369" y="381"/>
                    </a:moveTo>
                    <a:lnTo>
                      <a:pt x="369" y="381"/>
                    </a:lnTo>
                    <a:lnTo>
                      <a:pt x="368" y="381"/>
                    </a:lnTo>
                    <a:lnTo>
                      <a:pt x="367" y="381"/>
                    </a:lnTo>
                    <a:lnTo>
                      <a:pt x="367" y="382"/>
                    </a:lnTo>
                    <a:lnTo>
                      <a:pt x="368" y="383"/>
                    </a:lnTo>
                    <a:lnTo>
                      <a:pt x="369" y="383"/>
                    </a:lnTo>
                    <a:lnTo>
                      <a:pt x="369" y="382"/>
                    </a:lnTo>
                    <a:lnTo>
                      <a:pt x="369" y="381"/>
                    </a:lnTo>
                    <a:close/>
                    <a:moveTo>
                      <a:pt x="369" y="431"/>
                    </a:moveTo>
                    <a:lnTo>
                      <a:pt x="367" y="428"/>
                    </a:lnTo>
                    <a:lnTo>
                      <a:pt x="365" y="431"/>
                    </a:lnTo>
                    <a:lnTo>
                      <a:pt x="366" y="431"/>
                    </a:lnTo>
                    <a:lnTo>
                      <a:pt x="367" y="431"/>
                    </a:lnTo>
                    <a:lnTo>
                      <a:pt x="369" y="431"/>
                    </a:lnTo>
                    <a:close/>
                    <a:moveTo>
                      <a:pt x="369" y="408"/>
                    </a:moveTo>
                    <a:lnTo>
                      <a:pt x="366" y="410"/>
                    </a:lnTo>
                    <a:lnTo>
                      <a:pt x="367" y="412"/>
                    </a:lnTo>
                    <a:lnTo>
                      <a:pt x="368" y="411"/>
                    </a:lnTo>
                    <a:lnTo>
                      <a:pt x="368" y="410"/>
                    </a:lnTo>
                    <a:lnTo>
                      <a:pt x="369" y="408"/>
                    </a:lnTo>
                    <a:close/>
                    <a:moveTo>
                      <a:pt x="372" y="178"/>
                    </a:moveTo>
                    <a:lnTo>
                      <a:pt x="372" y="178"/>
                    </a:lnTo>
                    <a:lnTo>
                      <a:pt x="372" y="179"/>
                    </a:lnTo>
                    <a:lnTo>
                      <a:pt x="372" y="178"/>
                    </a:lnTo>
                    <a:close/>
                    <a:moveTo>
                      <a:pt x="376" y="428"/>
                    </a:moveTo>
                    <a:lnTo>
                      <a:pt x="375" y="428"/>
                    </a:lnTo>
                    <a:lnTo>
                      <a:pt x="374" y="428"/>
                    </a:lnTo>
                    <a:lnTo>
                      <a:pt x="373" y="427"/>
                    </a:lnTo>
                    <a:lnTo>
                      <a:pt x="372" y="427"/>
                    </a:lnTo>
                    <a:lnTo>
                      <a:pt x="371" y="427"/>
                    </a:lnTo>
                    <a:lnTo>
                      <a:pt x="371" y="428"/>
                    </a:lnTo>
                    <a:lnTo>
                      <a:pt x="372" y="428"/>
                    </a:lnTo>
                    <a:lnTo>
                      <a:pt x="372" y="429"/>
                    </a:lnTo>
                    <a:lnTo>
                      <a:pt x="374" y="428"/>
                    </a:lnTo>
                    <a:lnTo>
                      <a:pt x="375" y="428"/>
                    </a:lnTo>
                    <a:lnTo>
                      <a:pt x="376" y="428"/>
                    </a:lnTo>
                    <a:close/>
                    <a:moveTo>
                      <a:pt x="376" y="193"/>
                    </a:moveTo>
                    <a:lnTo>
                      <a:pt x="376" y="193"/>
                    </a:lnTo>
                    <a:close/>
                    <a:moveTo>
                      <a:pt x="377" y="196"/>
                    </a:moveTo>
                    <a:lnTo>
                      <a:pt x="376" y="196"/>
                    </a:lnTo>
                    <a:lnTo>
                      <a:pt x="376" y="198"/>
                    </a:lnTo>
                    <a:lnTo>
                      <a:pt x="377" y="196"/>
                    </a:lnTo>
                    <a:close/>
                    <a:moveTo>
                      <a:pt x="378" y="408"/>
                    </a:moveTo>
                    <a:lnTo>
                      <a:pt x="375" y="408"/>
                    </a:lnTo>
                    <a:lnTo>
                      <a:pt x="374" y="410"/>
                    </a:lnTo>
                    <a:lnTo>
                      <a:pt x="373" y="408"/>
                    </a:lnTo>
                    <a:lnTo>
                      <a:pt x="372" y="408"/>
                    </a:lnTo>
                    <a:lnTo>
                      <a:pt x="371" y="406"/>
                    </a:lnTo>
                    <a:lnTo>
                      <a:pt x="372" y="404"/>
                    </a:lnTo>
                    <a:lnTo>
                      <a:pt x="372" y="402"/>
                    </a:lnTo>
                    <a:lnTo>
                      <a:pt x="373" y="400"/>
                    </a:lnTo>
                    <a:lnTo>
                      <a:pt x="372" y="400"/>
                    </a:lnTo>
                    <a:lnTo>
                      <a:pt x="372" y="398"/>
                    </a:lnTo>
                    <a:lnTo>
                      <a:pt x="370" y="398"/>
                    </a:lnTo>
                    <a:lnTo>
                      <a:pt x="369" y="402"/>
                    </a:lnTo>
                    <a:lnTo>
                      <a:pt x="368" y="404"/>
                    </a:lnTo>
                    <a:lnTo>
                      <a:pt x="366" y="404"/>
                    </a:lnTo>
                    <a:lnTo>
                      <a:pt x="366" y="406"/>
                    </a:lnTo>
                    <a:lnTo>
                      <a:pt x="369" y="406"/>
                    </a:lnTo>
                    <a:lnTo>
                      <a:pt x="368" y="404"/>
                    </a:lnTo>
                    <a:lnTo>
                      <a:pt x="369" y="404"/>
                    </a:lnTo>
                    <a:lnTo>
                      <a:pt x="369" y="406"/>
                    </a:lnTo>
                    <a:lnTo>
                      <a:pt x="370" y="406"/>
                    </a:lnTo>
                    <a:lnTo>
                      <a:pt x="370" y="408"/>
                    </a:lnTo>
                    <a:lnTo>
                      <a:pt x="369" y="408"/>
                    </a:lnTo>
                    <a:lnTo>
                      <a:pt x="372" y="410"/>
                    </a:lnTo>
                    <a:lnTo>
                      <a:pt x="373" y="412"/>
                    </a:lnTo>
                    <a:lnTo>
                      <a:pt x="374" y="412"/>
                    </a:lnTo>
                    <a:lnTo>
                      <a:pt x="375" y="410"/>
                    </a:lnTo>
                    <a:lnTo>
                      <a:pt x="378" y="408"/>
                    </a:lnTo>
                    <a:close/>
                    <a:moveTo>
                      <a:pt x="379" y="102"/>
                    </a:moveTo>
                    <a:lnTo>
                      <a:pt x="378" y="100"/>
                    </a:lnTo>
                    <a:lnTo>
                      <a:pt x="377" y="100"/>
                    </a:lnTo>
                    <a:lnTo>
                      <a:pt x="376" y="102"/>
                    </a:lnTo>
                    <a:lnTo>
                      <a:pt x="379" y="102"/>
                    </a:lnTo>
                    <a:close/>
                    <a:moveTo>
                      <a:pt x="384" y="176"/>
                    </a:moveTo>
                    <a:lnTo>
                      <a:pt x="383" y="176"/>
                    </a:lnTo>
                    <a:lnTo>
                      <a:pt x="384" y="178"/>
                    </a:lnTo>
                    <a:lnTo>
                      <a:pt x="384" y="176"/>
                    </a:lnTo>
                    <a:close/>
                    <a:moveTo>
                      <a:pt x="389" y="417"/>
                    </a:moveTo>
                    <a:lnTo>
                      <a:pt x="389" y="418"/>
                    </a:lnTo>
                    <a:lnTo>
                      <a:pt x="388" y="418"/>
                    </a:lnTo>
                    <a:lnTo>
                      <a:pt x="389" y="418"/>
                    </a:lnTo>
                    <a:lnTo>
                      <a:pt x="389" y="417"/>
                    </a:lnTo>
                    <a:close/>
                    <a:moveTo>
                      <a:pt x="419" y="384"/>
                    </a:moveTo>
                    <a:lnTo>
                      <a:pt x="418" y="384"/>
                    </a:lnTo>
                    <a:lnTo>
                      <a:pt x="419" y="384"/>
                    </a:lnTo>
                    <a:close/>
                    <a:moveTo>
                      <a:pt x="419" y="340"/>
                    </a:moveTo>
                    <a:lnTo>
                      <a:pt x="418" y="340"/>
                    </a:lnTo>
                    <a:lnTo>
                      <a:pt x="419" y="340"/>
                    </a:lnTo>
                    <a:close/>
                    <a:moveTo>
                      <a:pt x="421" y="298"/>
                    </a:moveTo>
                    <a:lnTo>
                      <a:pt x="421" y="298"/>
                    </a:lnTo>
                    <a:close/>
                    <a:moveTo>
                      <a:pt x="423" y="222"/>
                    </a:moveTo>
                    <a:lnTo>
                      <a:pt x="423" y="222"/>
                    </a:lnTo>
                    <a:lnTo>
                      <a:pt x="423" y="224"/>
                    </a:lnTo>
                    <a:lnTo>
                      <a:pt x="423" y="222"/>
                    </a:lnTo>
                    <a:close/>
                    <a:moveTo>
                      <a:pt x="426" y="458"/>
                    </a:moveTo>
                    <a:lnTo>
                      <a:pt x="425" y="458"/>
                    </a:lnTo>
                    <a:lnTo>
                      <a:pt x="426" y="459"/>
                    </a:lnTo>
                    <a:lnTo>
                      <a:pt x="426" y="458"/>
                    </a:lnTo>
                    <a:close/>
                    <a:moveTo>
                      <a:pt x="434" y="126"/>
                    </a:moveTo>
                    <a:lnTo>
                      <a:pt x="434" y="126"/>
                    </a:lnTo>
                    <a:lnTo>
                      <a:pt x="433" y="126"/>
                    </a:lnTo>
                    <a:lnTo>
                      <a:pt x="434" y="126"/>
                    </a:lnTo>
                    <a:close/>
                    <a:moveTo>
                      <a:pt x="437" y="102"/>
                    </a:moveTo>
                    <a:lnTo>
                      <a:pt x="437" y="102"/>
                    </a:lnTo>
                    <a:lnTo>
                      <a:pt x="436" y="102"/>
                    </a:lnTo>
                    <a:lnTo>
                      <a:pt x="437" y="102"/>
                    </a:lnTo>
                    <a:close/>
                    <a:moveTo>
                      <a:pt x="438" y="152"/>
                    </a:moveTo>
                    <a:lnTo>
                      <a:pt x="438" y="152"/>
                    </a:lnTo>
                    <a:close/>
                    <a:moveTo>
                      <a:pt x="450" y="122"/>
                    </a:moveTo>
                    <a:lnTo>
                      <a:pt x="448" y="122"/>
                    </a:lnTo>
                    <a:lnTo>
                      <a:pt x="447" y="124"/>
                    </a:lnTo>
                    <a:lnTo>
                      <a:pt x="449" y="124"/>
                    </a:lnTo>
                    <a:lnTo>
                      <a:pt x="450" y="122"/>
                    </a:lnTo>
                    <a:close/>
                    <a:moveTo>
                      <a:pt x="451" y="486"/>
                    </a:moveTo>
                    <a:lnTo>
                      <a:pt x="450" y="485"/>
                    </a:lnTo>
                    <a:lnTo>
                      <a:pt x="450" y="486"/>
                    </a:lnTo>
                    <a:lnTo>
                      <a:pt x="451" y="486"/>
                    </a:lnTo>
                    <a:close/>
                    <a:moveTo>
                      <a:pt x="457" y="472"/>
                    </a:moveTo>
                    <a:lnTo>
                      <a:pt x="456" y="471"/>
                    </a:lnTo>
                    <a:lnTo>
                      <a:pt x="456" y="472"/>
                    </a:lnTo>
                    <a:lnTo>
                      <a:pt x="457" y="472"/>
                    </a:lnTo>
                    <a:close/>
                    <a:moveTo>
                      <a:pt x="457" y="424"/>
                    </a:moveTo>
                    <a:lnTo>
                      <a:pt x="457" y="424"/>
                    </a:lnTo>
                    <a:lnTo>
                      <a:pt x="457" y="425"/>
                    </a:lnTo>
                    <a:lnTo>
                      <a:pt x="457" y="424"/>
                    </a:lnTo>
                    <a:close/>
                    <a:moveTo>
                      <a:pt x="460" y="420"/>
                    </a:moveTo>
                    <a:lnTo>
                      <a:pt x="459" y="420"/>
                    </a:lnTo>
                    <a:lnTo>
                      <a:pt x="459" y="422"/>
                    </a:lnTo>
                    <a:lnTo>
                      <a:pt x="460" y="420"/>
                    </a:lnTo>
                    <a:close/>
                    <a:moveTo>
                      <a:pt x="468" y="190"/>
                    </a:moveTo>
                    <a:lnTo>
                      <a:pt x="466" y="189"/>
                    </a:lnTo>
                    <a:lnTo>
                      <a:pt x="467" y="190"/>
                    </a:lnTo>
                    <a:lnTo>
                      <a:pt x="468" y="190"/>
                    </a:lnTo>
                    <a:close/>
                    <a:moveTo>
                      <a:pt x="481" y="480"/>
                    </a:moveTo>
                    <a:lnTo>
                      <a:pt x="480" y="480"/>
                    </a:lnTo>
                    <a:lnTo>
                      <a:pt x="481" y="480"/>
                    </a:lnTo>
                    <a:close/>
                    <a:moveTo>
                      <a:pt x="481" y="480"/>
                    </a:moveTo>
                    <a:lnTo>
                      <a:pt x="480" y="480"/>
                    </a:lnTo>
                    <a:lnTo>
                      <a:pt x="481" y="481"/>
                    </a:lnTo>
                    <a:lnTo>
                      <a:pt x="481" y="480"/>
                    </a:lnTo>
                    <a:close/>
                    <a:moveTo>
                      <a:pt x="491" y="179"/>
                    </a:moveTo>
                    <a:lnTo>
                      <a:pt x="490" y="178"/>
                    </a:lnTo>
                    <a:lnTo>
                      <a:pt x="490" y="179"/>
                    </a:lnTo>
                    <a:lnTo>
                      <a:pt x="491" y="179"/>
                    </a:lnTo>
                    <a:close/>
                    <a:moveTo>
                      <a:pt x="497" y="97"/>
                    </a:moveTo>
                    <a:lnTo>
                      <a:pt x="497" y="96"/>
                    </a:lnTo>
                    <a:lnTo>
                      <a:pt x="496" y="98"/>
                    </a:lnTo>
                    <a:lnTo>
                      <a:pt x="497" y="97"/>
                    </a:lnTo>
                    <a:close/>
                    <a:moveTo>
                      <a:pt x="509" y="173"/>
                    </a:moveTo>
                    <a:lnTo>
                      <a:pt x="509" y="172"/>
                    </a:lnTo>
                    <a:lnTo>
                      <a:pt x="508" y="174"/>
                    </a:lnTo>
                    <a:lnTo>
                      <a:pt x="509" y="173"/>
                    </a:lnTo>
                    <a:close/>
                    <a:moveTo>
                      <a:pt x="514" y="112"/>
                    </a:moveTo>
                    <a:lnTo>
                      <a:pt x="514" y="111"/>
                    </a:lnTo>
                    <a:lnTo>
                      <a:pt x="514" y="112"/>
                    </a:lnTo>
                    <a:close/>
                    <a:moveTo>
                      <a:pt x="532" y="180"/>
                    </a:moveTo>
                    <a:lnTo>
                      <a:pt x="532" y="180"/>
                    </a:lnTo>
                    <a:close/>
                    <a:moveTo>
                      <a:pt x="568" y="174"/>
                    </a:moveTo>
                    <a:lnTo>
                      <a:pt x="568" y="175"/>
                    </a:lnTo>
                    <a:lnTo>
                      <a:pt x="568" y="176"/>
                    </a:lnTo>
                    <a:lnTo>
                      <a:pt x="568" y="174"/>
                    </a:lnTo>
                    <a:close/>
                    <a:moveTo>
                      <a:pt x="569" y="36"/>
                    </a:moveTo>
                    <a:lnTo>
                      <a:pt x="567" y="36"/>
                    </a:lnTo>
                    <a:lnTo>
                      <a:pt x="566" y="34"/>
                    </a:lnTo>
                    <a:lnTo>
                      <a:pt x="567" y="32"/>
                    </a:lnTo>
                    <a:lnTo>
                      <a:pt x="567" y="28"/>
                    </a:lnTo>
                    <a:lnTo>
                      <a:pt x="566" y="26"/>
                    </a:lnTo>
                    <a:lnTo>
                      <a:pt x="567" y="22"/>
                    </a:lnTo>
                    <a:lnTo>
                      <a:pt x="566" y="22"/>
                    </a:lnTo>
                    <a:lnTo>
                      <a:pt x="567" y="20"/>
                    </a:lnTo>
                    <a:lnTo>
                      <a:pt x="567" y="18"/>
                    </a:lnTo>
                    <a:lnTo>
                      <a:pt x="567" y="12"/>
                    </a:lnTo>
                    <a:lnTo>
                      <a:pt x="567" y="10"/>
                    </a:lnTo>
                    <a:lnTo>
                      <a:pt x="567" y="6"/>
                    </a:lnTo>
                    <a:lnTo>
                      <a:pt x="566" y="4"/>
                    </a:lnTo>
                    <a:lnTo>
                      <a:pt x="565" y="3"/>
                    </a:lnTo>
                    <a:lnTo>
                      <a:pt x="565" y="98"/>
                    </a:lnTo>
                    <a:lnTo>
                      <a:pt x="564" y="100"/>
                    </a:lnTo>
                    <a:lnTo>
                      <a:pt x="564" y="164"/>
                    </a:lnTo>
                    <a:lnTo>
                      <a:pt x="563" y="166"/>
                    </a:lnTo>
                    <a:lnTo>
                      <a:pt x="563" y="216"/>
                    </a:lnTo>
                    <a:lnTo>
                      <a:pt x="562" y="217"/>
                    </a:lnTo>
                    <a:lnTo>
                      <a:pt x="562" y="248"/>
                    </a:lnTo>
                    <a:lnTo>
                      <a:pt x="562" y="252"/>
                    </a:lnTo>
                    <a:lnTo>
                      <a:pt x="561" y="252"/>
                    </a:lnTo>
                    <a:lnTo>
                      <a:pt x="560" y="251"/>
                    </a:lnTo>
                    <a:lnTo>
                      <a:pt x="560" y="370"/>
                    </a:lnTo>
                    <a:lnTo>
                      <a:pt x="560" y="372"/>
                    </a:lnTo>
                    <a:lnTo>
                      <a:pt x="558" y="372"/>
                    </a:lnTo>
                    <a:lnTo>
                      <a:pt x="560" y="370"/>
                    </a:lnTo>
                    <a:lnTo>
                      <a:pt x="560" y="251"/>
                    </a:lnTo>
                    <a:lnTo>
                      <a:pt x="560" y="250"/>
                    </a:lnTo>
                    <a:lnTo>
                      <a:pt x="560" y="298"/>
                    </a:lnTo>
                    <a:lnTo>
                      <a:pt x="558" y="298"/>
                    </a:lnTo>
                    <a:lnTo>
                      <a:pt x="558" y="296"/>
                    </a:lnTo>
                    <a:lnTo>
                      <a:pt x="560" y="296"/>
                    </a:lnTo>
                    <a:lnTo>
                      <a:pt x="560" y="298"/>
                    </a:lnTo>
                    <a:lnTo>
                      <a:pt x="560" y="250"/>
                    </a:lnTo>
                    <a:lnTo>
                      <a:pt x="559" y="250"/>
                    </a:lnTo>
                    <a:lnTo>
                      <a:pt x="560" y="248"/>
                    </a:lnTo>
                    <a:lnTo>
                      <a:pt x="562" y="248"/>
                    </a:lnTo>
                    <a:lnTo>
                      <a:pt x="562" y="217"/>
                    </a:lnTo>
                    <a:lnTo>
                      <a:pt x="561" y="218"/>
                    </a:lnTo>
                    <a:lnTo>
                      <a:pt x="560" y="216"/>
                    </a:lnTo>
                    <a:lnTo>
                      <a:pt x="563" y="216"/>
                    </a:lnTo>
                    <a:lnTo>
                      <a:pt x="563" y="166"/>
                    </a:lnTo>
                    <a:lnTo>
                      <a:pt x="562" y="164"/>
                    </a:lnTo>
                    <a:lnTo>
                      <a:pt x="564" y="164"/>
                    </a:lnTo>
                    <a:lnTo>
                      <a:pt x="564" y="100"/>
                    </a:lnTo>
                    <a:lnTo>
                      <a:pt x="562" y="98"/>
                    </a:lnTo>
                    <a:lnTo>
                      <a:pt x="565" y="98"/>
                    </a:lnTo>
                    <a:lnTo>
                      <a:pt x="565" y="3"/>
                    </a:lnTo>
                    <a:lnTo>
                      <a:pt x="563" y="2"/>
                    </a:lnTo>
                    <a:lnTo>
                      <a:pt x="562" y="2"/>
                    </a:lnTo>
                    <a:lnTo>
                      <a:pt x="562" y="76"/>
                    </a:lnTo>
                    <a:lnTo>
                      <a:pt x="562" y="78"/>
                    </a:lnTo>
                    <a:lnTo>
                      <a:pt x="561" y="76"/>
                    </a:lnTo>
                    <a:lnTo>
                      <a:pt x="562" y="76"/>
                    </a:lnTo>
                    <a:lnTo>
                      <a:pt x="562" y="2"/>
                    </a:lnTo>
                    <a:lnTo>
                      <a:pt x="560" y="2"/>
                    </a:lnTo>
                    <a:lnTo>
                      <a:pt x="560" y="34"/>
                    </a:lnTo>
                    <a:lnTo>
                      <a:pt x="559" y="37"/>
                    </a:lnTo>
                    <a:lnTo>
                      <a:pt x="559" y="196"/>
                    </a:lnTo>
                    <a:lnTo>
                      <a:pt x="558" y="196"/>
                    </a:lnTo>
                    <a:lnTo>
                      <a:pt x="558" y="310"/>
                    </a:lnTo>
                    <a:lnTo>
                      <a:pt x="557" y="312"/>
                    </a:lnTo>
                    <a:lnTo>
                      <a:pt x="556" y="310"/>
                    </a:lnTo>
                    <a:lnTo>
                      <a:pt x="558" y="310"/>
                    </a:lnTo>
                    <a:lnTo>
                      <a:pt x="558" y="196"/>
                    </a:lnTo>
                    <a:lnTo>
                      <a:pt x="556" y="196"/>
                    </a:lnTo>
                    <a:lnTo>
                      <a:pt x="556" y="202"/>
                    </a:lnTo>
                    <a:lnTo>
                      <a:pt x="556" y="278"/>
                    </a:lnTo>
                    <a:lnTo>
                      <a:pt x="555" y="280"/>
                    </a:lnTo>
                    <a:lnTo>
                      <a:pt x="554" y="278"/>
                    </a:lnTo>
                    <a:lnTo>
                      <a:pt x="556" y="278"/>
                    </a:lnTo>
                    <a:lnTo>
                      <a:pt x="556" y="202"/>
                    </a:lnTo>
                    <a:lnTo>
                      <a:pt x="555" y="202"/>
                    </a:lnTo>
                    <a:lnTo>
                      <a:pt x="555" y="200"/>
                    </a:lnTo>
                    <a:lnTo>
                      <a:pt x="556" y="202"/>
                    </a:lnTo>
                    <a:lnTo>
                      <a:pt x="556" y="196"/>
                    </a:lnTo>
                    <a:lnTo>
                      <a:pt x="556" y="194"/>
                    </a:lnTo>
                    <a:lnTo>
                      <a:pt x="557" y="194"/>
                    </a:lnTo>
                    <a:lnTo>
                      <a:pt x="559" y="196"/>
                    </a:lnTo>
                    <a:lnTo>
                      <a:pt x="559" y="37"/>
                    </a:lnTo>
                    <a:lnTo>
                      <a:pt x="558" y="38"/>
                    </a:lnTo>
                    <a:lnTo>
                      <a:pt x="556" y="36"/>
                    </a:lnTo>
                    <a:lnTo>
                      <a:pt x="557" y="36"/>
                    </a:lnTo>
                    <a:lnTo>
                      <a:pt x="559" y="34"/>
                    </a:lnTo>
                    <a:lnTo>
                      <a:pt x="560" y="34"/>
                    </a:lnTo>
                    <a:lnTo>
                      <a:pt x="560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6" y="182"/>
                    </a:lnTo>
                    <a:lnTo>
                      <a:pt x="556" y="184"/>
                    </a:lnTo>
                    <a:lnTo>
                      <a:pt x="554" y="184"/>
                    </a:lnTo>
                    <a:lnTo>
                      <a:pt x="554" y="390"/>
                    </a:lnTo>
                    <a:lnTo>
                      <a:pt x="551" y="390"/>
                    </a:lnTo>
                    <a:lnTo>
                      <a:pt x="551" y="388"/>
                    </a:lnTo>
                    <a:lnTo>
                      <a:pt x="554" y="388"/>
                    </a:lnTo>
                    <a:lnTo>
                      <a:pt x="554" y="390"/>
                    </a:lnTo>
                    <a:lnTo>
                      <a:pt x="554" y="184"/>
                    </a:lnTo>
                    <a:lnTo>
                      <a:pt x="555" y="182"/>
                    </a:lnTo>
                    <a:lnTo>
                      <a:pt x="556" y="182"/>
                    </a:lnTo>
                    <a:lnTo>
                      <a:pt x="556" y="4"/>
                    </a:lnTo>
                    <a:lnTo>
                      <a:pt x="555" y="4"/>
                    </a:lnTo>
                    <a:lnTo>
                      <a:pt x="554" y="2"/>
                    </a:lnTo>
                    <a:lnTo>
                      <a:pt x="554" y="6"/>
                    </a:lnTo>
                    <a:lnTo>
                      <a:pt x="553" y="6"/>
                    </a:lnTo>
                    <a:lnTo>
                      <a:pt x="553" y="8"/>
                    </a:lnTo>
                    <a:lnTo>
                      <a:pt x="552" y="8"/>
                    </a:lnTo>
                    <a:lnTo>
                      <a:pt x="552" y="198"/>
                    </a:lnTo>
                    <a:lnTo>
                      <a:pt x="551" y="199"/>
                    </a:lnTo>
                    <a:lnTo>
                      <a:pt x="551" y="254"/>
                    </a:lnTo>
                    <a:lnTo>
                      <a:pt x="551" y="256"/>
                    </a:lnTo>
                    <a:lnTo>
                      <a:pt x="550" y="256"/>
                    </a:lnTo>
                    <a:lnTo>
                      <a:pt x="550" y="382"/>
                    </a:lnTo>
                    <a:lnTo>
                      <a:pt x="549" y="380"/>
                    </a:lnTo>
                    <a:lnTo>
                      <a:pt x="550" y="380"/>
                    </a:lnTo>
                    <a:lnTo>
                      <a:pt x="550" y="382"/>
                    </a:lnTo>
                    <a:lnTo>
                      <a:pt x="550" y="256"/>
                    </a:lnTo>
                    <a:lnTo>
                      <a:pt x="549" y="254"/>
                    </a:lnTo>
                    <a:lnTo>
                      <a:pt x="549" y="252"/>
                    </a:lnTo>
                    <a:lnTo>
                      <a:pt x="551" y="254"/>
                    </a:lnTo>
                    <a:lnTo>
                      <a:pt x="551" y="199"/>
                    </a:lnTo>
                    <a:lnTo>
                      <a:pt x="551" y="200"/>
                    </a:lnTo>
                    <a:lnTo>
                      <a:pt x="550" y="200"/>
                    </a:lnTo>
                    <a:lnTo>
                      <a:pt x="549" y="202"/>
                    </a:lnTo>
                    <a:lnTo>
                      <a:pt x="548" y="200"/>
                    </a:lnTo>
                    <a:lnTo>
                      <a:pt x="548" y="198"/>
                    </a:lnTo>
                    <a:lnTo>
                      <a:pt x="549" y="198"/>
                    </a:lnTo>
                    <a:lnTo>
                      <a:pt x="549" y="196"/>
                    </a:lnTo>
                    <a:lnTo>
                      <a:pt x="552" y="198"/>
                    </a:lnTo>
                    <a:lnTo>
                      <a:pt x="552" y="8"/>
                    </a:lnTo>
                    <a:lnTo>
                      <a:pt x="551" y="8"/>
                    </a:lnTo>
                    <a:lnTo>
                      <a:pt x="551" y="194"/>
                    </a:lnTo>
                    <a:lnTo>
                      <a:pt x="550" y="194"/>
                    </a:lnTo>
                    <a:lnTo>
                      <a:pt x="550" y="192"/>
                    </a:lnTo>
                    <a:lnTo>
                      <a:pt x="549" y="192"/>
                    </a:lnTo>
                    <a:lnTo>
                      <a:pt x="549" y="190"/>
                    </a:lnTo>
                    <a:lnTo>
                      <a:pt x="550" y="190"/>
                    </a:lnTo>
                    <a:lnTo>
                      <a:pt x="550" y="192"/>
                    </a:lnTo>
                    <a:lnTo>
                      <a:pt x="551" y="192"/>
                    </a:lnTo>
                    <a:lnTo>
                      <a:pt x="551" y="194"/>
                    </a:lnTo>
                    <a:lnTo>
                      <a:pt x="551" y="8"/>
                    </a:lnTo>
                    <a:lnTo>
                      <a:pt x="551" y="142"/>
                    </a:lnTo>
                    <a:lnTo>
                      <a:pt x="550" y="142"/>
                    </a:lnTo>
                    <a:lnTo>
                      <a:pt x="550" y="166"/>
                    </a:lnTo>
                    <a:lnTo>
                      <a:pt x="549" y="166"/>
                    </a:lnTo>
                    <a:lnTo>
                      <a:pt x="549" y="164"/>
                    </a:lnTo>
                    <a:lnTo>
                      <a:pt x="550" y="166"/>
                    </a:lnTo>
                    <a:lnTo>
                      <a:pt x="550" y="142"/>
                    </a:lnTo>
                    <a:lnTo>
                      <a:pt x="548" y="142"/>
                    </a:lnTo>
                    <a:lnTo>
                      <a:pt x="549" y="140"/>
                    </a:lnTo>
                    <a:lnTo>
                      <a:pt x="551" y="140"/>
                    </a:lnTo>
                    <a:lnTo>
                      <a:pt x="551" y="142"/>
                    </a:lnTo>
                    <a:lnTo>
                      <a:pt x="551" y="8"/>
                    </a:lnTo>
                    <a:lnTo>
                      <a:pt x="552" y="4"/>
                    </a:lnTo>
                    <a:lnTo>
                      <a:pt x="554" y="6"/>
                    </a:lnTo>
                    <a:lnTo>
                      <a:pt x="554" y="2"/>
                    </a:lnTo>
                    <a:lnTo>
                      <a:pt x="548" y="2"/>
                    </a:lnTo>
                    <a:lnTo>
                      <a:pt x="548" y="126"/>
                    </a:lnTo>
                    <a:lnTo>
                      <a:pt x="547" y="128"/>
                    </a:lnTo>
                    <a:lnTo>
                      <a:pt x="546" y="128"/>
                    </a:lnTo>
                    <a:lnTo>
                      <a:pt x="546" y="318"/>
                    </a:lnTo>
                    <a:lnTo>
                      <a:pt x="545" y="320"/>
                    </a:lnTo>
                    <a:lnTo>
                      <a:pt x="544" y="320"/>
                    </a:lnTo>
                    <a:lnTo>
                      <a:pt x="544" y="344"/>
                    </a:lnTo>
                    <a:lnTo>
                      <a:pt x="543" y="346"/>
                    </a:lnTo>
                    <a:lnTo>
                      <a:pt x="541" y="346"/>
                    </a:lnTo>
                    <a:lnTo>
                      <a:pt x="542" y="344"/>
                    </a:lnTo>
                    <a:lnTo>
                      <a:pt x="544" y="342"/>
                    </a:lnTo>
                    <a:lnTo>
                      <a:pt x="544" y="344"/>
                    </a:lnTo>
                    <a:lnTo>
                      <a:pt x="544" y="320"/>
                    </a:lnTo>
                    <a:lnTo>
                      <a:pt x="544" y="318"/>
                    </a:lnTo>
                    <a:lnTo>
                      <a:pt x="546" y="318"/>
                    </a:lnTo>
                    <a:lnTo>
                      <a:pt x="546" y="128"/>
                    </a:lnTo>
                    <a:lnTo>
                      <a:pt x="546" y="126"/>
                    </a:lnTo>
                    <a:lnTo>
                      <a:pt x="548" y="126"/>
                    </a:lnTo>
                    <a:lnTo>
                      <a:pt x="548" y="2"/>
                    </a:lnTo>
                    <a:lnTo>
                      <a:pt x="545" y="2"/>
                    </a:lnTo>
                    <a:lnTo>
                      <a:pt x="544" y="2"/>
                    </a:lnTo>
                    <a:lnTo>
                      <a:pt x="544" y="124"/>
                    </a:lnTo>
                    <a:lnTo>
                      <a:pt x="544" y="286"/>
                    </a:lnTo>
                    <a:lnTo>
                      <a:pt x="542" y="286"/>
                    </a:lnTo>
                    <a:lnTo>
                      <a:pt x="541" y="284"/>
                    </a:lnTo>
                    <a:lnTo>
                      <a:pt x="544" y="284"/>
                    </a:lnTo>
                    <a:lnTo>
                      <a:pt x="544" y="286"/>
                    </a:lnTo>
                    <a:lnTo>
                      <a:pt x="544" y="124"/>
                    </a:lnTo>
                    <a:lnTo>
                      <a:pt x="544" y="152"/>
                    </a:lnTo>
                    <a:lnTo>
                      <a:pt x="544" y="178"/>
                    </a:lnTo>
                    <a:lnTo>
                      <a:pt x="543" y="180"/>
                    </a:lnTo>
                    <a:lnTo>
                      <a:pt x="542" y="180"/>
                    </a:lnTo>
                    <a:lnTo>
                      <a:pt x="542" y="228"/>
                    </a:lnTo>
                    <a:lnTo>
                      <a:pt x="542" y="226"/>
                    </a:lnTo>
                    <a:lnTo>
                      <a:pt x="542" y="228"/>
                    </a:lnTo>
                    <a:lnTo>
                      <a:pt x="542" y="180"/>
                    </a:lnTo>
                    <a:lnTo>
                      <a:pt x="542" y="178"/>
                    </a:lnTo>
                    <a:lnTo>
                      <a:pt x="544" y="178"/>
                    </a:lnTo>
                    <a:lnTo>
                      <a:pt x="544" y="152"/>
                    </a:lnTo>
                    <a:lnTo>
                      <a:pt x="541" y="152"/>
                    </a:lnTo>
                    <a:lnTo>
                      <a:pt x="541" y="214"/>
                    </a:lnTo>
                    <a:lnTo>
                      <a:pt x="541" y="215"/>
                    </a:lnTo>
                    <a:lnTo>
                      <a:pt x="541" y="236"/>
                    </a:lnTo>
                    <a:lnTo>
                      <a:pt x="540" y="238"/>
                    </a:lnTo>
                    <a:lnTo>
                      <a:pt x="540" y="290"/>
                    </a:lnTo>
                    <a:lnTo>
                      <a:pt x="540" y="316"/>
                    </a:lnTo>
                    <a:lnTo>
                      <a:pt x="538" y="316"/>
                    </a:lnTo>
                    <a:lnTo>
                      <a:pt x="539" y="314"/>
                    </a:lnTo>
                    <a:lnTo>
                      <a:pt x="540" y="314"/>
                    </a:lnTo>
                    <a:lnTo>
                      <a:pt x="540" y="316"/>
                    </a:lnTo>
                    <a:lnTo>
                      <a:pt x="540" y="290"/>
                    </a:lnTo>
                    <a:lnTo>
                      <a:pt x="539" y="290"/>
                    </a:lnTo>
                    <a:lnTo>
                      <a:pt x="538" y="290"/>
                    </a:lnTo>
                    <a:lnTo>
                      <a:pt x="538" y="310"/>
                    </a:lnTo>
                    <a:lnTo>
                      <a:pt x="537" y="310"/>
                    </a:lnTo>
                    <a:lnTo>
                      <a:pt x="537" y="309"/>
                    </a:lnTo>
                    <a:lnTo>
                      <a:pt x="537" y="392"/>
                    </a:lnTo>
                    <a:lnTo>
                      <a:pt x="537" y="394"/>
                    </a:lnTo>
                    <a:lnTo>
                      <a:pt x="535" y="394"/>
                    </a:lnTo>
                    <a:lnTo>
                      <a:pt x="535" y="392"/>
                    </a:lnTo>
                    <a:lnTo>
                      <a:pt x="537" y="392"/>
                    </a:lnTo>
                    <a:lnTo>
                      <a:pt x="537" y="309"/>
                    </a:lnTo>
                    <a:lnTo>
                      <a:pt x="537" y="308"/>
                    </a:lnTo>
                    <a:lnTo>
                      <a:pt x="538" y="308"/>
                    </a:lnTo>
                    <a:lnTo>
                      <a:pt x="538" y="310"/>
                    </a:lnTo>
                    <a:lnTo>
                      <a:pt x="538" y="290"/>
                    </a:lnTo>
                    <a:lnTo>
                      <a:pt x="536" y="290"/>
                    </a:lnTo>
                    <a:lnTo>
                      <a:pt x="536" y="288"/>
                    </a:lnTo>
                    <a:lnTo>
                      <a:pt x="539" y="290"/>
                    </a:lnTo>
                    <a:lnTo>
                      <a:pt x="539" y="288"/>
                    </a:lnTo>
                    <a:lnTo>
                      <a:pt x="540" y="290"/>
                    </a:lnTo>
                    <a:lnTo>
                      <a:pt x="540" y="238"/>
                    </a:lnTo>
                    <a:lnTo>
                      <a:pt x="540" y="237"/>
                    </a:lnTo>
                    <a:lnTo>
                      <a:pt x="540" y="264"/>
                    </a:lnTo>
                    <a:lnTo>
                      <a:pt x="540" y="266"/>
                    </a:lnTo>
                    <a:lnTo>
                      <a:pt x="539" y="266"/>
                    </a:lnTo>
                    <a:lnTo>
                      <a:pt x="539" y="264"/>
                    </a:lnTo>
                    <a:lnTo>
                      <a:pt x="540" y="264"/>
                    </a:lnTo>
                    <a:lnTo>
                      <a:pt x="540" y="237"/>
                    </a:lnTo>
                    <a:lnTo>
                      <a:pt x="539" y="236"/>
                    </a:lnTo>
                    <a:lnTo>
                      <a:pt x="541" y="236"/>
                    </a:lnTo>
                    <a:lnTo>
                      <a:pt x="541" y="215"/>
                    </a:lnTo>
                    <a:lnTo>
                      <a:pt x="539" y="216"/>
                    </a:lnTo>
                    <a:lnTo>
                      <a:pt x="539" y="286"/>
                    </a:lnTo>
                    <a:lnTo>
                      <a:pt x="538" y="286"/>
                    </a:lnTo>
                    <a:lnTo>
                      <a:pt x="539" y="284"/>
                    </a:lnTo>
                    <a:lnTo>
                      <a:pt x="539" y="286"/>
                    </a:lnTo>
                    <a:lnTo>
                      <a:pt x="539" y="216"/>
                    </a:lnTo>
                    <a:lnTo>
                      <a:pt x="538" y="216"/>
                    </a:lnTo>
                    <a:lnTo>
                      <a:pt x="538" y="274"/>
                    </a:lnTo>
                    <a:lnTo>
                      <a:pt x="538" y="276"/>
                    </a:lnTo>
                    <a:lnTo>
                      <a:pt x="538" y="274"/>
                    </a:lnTo>
                    <a:lnTo>
                      <a:pt x="538" y="216"/>
                    </a:lnTo>
                    <a:lnTo>
                      <a:pt x="538" y="215"/>
                    </a:lnTo>
                    <a:lnTo>
                      <a:pt x="538" y="250"/>
                    </a:lnTo>
                    <a:lnTo>
                      <a:pt x="538" y="252"/>
                    </a:lnTo>
                    <a:lnTo>
                      <a:pt x="537" y="252"/>
                    </a:lnTo>
                    <a:lnTo>
                      <a:pt x="537" y="254"/>
                    </a:lnTo>
                    <a:lnTo>
                      <a:pt x="536" y="252"/>
                    </a:lnTo>
                    <a:lnTo>
                      <a:pt x="536" y="250"/>
                    </a:lnTo>
                    <a:lnTo>
                      <a:pt x="538" y="250"/>
                    </a:lnTo>
                    <a:lnTo>
                      <a:pt x="538" y="215"/>
                    </a:lnTo>
                    <a:lnTo>
                      <a:pt x="538" y="214"/>
                    </a:lnTo>
                    <a:lnTo>
                      <a:pt x="540" y="212"/>
                    </a:lnTo>
                    <a:lnTo>
                      <a:pt x="541" y="214"/>
                    </a:lnTo>
                    <a:lnTo>
                      <a:pt x="541" y="152"/>
                    </a:lnTo>
                    <a:lnTo>
                      <a:pt x="542" y="150"/>
                    </a:lnTo>
                    <a:lnTo>
                      <a:pt x="544" y="152"/>
                    </a:lnTo>
                    <a:lnTo>
                      <a:pt x="544" y="124"/>
                    </a:lnTo>
                    <a:lnTo>
                      <a:pt x="542" y="126"/>
                    </a:lnTo>
                    <a:lnTo>
                      <a:pt x="542" y="124"/>
                    </a:lnTo>
                    <a:lnTo>
                      <a:pt x="543" y="124"/>
                    </a:lnTo>
                    <a:lnTo>
                      <a:pt x="544" y="122"/>
                    </a:lnTo>
                    <a:lnTo>
                      <a:pt x="544" y="124"/>
                    </a:lnTo>
                    <a:lnTo>
                      <a:pt x="544" y="2"/>
                    </a:lnTo>
                    <a:lnTo>
                      <a:pt x="542" y="1"/>
                    </a:lnTo>
                    <a:lnTo>
                      <a:pt x="542" y="30"/>
                    </a:lnTo>
                    <a:lnTo>
                      <a:pt x="542" y="98"/>
                    </a:lnTo>
                    <a:lnTo>
                      <a:pt x="542" y="100"/>
                    </a:lnTo>
                    <a:lnTo>
                      <a:pt x="542" y="118"/>
                    </a:lnTo>
                    <a:lnTo>
                      <a:pt x="541" y="120"/>
                    </a:lnTo>
                    <a:lnTo>
                      <a:pt x="540" y="120"/>
                    </a:lnTo>
                    <a:lnTo>
                      <a:pt x="540" y="196"/>
                    </a:lnTo>
                    <a:lnTo>
                      <a:pt x="538" y="196"/>
                    </a:lnTo>
                    <a:lnTo>
                      <a:pt x="539" y="194"/>
                    </a:lnTo>
                    <a:lnTo>
                      <a:pt x="540" y="194"/>
                    </a:lnTo>
                    <a:lnTo>
                      <a:pt x="540" y="196"/>
                    </a:lnTo>
                    <a:lnTo>
                      <a:pt x="540" y="120"/>
                    </a:lnTo>
                    <a:lnTo>
                      <a:pt x="539" y="120"/>
                    </a:lnTo>
                    <a:lnTo>
                      <a:pt x="539" y="118"/>
                    </a:lnTo>
                    <a:lnTo>
                      <a:pt x="542" y="118"/>
                    </a:lnTo>
                    <a:lnTo>
                      <a:pt x="542" y="100"/>
                    </a:lnTo>
                    <a:lnTo>
                      <a:pt x="541" y="100"/>
                    </a:lnTo>
                    <a:lnTo>
                      <a:pt x="541" y="98"/>
                    </a:lnTo>
                    <a:lnTo>
                      <a:pt x="542" y="98"/>
                    </a:lnTo>
                    <a:lnTo>
                      <a:pt x="542" y="30"/>
                    </a:lnTo>
                    <a:lnTo>
                      <a:pt x="541" y="30"/>
                    </a:lnTo>
                    <a:lnTo>
                      <a:pt x="541" y="62"/>
                    </a:lnTo>
                    <a:lnTo>
                      <a:pt x="541" y="64"/>
                    </a:lnTo>
                    <a:lnTo>
                      <a:pt x="540" y="64"/>
                    </a:lnTo>
                    <a:lnTo>
                      <a:pt x="540" y="62"/>
                    </a:lnTo>
                    <a:lnTo>
                      <a:pt x="541" y="62"/>
                    </a:lnTo>
                    <a:lnTo>
                      <a:pt x="541" y="30"/>
                    </a:lnTo>
                    <a:lnTo>
                      <a:pt x="538" y="30"/>
                    </a:lnTo>
                    <a:lnTo>
                      <a:pt x="538" y="134"/>
                    </a:lnTo>
                    <a:lnTo>
                      <a:pt x="538" y="168"/>
                    </a:lnTo>
                    <a:lnTo>
                      <a:pt x="538" y="169"/>
                    </a:lnTo>
                    <a:lnTo>
                      <a:pt x="538" y="194"/>
                    </a:lnTo>
                    <a:lnTo>
                      <a:pt x="537" y="194"/>
                    </a:lnTo>
                    <a:lnTo>
                      <a:pt x="537" y="192"/>
                    </a:lnTo>
                    <a:lnTo>
                      <a:pt x="538" y="194"/>
                    </a:lnTo>
                    <a:lnTo>
                      <a:pt x="538" y="169"/>
                    </a:lnTo>
                    <a:lnTo>
                      <a:pt x="538" y="178"/>
                    </a:lnTo>
                    <a:lnTo>
                      <a:pt x="537" y="178"/>
                    </a:lnTo>
                    <a:lnTo>
                      <a:pt x="537" y="190"/>
                    </a:lnTo>
                    <a:lnTo>
                      <a:pt x="536" y="190"/>
                    </a:lnTo>
                    <a:lnTo>
                      <a:pt x="536" y="238"/>
                    </a:lnTo>
                    <a:lnTo>
                      <a:pt x="534" y="238"/>
                    </a:lnTo>
                    <a:lnTo>
                      <a:pt x="534" y="236"/>
                    </a:lnTo>
                    <a:lnTo>
                      <a:pt x="536" y="236"/>
                    </a:lnTo>
                    <a:lnTo>
                      <a:pt x="536" y="238"/>
                    </a:lnTo>
                    <a:lnTo>
                      <a:pt x="536" y="190"/>
                    </a:lnTo>
                    <a:lnTo>
                      <a:pt x="537" y="188"/>
                    </a:lnTo>
                    <a:lnTo>
                      <a:pt x="537" y="190"/>
                    </a:lnTo>
                    <a:lnTo>
                      <a:pt x="537" y="178"/>
                    </a:lnTo>
                    <a:lnTo>
                      <a:pt x="536" y="178"/>
                    </a:lnTo>
                    <a:lnTo>
                      <a:pt x="537" y="176"/>
                    </a:lnTo>
                    <a:lnTo>
                      <a:pt x="538" y="178"/>
                    </a:lnTo>
                    <a:lnTo>
                      <a:pt x="538" y="169"/>
                    </a:lnTo>
                    <a:lnTo>
                      <a:pt x="537" y="170"/>
                    </a:lnTo>
                    <a:lnTo>
                      <a:pt x="536" y="170"/>
                    </a:lnTo>
                    <a:lnTo>
                      <a:pt x="536" y="168"/>
                    </a:lnTo>
                    <a:lnTo>
                      <a:pt x="538" y="168"/>
                    </a:lnTo>
                    <a:lnTo>
                      <a:pt x="538" y="134"/>
                    </a:lnTo>
                    <a:lnTo>
                      <a:pt x="538" y="152"/>
                    </a:lnTo>
                    <a:lnTo>
                      <a:pt x="538" y="154"/>
                    </a:lnTo>
                    <a:lnTo>
                      <a:pt x="537" y="152"/>
                    </a:lnTo>
                    <a:lnTo>
                      <a:pt x="538" y="152"/>
                    </a:lnTo>
                    <a:lnTo>
                      <a:pt x="538" y="134"/>
                    </a:lnTo>
                    <a:lnTo>
                      <a:pt x="537" y="134"/>
                    </a:lnTo>
                    <a:lnTo>
                      <a:pt x="537" y="132"/>
                    </a:lnTo>
                    <a:lnTo>
                      <a:pt x="538" y="134"/>
                    </a:lnTo>
                    <a:lnTo>
                      <a:pt x="538" y="30"/>
                    </a:lnTo>
                    <a:lnTo>
                      <a:pt x="539" y="28"/>
                    </a:lnTo>
                    <a:lnTo>
                      <a:pt x="541" y="28"/>
                    </a:lnTo>
                    <a:lnTo>
                      <a:pt x="542" y="30"/>
                    </a:lnTo>
                    <a:lnTo>
                      <a:pt x="542" y="1"/>
                    </a:lnTo>
                    <a:lnTo>
                      <a:pt x="539" y="0"/>
                    </a:lnTo>
                    <a:lnTo>
                      <a:pt x="539" y="2"/>
                    </a:lnTo>
                    <a:lnTo>
                      <a:pt x="538" y="2"/>
                    </a:lnTo>
                    <a:lnTo>
                      <a:pt x="538" y="82"/>
                    </a:lnTo>
                    <a:lnTo>
                      <a:pt x="538" y="83"/>
                    </a:lnTo>
                    <a:lnTo>
                      <a:pt x="538" y="124"/>
                    </a:lnTo>
                    <a:lnTo>
                      <a:pt x="536" y="126"/>
                    </a:lnTo>
                    <a:lnTo>
                      <a:pt x="536" y="180"/>
                    </a:lnTo>
                    <a:lnTo>
                      <a:pt x="534" y="180"/>
                    </a:lnTo>
                    <a:lnTo>
                      <a:pt x="534" y="298"/>
                    </a:lnTo>
                    <a:lnTo>
                      <a:pt x="533" y="300"/>
                    </a:lnTo>
                    <a:lnTo>
                      <a:pt x="533" y="388"/>
                    </a:lnTo>
                    <a:lnTo>
                      <a:pt x="519" y="388"/>
                    </a:lnTo>
                    <a:lnTo>
                      <a:pt x="519" y="402"/>
                    </a:lnTo>
                    <a:lnTo>
                      <a:pt x="518" y="402"/>
                    </a:lnTo>
                    <a:lnTo>
                      <a:pt x="518" y="400"/>
                    </a:lnTo>
                    <a:lnTo>
                      <a:pt x="519" y="400"/>
                    </a:lnTo>
                    <a:lnTo>
                      <a:pt x="519" y="402"/>
                    </a:lnTo>
                    <a:lnTo>
                      <a:pt x="519" y="388"/>
                    </a:lnTo>
                    <a:lnTo>
                      <a:pt x="503" y="388"/>
                    </a:lnTo>
                    <a:lnTo>
                      <a:pt x="503" y="410"/>
                    </a:lnTo>
                    <a:lnTo>
                      <a:pt x="503" y="412"/>
                    </a:lnTo>
                    <a:lnTo>
                      <a:pt x="502" y="412"/>
                    </a:lnTo>
                    <a:lnTo>
                      <a:pt x="502" y="411"/>
                    </a:lnTo>
                    <a:lnTo>
                      <a:pt x="502" y="420"/>
                    </a:lnTo>
                    <a:lnTo>
                      <a:pt x="502" y="421"/>
                    </a:lnTo>
                    <a:lnTo>
                      <a:pt x="502" y="432"/>
                    </a:lnTo>
                    <a:lnTo>
                      <a:pt x="500" y="432"/>
                    </a:lnTo>
                    <a:lnTo>
                      <a:pt x="500" y="430"/>
                    </a:lnTo>
                    <a:lnTo>
                      <a:pt x="501" y="430"/>
                    </a:lnTo>
                    <a:lnTo>
                      <a:pt x="502" y="432"/>
                    </a:lnTo>
                    <a:lnTo>
                      <a:pt x="502" y="421"/>
                    </a:lnTo>
                    <a:lnTo>
                      <a:pt x="501" y="421"/>
                    </a:lnTo>
                    <a:lnTo>
                      <a:pt x="501" y="424"/>
                    </a:lnTo>
                    <a:lnTo>
                      <a:pt x="501" y="426"/>
                    </a:lnTo>
                    <a:lnTo>
                      <a:pt x="498" y="426"/>
                    </a:lnTo>
                    <a:lnTo>
                      <a:pt x="498" y="424"/>
                    </a:lnTo>
                    <a:lnTo>
                      <a:pt x="499" y="422"/>
                    </a:lnTo>
                    <a:lnTo>
                      <a:pt x="500" y="424"/>
                    </a:lnTo>
                    <a:lnTo>
                      <a:pt x="501" y="424"/>
                    </a:lnTo>
                    <a:lnTo>
                      <a:pt x="501" y="421"/>
                    </a:lnTo>
                    <a:lnTo>
                      <a:pt x="500" y="422"/>
                    </a:lnTo>
                    <a:lnTo>
                      <a:pt x="498" y="420"/>
                    </a:lnTo>
                    <a:lnTo>
                      <a:pt x="500" y="418"/>
                    </a:lnTo>
                    <a:lnTo>
                      <a:pt x="501" y="420"/>
                    </a:lnTo>
                    <a:lnTo>
                      <a:pt x="502" y="420"/>
                    </a:lnTo>
                    <a:lnTo>
                      <a:pt x="502" y="411"/>
                    </a:lnTo>
                    <a:lnTo>
                      <a:pt x="502" y="410"/>
                    </a:lnTo>
                    <a:lnTo>
                      <a:pt x="501" y="410"/>
                    </a:lnTo>
                    <a:lnTo>
                      <a:pt x="501" y="416"/>
                    </a:lnTo>
                    <a:lnTo>
                      <a:pt x="500" y="418"/>
                    </a:lnTo>
                    <a:lnTo>
                      <a:pt x="500" y="416"/>
                    </a:lnTo>
                    <a:lnTo>
                      <a:pt x="501" y="416"/>
                    </a:lnTo>
                    <a:lnTo>
                      <a:pt x="501" y="410"/>
                    </a:lnTo>
                    <a:lnTo>
                      <a:pt x="500" y="410"/>
                    </a:lnTo>
                    <a:lnTo>
                      <a:pt x="500" y="408"/>
                    </a:lnTo>
                    <a:lnTo>
                      <a:pt x="501" y="408"/>
                    </a:lnTo>
                    <a:lnTo>
                      <a:pt x="502" y="410"/>
                    </a:lnTo>
                    <a:lnTo>
                      <a:pt x="503" y="410"/>
                    </a:lnTo>
                    <a:lnTo>
                      <a:pt x="503" y="388"/>
                    </a:lnTo>
                    <a:lnTo>
                      <a:pt x="503" y="394"/>
                    </a:lnTo>
                    <a:lnTo>
                      <a:pt x="502" y="394"/>
                    </a:lnTo>
                    <a:lnTo>
                      <a:pt x="502" y="404"/>
                    </a:lnTo>
                    <a:lnTo>
                      <a:pt x="502" y="406"/>
                    </a:lnTo>
                    <a:lnTo>
                      <a:pt x="501" y="406"/>
                    </a:lnTo>
                    <a:lnTo>
                      <a:pt x="501" y="404"/>
                    </a:lnTo>
                    <a:lnTo>
                      <a:pt x="502" y="404"/>
                    </a:lnTo>
                    <a:lnTo>
                      <a:pt x="502" y="394"/>
                    </a:lnTo>
                    <a:lnTo>
                      <a:pt x="501" y="392"/>
                    </a:lnTo>
                    <a:lnTo>
                      <a:pt x="501" y="402"/>
                    </a:lnTo>
                    <a:lnTo>
                      <a:pt x="497" y="404"/>
                    </a:lnTo>
                    <a:lnTo>
                      <a:pt x="498" y="402"/>
                    </a:lnTo>
                    <a:lnTo>
                      <a:pt x="501" y="402"/>
                    </a:lnTo>
                    <a:lnTo>
                      <a:pt x="501" y="392"/>
                    </a:lnTo>
                    <a:lnTo>
                      <a:pt x="500" y="392"/>
                    </a:lnTo>
                    <a:lnTo>
                      <a:pt x="500" y="394"/>
                    </a:lnTo>
                    <a:lnTo>
                      <a:pt x="500" y="396"/>
                    </a:lnTo>
                    <a:lnTo>
                      <a:pt x="499" y="394"/>
                    </a:lnTo>
                    <a:lnTo>
                      <a:pt x="500" y="394"/>
                    </a:lnTo>
                    <a:lnTo>
                      <a:pt x="500" y="392"/>
                    </a:lnTo>
                    <a:lnTo>
                      <a:pt x="500" y="390"/>
                    </a:lnTo>
                    <a:lnTo>
                      <a:pt x="503" y="392"/>
                    </a:lnTo>
                    <a:lnTo>
                      <a:pt x="503" y="394"/>
                    </a:lnTo>
                    <a:lnTo>
                      <a:pt x="503" y="388"/>
                    </a:lnTo>
                    <a:lnTo>
                      <a:pt x="497" y="388"/>
                    </a:lnTo>
                    <a:lnTo>
                      <a:pt x="497" y="400"/>
                    </a:lnTo>
                    <a:lnTo>
                      <a:pt x="497" y="432"/>
                    </a:lnTo>
                    <a:lnTo>
                      <a:pt x="496" y="432"/>
                    </a:lnTo>
                    <a:lnTo>
                      <a:pt x="496" y="430"/>
                    </a:lnTo>
                    <a:lnTo>
                      <a:pt x="497" y="430"/>
                    </a:lnTo>
                    <a:lnTo>
                      <a:pt x="497" y="432"/>
                    </a:lnTo>
                    <a:lnTo>
                      <a:pt x="497" y="400"/>
                    </a:lnTo>
                    <a:lnTo>
                      <a:pt x="496" y="400"/>
                    </a:lnTo>
                    <a:lnTo>
                      <a:pt x="496" y="398"/>
                    </a:lnTo>
                    <a:lnTo>
                      <a:pt x="497" y="398"/>
                    </a:lnTo>
                    <a:lnTo>
                      <a:pt x="497" y="400"/>
                    </a:lnTo>
                    <a:lnTo>
                      <a:pt x="497" y="388"/>
                    </a:lnTo>
                    <a:lnTo>
                      <a:pt x="493" y="388"/>
                    </a:lnTo>
                    <a:lnTo>
                      <a:pt x="493" y="414"/>
                    </a:lnTo>
                    <a:lnTo>
                      <a:pt x="493" y="415"/>
                    </a:lnTo>
                    <a:lnTo>
                      <a:pt x="493" y="474"/>
                    </a:lnTo>
                    <a:lnTo>
                      <a:pt x="492" y="476"/>
                    </a:lnTo>
                    <a:lnTo>
                      <a:pt x="489" y="476"/>
                    </a:lnTo>
                    <a:lnTo>
                      <a:pt x="490" y="472"/>
                    </a:lnTo>
                    <a:lnTo>
                      <a:pt x="492" y="474"/>
                    </a:lnTo>
                    <a:lnTo>
                      <a:pt x="493" y="474"/>
                    </a:lnTo>
                    <a:lnTo>
                      <a:pt x="493" y="415"/>
                    </a:lnTo>
                    <a:lnTo>
                      <a:pt x="492" y="415"/>
                    </a:lnTo>
                    <a:lnTo>
                      <a:pt x="492" y="418"/>
                    </a:lnTo>
                    <a:lnTo>
                      <a:pt x="492" y="456"/>
                    </a:lnTo>
                    <a:lnTo>
                      <a:pt x="492" y="460"/>
                    </a:lnTo>
                    <a:lnTo>
                      <a:pt x="492" y="462"/>
                    </a:lnTo>
                    <a:lnTo>
                      <a:pt x="490" y="462"/>
                    </a:lnTo>
                    <a:lnTo>
                      <a:pt x="492" y="460"/>
                    </a:lnTo>
                    <a:lnTo>
                      <a:pt x="491" y="458"/>
                    </a:lnTo>
                    <a:lnTo>
                      <a:pt x="490" y="458"/>
                    </a:lnTo>
                    <a:lnTo>
                      <a:pt x="490" y="466"/>
                    </a:lnTo>
                    <a:lnTo>
                      <a:pt x="488" y="466"/>
                    </a:lnTo>
                    <a:lnTo>
                      <a:pt x="488" y="470"/>
                    </a:lnTo>
                    <a:lnTo>
                      <a:pt x="488" y="484"/>
                    </a:lnTo>
                    <a:lnTo>
                      <a:pt x="487" y="484"/>
                    </a:lnTo>
                    <a:lnTo>
                      <a:pt x="487" y="504"/>
                    </a:lnTo>
                    <a:lnTo>
                      <a:pt x="486" y="504"/>
                    </a:lnTo>
                    <a:lnTo>
                      <a:pt x="486" y="506"/>
                    </a:lnTo>
                    <a:lnTo>
                      <a:pt x="485" y="506"/>
                    </a:lnTo>
                    <a:lnTo>
                      <a:pt x="485" y="504"/>
                    </a:lnTo>
                    <a:lnTo>
                      <a:pt x="485" y="502"/>
                    </a:lnTo>
                    <a:lnTo>
                      <a:pt x="487" y="504"/>
                    </a:lnTo>
                    <a:lnTo>
                      <a:pt x="487" y="484"/>
                    </a:lnTo>
                    <a:lnTo>
                      <a:pt x="486" y="484"/>
                    </a:lnTo>
                    <a:lnTo>
                      <a:pt x="487" y="482"/>
                    </a:lnTo>
                    <a:lnTo>
                      <a:pt x="488" y="484"/>
                    </a:lnTo>
                    <a:lnTo>
                      <a:pt x="488" y="470"/>
                    </a:lnTo>
                    <a:lnTo>
                      <a:pt x="487" y="470"/>
                    </a:lnTo>
                    <a:lnTo>
                      <a:pt x="487" y="472"/>
                    </a:lnTo>
                    <a:lnTo>
                      <a:pt x="486" y="472"/>
                    </a:lnTo>
                    <a:lnTo>
                      <a:pt x="486" y="478"/>
                    </a:lnTo>
                    <a:lnTo>
                      <a:pt x="486" y="484"/>
                    </a:lnTo>
                    <a:lnTo>
                      <a:pt x="485" y="484"/>
                    </a:lnTo>
                    <a:lnTo>
                      <a:pt x="485" y="492"/>
                    </a:lnTo>
                    <a:lnTo>
                      <a:pt x="484" y="492"/>
                    </a:lnTo>
                    <a:lnTo>
                      <a:pt x="484" y="496"/>
                    </a:lnTo>
                    <a:lnTo>
                      <a:pt x="484" y="498"/>
                    </a:lnTo>
                    <a:lnTo>
                      <a:pt x="484" y="542"/>
                    </a:lnTo>
                    <a:lnTo>
                      <a:pt x="483" y="544"/>
                    </a:lnTo>
                    <a:lnTo>
                      <a:pt x="482" y="544"/>
                    </a:lnTo>
                    <a:lnTo>
                      <a:pt x="482" y="562"/>
                    </a:lnTo>
                    <a:lnTo>
                      <a:pt x="482" y="564"/>
                    </a:lnTo>
                    <a:lnTo>
                      <a:pt x="480" y="562"/>
                    </a:lnTo>
                    <a:lnTo>
                      <a:pt x="482" y="562"/>
                    </a:lnTo>
                    <a:lnTo>
                      <a:pt x="482" y="544"/>
                    </a:lnTo>
                    <a:lnTo>
                      <a:pt x="483" y="542"/>
                    </a:lnTo>
                    <a:lnTo>
                      <a:pt x="484" y="542"/>
                    </a:lnTo>
                    <a:lnTo>
                      <a:pt x="484" y="498"/>
                    </a:lnTo>
                    <a:lnTo>
                      <a:pt x="484" y="510"/>
                    </a:lnTo>
                    <a:lnTo>
                      <a:pt x="483" y="511"/>
                    </a:lnTo>
                    <a:lnTo>
                      <a:pt x="483" y="524"/>
                    </a:lnTo>
                    <a:lnTo>
                      <a:pt x="483" y="526"/>
                    </a:lnTo>
                    <a:lnTo>
                      <a:pt x="482" y="526"/>
                    </a:lnTo>
                    <a:lnTo>
                      <a:pt x="482" y="524"/>
                    </a:lnTo>
                    <a:lnTo>
                      <a:pt x="480" y="524"/>
                    </a:lnTo>
                    <a:lnTo>
                      <a:pt x="482" y="522"/>
                    </a:lnTo>
                    <a:lnTo>
                      <a:pt x="483" y="524"/>
                    </a:lnTo>
                    <a:lnTo>
                      <a:pt x="483" y="511"/>
                    </a:lnTo>
                    <a:lnTo>
                      <a:pt x="483" y="512"/>
                    </a:lnTo>
                    <a:lnTo>
                      <a:pt x="481" y="512"/>
                    </a:lnTo>
                    <a:lnTo>
                      <a:pt x="480" y="510"/>
                    </a:lnTo>
                    <a:lnTo>
                      <a:pt x="484" y="510"/>
                    </a:lnTo>
                    <a:lnTo>
                      <a:pt x="484" y="498"/>
                    </a:lnTo>
                    <a:lnTo>
                      <a:pt x="483" y="498"/>
                    </a:lnTo>
                    <a:lnTo>
                      <a:pt x="482" y="496"/>
                    </a:lnTo>
                    <a:lnTo>
                      <a:pt x="484" y="496"/>
                    </a:lnTo>
                    <a:lnTo>
                      <a:pt x="484" y="492"/>
                    </a:lnTo>
                    <a:lnTo>
                      <a:pt x="482" y="492"/>
                    </a:lnTo>
                    <a:lnTo>
                      <a:pt x="482" y="506"/>
                    </a:lnTo>
                    <a:lnTo>
                      <a:pt x="482" y="508"/>
                    </a:lnTo>
                    <a:lnTo>
                      <a:pt x="481" y="508"/>
                    </a:lnTo>
                    <a:lnTo>
                      <a:pt x="480" y="504"/>
                    </a:lnTo>
                    <a:lnTo>
                      <a:pt x="482" y="504"/>
                    </a:lnTo>
                    <a:lnTo>
                      <a:pt x="482" y="506"/>
                    </a:lnTo>
                    <a:lnTo>
                      <a:pt x="482" y="492"/>
                    </a:lnTo>
                    <a:lnTo>
                      <a:pt x="482" y="498"/>
                    </a:lnTo>
                    <a:lnTo>
                      <a:pt x="481" y="498"/>
                    </a:lnTo>
                    <a:lnTo>
                      <a:pt x="481" y="496"/>
                    </a:lnTo>
                    <a:lnTo>
                      <a:pt x="482" y="498"/>
                    </a:lnTo>
                    <a:lnTo>
                      <a:pt x="482" y="492"/>
                    </a:lnTo>
                    <a:lnTo>
                      <a:pt x="480" y="492"/>
                    </a:lnTo>
                    <a:lnTo>
                      <a:pt x="482" y="490"/>
                    </a:lnTo>
                    <a:lnTo>
                      <a:pt x="483" y="490"/>
                    </a:lnTo>
                    <a:lnTo>
                      <a:pt x="485" y="492"/>
                    </a:lnTo>
                    <a:lnTo>
                      <a:pt x="485" y="484"/>
                    </a:lnTo>
                    <a:lnTo>
                      <a:pt x="483" y="484"/>
                    </a:lnTo>
                    <a:lnTo>
                      <a:pt x="483" y="482"/>
                    </a:lnTo>
                    <a:lnTo>
                      <a:pt x="484" y="482"/>
                    </a:lnTo>
                    <a:lnTo>
                      <a:pt x="484" y="480"/>
                    </a:lnTo>
                    <a:lnTo>
                      <a:pt x="485" y="480"/>
                    </a:lnTo>
                    <a:lnTo>
                      <a:pt x="485" y="482"/>
                    </a:lnTo>
                    <a:lnTo>
                      <a:pt x="484" y="482"/>
                    </a:lnTo>
                    <a:lnTo>
                      <a:pt x="486" y="484"/>
                    </a:lnTo>
                    <a:lnTo>
                      <a:pt x="486" y="478"/>
                    </a:lnTo>
                    <a:lnTo>
                      <a:pt x="484" y="478"/>
                    </a:lnTo>
                    <a:lnTo>
                      <a:pt x="484" y="476"/>
                    </a:lnTo>
                    <a:lnTo>
                      <a:pt x="485" y="476"/>
                    </a:lnTo>
                    <a:lnTo>
                      <a:pt x="486" y="478"/>
                    </a:lnTo>
                    <a:lnTo>
                      <a:pt x="486" y="472"/>
                    </a:lnTo>
                    <a:lnTo>
                      <a:pt x="485" y="472"/>
                    </a:lnTo>
                    <a:lnTo>
                      <a:pt x="486" y="470"/>
                    </a:lnTo>
                    <a:lnTo>
                      <a:pt x="486" y="468"/>
                    </a:lnTo>
                    <a:lnTo>
                      <a:pt x="488" y="468"/>
                    </a:lnTo>
                    <a:lnTo>
                      <a:pt x="488" y="470"/>
                    </a:lnTo>
                    <a:lnTo>
                      <a:pt x="488" y="466"/>
                    </a:lnTo>
                    <a:lnTo>
                      <a:pt x="489" y="464"/>
                    </a:lnTo>
                    <a:lnTo>
                      <a:pt x="490" y="466"/>
                    </a:lnTo>
                    <a:lnTo>
                      <a:pt x="490" y="458"/>
                    </a:lnTo>
                    <a:lnTo>
                      <a:pt x="488" y="458"/>
                    </a:lnTo>
                    <a:lnTo>
                      <a:pt x="488" y="456"/>
                    </a:lnTo>
                    <a:lnTo>
                      <a:pt x="489" y="456"/>
                    </a:lnTo>
                    <a:lnTo>
                      <a:pt x="490" y="458"/>
                    </a:lnTo>
                    <a:lnTo>
                      <a:pt x="490" y="456"/>
                    </a:lnTo>
                    <a:lnTo>
                      <a:pt x="492" y="456"/>
                    </a:lnTo>
                    <a:lnTo>
                      <a:pt x="492" y="418"/>
                    </a:lnTo>
                    <a:lnTo>
                      <a:pt x="492" y="444"/>
                    </a:lnTo>
                    <a:lnTo>
                      <a:pt x="492" y="446"/>
                    </a:lnTo>
                    <a:lnTo>
                      <a:pt x="491" y="446"/>
                    </a:lnTo>
                    <a:lnTo>
                      <a:pt x="491" y="448"/>
                    </a:lnTo>
                    <a:lnTo>
                      <a:pt x="490" y="450"/>
                    </a:lnTo>
                    <a:lnTo>
                      <a:pt x="488" y="450"/>
                    </a:lnTo>
                    <a:lnTo>
                      <a:pt x="489" y="448"/>
                    </a:lnTo>
                    <a:lnTo>
                      <a:pt x="491" y="448"/>
                    </a:lnTo>
                    <a:lnTo>
                      <a:pt x="491" y="446"/>
                    </a:lnTo>
                    <a:lnTo>
                      <a:pt x="490" y="444"/>
                    </a:lnTo>
                    <a:lnTo>
                      <a:pt x="492" y="444"/>
                    </a:lnTo>
                    <a:lnTo>
                      <a:pt x="492" y="418"/>
                    </a:lnTo>
                    <a:lnTo>
                      <a:pt x="492" y="434"/>
                    </a:lnTo>
                    <a:lnTo>
                      <a:pt x="491" y="436"/>
                    </a:lnTo>
                    <a:lnTo>
                      <a:pt x="490" y="434"/>
                    </a:lnTo>
                    <a:lnTo>
                      <a:pt x="492" y="434"/>
                    </a:lnTo>
                    <a:lnTo>
                      <a:pt x="492" y="418"/>
                    </a:lnTo>
                    <a:lnTo>
                      <a:pt x="491" y="418"/>
                    </a:lnTo>
                    <a:lnTo>
                      <a:pt x="491" y="416"/>
                    </a:lnTo>
                    <a:lnTo>
                      <a:pt x="492" y="418"/>
                    </a:lnTo>
                    <a:lnTo>
                      <a:pt x="492" y="415"/>
                    </a:lnTo>
                    <a:lnTo>
                      <a:pt x="492" y="416"/>
                    </a:lnTo>
                    <a:lnTo>
                      <a:pt x="491" y="414"/>
                    </a:lnTo>
                    <a:lnTo>
                      <a:pt x="493" y="414"/>
                    </a:lnTo>
                    <a:lnTo>
                      <a:pt x="493" y="388"/>
                    </a:lnTo>
                    <a:lnTo>
                      <a:pt x="493" y="390"/>
                    </a:lnTo>
                    <a:lnTo>
                      <a:pt x="493" y="392"/>
                    </a:lnTo>
                    <a:lnTo>
                      <a:pt x="492" y="394"/>
                    </a:lnTo>
                    <a:lnTo>
                      <a:pt x="492" y="406"/>
                    </a:lnTo>
                    <a:lnTo>
                      <a:pt x="492" y="408"/>
                    </a:lnTo>
                    <a:lnTo>
                      <a:pt x="491" y="408"/>
                    </a:lnTo>
                    <a:lnTo>
                      <a:pt x="491" y="406"/>
                    </a:lnTo>
                    <a:lnTo>
                      <a:pt x="492" y="406"/>
                    </a:lnTo>
                    <a:lnTo>
                      <a:pt x="492" y="394"/>
                    </a:lnTo>
                    <a:lnTo>
                      <a:pt x="492" y="395"/>
                    </a:lnTo>
                    <a:lnTo>
                      <a:pt x="492" y="402"/>
                    </a:lnTo>
                    <a:lnTo>
                      <a:pt x="490" y="402"/>
                    </a:lnTo>
                    <a:lnTo>
                      <a:pt x="490" y="432"/>
                    </a:lnTo>
                    <a:lnTo>
                      <a:pt x="489" y="434"/>
                    </a:lnTo>
                    <a:lnTo>
                      <a:pt x="488" y="434"/>
                    </a:lnTo>
                    <a:lnTo>
                      <a:pt x="487" y="434"/>
                    </a:lnTo>
                    <a:lnTo>
                      <a:pt x="487" y="440"/>
                    </a:lnTo>
                    <a:lnTo>
                      <a:pt x="487" y="442"/>
                    </a:lnTo>
                    <a:lnTo>
                      <a:pt x="486" y="442"/>
                    </a:lnTo>
                    <a:lnTo>
                      <a:pt x="486" y="462"/>
                    </a:lnTo>
                    <a:lnTo>
                      <a:pt x="486" y="464"/>
                    </a:lnTo>
                    <a:lnTo>
                      <a:pt x="484" y="464"/>
                    </a:lnTo>
                    <a:lnTo>
                      <a:pt x="484" y="478"/>
                    </a:lnTo>
                    <a:lnTo>
                      <a:pt x="482" y="478"/>
                    </a:lnTo>
                    <a:lnTo>
                      <a:pt x="481" y="480"/>
                    </a:lnTo>
                    <a:lnTo>
                      <a:pt x="483" y="480"/>
                    </a:lnTo>
                    <a:lnTo>
                      <a:pt x="483" y="482"/>
                    </a:lnTo>
                    <a:lnTo>
                      <a:pt x="481" y="484"/>
                    </a:lnTo>
                    <a:lnTo>
                      <a:pt x="481" y="481"/>
                    </a:lnTo>
                    <a:lnTo>
                      <a:pt x="480" y="482"/>
                    </a:lnTo>
                    <a:lnTo>
                      <a:pt x="478" y="481"/>
                    </a:lnTo>
                    <a:lnTo>
                      <a:pt x="478" y="494"/>
                    </a:lnTo>
                    <a:lnTo>
                      <a:pt x="478" y="496"/>
                    </a:lnTo>
                    <a:lnTo>
                      <a:pt x="473" y="496"/>
                    </a:lnTo>
                    <a:lnTo>
                      <a:pt x="473" y="500"/>
                    </a:lnTo>
                    <a:lnTo>
                      <a:pt x="473" y="512"/>
                    </a:lnTo>
                    <a:lnTo>
                      <a:pt x="473" y="514"/>
                    </a:lnTo>
                    <a:lnTo>
                      <a:pt x="470" y="512"/>
                    </a:lnTo>
                    <a:lnTo>
                      <a:pt x="470" y="510"/>
                    </a:lnTo>
                    <a:lnTo>
                      <a:pt x="471" y="510"/>
                    </a:lnTo>
                    <a:lnTo>
                      <a:pt x="473" y="512"/>
                    </a:lnTo>
                    <a:lnTo>
                      <a:pt x="473" y="500"/>
                    </a:lnTo>
                    <a:lnTo>
                      <a:pt x="472" y="500"/>
                    </a:lnTo>
                    <a:lnTo>
                      <a:pt x="472" y="498"/>
                    </a:lnTo>
                    <a:lnTo>
                      <a:pt x="473" y="498"/>
                    </a:lnTo>
                    <a:lnTo>
                      <a:pt x="473" y="500"/>
                    </a:lnTo>
                    <a:lnTo>
                      <a:pt x="473" y="496"/>
                    </a:lnTo>
                    <a:lnTo>
                      <a:pt x="472" y="496"/>
                    </a:lnTo>
                    <a:lnTo>
                      <a:pt x="473" y="494"/>
                    </a:lnTo>
                    <a:lnTo>
                      <a:pt x="478" y="494"/>
                    </a:lnTo>
                    <a:lnTo>
                      <a:pt x="478" y="481"/>
                    </a:lnTo>
                    <a:lnTo>
                      <a:pt x="478" y="480"/>
                    </a:lnTo>
                    <a:lnTo>
                      <a:pt x="477" y="480"/>
                    </a:lnTo>
                    <a:lnTo>
                      <a:pt x="476" y="476"/>
                    </a:lnTo>
                    <a:lnTo>
                      <a:pt x="478" y="476"/>
                    </a:lnTo>
                    <a:lnTo>
                      <a:pt x="478" y="478"/>
                    </a:lnTo>
                    <a:lnTo>
                      <a:pt x="477" y="478"/>
                    </a:lnTo>
                    <a:lnTo>
                      <a:pt x="478" y="480"/>
                    </a:lnTo>
                    <a:lnTo>
                      <a:pt x="479" y="478"/>
                    </a:lnTo>
                    <a:lnTo>
                      <a:pt x="480" y="480"/>
                    </a:lnTo>
                    <a:lnTo>
                      <a:pt x="480" y="478"/>
                    </a:lnTo>
                    <a:lnTo>
                      <a:pt x="480" y="476"/>
                    </a:lnTo>
                    <a:lnTo>
                      <a:pt x="484" y="478"/>
                    </a:lnTo>
                    <a:lnTo>
                      <a:pt x="484" y="464"/>
                    </a:lnTo>
                    <a:lnTo>
                      <a:pt x="483" y="464"/>
                    </a:lnTo>
                    <a:lnTo>
                      <a:pt x="482" y="462"/>
                    </a:lnTo>
                    <a:lnTo>
                      <a:pt x="486" y="462"/>
                    </a:lnTo>
                    <a:lnTo>
                      <a:pt x="486" y="442"/>
                    </a:lnTo>
                    <a:lnTo>
                      <a:pt x="485" y="442"/>
                    </a:lnTo>
                    <a:lnTo>
                      <a:pt x="485" y="448"/>
                    </a:lnTo>
                    <a:lnTo>
                      <a:pt x="484" y="448"/>
                    </a:lnTo>
                    <a:lnTo>
                      <a:pt x="483" y="448"/>
                    </a:lnTo>
                    <a:lnTo>
                      <a:pt x="483" y="459"/>
                    </a:lnTo>
                    <a:lnTo>
                      <a:pt x="482" y="460"/>
                    </a:lnTo>
                    <a:lnTo>
                      <a:pt x="481" y="458"/>
                    </a:lnTo>
                    <a:lnTo>
                      <a:pt x="481" y="456"/>
                    </a:lnTo>
                    <a:lnTo>
                      <a:pt x="483" y="458"/>
                    </a:lnTo>
                    <a:lnTo>
                      <a:pt x="483" y="459"/>
                    </a:lnTo>
                    <a:lnTo>
                      <a:pt x="483" y="448"/>
                    </a:lnTo>
                    <a:lnTo>
                      <a:pt x="483" y="447"/>
                    </a:lnTo>
                    <a:lnTo>
                      <a:pt x="483" y="450"/>
                    </a:lnTo>
                    <a:lnTo>
                      <a:pt x="482" y="452"/>
                    </a:lnTo>
                    <a:lnTo>
                      <a:pt x="480" y="450"/>
                    </a:lnTo>
                    <a:lnTo>
                      <a:pt x="480" y="454"/>
                    </a:lnTo>
                    <a:lnTo>
                      <a:pt x="480" y="455"/>
                    </a:lnTo>
                    <a:lnTo>
                      <a:pt x="480" y="474"/>
                    </a:lnTo>
                    <a:lnTo>
                      <a:pt x="479" y="474"/>
                    </a:lnTo>
                    <a:lnTo>
                      <a:pt x="479" y="472"/>
                    </a:lnTo>
                    <a:lnTo>
                      <a:pt x="480" y="472"/>
                    </a:lnTo>
                    <a:lnTo>
                      <a:pt x="480" y="474"/>
                    </a:lnTo>
                    <a:lnTo>
                      <a:pt x="480" y="455"/>
                    </a:lnTo>
                    <a:lnTo>
                      <a:pt x="480" y="456"/>
                    </a:lnTo>
                    <a:lnTo>
                      <a:pt x="479" y="454"/>
                    </a:lnTo>
                    <a:lnTo>
                      <a:pt x="480" y="452"/>
                    </a:lnTo>
                    <a:lnTo>
                      <a:pt x="480" y="454"/>
                    </a:lnTo>
                    <a:lnTo>
                      <a:pt x="480" y="450"/>
                    </a:lnTo>
                    <a:lnTo>
                      <a:pt x="479" y="450"/>
                    </a:lnTo>
                    <a:lnTo>
                      <a:pt x="479" y="472"/>
                    </a:lnTo>
                    <a:lnTo>
                      <a:pt x="476" y="472"/>
                    </a:lnTo>
                    <a:lnTo>
                      <a:pt x="477" y="470"/>
                    </a:lnTo>
                    <a:lnTo>
                      <a:pt x="478" y="470"/>
                    </a:lnTo>
                    <a:lnTo>
                      <a:pt x="479" y="472"/>
                    </a:lnTo>
                    <a:lnTo>
                      <a:pt x="479" y="450"/>
                    </a:lnTo>
                    <a:lnTo>
                      <a:pt x="478" y="450"/>
                    </a:lnTo>
                    <a:lnTo>
                      <a:pt x="478" y="454"/>
                    </a:lnTo>
                    <a:lnTo>
                      <a:pt x="477" y="456"/>
                    </a:lnTo>
                    <a:lnTo>
                      <a:pt x="476" y="456"/>
                    </a:lnTo>
                    <a:lnTo>
                      <a:pt x="476" y="458"/>
                    </a:lnTo>
                    <a:lnTo>
                      <a:pt x="476" y="470"/>
                    </a:lnTo>
                    <a:lnTo>
                      <a:pt x="475" y="472"/>
                    </a:lnTo>
                    <a:lnTo>
                      <a:pt x="475" y="474"/>
                    </a:lnTo>
                    <a:lnTo>
                      <a:pt x="475" y="492"/>
                    </a:lnTo>
                    <a:lnTo>
                      <a:pt x="472" y="492"/>
                    </a:lnTo>
                    <a:lnTo>
                      <a:pt x="473" y="490"/>
                    </a:lnTo>
                    <a:lnTo>
                      <a:pt x="474" y="490"/>
                    </a:lnTo>
                    <a:lnTo>
                      <a:pt x="475" y="492"/>
                    </a:lnTo>
                    <a:lnTo>
                      <a:pt x="475" y="474"/>
                    </a:lnTo>
                    <a:lnTo>
                      <a:pt x="474" y="474"/>
                    </a:lnTo>
                    <a:lnTo>
                      <a:pt x="474" y="478"/>
                    </a:lnTo>
                    <a:lnTo>
                      <a:pt x="474" y="479"/>
                    </a:lnTo>
                    <a:lnTo>
                      <a:pt x="474" y="484"/>
                    </a:lnTo>
                    <a:lnTo>
                      <a:pt x="473" y="486"/>
                    </a:lnTo>
                    <a:lnTo>
                      <a:pt x="471" y="486"/>
                    </a:lnTo>
                    <a:lnTo>
                      <a:pt x="471" y="492"/>
                    </a:lnTo>
                    <a:lnTo>
                      <a:pt x="470" y="494"/>
                    </a:lnTo>
                    <a:lnTo>
                      <a:pt x="469" y="494"/>
                    </a:lnTo>
                    <a:lnTo>
                      <a:pt x="469" y="512"/>
                    </a:lnTo>
                    <a:lnTo>
                      <a:pt x="469" y="514"/>
                    </a:lnTo>
                    <a:lnTo>
                      <a:pt x="468" y="514"/>
                    </a:lnTo>
                    <a:lnTo>
                      <a:pt x="469" y="512"/>
                    </a:lnTo>
                    <a:lnTo>
                      <a:pt x="469" y="494"/>
                    </a:lnTo>
                    <a:lnTo>
                      <a:pt x="469" y="492"/>
                    </a:lnTo>
                    <a:lnTo>
                      <a:pt x="471" y="492"/>
                    </a:lnTo>
                    <a:lnTo>
                      <a:pt x="471" y="486"/>
                    </a:lnTo>
                    <a:lnTo>
                      <a:pt x="469" y="484"/>
                    </a:lnTo>
                    <a:lnTo>
                      <a:pt x="474" y="484"/>
                    </a:lnTo>
                    <a:lnTo>
                      <a:pt x="474" y="479"/>
                    </a:lnTo>
                    <a:lnTo>
                      <a:pt x="473" y="480"/>
                    </a:lnTo>
                    <a:lnTo>
                      <a:pt x="472" y="480"/>
                    </a:lnTo>
                    <a:lnTo>
                      <a:pt x="472" y="478"/>
                    </a:lnTo>
                    <a:lnTo>
                      <a:pt x="472" y="476"/>
                    </a:lnTo>
                    <a:lnTo>
                      <a:pt x="473" y="476"/>
                    </a:lnTo>
                    <a:lnTo>
                      <a:pt x="474" y="478"/>
                    </a:lnTo>
                    <a:lnTo>
                      <a:pt x="474" y="474"/>
                    </a:lnTo>
                    <a:lnTo>
                      <a:pt x="473" y="472"/>
                    </a:lnTo>
                    <a:lnTo>
                      <a:pt x="472" y="470"/>
                    </a:lnTo>
                    <a:lnTo>
                      <a:pt x="476" y="470"/>
                    </a:lnTo>
                    <a:lnTo>
                      <a:pt x="476" y="458"/>
                    </a:lnTo>
                    <a:lnTo>
                      <a:pt x="476" y="466"/>
                    </a:lnTo>
                    <a:lnTo>
                      <a:pt x="474" y="466"/>
                    </a:lnTo>
                    <a:lnTo>
                      <a:pt x="475" y="464"/>
                    </a:lnTo>
                    <a:lnTo>
                      <a:pt x="476" y="464"/>
                    </a:lnTo>
                    <a:lnTo>
                      <a:pt x="476" y="466"/>
                    </a:lnTo>
                    <a:lnTo>
                      <a:pt x="476" y="458"/>
                    </a:lnTo>
                    <a:lnTo>
                      <a:pt x="474" y="458"/>
                    </a:lnTo>
                    <a:lnTo>
                      <a:pt x="474" y="456"/>
                    </a:lnTo>
                    <a:lnTo>
                      <a:pt x="476" y="456"/>
                    </a:lnTo>
                    <a:lnTo>
                      <a:pt x="476" y="458"/>
                    </a:lnTo>
                    <a:lnTo>
                      <a:pt x="476" y="456"/>
                    </a:lnTo>
                    <a:lnTo>
                      <a:pt x="475" y="454"/>
                    </a:lnTo>
                    <a:lnTo>
                      <a:pt x="474" y="454"/>
                    </a:lnTo>
                    <a:lnTo>
                      <a:pt x="475" y="452"/>
                    </a:lnTo>
                    <a:lnTo>
                      <a:pt x="478" y="454"/>
                    </a:lnTo>
                    <a:lnTo>
                      <a:pt x="478" y="450"/>
                    </a:lnTo>
                    <a:lnTo>
                      <a:pt x="477" y="450"/>
                    </a:lnTo>
                    <a:lnTo>
                      <a:pt x="478" y="448"/>
                    </a:lnTo>
                    <a:lnTo>
                      <a:pt x="482" y="448"/>
                    </a:lnTo>
                    <a:lnTo>
                      <a:pt x="483" y="450"/>
                    </a:lnTo>
                    <a:lnTo>
                      <a:pt x="483" y="447"/>
                    </a:lnTo>
                    <a:lnTo>
                      <a:pt x="483" y="446"/>
                    </a:lnTo>
                    <a:lnTo>
                      <a:pt x="484" y="446"/>
                    </a:lnTo>
                    <a:lnTo>
                      <a:pt x="485" y="448"/>
                    </a:lnTo>
                    <a:lnTo>
                      <a:pt x="485" y="442"/>
                    </a:lnTo>
                    <a:lnTo>
                      <a:pt x="484" y="442"/>
                    </a:lnTo>
                    <a:lnTo>
                      <a:pt x="483" y="440"/>
                    </a:lnTo>
                    <a:lnTo>
                      <a:pt x="487" y="440"/>
                    </a:lnTo>
                    <a:lnTo>
                      <a:pt x="487" y="434"/>
                    </a:lnTo>
                    <a:lnTo>
                      <a:pt x="486" y="432"/>
                    </a:lnTo>
                    <a:lnTo>
                      <a:pt x="485" y="432"/>
                    </a:lnTo>
                    <a:lnTo>
                      <a:pt x="487" y="430"/>
                    </a:lnTo>
                    <a:lnTo>
                      <a:pt x="490" y="432"/>
                    </a:lnTo>
                    <a:lnTo>
                      <a:pt x="490" y="402"/>
                    </a:lnTo>
                    <a:lnTo>
                      <a:pt x="490" y="400"/>
                    </a:lnTo>
                    <a:lnTo>
                      <a:pt x="492" y="402"/>
                    </a:lnTo>
                    <a:lnTo>
                      <a:pt x="492" y="395"/>
                    </a:lnTo>
                    <a:lnTo>
                      <a:pt x="491" y="396"/>
                    </a:lnTo>
                    <a:lnTo>
                      <a:pt x="490" y="396"/>
                    </a:lnTo>
                    <a:lnTo>
                      <a:pt x="490" y="394"/>
                    </a:lnTo>
                    <a:lnTo>
                      <a:pt x="491" y="392"/>
                    </a:lnTo>
                    <a:lnTo>
                      <a:pt x="493" y="392"/>
                    </a:lnTo>
                    <a:lnTo>
                      <a:pt x="493" y="390"/>
                    </a:lnTo>
                    <a:lnTo>
                      <a:pt x="492" y="390"/>
                    </a:lnTo>
                    <a:lnTo>
                      <a:pt x="491" y="390"/>
                    </a:lnTo>
                    <a:lnTo>
                      <a:pt x="489" y="388"/>
                    </a:lnTo>
                    <a:lnTo>
                      <a:pt x="489" y="406"/>
                    </a:lnTo>
                    <a:lnTo>
                      <a:pt x="489" y="408"/>
                    </a:lnTo>
                    <a:lnTo>
                      <a:pt x="489" y="410"/>
                    </a:lnTo>
                    <a:lnTo>
                      <a:pt x="487" y="410"/>
                    </a:lnTo>
                    <a:lnTo>
                      <a:pt x="487" y="422"/>
                    </a:lnTo>
                    <a:lnTo>
                      <a:pt x="486" y="422"/>
                    </a:lnTo>
                    <a:lnTo>
                      <a:pt x="487" y="420"/>
                    </a:lnTo>
                    <a:lnTo>
                      <a:pt x="487" y="422"/>
                    </a:lnTo>
                    <a:lnTo>
                      <a:pt x="487" y="410"/>
                    </a:lnTo>
                    <a:lnTo>
                      <a:pt x="486" y="410"/>
                    </a:lnTo>
                    <a:lnTo>
                      <a:pt x="486" y="418"/>
                    </a:lnTo>
                    <a:lnTo>
                      <a:pt x="485" y="420"/>
                    </a:lnTo>
                    <a:lnTo>
                      <a:pt x="483" y="420"/>
                    </a:lnTo>
                    <a:lnTo>
                      <a:pt x="483" y="418"/>
                    </a:lnTo>
                    <a:lnTo>
                      <a:pt x="484" y="416"/>
                    </a:lnTo>
                    <a:lnTo>
                      <a:pt x="485" y="416"/>
                    </a:lnTo>
                    <a:lnTo>
                      <a:pt x="486" y="418"/>
                    </a:lnTo>
                    <a:lnTo>
                      <a:pt x="486" y="410"/>
                    </a:lnTo>
                    <a:lnTo>
                      <a:pt x="482" y="410"/>
                    </a:lnTo>
                    <a:lnTo>
                      <a:pt x="482" y="440"/>
                    </a:lnTo>
                    <a:lnTo>
                      <a:pt x="482" y="441"/>
                    </a:lnTo>
                    <a:lnTo>
                      <a:pt x="482" y="446"/>
                    </a:lnTo>
                    <a:lnTo>
                      <a:pt x="480" y="446"/>
                    </a:lnTo>
                    <a:lnTo>
                      <a:pt x="480" y="444"/>
                    </a:lnTo>
                    <a:lnTo>
                      <a:pt x="481" y="444"/>
                    </a:lnTo>
                    <a:lnTo>
                      <a:pt x="482" y="446"/>
                    </a:lnTo>
                    <a:lnTo>
                      <a:pt x="482" y="441"/>
                    </a:lnTo>
                    <a:lnTo>
                      <a:pt x="481" y="442"/>
                    </a:lnTo>
                    <a:lnTo>
                      <a:pt x="479" y="442"/>
                    </a:lnTo>
                    <a:lnTo>
                      <a:pt x="480" y="440"/>
                    </a:lnTo>
                    <a:lnTo>
                      <a:pt x="482" y="440"/>
                    </a:lnTo>
                    <a:lnTo>
                      <a:pt x="482" y="410"/>
                    </a:lnTo>
                    <a:lnTo>
                      <a:pt x="486" y="408"/>
                    </a:lnTo>
                    <a:lnTo>
                      <a:pt x="481" y="408"/>
                    </a:lnTo>
                    <a:lnTo>
                      <a:pt x="481" y="416"/>
                    </a:lnTo>
                    <a:lnTo>
                      <a:pt x="481" y="417"/>
                    </a:lnTo>
                    <a:lnTo>
                      <a:pt x="481" y="438"/>
                    </a:lnTo>
                    <a:lnTo>
                      <a:pt x="478" y="438"/>
                    </a:lnTo>
                    <a:lnTo>
                      <a:pt x="478" y="436"/>
                    </a:lnTo>
                    <a:lnTo>
                      <a:pt x="479" y="436"/>
                    </a:lnTo>
                    <a:lnTo>
                      <a:pt x="481" y="438"/>
                    </a:lnTo>
                    <a:lnTo>
                      <a:pt x="481" y="417"/>
                    </a:lnTo>
                    <a:lnTo>
                      <a:pt x="481" y="418"/>
                    </a:lnTo>
                    <a:lnTo>
                      <a:pt x="481" y="426"/>
                    </a:lnTo>
                    <a:lnTo>
                      <a:pt x="480" y="428"/>
                    </a:lnTo>
                    <a:lnTo>
                      <a:pt x="479" y="428"/>
                    </a:lnTo>
                    <a:lnTo>
                      <a:pt x="478" y="427"/>
                    </a:lnTo>
                    <a:lnTo>
                      <a:pt x="478" y="430"/>
                    </a:lnTo>
                    <a:lnTo>
                      <a:pt x="478" y="432"/>
                    </a:lnTo>
                    <a:lnTo>
                      <a:pt x="478" y="436"/>
                    </a:lnTo>
                    <a:lnTo>
                      <a:pt x="478" y="437"/>
                    </a:lnTo>
                    <a:lnTo>
                      <a:pt x="478" y="448"/>
                    </a:lnTo>
                    <a:lnTo>
                      <a:pt x="476" y="446"/>
                    </a:lnTo>
                    <a:lnTo>
                      <a:pt x="477" y="444"/>
                    </a:lnTo>
                    <a:lnTo>
                      <a:pt x="478" y="448"/>
                    </a:lnTo>
                    <a:lnTo>
                      <a:pt x="478" y="437"/>
                    </a:lnTo>
                    <a:lnTo>
                      <a:pt x="477" y="438"/>
                    </a:lnTo>
                    <a:lnTo>
                      <a:pt x="475" y="438"/>
                    </a:lnTo>
                    <a:lnTo>
                      <a:pt x="475" y="436"/>
                    </a:lnTo>
                    <a:lnTo>
                      <a:pt x="478" y="436"/>
                    </a:lnTo>
                    <a:lnTo>
                      <a:pt x="478" y="432"/>
                    </a:lnTo>
                    <a:lnTo>
                      <a:pt x="477" y="432"/>
                    </a:lnTo>
                    <a:lnTo>
                      <a:pt x="478" y="430"/>
                    </a:lnTo>
                    <a:lnTo>
                      <a:pt x="478" y="427"/>
                    </a:lnTo>
                    <a:lnTo>
                      <a:pt x="478" y="426"/>
                    </a:lnTo>
                    <a:lnTo>
                      <a:pt x="477" y="424"/>
                    </a:lnTo>
                    <a:lnTo>
                      <a:pt x="478" y="422"/>
                    </a:lnTo>
                    <a:lnTo>
                      <a:pt x="480" y="422"/>
                    </a:lnTo>
                    <a:lnTo>
                      <a:pt x="481" y="424"/>
                    </a:lnTo>
                    <a:lnTo>
                      <a:pt x="480" y="424"/>
                    </a:lnTo>
                    <a:lnTo>
                      <a:pt x="478" y="426"/>
                    </a:lnTo>
                    <a:lnTo>
                      <a:pt x="481" y="426"/>
                    </a:lnTo>
                    <a:lnTo>
                      <a:pt x="481" y="418"/>
                    </a:lnTo>
                    <a:lnTo>
                      <a:pt x="480" y="418"/>
                    </a:lnTo>
                    <a:lnTo>
                      <a:pt x="480" y="416"/>
                    </a:lnTo>
                    <a:lnTo>
                      <a:pt x="481" y="416"/>
                    </a:lnTo>
                    <a:lnTo>
                      <a:pt x="481" y="408"/>
                    </a:lnTo>
                    <a:lnTo>
                      <a:pt x="479" y="408"/>
                    </a:lnTo>
                    <a:lnTo>
                      <a:pt x="478" y="410"/>
                    </a:lnTo>
                    <a:lnTo>
                      <a:pt x="477" y="409"/>
                    </a:lnTo>
                    <a:lnTo>
                      <a:pt x="477" y="416"/>
                    </a:lnTo>
                    <a:lnTo>
                      <a:pt x="477" y="418"/>
                    </a:lnTo>
                    <a:lnTo>
                      <a:pt x="477" y="424"/>
                    </a:lnTo>
                    <a:lnTo>
                      <a:pt x="476" y="426"/>
                    </a:lnTo>
                    <a:lnTo>
                      <a:pt x="475" y="426"/>
                    </a:lnTo>
                    <a:lnTo>
                      <a:pt x="473" y="424"/>
                    </a:lnTo>
                    <a:lnTo>
                      <a:pt x="473" y="422"/>
                    </a:lnTo>
                    <a:lnTo>
                      <a:pt x="471" y="422"/>
                    </a:lnTo>
                    <a:lnTo>
                      <a:pt x="471" y="434"/>
                    </a:lnTo>
                    <a:lnTo>
                      <a:pt x="470" y="434"/>
                    </a:lnTo>
                    <a:lnTo>
                      <a:pt x="470" y="470"/>
                    </a:lnTo>
                    <a:lnTo>
                      <a:pt x="469" y="472"/>
                    </a:lnTo>
                    <a:lnTo>
                      <a:pt x="469" y="484"/>
                    </a:lnTo>
                    <a:lnTo>
                      <a:pt x="467" y="484"/>
                    </a:lnTo>
                    <a:lnTo>
                      <a:pt x="467" y="490"/>
                    </a:lnTo>
                    <a:lnTo>
                      <a:pt x="467" y="492"/>
                    </a:lnTo>
                    <a:lnTo>
                      <a:pt x="465" y="492"/>
                    </a:lnTo>
                    <a:lnTo>
                      <a:pt x="465" y="528"/>
                    </a:lnTo>
                    <a:lnTo>
                      <a:pt x="465" y="530"/>
                    </a:lnTo>
                    <a:lnTo>
                      <a:pt x="464" y="530"/>
                    </a:lnTo>
                    <a:lnTo>
                      <a:pt x="464" y="546"/>
                    </a:lnTo>
                    <a:lnTo>
                      <a:pt x="462" y="546"/>
                    </a:lnTo>
                    <a:lnTo>
                      <a:pt x="463" y="544"/>
                    </a:lnTo>
                    <a:lnTo>
                      <a:pt x="464" y="546"/>
                    </a:lnTo>
                    <a:lnTo>
                      <a:pt x="464" y="530"/>
                    </a:lnTo>
                    <a:lnTo>
                      <a:pt x="463" y="530"/>
                    </a:lnTo>
                    <a:lnTo>
                      <a:pt x="463" y="528"/>
                    </a:lnTo>
                    <a:lnTo>
                      <a:pt x="465" y="528"/>
                    </a:lnTo>
                    <a:lnTo>
                      <a:pt x="465" y="492"/>
                    </a:lnTo>
                    <a:lnTo>
                      <a:pt x="464" y="492"/>
                    </a:lnTo>
                    <a:lnTo>
                      <a:pt x="464" y="508"/>
                    </a:lnTo>
                    <a:lnTo>
                      <a:pt x="464" y="509"/>
                    </a:lnTo>
                    <a:lnTo>
                      <a:pt x="464" y="516"/>
                    </a:lnTo>
                    <a:lnTo>
                      <a:pt x="463" y="518"/>
                    </a:lnTo>
                    <a:lnTo>
                      <a:pt x="463" y="520"/>
                    </a:lnTo>
                    <a:lnTo>
                      <a:pt x="462" y="520"/>
                    </a:lnTo>
                    <a:lnTo>
                      <a:pt x="461" y="518"/>
                    </a:lnTo>
                    <a:lnTo>
                      <a:pt x="461" y="516"/>
                    </a:lnTo>
                    <a:lnTo>
                      <a:pt x="462" y="516"/>
                    </a:lnTo>
                    <a:lnTo>
                      <a:pt x="461" y="515"/>
                    </a:lnTo>
                    <a:lnTo>
                      <a:pt x="461" y="526"/>
                    </a:lnTo>
                    <a:lnTo>
                      <a:pt x="460" y="528"/>
                    </a:lnTo>
                    <a:lnTo>
                      <a:pt x="458" y="528"/>
                    </a:lnTo>
                    <a:lnTo>
                      <a:pt x="457" y="526"/>
                    </a:lnTo>
                    <a:lnTo>
                      <a:pt x="459" y="524"/>
                    </a:lnTo>
                    <a:lnTo>
                      <a:pt x="461" y="526"/>
                    </a:lnTo>
                    <a:lnTo>
                      <a:pt x="461" y="515"/>
                    </a:lnTo>
                    <a:lnTo>
                      <a:pt x="460" y="514"/>
                    </a:lnTo>
                    <a:lnTo>
                      <a:pt x="461" y="512"/>
                    </a:lnTo>
                    <a:lnTo>
                      <a:pt x="462" y="514"/>
                    </a:lnTo>
                    <a:lnTo>
                      <a:pt x="463" y="514"/>
                    </a:lnTo>
                    <a:lnTo>
                      <a:pt x="462" y="516"/>
                    </a:lnTo>
                    <a:lnTo>
                      <a:pt x="464" y="516"/>
                    </a:lnTo>
                    <a:lnTo>
                      <a:pt x="464" y="509"/>
                    </a:lnTo>
                    <a:lnTo>
                      <a:pt x="462" y="510"/>
                    </a:lnTo>
                    <a:lnTo>
                      <a:pt x="462" y="508"/>
                    </a:lnTo>
                    <a:lnTo>
                      <a:pt x="464" y="508"/>
                    </a:lnTo>
                    <a:lnTo>
                      <a:pt x="464" y="492"/>
                    </a:lnTo>
                    <a:lnTo>
                      <a:pt x="460" y="492"/>
                    </a:lnTo>
                    <a:lnTo>
                      <a:pt x="463" y="494"/>
                    </a:lnTo>
                    <a:lnTo>
                      <a:pt x="463" y="496"/>
                    </a:lnTo>
                    <a:lnTo>
                      <a:pt x="462" y="496"/>
                    </a:lnTo>
                    <a:lnTo>
                      <a:pt x="460" y="495"/>
                    </a:lnTo>
                    <a:lnTo>
                      <a:pt x="460" y="502"/>
                    </a:lnTo>
                    <a:lnTo>
                      <a:pt x="458" y="502"/>
                    </a:lnTo>
                    <a:lnTo>
                      <a:pt x="458" y="500"/>
                    </a:lnTo>
                    <a:lnTo>
                      <a:pt x="459" y="500"/>
                    </a:lnTo>
                    <a:lnTo>
                      <a:pt x="460" y="502"/>
                    </a:lnTo>
                    <a:lnTo>
                      <a:pt x="460" y="495"/>
                    </a:lnTo>
                    <a:lnTo>
                      <a:pt x="459" y="494"/>
                    </a:lnTo>
                    <a:lnTo>
                      <a:pt x="459" y="492"/>
                    </a:lnTo>
                    <a:lnTo>
                      <a:pt x="458" y="492"/>
                    </a:lnTo>
                    <a:lnTo>
                      <a:pt x="458" y="514"/>
                    </a:lnTo>
                    <a:lnTo>
                      <a:pt x="458" y="516"/>
                    </a:lnTo>
                    <a:lnTo>
                      <a:pt x="457" y="516"/>
                    </a:lnTo>
                    <a:lnTo>
                      <a:pt x="457" y="514"/>
                    </a:lnTo>
                    <a:lnTo>
                      <a:pt x="458" y="514"/>
                    </a:lnTo>
                    <a:lnTo>
                      <a:pt x="458" y="492"/>
                    </a:lnTo>
                    <a:lnTo>
                      <a:pt x="457" y="492"/>
                    </a:lnTo>
                    <a:lnTo>
                      <a:pt x="458" y="490"/>
                    </a:lnTo>
                    <a:lnTo>
                      <a:pt x="462" y="490"/>
                    </a:lnTo>
                    <a:lnTo>
                      <a:pt x="464" y="488"/>
                    </a:lnTo>
                    <a:lnTo>
                      <a:pt x="465" y="486"/>
                    </a:lnTo>
                    <a:lnTo>
                      <a:pt x="466" y="486"/>
                    </a:lnTo>
                    <a:lnTo>
                      <a:pt x="466" y="488"/>
                    </a:lnTo>
                    <a:lnTo>
                      <a:pt x="465" y="488"/>
                    </a:lnTo>
                    <a:lnTo>
                      <a:pt x="465" y="490"/>
                    </a:lnTo>
                    <a:lnTo>
                      <a:pt x="467" y="490"/>
                    </a:lnTo>
                    <a:lnTo>
                      <a:pt x="467" y="484"/>
                    </a:lnTo>
                    <a:lnTo>
                      <a:pt x="468" y="482"/>
                    </a:lnTo>
                    <a:lnTo>
                      <a:pt x="469" y="484"/>
                    </a:lnTo>
                    <a:lnTo>
                      <a:pt x="469" y="472"/>
                    </a:lnTo>
                    <a:lnTo>
                      <a:pt x="468" y="472"/>
                    </a:lnTo>
                    <a:lnTo>
                      <a:pt x="468" y="470"/>
                    </a:lnTo>
                    <a:lnTo>
                      <a:pt x="468" y="468"/>
                    </a:lnTo>
                    <a:lnTo>
                      <a:pt x="470" y="470"/>
                    </a:lnTo>
                    <a:lnTo>
                      <a:pt x="470" y="434"/>
                    </a:lnTo>
                    <a:lnTo>
                      <a:pt x="470" y="456"/>
                    </a:lnTo>
                    <a:lnTo>
                      <a:pt x="470" y="458"/>
                    </a:lnTo>
                    <a:lnTo>
                      <a:pt x="469" y="458"/>
                    </a:lnTo>
                    <a:lnTo>
                      <a:pt x="468" y="458"/>
                    </a:lnTo>
                    <a:lnTo>
                      <a:pt x="468" y="466"/>
                    </a:lnTo>
                    <a:lnTo>
                      <a:pt x="467" y="466"/>
                    </a:lnTo>
                    <a:lnTo>
                      <a:pt x="467" y="468"/>
                    </a:lnTo>
                    <a:lnTo>
                      <a:pt x="465" y="466"/>
                    </a:lnTo>
                    <a:lnTo>
                      <a:pt x="466" y="464"/>
                    </a:lnTo>
                    <a:lnTo>
                      <a:pt x="468" y="466"/>
                    </a:lnTo>
                    <a:lnTo>
                      <a:pt x="468" y="458"/>
                    </a:lnTo>
                    <a:lnTo>
                      <a:pt x="467" y="456"/>
                    </a:lnTo>
                    <a:lnTo>
                      <a:pt x="470" y="456"/>
                    </a:lnTo>
                    <a:lnTo>
                      <a:pt x="470" y="434"/>
                    </a:lnTo>
                    <a:lnTo>
                      <a:pt x="470" y="448"/>
                    </a:lnTo>
                    <a:lnTo>
                      <a:pt x="469" y="450"/>
                    </a:lnTo>
                    <a:lnTo>
                      <a:pt x="467" y="450"/>
                    </a:lnTo>
                    <a:lnTo>
                      <a:pt x="467" y="458"/>
                    </a:lnTo>
                    <a:lnTo>
                      <a:pt x="465" y="458"/>
                    </a:lnTo>
                    <a:lnTo>
                      <a:pt x="465" y="472"/>
                    </a:lnTo>
                    <a:lnTo>
                      <a:pt x="465" y="484"/>
                    </a:lnTo>
                    <a:lnTo>
                      <a:pt x="462" y="486"/>
                    </a:lnTo>
                    <a:lnTo>
                      <a:pt x="462" y="488"/>
                    </a:lnTo>
                    <a:lnTo>
                      <a:pt x="460" y="488"/>
                    </a:lnTo>
                    <a:lnTo>
                      <a:pt x="458" y="486"/>
                    </a:lnTo>
                    <a:lnTo>
                      <a:pt x="458" y="488"/>
                    </a:lnTo>
                    <a:lnTo>
                      <a:pt x="457" y="488"/>
                    </a:lnTo>
                    <a:lnTo>
                      <a:pt x="457" y="498"/>
                    </a:lnTo>
                    <a:lnTo>
                      <a:pt x="456" y="498"/>
                    </a:lnTo>
                    <a:lnTo>
                      <a:pt x="456" y="524"/>
                    </a:lnTo>
                    <a:lnTo>
                      <a:pt x="456" y="526"/>
                    </a:lnTo>
                    <a:lnTo>
                      <a:pt x="454" y="526"/>
                    </a:lnTo>
                    <a:lnTo>
                      <a:pt x="454" y="524"/>
                    </a:lnTo>
                    <a:lnTo>
                      <a:pt x="456" y="524"/>
                    </a:lnTo>
                    <a:lnTo>
                      <a:pt x="456" y="498"/>
                    </a:lnTo>
                    <a:lnTo>
                      <a:pt x="456" y="512"/>
                    </a:lnTo>
                    <a:lnTo>
                      <a:pt x="455" y="513"/>
                    </a:lnTo>
                    <a:lnTo>
                      <a:pt x="455" y="516"/>
                    </a:lnTo>
                    <a:lnTo>
                      <a:pt x="455" y="518"/>
                    </a:lnTo>
                    <a:lnTo>
                      <a:pt x="454" y="518"/>
                    </a:lnTo>
                    <a:lnTo>
                      <a:pt x="454" y="516"/>
                    </a:lnTo>
                    <a:lnTo>
                      <a:pt x="455" y="516"/>
                    </a:lnTo>
                    <a:lnTo>
                      <a:pt x="455" y="513"/>
                    </a:lnTo>
                    <a:lnTo>
                      <a:pt x="454" y="514"/>
                    </a:lnTo>
                    <a:lnTo>
                      <a:pt x="454" y="520"/>
                    </a:lnTo>
                    <a:lnTo>
                      <a:pt x="454" y="522"/>
                    </a:lnTo>
                    <a:lnTo>
                      <a:pt x="453" y="522"/>
                    </a:lnTo>
                    <a:lnTo>
                      <a:pt x="453" y="520"/>
                    </a:lnTo>
                    <a:lnTo>
                      <a:pt x="454" y="520"/>
                    </a:lnTo>
                    <a:lnTo>
                      <a:pt x="454" y="514"/>
                    </a:lnTo>
                    <a:lnTo>
                      <a:pt x="453" y="512"/>
                    </a:lnTo>
                    <a:lnTo>
                      <a:pt x="452" y="512"/>
                    </a:lnTo>
                    <a:lnTo>
                      <a:pt x="454" y="510"/>
                    </a:lnTo>
                    <a:lnTo>
                      <a:pt x="454" y="512"/>
                    </a:lnTo>
                    <a:lnTo>
                      <a:pt x="456" y="512"/>
                    </a:lnTo>
                    <a:lnTo>
                      <a:pt x="456" y="498"/>
                    </a:lnTo>
                    <a:lnTo>
                      <a:pt x="455" y="498"/>
                    </a:lnTo>
                    <a:lnTo>
                      <a:pt x="456" y="496"/>
                    </a:lnTo>
                    <a:lnTo>
                      <a:pt x="457" y="496"/>
                    </a:lnTo>
                    <a:lnTo>
                      <a:pt x="457" y="498"/>
                    </a:lnTo>
                    <a:lnTo>
                      <a:pt x="457" y="488"/>
                    </a:lnTo>
                    <a:lnTo>
                      <a:pt x="455" y="488"/>
                    </a:lnTo>
                    <a:lnTo>
                      <a:pt x="455" y="492"/>
                    </a:lnTo>
                    <a:lnTo>
                      <a:pt x="455" y="494"/>
                    </a:lnTo>
                    <a:lnTo>
                      <a:pt x="455" y="498"/>
                    </a:lnTo>
                    <a:lnTo>
                      <a:pt x="453" y="500"/>
                    </a:lnTo>
                    <a:lnTo>
                      <a:pt x="453" y="508"/>
                    </a:lnTo>
                    <a:lnTo>
                      <a:pt x="451" y="508"/>
                    </a:lnTo>
                    <a:lnTo>
                      <a:pt x="452" y="506"/>
                    </a:lnTo>
                    <a:lnTo>
                      <a:pt x="453" y="508"/>
                    </a:lnTo>
                    <a:lnTo>
                      <a:pt x="453" y="500"/>
                    </a:lnTo>
                    <a:lnTo>
                      <a:pt x="452" y="498"/>
                    </a:lnTo>
                    <a:lnTo>
                      <a:pt x="449" y="500"/>
                    </a:lnTo>
                    <a:lnTo>
                      <a:pt x="451" y="502"/>
                    </a:lnTo>
                    <a:lnTo>
                      <a:pt x="450" y="502"/>
                    </a:lnTo>
                    <a:lnTo>
                      <a:pt x="450" y="504"/>
                    </a:lnTo>
                    <a:lnTo>
                      <a:pt x="449" y="506"/>
                    </a:lnTo>
                    <a:lnTo>
                      <a:pt x="447" y="506"/>
                    </a:lnTo>
                    <a:lnTo>
                      <a:pt x="447" y="504"/>
                    </a:lnTo>
                    <a:lnTo>
                      <a:pt x="450" y="504"/>
                    </a:lnTo>
                    <a:lnTo>
                      <a:pt x="450" y="502"/>
                    </a:lnTo>
                    <a:lnTo>
                      <a:pt x="447" y="502"/>
                    </a:lnTo>
                    <a:lnTo>
                      <a:pt x="447" y="518"/>
                    </a:lnTo>
                    <a:lnTo>
                      <a:pt x="446" y="518"/>
                    </a:lnTo>
                    <a:lnTo>
                      <a:pt x="446" y="516"/>
                    </a:lnTo>
                    <a:lnTo>
                      <a:pt x="447" y="516"/>
                    </a:lnTo>
                    <a:lnTo>
                      <a:pt x="447" y="518"/>
                    </a:lnTo>
                    <a:lnTo>
                      <a:pt x="447" y="502"/>
                    </a:lnTo>
                    <a:lnTo>
                      <a:pt x="446" y="502"/>
                    </a:lnTo>
                    <a:lnTo>
                      <a:pt x="446" y="500"/>
                    </a:lnTo>
                    <a:lnTo>
                      <a:pt x="449" y="500"/>
                    </a:lnTo>
                    <a:lnTo>
                      <a:pt x="449" y="498"/>
                    </a:lnTo>
                    <a:lnTo>
                      <a:pt x="452" y="498"/>
                    </a:lnTo>
                    <a:lnTo>
                      <a:pt x="453" y="498"/>
                    </a:lnTo>
                    <a:lnTo>
                      <a:pt x="454" y="496"/>
                    </a:lnTo>
                    <a:lnTo>
                      <a:pt x="455" y="498"/>
                    </a:lnTo>
                    <a:lnTo>
                      <a:pt x="455" y="494"/>
                    </a:lnTo>
                    <a:lnTo>
                      <a:pt x="453" y="492"/>
                    </a:lnTo>
                    <a:lnTo>
                      <a:pt x="455" y="492"/>
                    </a:lnTo>
                    <a:lnTo>
                      <a:pt x="455" y="488"/>
                    </a:lnTo>
                    <a:lnTo>
                      <a:pt x="454" y="488"/>
                    </a:lnTo>
                    <a:lnTo>
                      <a:pt x="454" y="486"/>
                    </a:lnTo>
                    <a:lnTo>
                      <a:pt x="453" y="486"/>
                    </a:lnTo>
                    <a:lnTo>
                      <a:pt x="453" y="492"/>
                    </a:lnTo>
                    <a:lnTo>
                      <a:pt x="452" y="492"/>
                    </a:lnTo>
                    <a:lnTo>
                      <a:pt x="453" y="490"/>
                    </a:lnTo>
                    <a:lnTo>
                      <a:pt x="453" y="492"/>
                    </a:lnTo>
                    <a:lnTo>
                      <a:pt x="453" y="486"/>
                    </a:lnTo>
                    <a:lnTo>
                      <a:pt x="452" y="485"/>
                    </a:lnTo>
                    <a:lnTo>
                      <a:pt x="452" y="486"/>
                    </a:lnTo>
                    <a:lnTo>
                      <a:pt x="452" y="488"/>
                    </a:lnTo>
                    <a:lnTo>
                      <a:pt x="449" y="488"/>
                    </a:lnTo>
                    <a:lnTo>
                      <a:pt x="449" y="486"/>
                    </a:lnTo>
                    <a:lnTo>
                      <a:pt x="450" y="486"/>
                    </a:lnTo>
                    <a:lnTo>
                      <a:pt x="447" y="485"/>
                    </a:lnTo>
                    <a:lnTo>
                      <a:pt x="447" y="486"/>
                    </a:lnTo>
                    <a:lnTo>
                      <a:pt x="446" y="486"/>
                    </a:lnTo>
                    <a:lnTo>
                      <a:pt x="446" y="488"/>
                    </a:lnTo>
                    <a:lnTo>
                      <a:pt x="445" y="488"/>
                    </a:lnTo>
                    <a:lnTo>
                      <a:pt x="445" y="494"/>
                    </a:lnTo>
                    <a:lnTo>
                      <a:pt x="445" y="496"/>
                    </a:lnTo>
                    <a:lnTo>
                      <a:pt x="444" y="496"/>
                    </a:lnTo>
                    <a:lnTo>
                      <a:pt x="444" y="500"/>
                    </a:lnTo>
                    <a:lnTo>
                      <a:pt x="444" y="560"/>
                    </a:lnTo>
                    <a:lnTo>
                      <a:pt x="443" y="562"/>
                    </a:lnTo>
                    <a:lnTo>
                      <a:pt x="443" y="560"/>
                    </a:lnTo>
                    <a:lnTo>
                      <a:pt x="444" y="560"/>
                    </a:lnTo>
                    <a:lnTo>
                      <a:pt x="444" y="500"/>
                    </a:lnTo>
                    <a:lnTo>
                      <a:pt x="443" y="500"/>
                    </a:lnTo>
                    <a:lnTo>
                      <a:pt x="442" y="498"/>
                    </a:lnTo>
                    <a:lnTo>
                      <a:pt x="443" y="496"/>
                    </a:lnTo>
                    <a:lnTo>
                      <a:pt x="444" y="496"/>
                    </a:lnTo>
                    <a:lnTo>
                      <a:pt x="444" y="500"/>
                    </a:lnTo>
                    <a:lnTo>
                      <a:pt x="444" y="496"/>
                    </a:lnTo>
                    <a:lnTo>
                      <a:pt x="443" y="494"/>
                    </a:lnTo>
                    <a:lnTo>
                      <a:pt x="444" y="492"/>
                    </a:lnTo>
                    <a:lnTo>
                      <a:pt x="445" y="492"/>
                    </a:lnTo>
                    <a:lnTo>
                      <a:pt x="445" y="494"/>
                    </a:lnTo>
                    <a:lnTo>
                      <a:pt x="445" y="488"/>
                    </a:lnTo>
                    <a:lnTo>
                      <a:pt x="444" y="488"/>
                    </a:lnTo>
                    <a:lnTo>
                      <a:pt x="444" y="486"/>
                    </a:lnTo>
                    <a:lnTo>
                      <a:pt x="445" y="484"/>
                    </a:lnTo>
                    <a:lnTo>
                      <a:pt x="447" y="486"/>
                    </a:lnTo>
                    <a:lnTo>
                      <a:pt x="447" y="485"/>
                    </a:lnTo>
                    <a:lnTo>
                      <a:pt x="446" y="484"/>
                    </a:lnTo>
                    <a:lnTo>
                      <a:pt x="446" y="482"/>
                    </a:lnTo>
                    <a:lnTo>
                      <a:pt x="447" y="482"/>
                    </a:lnTo>
                    <a:lnTo>
                      <a:pt x="450" y="485"/>
                    </a:lnTo>
                    <a:lnTo>
                      <a:pt x="451" y="484"/>
                    </a:lnTo>
                    <a:lnTo>
                      <a:pt x="452" y="486"/>
                    </a:lnTo>
                    <a:lnTo>
                      <a:pt x="452" y="485"/>
                    </a:lnTo>
                    <a:lnTo>
                      <a:pt x="452" y="484"/>
                    </a:lnTo>
                    <a:lnTo>
                      <a:pt x="451" y="484"/>
                    </a:lnTo>
                    <a:lnTo>
                      <a:pt x="452" y="482"/>
                    </a:lnTo>
                    <a:lnTo>
                      <a:pt x="454" y="482"/>
                    </a:lnTo>
                    <a:lnTo>
                      <a:pt x="454" y="484"/>
                    </a:lnTo>
                    <a:lnTo>
                      <a:pt x="455" y="486"/>
                    </a:lnTo>
                    <a:lnTo>
                      <a:pt x="458" y="486"/>
                    </a:lnTo>
                    <a:lnTo>
                      <a:pt x="459" y="484"/>
                    </a:lnTo>
                    <a:lnTo>
                      <a:pt x="462" y="484"/>
                    </a:lnTo>
                    <a:lnTo>
                      <a:pt x="463" y="482"/>
                    </a:lnTo>
                    <a:lnTo>
                      <a:pt x="465" y="482"/>
                    </a:lnTo>
                    <a:lnTo>
                      <a:pt x="465" y="484"/>
                    </a:lnTo>
                    <a:lnTo>
                      <a:pt x="465" y="472"/>
                    </a:lnTo>
                    <a:lnTo>
                      <a:pt x="465" y="478"/>
                    </a:lnTo>
                    <a:lnTo>
                      <a:pt x="464" y="478"/>
                    </a:lnTo>
                    <a:lnTo>
                      <a:pt x="464" y="476"/>
                    </a:lnTo>
                    <a:lnTo>
                      <a:pt x="465" y="478"/>
                    </a:lnTo>
                    <a:lnTo>
                      <a:pt x="465" y="472"/>
                    </a:lnTo>
                    <a:lnTo>
                      <a:pt x="463" y="472"/>
                    </a:lnTo>
                    <a:lnTo>
                      <a:pt x="465" y="470"/>
                    </a:lnTo>
                    <a:lnTo>
                      <a:pt x="465" y="472"/>
                    </a:lnTo>
                    <a:lnTo>
                      <a:pt x="465" y="458"/>
                    </a:lnTo>
                    <a:lnTo>
                      <a:pt x="464" y="458"/>
                    </a:lnTo>
                    <a:lnTo>
                      <a:pt x="464" y="462"/>
                    </a:lnTo>
                    <a:lnTo>
                      <a:pt x="463" y="462"/>
                    </a:lnTo>
                    <a:lnTo>
                      <a:pt x="463" y="472"/>
                    </a:lnTo>
                    <a:lnTo>
                      <a:pt x="462" y="472"/>
                    </a:lnTo>
                    <a:lnTo>
                      <a:pt x="462" y="474"/>
                    </a:lnTo>
                    <a:lnTo>
                      <a:pt x="462" y="476"/>
                    </a:lnTo>
                    <a:lnTo>
                      <a:pt x="461" y="474"/>
                    </a:lnTo>
                    <a:lnTo>
                      <a:pt x="462" y="474"/>
                    </a:lnTo>
                    <a:lnTo>
                      <a:pt x="462" y="472"/>
                    </a:lnTo>
                    <a:lnTo>
                      <a:pt x="460" y="472"/>
                    </a:lnTo>
                    <a:lnTo>
                      <a:pt x="460" y="480"/>
                    </a:lnTo>
                    <a:lnTo>
                      <a:pt x="459" y="480"/>
                    </a:lnTo>
                    <a:lnTo>
                      <a:pt x="457" y="479"/>
                    </a:lnTo>
                    <a:lnTo>
                      <a:pt x="457" y="482"/>
                    </a:lnTo>
                    <a:lnTo>
                      <a:pt x="456" y="482"/>
                    </a:lnTo>
                    <a:lnTo>
                      <a:pt x="456" y="480"/>
                    </a:lnTo>
                    <a:lnTo>
                      <a:pt x="457" y="480"/>
                    </a:lnTo>
                    <a:lnTo>
                      <a:pt x="457" y="482"/>
                    </a:lnTo>
                    <a:lnTo>
                      <a:pt x="457" y="479"/>
                    </a:lnTo>
                    <a:lnTo>
                      <a:pt x="457" y="478"/>
                    </a:lnTo>
                    <a:lnTo>
                      <a:pt x="460" y="478"/>
                    </a:lnTo>
                    <a:lnTo>
                      <a:pt x="460" y="480"/>
                    </a:lnTo>
                    <a:lnTo>
                      <a:pt x="460" y="472"/>
                    </a:lnTo>
                    <a:lnTo>
                      <a:pt x="459" y="470"/>
                    </a:lnTo>
                    <a:lnTo>
                      <a:pt x="459" y="474"/>
                    </a:lnTo>
                    <a:lnTo>
                      <a:pt x="459" y="476"/>
                    </a:lnTo>
                    <a:lnTo>
                      <a:pt x="459" y="474"/>
                    </a:lnTo>
                    <a:lnTo>
                      <a:pt x="459" y="470"/>
                    </a:lnTo>
                    <a:lnTo>
                      <a:pt x="458" y="470"/>
                    </a:lnTo>
                    <a:lnTo>
                      <a:pt x="457" y="472"/>
                    </a:lnTo>
                    <a:lnTo>
                      <a:pt x="457" y="474"/>
                    </a:lnTo>
                    <a:lnTo>
                      <a:pt x="455" y="474"/>
                    </a:lnTo>
                    <a:lnTo>
                      <a:pt x="455" y="480"/>
                    </a:lnTo>
                    <a:lnTo>
                      <a:pt x="453" y="480"/>
                    </a:lnTo>
                    <a:lnTo>
                      <a:pt x="454" y="478"/>
                    </a:lnTo>
                    <a:lnTo>
                      <a:pt x="455" y="478"/>
                    </a:lnTo>
                    <a:lnTo>
                      <a:pt x="455" y="480"/>
                    </a:lnTo>
                    <a:lnTo>
                      <a:pt x="455" y="474"/>
                    </a:lnTo>
                    <a:lnTo>
                      <a:pt x="454" y="474"/>
                    </a:lnTo>
                    <a:lnTo>
                      <a:pt x="455" y="470"/>
                    </a:lnTo>
                    <a:lnTo>
                      <a:pt x="456" y="471"/>
                    </a:lnTo>
                    <a:lnTo>
                      <a:pt x="456" y="468"/>
                    </a:lnTo>
                    <a:lnTo>
                      <a:pt x="458" y="468"/>
                    </a:lnTo>
                    <a:lnTo>
                      <a:pt x="457" y="466"/>
                    </a:lnTo>
                    <a:lnTo>
                      <a:pt x="458" y="466"/>
                    </a:lnTo>
                    <a:lnTo>
                      <a:pt x="458" y="464"/>
                    </a:lnTo>
                    <a:lnTo>
                      <a:pt x="459" y="466"/>
                    </a:lnTo>
                    <a:lnTo>
                      <a:pt x="458" y="468"/>
                    </a:lnTo>
                    <a:lnTo>
                      <a:pt x="459" y="468"/>
                    </a:lnTo>
                    <a:lnTo>
                      <a:pt x="460" y="470"/>
                    </a:lnTo>
                    <a:lnTo>
                      <a:pt x="463" y="472"/>
                    </a:lnTo>
                    <a:lnTo>
                      <a:pt x="463" y="462"/>
                    </a:lnTo>
                    <a:lnTo>
                      <a:pt x="461" y="462"/>
                    </a:lnTo>
                    <a:lnTo>
                      <a:pt x="460" y="464"/>
                    </a:lnTo>
                    <a:lnTo>
                      <a:pt x="460" y="462"/>
                    </a:lnTo>
                    <a:lnTo>
                      <a:pt x="462" y="460"/>
                    </a:lnTo>
                    <a:lnTo>
                      <a:pt x="464" y="462"/>
                    </a:lnTo>
                    <a:lnTo>
                      <a:pt x="464" y="458"/>
                    </a:lnTo>
                    <a:lnTo>
                      <a:pt x="463" y="458"/>
                    </a:lnTo>
                    <a:lnTo>
                      <a:pt x="464" y="456"/>
                    </a:lnTo>
                    <a:lnTo>
                      <a:pt x="466" y="456"/>
                    </a:lnTo>
                    <a:lnTo>
                      <a:pt x="467" y="458"/>
                    </a:lnTo>
                    <a:lnTo>
                      <a:pt x="467" y="450"/>
                    </a:lnTo>
                    <a:lnTo>
                      <a:pt x="466" y="450"/>
                    </a:lnTo>
                    <a:lnTo>
                      <a:pt x="466" y="448"/>
                    </a:lnTo>
                    <a:lnTo>
                      <a:pt x="470" y="448"/>
                    </a:lnTo>
                    <a:lnTo>
                      <a:pt x="470" y="434"/>
                    </a:lnTo>
                    <a:lnTo>
                      <a:pt x="470" y="444"/>
                    </a:lnTo>
                    <a:lnTo>
                      <a:pt x="469" y="446"/>
                    </a:lnTo>
                    <a:lnTo>
                      <a:pt x="467" y="446"/>
                    </a:lnTo>
                    <a:lnTo>
                      <a:pt x="467" y="444"/>
                    </a:lnTo>
                    <a:lnTo>
                      <a:pt x="470" y="444"/>
                    </a:lnTo>
                    <a:lnTo>
                      <a:pt x="470" y="434"/>
                    </a:lnTo>
                    <a:lnTo>
                      <a:pt x="469" y="434"/>
                    </a:lnTo>
                    <a:lnTo>
                      <a:pt x="470" y="432"/>
                    </a:lnTo>
                    <a:lnTo>
                      <a:pt x="471" y="432"/>
                    </a:lnTo>
                    <a:lnTo>
                      <a:pt x="471" y="434"/>
                    </a:lnTo>
                    <a:lnTo>
                      <a:pt x="471" y="422"/>
                    </a:lnTo>
                    <a:lnTo>
                      <a:pt x="471" y="420"/>
                    </a:lnTo>
                    <a:lnTo>
                      <a:pt x="471" y="418"/>
                    </a:lnTo>
                    <a:lnTo>
                      <a:pt x="472" y="418"/>
                    </a:lnTo>
                    <a:lnTo>
                      <a:pt x="471" y="420"/>
                    </a:lnTo>
                    <a:lnTo>
                      <a:pt x="472" y="420"/>
                    </a:lnTo>
                    <a:lnTo>
                      <a:pt x="474" y="422"/>
                    </a:lnTo>
                    <a:lnTo>
                      <a:pt x="475" y="422"/>
                    </a:lnTo>
                    <a:lnTo>
                      <a:pt x="476" y="424"/>
                    </a:lnTo>
                    <a:lnTo>
                      <a:pt x="477" y="424"/>
                    </a:lnTo>
                    <a:lnTo>
                      <a:pt x="477" y="418"/>
                    </a:lnTo>
                    <a:lnTo>
                      <a:pt x="476" y="420"/>
                    </a:lnTo>
                    <a:lnTo>
                      <a:pt x="472" y="418"/>
                    </a:lnTo>
                    <a:lnTo>
                      <a:pt x="477" y="416"/>
                    </a:lnTo>
                    <a:lnTo>
                      <a:pt x="477" y="409"/>
                    </a:lnTo>
                    <a:lnTo>
                      <a:pt x="477" y="408"/>
                    </a:lnTo>
                    <a:lnTo>
                      <a:pt x="478" y="406"/>
                    </a:lnTo>
                    <a:lnTo>
                      <a:pt x="480" y="408"/>
                    </a:lnTo>
                    <a:lnTo>
                      <a:pt x="483" y="408"/>
                    </a:lnTo>
                    <a:lnTo>
                      <a:pt x="483" y="406"/>
                    </a:lnTo>
                    <a:lnTo>
                      <a:pt x="486" y="406"/>
                    </a:lnTo>
                    <a:lnTo>
                      <a:pt x="485" y="408"/>
                    </a:lnTo>
                    <a:lnTo>
                      <a:pt x="486" y="408"/>
                    </a:lnTo>
                    <a:lnTo>
                      <a:pt x="488" y="408"/>
                    </a:lnTo>
                    <a:lnTo>
                      <a:pt x="488" y="406"/>
                    </a:lnTo>
                    <a:lnTo>
                      <a:pt x="489" y="406"/>
                    </a:lnTo>
                    <a:lnTo>
                      <a:pt x="489" y="388"/>
                    </a:lnTo>
                    <a:lnTo>
                      <a:pt x="488" y="388"/>
                    </a:lnTo>
                    <a:lnTo>
                      <a:pt x="488" y="394"/>
                    </a:lnTo>
                    <a:lnTo>
                      <a:pt x="488" y="396"/>
                    </a:lnTo>
                    <a:lnTo>
                      <a:pt x="488" y="402"/>
                    </a:lnTo>
                    <a:lnTo>
                      <a:pt x="488" y="404"/>
                    </a:lnTo>
                    <a:lnTo>
                      <a:pt x="485" y="404"/>
                    </a:lnTo>
                    <a:lnTo>
                      <a:pt x="480" y="404"/>
                    </a:lnTo>
                    <a:lnTo>
                      <a:pt x="480" y="402"/>
                    </a:lnTo>
                    <a:lnTo>
                      <a:pt x="483" y="401"/>
                    </a:lnTo>
                    <a:lnTo>
                      <a:pt x="483" y="400"/>
                    </a:lnTo>
                    <a:lnTo>
                      <a:pt x="483" y="401"/>
                    </a:lnTo>
                    <a:lnTo>
                      <a:pt x="483" y="400"/>
                    </a:lnTo>
                    <a:lnTo>
                      <a:pt x="483" y="401"/>
                    </a:lnTo>
                    <a:lnTo>
                      <a:pt x="484" y="402"/>
                    </a:lnTo>
                    <a:lnTo>
                      <a:pt x="485" y="404"/>
                    </a:lnTo>
                    <a:lnTo>
                      <a:pt x="486" y="402"/>
                    </a:lnTo>
                    <a:lnTo>
                      <a:pt x="488" y="402"/>
                    </a:lnTo>
                    <a:lnTo>
                      <a:pt x="488" y="396"/>
                    </a:lnTo>
                    <a:lnTo>
                      <a:pt x="487" y="396"/>
                    </a:lnTo>
                    <a:lnTo>
                      <a:pt x="487" y="394"/>
                    </a:lnTo>
                    <a:lnTo>
                      <a:pt x="488" y="394"/>
                    </a:lnTo>
                    <a:lnTo>
                      <a:pt x="488" y="388"/>
                    </a:lnTo>
                    <a:lnTo>
                      <a:pt x="487" y="390"/>
                    </a:lnTo>
                    <a:lnTo>
                      <a:pt x="486" y="390"/>
                    </a:lnTo>
                    <a:lnTo>
                      <a:pt x="485" y="392"/>
                    </a:lnTo>
                    <a:lnTo>
                      <a:pt x="484" y="392"/>
                    </a:lnTo>
                    <a:lnTo>
                      <a:pt x="484" y="388"/>
                    </a:lnTo>
                    <a:lnTo>
                      <a:pt x="489" y="388"/>
                    </a:lnTo>
                    <a:lnTo>
                      <a:pt x="501" y="388"/>
                    </a:lnTo>
                    <a:lnTo>
                      <a:pt x="500" y="386"/>
                    </a:lnTo>
                    <a:lnTo>
                      <a:pt x="498" y="386"/>
                    </a:lnTo>
                    <a:lnTo>
                      <a:pt x="499" y="382"/>
                    </a:lnTo>
                    <a:lnTo>
                      <a:pt x="501" y="384"/>
                    </a:lnTo>
                    <a:lnTo>
                      <a:pt x="501" y="385"/>
                    </a:lnTo>
                    <a:lnTo>
                      <a:pt x="500" y="386"/>
                    </a:lnTo>
                    <a:lnTo>
                      <a:pt x="503" y="386"/>
                    </a:lnTo>
                    <a:lnTo>
                      <a:pt x="501" y="388"/>
                    </a:lnTo>
                    <a:lnTo>
                      <a:pt x="522" y="388"/>
                    </a:lnTo>
                    <a:lnTo>
                      <a:pt x="522" y="386"/>
                    </a:lnTo>
                    <a:lnTo>
                      <a:pt x="521" y="386"/>
                    </a:lnTo>
                    <a:lnTo>
                      <a:pt x="523" y="384"/>
                    </a:lnTo>
                    <a:lnTo>
                      <a:pt x="523" y="388"/>
                    </a:lnTo>
                    <a:lnTo>
                      <a:pt x="533" y="388"/>
                    </a:lnTo>
                    <a:lnTo>
                      <a:pt x="533" y="300"/>
                    </a:lnTo>
                    <a:lnTo>
                      <a:pt x="532" y="298"/>
                    </a:lnTo>
                    <a:lnTo>
                      <a:pt x="534" y="298"/>
                    </a:lnTo>
                    <a:lnTo>
                      <a:pt x="534" y="180"/>
                    </a:lnTo>
                    <a:lnTo>
                      <a:pt x="534" y="240"/>
                    </a:lnTo>
                    <a:lnTo>
                      <a:pt x="534" y="242"/>
                    </a:lnTo>
                    <a:lnTo>
                      <a:pt x="532" y="242"/>
                    </a:lnTo>
                    <a:lnTo>
                      <a:pt x="532" y="240"/>
                    </a:lnTo>
                    <a:lnTo>
                      <a:pt x="534" y="240"/>
                    </a:lnTo>
                    <a:lnTo>
                      <a:pt x="534" y="180"/>
                    </a:lnTo>
                    <a:lnTo>
                      <a:pt x="533" y="180"/>
                    </a:lnTo>
                    <a:lnTo>
                      <a:pt x="533" y="198"/>
                    </a:lnTo>
                    <a:lnTo>
                      <a:pt x="532" y="198"/>
                    </a:lnTo>
                    <a:lnTo>
                      <a:pt x="532" y="364"/>
                    </a:lnTo>
                    <a:lnTo>
                      <a:pt x="530" y="366"/>
                    </a:lnTo>
                    <a:lnTo>
                      <a:pt x="530" y="362"/>
                    </a:lnTo>
                    <a:lnTo>
                      <a:pt x="532" y="364"/>
                    </a:lnTo>
                    <a:lnTo>
                      <a:pt x="532" y="198"/>
                    </a:lnTo>
                    <a:lnTo>
                      <a:pt x="531" y="198"/>
                    </a:lnTo>
                    <a:lnTo>
                      <a:pt x="531" y="230"/>
                    </a:lnTo>
                    <a:lnTo>
                      <a:pt x="531" y="234"/>
                    </a:lnTo>
                    <a:lnTo>
                      <a:pt x="531" y="254"/>
                    </a:lnTo>
                    <a:lnTo>
                      <a:pt x="531" y="256"/>
                    </a:lnTo>
                    <a:lnTo>
                      <a:pt x="530" y="254"/>
                    </a:lnTo>
                    <a:lnTo>
                      <a:pt x="531" y="254"/>
                    </a:lnTo>
                    <a:lnTo>
                      <a:pt x="531" y="234"/>
                    </a:lnTo>
                    <a:lnTo>
                      <a:pt x="530" y="234"/>
                    </a:lnTo>
                    <a:lnTo>
                      <a:pt x="531" y="232"/>
                    </a:lnTo>
                    <a:lnTo>
                      <a:pt x="531" y="234"/>
                    </a:lnTo>
                    <a:lnTo>
                      <a:pt x="531" y="230"/>
                    </a:lnTo>
                    <a:lnTo>
                      <a:pt x="530" y="232"/>
                    </a:lnTo>
                    <a:lnTo>
                      <a:pt x="530" y="230"/>
                    </a:lnTo>
                    <a:lnTo>
                      <a:pt x="531" y="230"/>
                    </a:lnTo>
                    <a:lnTo>
                      <a:pt x="531" y="198"/>
                    </a:lnTo>
                    <a:lnTo>
                      <a:pt x="531" y="196"/>
                    </a:lnTo>
                    <a:lnTo>
                      <a:pt x="532" y="196"/>
                    </a:lnTo>
                    <a:lnTo>
                      <a:pt x="533" y="198"/>
                    </a:lnTo>
                    <a:lnTo>
                      <a:pt x="533" y="180"/>
                    </a:lnTo>
                    <a:lnTo>
                      <a:pt x="532" y="180"/>
                    </a:lnTo>
                    <a:lnTo>
                      <a:pt x="531" y="182"/>
                    </a:lnTo>
                    <a:lnTo>
                      <a:pt x="531" y="190"/>
                    </a:lnTo>
                    <a:lnTo>
                      <a:pt x="530" y="190"/>
                    </a:lnTo>
                    <a:lnTo>
                      <a:pt x="530" y="194"/>
                    </a:lnTo>
                    <a:lnTo>
                      <a:pt x="529" y="195"/>
                    </a:lnTo>
                    <a:lnTo>
                      <a:pt x="529" y="314"/>
                    </a:lnTo>
                    <a:lnTo>
                      <a:pt x="526" y="316"/>
                    </a:lnTo>
                    <a:lnTo>
                      <a:pt x="526" y="326"/>
                    </a:lnTo>
                    <a:lnTo>
                      <a:pt x="525" y="328"/>
                    </a:lnTo>
                    <a:lnTo>
                      <a:pt x="524" y="328"/>
                    </a:lnTo>
                    <a:lnTo>
                      <a:pt x="524" y="350"/>
                    </a:lnTo>
                    <a:lnTo>
                      <a:pt x="523" y="350"/>
                    </a:lnTo>
                    <a:lnTo>
                      <a:pt x="522" y="348"/>
                    </a:lnTo>
                    <a:lnTo>
                      <a:pt x="523" y="348"/>
                    </a:lnTo>
                    <a:lnTo>
                      <a:pt x="524" y="350"/>
                    </a:lnTo>
                    <a:lnTo>
                      <a:pt x="524" y="348"/>
                    </a:lnTo>
                    <a:lnTo>
                      <a:pt x="524" y="350"/>
                    </a:lnTo>
                    <a:lnTo>
                      <a:pt x="524" y="328"/>
                    </a:lnTo>
                    <a:lnTo>
                      <a:pt x="523" y="326"/>
                    </a:lnTo>
                    <a:lnTo>
                      <a:pt x="526" y="326"/>
                    </a:lnTo>
                    <a:lnTo>
                      <a:pt x="526" y="316"/>
                    </a:lnTo>
                    <a:lnTo>
                      <a:pt x="526" y="314"/>
                    </a:lnTo>
                    <a:lnTo>
                      <a:pt x="527" y="312"/>
                    </a:lnTo>
                    <a:lnTo>
                      <a:pt x="529" y="314"/>
                    </a:lnTo>
                    <a:lnTo>
                      <a:pt x="529" y="195"/>
                    </a:lnTo>
                    <a:lnTo>
                      <a:pt x="529" y="196"/>
                    </a:lnTo>
                    <a:lnTo>
                      <a:pt x="529" y="268"/>
                    </a:lnTo>
                    <a:lnTo>
                      <a:pt x="528" y="268"/>
                    </a:lnTo>
                    <a:lnTo>
                      <a:pt x="528" y="292"/>
                    </a:lnTo>
                    <a:lnTo>
                      <a:pt x="527" y="292"/>
                    </a:lnTo>
                    <a:lnTo>
                      <a:pt x="527" y="298"/>
                    </a:lnTo>
                    <a:lnTo>
                      <a:pt x="526" y="300"/>
                    </a:lnTo>
                    <a:lnTo>
                      <a:pt x="525" y="299"/>
                    </a:lnTo>
                    <a:lnTo>
                      <a:pt x="525" y="314"/>
                    </a:lnTo>
                    <a:lnTo>
                      <a:pt x="524" y="314"/>
                    </a:lnTo>
                    <a:lnTo>
                      <a:pt x="524" y="312"/>
                    </a:lnTo>
                    <a:lnTo>
                      <a:pt x="523" y="312"/>
                    </a:lnTo>
                    <a:lnTo>
                      <a:pt x="523" y="310"/>
                    </a:lnTo>
                    <a:lnTo>
                      <a:pt x="524" y="310"/>
                    </a:lnTo>
                    <a:lnTo>
                      <a:pt x="524" y="312"/>
                    </a:lnTo>
                    <a:lnTo>
                      <a:pt x="525" y="312"/>
                    </a:lnTo>
                    <a:lnTo>
                      <a:pt x="525" y="314"/>
                    </a:lnTo>
                    <a:lnTo>
                      <a:pt x="525" y="299"/>
                    </a:lnTo>
                    <a:lnTo>
                      <a:pt x="525" y="298"/>
                    </a:lnTo>
                    <a:lnTo>
                      <a:pt x="527" y="298"/>
                    </a:lnTo>
                    <a:lnTo>
                      <a:pt x="527" y="292"/>
                    </a:lnTo>
                    <a:lnTo>
                      <a:pt x="526" y="292"/>
                    </a:lnTo>
                    <a:lnTo>
                      <a:pt x="526" y="290"/>
                    </a:lnTo>
                    <a:lnTo>
                      <a:pt x="528" y="290"/>
                    </a:lnTo>
                    <a:lnTo>
                      <a:pt x="528" y="292"/>
                    </a:lnTo>
                    <a:lnTo>
                      <a:pt x="528" y="268"/>
                    </a:lnTo>
                    <a:lnTo>
                      <a:pt x="528" y="266"/>
                    </a:lnTo>
                    <a:lnTo>
                      <a:pt x="529" y="266"/>
                    </a:lnTo>
                    <a:lnTo>
                      <a:pt x="529" y="268"/>
                    </a:lnTo>
                    <a:lnTo>
                      <a:pt x="529" y="196"/>
                    </a:lnTo>
                    <a:lnTo>
                      <a:pt x="529" y="238"/>
                    </a:lnTo>
                    <a:lnTo>
                      <a:pt x="529" y="240"/>
                    </a:lnTo>
                    <a:lnTo>
                      <a:pt x="528" y="240"/>
                    </a:lnTo>
                    <a:lnTo>
                      <a:pt x="528" y="248"/>
                    </a:lnTo>
                    <a:lnTo>
                      <a:pt x="528" y="250"/>
                    </a:lnTo>
                    <a:lnTo>
                      <a:pt x="527" y="248"/>
                    </a:lnTo>
                    <a:lnTo>
                      <a:pt x="528" y="248"/>
                    </a:lnTo>
                    <a:lnTo>
                      <a:pt x="528" y="240"/>
                    </a:lnTo>
                    <a:lnTo>
                      <a:pt x="526" y="238"/>
                    </a:lnTo>
                    <a:lnTo>
                      <a:pt x="527" y="240"/>
                    </a:lnTo>
                    <a:lnTo>
                      <a:pt x="526" y="240"/>
                    </a:lnTo>
                    <a:lnTo>
                      <a:pt x="526" y="282"/>
                    </a:lnTo>
                    <a:lnTo>
                      <a:pt x="525" y="282"/>
                    </a:lnTo>
                    <a:lnTo>
                      <a:pt x="525" y="294"/>
                    </a:lnTo>
                    <a:lnTo>
                      <a:pt x="522" y="294"/>
                    </a:lnTo>
                    <a:lnTo>
                      <a:pt x="522" y="330"/>
                    </a:lnTo>
                    <a:lnTo>
                      <a:pt x="521" y="328"/>
                    </a:lnTo>
                    <a:lnTo>
                      <a:pt x="522" y="328"/>
                    </a:lnTo>
                    <a:lnTo>
                      <a:pt x="522" y="330"/>
                    </a:lnTo>
                    <a:lnTo>
                      <a:pt x="522" y="294"/>
                    </a:lnTo>
                    <a:lnTo>
                      <a:pt x="522" y="312"/>
                    </a:lnTo>
                    <a:lnTo>
                      <a:pt x="520" y="312"/>
                    </a:lnTo>
                    <a:lnTo>
                      <a:pt x="520" y="332"/>
                    </a:lnTo>
                    <a:lnTo>
                      <a:pt x="519" y="332"/>
                    </a:lnTo>
                    <a:lnTo>
                      <a:pt x="519" y="366"/>
                    </a:lnTo>
                    <a:lnTo>
                      <a:pt x="517" y="366"/>
                    </a:lnTo>
                    <a:lnTo>
                      <a:pt x="518" y="364"/>
                    </a:lnTo>
                    <a:lnTo>
                      <a:pt x="519" y="366"/>
                    </a:lnTo>
                    <a:lnTo>
                      <a:pt x="519" y="332"/>
                    </a:lnTo>
                    <a:lnTo>
                      <a:pt x="519" y="330"/>
                    </a:lnTo>
                    <a:lnTo>
                      <a:pt x="520" y="332"/>
                    </a:lnTo>
                    <a:lnTo>
                      <a:pt x="520" y="312"/>
                    </a:lnTo>
                    <a:lnTo>
                      <a:pt x="519" y="312"/>
                    </a:lnTo>
                    <a:lnTo>
                      <a:pt x="519" y="314"/>
                    </a:lnTo>
                    <a:lnTo>
                      <a:pt x="518" y="316"/>
                    </a:lnTo>
                    <a:lnTo>
                      <a:pt x="518" y="314"/>
                    </a:lnTo>
                    <a:lnTo>
                      <a:pt x="519" y="314"/>
                    </a:lnTo>
                    <a:lnTo>
                      <a:pt x="519" y="312"/>
                    </a:lnTo>
                    <a:lnTo>
                      <a:pt x="518" y="312"/>
                    </a:lnTo>
                    <a:lnTo>
                      <a:pt x="518" y="310"/>
                    </a:lnTo>
                    <a:lnTo>
                      <a:pt x="521" y="310"/>
                    </a:lnTo>
                    <a:lnTo>
                      <a:pt x="522" y="312"/>
                    </a:lnTo>
                    <a:lnTo>
                      <a:pt x="522" y="294"/>
                    </a:lnTo>
                    <a:lnTo>
                      <a:pt x="521" y="294"/>
                    </a:lnTo>
                    <a:lnTo>
                      <a:pt x="524" y="292"/>
                    </a:lnTo>
                    <a:lnTo>
                      <a:pt x="525" y="294"/>
                    </a:lnTo>
                    <a:lnTo>
                      <a:pt x="525" y="282"/>
                    </a:lnTo>
                    <a:lnTo>
                      <a:pt x="525" y="286"/>
                    </a:lnTo>
                    <a:lnTo>
                      <a:pt x="524" y="288"/>
                    </a:lnTo>
                    <a:lnTo>
                      <a:pt x="523" y="288"/>
                    </a:lnTo>
                    <a:lnTo>
                      <a:pt x="523" y="286"/>
                    </a:lnTo>
                    <a:lnTo>
                      <a:pt x="525" y="286"/>
                    </a:lnTo>
                    <a:lnTo>
                      <a:pt x="525" y="282"/>
                    </a:lnTo>
                    <a:lnTo>
                      <a:pt x="521" y="282"/>
                    </a:lnTo>
                    <a:lnTo>
                      <a:pt x="522" y="280"/>
                    </a:lnTo>
                    <a:lnTo>
                      <a:pt x="524" y="280"/>
                    </a:lnTo>
                    <a:lnTo>
                      <a:pt x="526" y="282"/>
                    </a:lnTo>
                    <a:lnTo>
                      <a:pt x="526" y="240"/>
                    </a:lnTo>
                    <a:lnTo>
                      <a:pt x="526" y="238"/>
                    </a:lnTo>
                    <a:lnTo>
                      <a:pt x="526" y="262"/>
                    </a:lnTo>
                    <a:lnTo>
                      <a:pt x="526" y="274"/>
                    </a:lnTo>
                    <a:lnTo>
                      <a:pt x="524" y="274"/>
                    </a:lnTo>
                    <a:lnTo>
                      <a:pt x="525" y="272"/>
                    </a:lnTo>
                    <a:lnTo>
                      <a:pt x="526" y="274"/>
                    </a:lnTo>
                    <a:lnTo>
                      <a:pt x="526" y="262"/>
                    </a:lnTo>
                    <a:lnTo>
                      <a:pt x="524" y="262"/>
                    </a:lnTo>
                    <a:lnTo>
                      <a:pt x="524" y="260"/>
                    </a:lnTo>
                    <a:lnTo>
                      <a:pt x="526" y="260"/>
                    </a:lnTo>
                    <a:lnTo>
                      <a:pt x="526" y="262"/>
                    </a:lnTo>
                    <a:lnTo>
                      <a:pt x="526" y="238"/>
                    </a:lnTo>
                    <a:lnTo>
                      <a:pt x="529" y="238"/>
                    </a:lnTo>
                    <a:lnTo>
                      <a:pt x="529" y="196"/>
                    </a:lnTo>
                    <a:lnTo>
                      <a:pt x="528" y="194"/>
                    </a:lnTo>
                    <a:lnTo>
                      <a:pt x="529" y="192"/>
                    </a:lnTo>
                    <a:lnTo>
                      <a:pt x="530" y="194"/>
                    </a:lnTo>
                    <a:lnTo>
                      <a:pt x="530" y="190"/>
                    </a:lnTo>
                    <a:lnTo>
                      <a:pt x="528" y="188"/>
                    </a:lnTo>
                    <a:lnTo>
                      <a:pt x="531" y="188"/>
                    </a:lnTo>
                    <a:lnTo>
                      <a:pt x="531" y="190"/>
                    </a:lnTo>
                    <a:lnTo>
                      <a:pt x="531" y="182"/>
                    </a:lnTo>
                    <a:lnTo>
                      <a:pt x="530" y="182"/>
                    </a:lnTo>
                    <a:lnTo>
                      <a:pt x="529" y="180"/>
                    </a:lnTo>
                    <a:lnTo>
                      <a:pt x="528" y="182"/>
                    </a:lnTo>
                    <a:lnTo>
                      <a:pt x="527" y="182"/>
                    </a:lnTo>
                    <a:lnTo>
                      <a:pt x="527" y="218"/>
                    </a:lnTo>
                    <a:lnTo>
                      <a:pt x="527" y="234"/>
                    </a:lnTo>
                    <a:lnTo>
                      <a:pt x="526" y="236"/>
                    </a:lnTo>
                    <a:lnTo>
                      <a:pt x="526" y="235"/>
                    </a:lnTo>
                    <a:lnTo>
                      <a:pt x="526" y="246"/>
                    </a:lnTo>
                    <a:lnTo>
                      <a:pt x="524" y="246"/>
                    </a:lnTo>
                    <a:lnTo>
                      <a:pt x="524" y="254"/>
                    </a:lnTo>
                    <a:lnTo>
                      <a:pt x="523" y="256"/>
                    </a:lnTo>
                    <a:lnTo>
                      <a:pt x="521" y="255"/>
                    </a:lnTo>
                    <a:lnTo>
                      <a:pt x="521" y="270"/>
                    </a:lnTo>
                    <a:lnTo>
                      <a:pt x="520" y="271"/>
                    </a:lnTo>
                    <a:lnTo>
                      <a:pt x="520" y="290"/>
                    </a:lnTo>
                    <a:lnTo>
                      <a:pt x="518" y="290"/>
                    </a:lnTo>
                    <a:lnTo>
                      <a:pt x="518" y="288"/>
                    </a:lnTo>
                    <a:lnTo>
                      <a:pt x="519" y="288"/>
                    </a:lnTo>
                    <a:lnTo>
                      <a:pt x="520" y="290"/>
                    </a:lnTo>
                    <a:lnTo>
                      <a:pt x="520" y="271"/>
                    </a:lnTo>
                    <a:lnTo>
                      <a:pt x="519" y="272"/>
                    </a:lnTo>
                    <a:lnTo>
                      <a:pt x="520" y="274"/>
                    </a:lnTo>
                    <a:lnTo>
                      <a:pt x="519" y="274"/>
                    </a:lnTo>
                    <a:lnTo>
                      <a:pt x="518" y="272"/>
                    </a:lnTo>
                    <a:lnTo>
                      <a:pt x="519" y="272"/>
                    </a:lnTo>
                    <a:lnTo>
                      <a:pt x="517" y="270"/>
                    </a:lnTo>
                    <a:lnTo>
                      <a:pt x="521" y="270"/>
                    </a:lnTo>
                    <a:lnTo>
                      <a:pt x="521" y="255"/>
                    </a:lnTo>
                    <a:lnTo>
                      <a:pt x="520" y="254"/>
                    </a:lnTo>
                    <a:lnTo>
                      <a:pt x="524" y="254"/>
                    </a:lnTo>
                    <a:lnTo>
                      <a:pt x="524" y="246"/>
                    </a:lnTo>
                    <a:lnTo>
                      <a:pt x="523" y="246"/>
                    </a:lnTo>
                    <a:lnTo>
                      <a:pt x="523" y="244"/>
                    </a:lnTo>
                    <a:lnTo>
                      <a:pt x="524" y="244"/>
                    </a:lnTo>
                    <a:lnTo>
                      <a:pt x="526" y="246"/>
                    </a:lnTo>
                    <a:lnTo>
                      <a:pt x="526" y="235"/>
                    </a:lnTo>
                    <a:lnTo>
                      <a:pt x="525" y="232"/>
                    </a:lnTo>
                    <a:lnTo>
                      <a:pt x="527" y="232"/>
                    </a:lnTo>
                    <a:lnTo>
                      <a:pt x="527" y="234"/>
                    </a:lnTo>
                    <a:lnTo>
                      <a:pt x="527" y="218"/>
                    </a:lnTo>
                    <a:lnTo>
                      <a:pt x="525" y="218"/>
                    </a:lnTo>
                    <a:lnTo>
                      <a:pt x="526" y="216"/>
                    </a:lnTo>
                    <a:lnTo>
                      <a:pt x="527" y="216"/>
                    </a:lnTo>
                    <a:lnTo>
                      <a:pt x="527" y="218"/>
                    </a:lnTo>
                    <a:lnTo>
                      <a:pt x="527" y="182"/>
                    </a:lnTo>
                    <a:lnTo>
                      <a:pt x="526" y="182"/>
                    </a:lnTo>
                    <a:lnTo>
                      <a:pt x="526" y="194"/>
                    </a:lnTo>
                    <a:lnTo>
                      <a:pt x="524" y="194"/>
                    </a:lnTo>
                    <a:lnTo>
                      <a:pt x="524" y="198"/>
                    </a:lnTo>
                    <a:lnTo>
                      <a:pt x="524" y="226"/>
                    </a:lnTo>
                    <a:lnTo>
                      <a:pt x="523" y="228"/>
                    </a:lnTo>
                    <a:lnTo>
                      <a:pt x="523" y="250"/>
                    </a:lnTo>
                    <a:lnTo>
                      <a:pt x="523" y="252"/>
                    </a:lnTo>
                    <a:lnTo>
                      <a:pt x="522" y="252"/>
                    </a:lnTo>
                    <a:lnTo>
                      <a:pt x="521" y="250"/>
                    </a:lnTo>
                    <a:lnTo>
                      <a:pt x="522" y="248"/>
                    </a:lnTo>
                    <a:lnTo>
                      <a:pt x="523" y="250"/>
                    </a:lnTo>
                    <a:lnTo>
                      <a:pt x="523" y="228"/>
                    </a:lnTo>
                    <a:lnTo>
                      <a:pt x="522" y="228"/>
                    </a:lnTo>
                    <a:lnTo>
                      <a:pt x="522" y="226"/>
                    </a:lnTo>
                    <a:lnTo>
                      <a:pt x="524" y="226"/>
                    </a:lnTo>
                    <a:lnTo>
                      <a:pt x="524" y="198"/>
                    </a:lnTo>
                    <a:lnTo>
                      <a:pt x="523" y="198"/>
                    </a:lnTo>
                    <a:lnTo>
                      <a:pt x="523" y="204"/>
                    </a:lnTo>
                    <a:lnTo>
                      <a:pt x="522" y="208"/>
                    </a:lnTo>
                    <a:lnTo>
                      <a:pt x="522" y="206"/>
                    </a:lnTo>
                    <a:lnTo>
                      <a:pt x="521" y="206"/>
                    </a:lnTo>
                    <a:lnTo>
                      <a:pt x="523" y="204"/>
                    </a:lnTo>
                    <a:lnTo>
                      <a:pt x="523" y="198"/>
                    </a:lnTo>
                    <a:lnTo>
                      <a:pt x="522" y="198"/>
                    </a:lnTo>
                    <a:lnTo>
                      <a:pt x="522" y="200"/>
                    </a:lnTo>
                    <a:lnTo>
                      <a:pt x="520" y="198"/>
                    </a:lnTo>
                    <a:lnTo>
                      <a:pt x="521" y="198"/>
                    </a:lnTo>
                    <a:lnTo>
                      <a:pt x="522" y="196"/>
                    </a:lnTo>
                    <a:lnTo>
                      <a:pt x="524" y="198"/>
                    </a:lnTo>
                    <a:lnTo>
                      <a:pt x="524" y="194"/>
                    </a:lnTo>
                    <a:lnTo>
                      <a:pt x="523" y="192"/>
                    </a:lnTo>
                    <a:lnTo>
                      <a:pt x="526" y="192"/>
                    </a:lnTo>
                    <a:lnTo>
                      <a:pt x="526" y="194"/>
                    </a:lnTo>
                    <a:lnTo>
                      <a:pt x="526" y="182"/>
                    </a:lnTo>
                    <a:lnTo>
                      <a:pt x="525" y="182"/>
                    </a:lnTo>
                    <a:lnTo>
                      <a:pt x="525" y="180"/>
                    </a:lnTo>
                    <a:lnTo>
                      <a:pt x="526" y="180"/>
                    </a:lnTo>
                    <a:lnTo>
                      <a:pt x="527" y="178"/>
                    </a:lnTo>
                    <a:lnTo>
                      <a:pt x="528" y="178"/>
                    </a:lnTo>
                    <a:lnTo>
                      <a:pt x="529" y="176"/>
                    </a:lnTo>
                    <a:lnTo>
                      <a:pt x="530" y="176"/>
                    </a:lnTo>
                    <a:lnTo>
                      <a:pt x="529" y="178"/>
                    </a:lnTo>
                    <a:lnTo>
                      <a:pt x="530" y="178"/>
                    </a:lnTo>
                    <a:lnTo>
                      <a:pt x="532" y="180"/>
                    </a:lnTo>
                    <a:lnTo>
                      <a:pt x="532" y="178"/>
                    </a:lnTo>
                    <a:lnTo>
                      <a:pt x="535" y="178"/>
                    </a:lnTo>
                    <a:lnTo>
                      <a:pt x="536" y="180"/>
                    </a:lnTo>
                    <a:lnTo>
                      <a:pt x="536" y="126"/>
                    </a:lnTo>
                    <a:lnTo>
                      <a:pt x="535" y="126"/>
                    </a:lnTo>
                    <a:lnTo>
                      <a:pt x="535" y="136"/>
                    </a:lnTo>
                    <a:lnTo>
                      <a:pt x="535" y="138"/>
                    </a:lnTo>
                    <a:lnTo>
                      <a:pt x="535" y="152"/>
                    </a:lnTo>
                    <a:lnTo>
                      <a:pt x="534" y="153"/>
                    </a:lnTo>
                    <a:lnTo>
                      <a:pt x="534" y="162"/>
                    </a:lnTo>
                    <a:lnTo>
                      <a:pt x="533" y="162"/>
                    </a:lnTo>
                    <a:lnTo>
                      <a:pt x="534" y="160"/>
                    </a:lnTo>
                    <a:lnTo>
                      <a:pt x="534" y="162"/>
                    </a:lnTo>
                    <a:lnTo>
                      <a:pt x="534" y="153"/>
                    </a:lnTo>
                    <a:lnTo>
                      <a:pt x="534" y="154"/>
                    </a:lnTo>
                    <a:lnTo>
                      <a:pt x="532" y="152"/>
                    </a:lnTo>
                    <a:lnTo>
                      <a:pt x="532" y="150"/>
                    </a:lnTo>
                    <a:lnTo>
                      <a:pt x="534" y="152"/>
                    </a:lnTo>
                    <a:lnTo>
                      <a:pt x="535" y="152"/>
                    </a:lnTo>
                    <a:lnTo>
                      <a:pt x="535" y="138"/>
                    </a:lnTo>
                    <a:lnTo>
                      <a:pt x="534" y="136"/>
                    </a:lnTo>
                    <a:lnTo>
                      <a:pt x="535" y="136"/>
                    </a:lnTo>
                    <a:lnTo>
                      <a:pt x="535" y="126"/>
                    </a:lnTo>
                    <a:lnTo>
                      <a:pt x="532" y="126"/>
                    </a:lnTo>
                    <a:lnTo>
                      <a:pt x="533" y="124"/>
                    </a:lnTo>
                    <a:lnTo>
                      <a:pt x="538" y="124"/>
                    </a:lnTo>
                    <a:lnTo>
                      <a:pt x="538" y="83"/>
                    </a:lnTo>
                    <a:lnTo>
                      <a:pt x="536" y="84"/>
                    </a:lnTo>
                    <a:lnTo>
                      <a:pt x="536" y="80"/>
                    </a:lnTo>
                    <a:lnTo>
                      <a:pt x="537" y="80"/>
                    </a:lnTo>
                    <a:lnTo>
                      <a:pt x="538" y="82"/>
                    </a:lnTo>
                    <a:lnTo>
                      <a:pt x="538" y="2"/>
                    </a:lnTo>
                    <a:lnTo>
                      <a:pt x="537" y="2"/>
                    </a:lnTo>
                    <a:lnTo>
                      <a:pt x="537" y="64"/>
                    </a:lnTo>
                    <a:lnTo>
                      <a:pt x="535" y="66"/>
                    </a:lnTo>
                    <a:lnTo>
                      <a:pt x="535" y="120"/>
                    </a:lnTo>
                    <a:lnTo>
                      <a:pt x="533" y="120"/>
                    </a:lnTo>
                    <a:lnTo>
                      <a:pt x="531" y="122"/>
                    </a:lnTo>
                    <a:lnTo>
                      <a:pt x="531" y="152"/>
                    </a:lnTo>
                    <a:lnTo>
                      <a:pt x="531" y="154"/>
                    </a:lnTo>
                    <a:lnTo>
                      <a:pt x="530" y="154"/>
                    </a:lnTo>
                    <a:lnTo>
                      <a:pt x="529" y="152"/>
                    </a:lnTo>
                    <a:lnTo>
                      <a:pt x="530" y="152"/>
                    </a:lnTo>
                    <a:lnTo>
                      <a:pt x="530" y="150"/>
                    </a:lnTo>
                    <a:lnTo>
                      <a:pt x="531" y="152"/>
                    </a:lnTo>
                    <a:lnTo>
                      <a:pt x="531" y="122"/>
                    </a:lnTo>
                    <a:lnTo>
                      <a:pt x="531" y="130"/>
                    </a:lnTo>
                    <a:lnTo>
                      <a:pt x="531" y="132"/>
                    </a:lnTo>
                    <a:lnTo>
                      <a:pt x="530" y="132"/>
                    </a:lnTo>
                    <a:lnTo>
                      <a:pt x="530" y="133"/>
                    </a:lnTo>
                    <a:lnTo>
                      <a:pt x="530" y="150"/>
                    </a:lnTo>
                    <a:lnTo>
                      <a:pt x="528" y="150"/>
                    </a:lnTo>
                    <a:lnTo>
                      <a:pt x="528" y="168"/>
                    </a:lnTo>
                    <a:lnTo>
                      <a:pt x="526" y="167"/>
                    </a:lnTo>
                    <a:lnTo>
                      <a:pt x="526" y="174"/>
                    </a:lnTo>
                    <a:lnTo>
                      <a:pt x="525" y="174"/>
                    </a:lnTo>
                    <a:lnTo>
                      <a:pt x="526" y="172"/>
                    </a:lnTo>
                    <a:lnTo>
                      <a:pt x="526" y="174"/>
                    </a:lnTo>
                    <a:lnTo>
                      <a:pt x="526" y="167"/>
                    </a:lnTo>
                    <a:lnTo>
                      <a:pt x="526" y="166"/>
                    </a:lnTo>
                    <a:lnTo>
                      <a:pt x="525" y="168"/>
                    </a:lnTo>
                    <a:lnTo>
                      <a:pt x="524" y="168"/>
                    </a:lnTo>
                    <a:lnTo>
                      <a:pt x="525" y="166"/>
                    </a:lnTo>
                    <a:lnTo>
                      <a:pt x="526" y="166"/>
                    </a:lnTo>
                    <a:lnTo>
                      <a:pt x="527" y="166"/>
                    </a:lnTo>
                    <a:lnTo>
                      <a:pt x="528" y="168"/>
                    </a:lnTo>
                    <a:lnTo>
                      <a:pt x="528" y="150"/>
                    </a:lnTo>
                    <a:lnTo>
                      <a:pt x="526" y="150"/>
                    </a:lnTo>
                    <a:lnTo>
                      <a:pt x="525" y="152"/>
                    </a:lnTo>
                    <a:lnTo>
                      <a:pt x="525" y="158"/>
                    </a:lnTo>
                    <a:lnTo>
                      <a:pt x="524" y="159"/>
                    </a:lnTo>
                    <a:lnTo>
                      <a:pt x="524" y="184"/>
                    </a:lnTo>
                    <a:lnTo>
                      <a:pt x="524" y="186"/>
                    </a:lnTo>
                    <a:lnTo>
                      <a:pt x="523" y="186"/>
                    </a:lnTo>
                    <a:lnTo>
                      <a:pt x="523" y="184"/>
                    </a:lnTo>
                    <a:lnTo>
                      <a:pt x="524" y="184"/>
                    </a:lnTo>
                    <a:lnTo>
                      <a:pt x="524" y="159"/>
                    </a:lnTo>
                    <a:lnTo>
                      <a:pt x="523" y="160"/>
                    </a:lnTo>
                    <a:lnTo>
                      <a:pt x="523" y="170"/>
                    </a:lnTo>
                    <a:lnTo>
                      <a:pt x="522" y="172"/>
                    </a:lnTo>
                    <a:lnTo>
                      <a:pt x="522" y="178"/>
                    </a:lnTo>
                    <a:lnTo>
                      <a:pt x="522" y="180"/>
                    </a:lnTo>
                    <a:lnTo>
                      <a:pt x="521" y="180"/>
                    </a:lnTo>
                    <a:lnTo>
                      <a:pt x="521" y="186"/>
                    </a:lnTo>
                    <a:lnTo>
                      <a:pt x="520" y="188"/>
                    </a:lnTo>
                    <a:lnTo>
                      <a:pt x="520" y="192"/>
                    </a:lnTo>
                    <a:lnTo>
                      <a:pt x="519" y="192"/>
                    </a:lnTo>
                    <a:lnTo>
                      <a:pt x="519" y="230"/>
                    </a:lnTo>
                    <a:lnTo>
                      <a:pt x="519" y="231"/>
                    </a:lnTo>
                    <a:lnTo>
                      <a:pt x="519" y="248"/>
                    </a:lnTo>
                    <a:lnTo>
                      <a:pt x="518" y="252"/>
                    </a:lnTo>
                    <a:lnTo>
                      <a:pt x="517" y="252"/>
                    </a:lnTo>
                    <a:lnTo>
                      <a:pt x="517" y="336"/>
                    </a:lnTo>
                    <a:lnTo>
                      <a:pt x="514" y="336"/>
                    </a:lnTo>
                    <a:lnTo>
                      <a:pt x="514" y="334"/>
                    </a:lnTo>
                    <a:lnTo>
                      <a:pt x="516" y="334"/>
                    </a:lnTo>
                    <a:lnTo>
                      <a:pt x="517" y="336"/>
                    </a:lnTo>
                    <a:lnTo>
                      <a:pt x="517" y="252"/>
                    </a:lnTo>
                    <a:lnTo>
                      <a:pt x="517" y="312"/>
                    </a:lnTo>
                    <a:lnTo>
                      <a:pt x="516" y="312"/>
                    </a:lnTo>
                    <a:lnTo>
                      <a:pt x="516" y="310"/>
                    </a:lnTo>
                    <a:lnTo>
                      <a:pt x="517" y="312"/>
                    </a:lnTo>
                    <a:lnTo>
                      <a:pt x="517" y="252"/>
                    </a:lnTo>
                    <a:lnTo>
                      <a:pt x="516" y="250"/>
                    </a:lnTo>
                    <a:lnTo>
                      <a:pt x="516" y="248"/>
                    </a:lnTo>
                    <a:lnTo>
                      <a:pt x="519" y="248"/>
                    </a:lnTo>
                    <a:lnTo>
                      <a:pt x="519" y="231"/>
                    </a:lnTo>
                    <a:lnTo>
                      <a:pt x="518" y="232"/>
                    </a:lnTo>
                    <a:lnTo>
                      <a:pt x="517" y="232"/>
                    </a:lnTo>
                    <a:lnTo>
                      <a:pt x="517" y="236"/>
                    </a:lnTo>
                    <a:lnTo>
                      <a:pt x="517" y="238"/>
                    </a:lnTo>
                    <a:lnTo>
                      <a:pt x="516" y="238"/>
                    </a:lnTo>
                    <a:lnTo>
                      <a:pt x="515" y="236"/>
                    </a:lnTo>
                    <a:lnTo>
                      <a:pt x="517" y="236"/>
                    </a:lnTo>
                    <a:lnTo>
                      <a:pt x="517" y="232"/>
                    </a:lnTo>
                    <a:lnTo>
                      <a:pt x="516" y="232"/>
                    </a:lnTo>
                    <a:lnTo>
                      <a:pt x="517" y="230"/>
                    </a:lnTo>
                    <a:lnTo>
                      <a:pt x="519" y="230"/>
                    </a:lnTo>
                    <a:lnTo>
                      <a:pt x="519" y="192"/>
                    </a:lnTo>
                    <a:lnTo>
                      <a:pt x="518" y="192"/>
                    </a:lnTo>
                    <a:lnTo>
                      <a:pt x="519" y="190"/>
                    </a:lnTo>
                    <a:lnTo>
                      <a:pt x="520" y="192"/>
                    </a:lnTo>
                    <a:lnTo>
                      <a:pt x="520" y="188"/>
                    </a:lnTo>
                    <a:lnTo>
                      <a:pt x="518" y="190"/>
                    </a:lnTo>
                    <a:lnTo>
                      <a:pt x="517" y="188"/>
                    </a:lnTo>
                    <a:lnTo>
                      <a:pt x="517" y="206"/>
                    </a:lnTo>
                    <a:lnTo>
                      <a:pt x="517" y="218"/>
                    </a:lnTo>
                    <a:lnTo>
                      <a:pt x="515" y="220"/>
                    </a:lnTo>
                    <a:lnTo>
                      <a:pt x="516" y="220"/>
                    </a:lnTo>
                    <a:lnTo>
                      <a:pt x="517" y="222"/>
                    </a:lnTo>
                    <a:lnTo>
                      <a:pt x="517" y="224"/>
                    </a:lnTo>
                    <a:lnTo>
                      <a:pt x="515" y="224"/>
                    </a:lnTo>
                    <a:lnTo>
                      <a:pt x="515" y="304"/>
                    </a:lnTo>
                    <a:lnTo>
                      <a:pt x="513" y="304"/>
                    </a:lnTo>
                    <a:lnTo>
                      <a:pt x="513" y="334"/>
                    </a:lnTo>
                    <a:lnTo>
                      <a:pt x="513" y="336"/>
                    </a:lnTo>
                    <a:lnTo>
                      <a:pt x="512" y="336"/>
                    </a:lnTo>
                    <a:lnTo>
                      <a:pt x="512" y="346"/>
                    </a:lnTo>
                    <a:lnTo>
                      <a:pt x="512" y="347"/>
                    </a:lnTo>
                    <a:lnTo>
                      <a:pt x="512" y="374"/>
                    </a:lnTo>
                    <a:lnTo>
                      <a:pt x="510" y="374"/>
                    </a:lnTo>
                    <a:lnTo>
                      <a:pt x="509" y="372"/>
                    </a:lnTo>
                    <a:lnTo>
                      <a:pt x="510" y="372"/>
                    </a:lnTo>
                    <a:lnTo>
                      <a:pt x="512" y="374"/>
                    </a:lnTo>
                    <a:lnTo>
                      <a:pt x="512" y="347"/>
                    </a:lnTo>
                    <a:lnTo>
                      <a:pt x="510" y="348"/>
                    </a:lnTo>
                    <a:lnTo>
                      <a:pt x="510" y="368"/>
                    </a:lnTo>
                    <a:lnTo>
                      <a:pt x="510" y="370"/>
                    </a:lnTo>
                    <a:lnTo>
                      <a:pt x="509" y="370"/>
                    </a:lnTo>
                    <a:lnTo>
                      <a:pt x="509" y="368"/>
                    </a:lnTo>
                    <a:lnTo>
                      <a:pt x="510" y="368"/>
                    </a:lnTo>
                    <a:lnTo>
                      <a:pt x="510" y="348"/>
                    </a:lnTo>
                    <a:lnTo>
                      <a:pt x="510" y="346"/>
                    </a:lnTo>
                    <a:lnTo>
                      <a:pt x="509" y="344"/>
                    </a:lnTo>
                    <a:lnTo>
                      <a:pt x="510" y="344"/>
                    </a:lnTo>
                    <a:lnTo>
                      <a:pt x="512" y="346"/>
                    </a:lnTo>
                    <a:lnTo>
                      <a:pt x="512" y="336"/>
                    </a:lnTo>
                    <a:lnTo>
                      <a:pt x="511" y="338"/>
                    </a:lnTo>
                    <a:lnTo>
                      <a:pt x="511" y="334"/>
                    </a:lnTo>
                    <a:lnTo>
                      <a:pt x="513" y="334"/>
                    </a:lnTo>
                    <a:lnTo>
                      <a:pt x="513" y="304"/>
                    </a:lnTo>
                    <a:lnTo>
                      <a:pt x="513" y="302"/>
                    </a:lnTo>
                    <a:lnTo>
                      <a:pt x="514" y="302"/>
                    </a:lnTo>
                    <a:lnTo>
                      <a:pt x="515" y="304"/>
                    </a:lnTo>
                    <a:lnTo>
                      <a:pt x="515" y="224"/>
                    </a:lnTo>
                    <a:lnTo>
                      <a:pt x="514" y="224"/>
                    </a:lnTo>
                    <a:lnTo>
                      <a:pt x="514" y="223"/>
                    </a:lnTo>
                    <a:lnTo>
                      <a:pt x="514" y="292"/>
                    </a:lnTo>
                    <a:lnTo>
                      <a:pt x="514" y="294"/>
                    </a:lnTo>
                    <a:lnTo>
                      <a:pt x="513" y="294"/>
                    </a:lnTo>
                    <a:lnTo>
                      <a:pt x="514" y="292"/>
                    </a:lnTo>
                    <a:lnTo>
                      <a:pt x="514" y="223"/>
                    </a:lnTo>
                    <a:lnTo>
                      <a:pt x="514" y="222"/>
                    </a:lnTo>
                    <a:lnTo>
                      <a:pt x="513" y="224"/>
                    </a:lnTo>
                    <a:lnTo>
                      <a:pt x="512" y="224"/>
                    </a:lnTo>
                    <a:lnTo>
                      <a:pt x="512" y="230"/>
                    </a:lnTo>
                    <a:lnTo>
                      <a:pt x="511" y="230"/>
                    </a:lnTo>
                    <a:lnTo>
                      <a:pt x="511" y="286"/>
                    </a:lnTo>
                    <a:lnTo>
                      <a:pt x="510" y="288"/>
                    </a:lnTo>
                    <a:lnTo>
                      <a:pt x="510" y="316"/>
                    </a:lnTo>
                    <a:lnTo>
                      <a:pt x="509" y="318"/>
                    </a:lnTo>
                    <a:lnTo>
                      <a:pt x="509" y="332"/>
                    </a:lnTo>
                    <a:lnTo>
                      <a:pt x="507" y="334"/>
                    </a:lnTo>
                    <a:lnTo>
                      <a:pt x="507" y="346"/>
                    </a:lnTo>
                    <a:lnTo>
                      <a:pt x="506" y="346"/>
                    </a:lnTo>
                    <a:lnTo>
                      <a:pt x="506" y="347"/>
                    </a:lnTo>
                    <a:lnTo>
                      <a:pt x="506" y="360"/>
                    </a:lnTo>
                    <a:lnTo>
                      <a:pt x="506" y="361"/>
                    </a:lnTo>
                    <a:lnTo>
                      <a:pt x="506" y="366"/>
                    </a:lnTo>
                    <a:lnTo>
                      <a:pt x="505" y="366"/>
                    </a:lnTo>
                    <a:lnTo>
                      <a:pt x="505" y="370"/>
                    </a:lnTo>
                    <a:lnTo>
                      <a:pt x="503" y="370"/>
                    </a:lnTo>
                    <a:lnTo>
                      <a:pt x="503" y="378"/>
                    </a:lnTo>
                    <a:lnTo>
                      <a:pt x="502" y="378"/>
                    </a:lnTo>
                    <a:lnTo>
                      <a:pt x="501" y="376"/>
                    </a:lnTo>
                    <a:lnTo>
                      <a:pt x="502" y="376"/>
                    </a:lnTo>
                    <a:lnTo>
                      <a:pt x="500" y="374"/>
                    </a:lnTo>
                    <a:lnTo>
                      <a:pt x="501" y="372"/>
                    </a:lnTo>
                    <a:lnTo>
                      <a:pt x="503" y="372"/>
                    </a:lnTo>
                    <a:lnTo>
                      <a:pt x="502" y="376"/>
                    </a:lnTo>
                    <a:lnTo>
                      <a:pt x="503" y="376"/>
                    </a:lnTo>
                    <a:lnTo>
                      <a:pt x="503" y="378"/>
                    </a:lnTo>
                    <a:lnTo>
                      <a:pt x="503" y="370"/>
                    </a:lnTo>
                    <a:lnTo>
                      <a:pt x="502" y="370"/>
                    </a:lnTo>
                    <a:lnTo>
                      <a:pt x="500" y="368"/>
                    </a:lnTo>
                    <a:lnTo>
                      <a:pt x="503" y="368"/>
                    </a:lnTo>
                    <a:lnTo>
                      <a:pt x="505" y="370"/>
                    </a:lnTo>
                    <a:lnTo>
                      <a:pt x="505" y="366"/>
                    </a:lnTo>
                    <a:lnTo>
                      <a:pt x="502" y="366"/>
                    </a:lnTo>
                    <a:lnTo>
                      <a:pt x="502" y="364"/>
                    </a:lnTo>
                    <a:lnTo>
                      <a:pt x="505" y="364"/>
                    </a:lnTo>
                    <a:lnTo>
                      <a:pt x="506" y="366"/>
                    </a:lnTo>
                    <a:lnTo>
                      <a:pt x="506" y="361"/>
                    </a:lnTo>
                    <a:lnTo>
                      <a:pt x="505" y="362"/>
                    </a:lnTo>
                    <a:lnTo>
                      <a:pt x="502" y="362"/>
                    </a:lnTo>
                    <a:lnTo>
                      <a:pt x="504" y="360"/>
                    </a:lnTo>
                    <a:lnTo>
                      <a:pt x="506" y="360"/>
                    </a:lnTo>
                    <a:lnTo>
                      <a:pt x="506" y="347"/>
                    </a:lnTo>
                    <a:lnTo>
                      <a:pt x="505" y="348"/>
                    </a:lnTo>
                    <a:lnTo>
                      <a:pt x="506" y="347"/>
                    </a:lnTo>
                    <a:lnTo>
                      <a:pt x="506" y="344"/>
                    </a:lnTo>
                    <a:lnTo>
                      <a:pt x="507" y="344"/>
                    </a:lnTo>
                    <a:lnTo>
                      <a:pt x="507" y="346"/>
                    </a:lnTo>
                    <a:lnTo>
                      <a:pt x="507" y="334"/>
                    </a:lnTo>
                    <a:lnTo>
                      <a:pt x="506" y="334"/>
                    </a:lnTo>
                    <a:lnTo>
                      <a:pt x="506" y="336"/>
                    </a:lnTo>
                    <a:lnTo>
                      <a:pt x="504" y="338"/>
                    </a:lnTo>
                    <a:lnTo>
                      <a:pt x="503" y="338"/>
                    </a:lnTo>
                    <a:lnTo>
                      <a:pt x="502" y="336"/>
                    </a:lnTo>
                    <a:lnTo>
                      <a:pt x="503" y="334"/>
                    </a:lnTo>
                    <a:lnTo>
                      <a:pt x="506" y="336"/>
                    </a:lnTo>
                    <a:lnTo>
                      <a:pt x="506" y="334"/>
                    </a:lnTo>
                    <a:lnTo>
                      <a:pt x="505" y="332"/>
                    </a:lnTo>
                    <a:lnTo>
                      <a:pt x="509" y="332"/>
                    </a:lnTo>
                    <a:lnTo>
                      <a:pt x="509" y="318"/>
                    </a:lnTo>
                    <a:lnTo>
                      <a:pt x="508" y="318"/>
                    </a:lnTo>
                    <a:lnTo>
                      <a:pt x="507" y="316"/>
                    </a:lnTo>
                    <a:lnTo>
                      <a:pt x="510" y="316"/>
                    </a:lnTo>
                    <a:lnTo>
                      <a:pt x="510" y="288"/>
                    </a:lnTo>
                    <a:lnTo>
                      <a:pt x="509" y="288"/>
                    </a:lnTo>
                    <a:lnTo>
                      <a:pt x="509" y="308"/>
                    </a:lnTo>
                    <a:lnTo>
                      <a:pt x="507" y="308"/>
                    </a:lnTo>
                    <a:lnTo>
                      <a:pt x="506" y="306"/>
                    </a:lnTo>
                    <a:lnTo>
                      <a:pt x="509" y="306"/>
                    </a:lnTo>
                    <a:lnTo>
                      <a:pt x="509" y="308"/>
                    </a:lnTo>
                    <a:lnTo>
                      <a:pt x="509" y="288"/>
                    </a:lnTo>
                    <a:lnTo>
                      <a:pt x="509" y="302"/>
                    </a:lnTo>
                    <a:lnTo>
                      <a:pt x="509" y="304"/>
                    </a:lnTo>
                    <a:lnTo>
                      <a:pt x="506" y="304"/>
                    </a:lnTo>
                    <a:lnTo>
                      <a:pt x="506" y="316"/>
                    </a:lnTo>
                    <a:lnTo>
                      <a:pt x="504" y="316"/>
                    </a:lnTo>
                    <a:lnTo>
                      <a:pt x="504" y="326"/>
                    </a:lnTo>
                    <a:lnTo>
                      <a:pt x="502" y="328"/>
                    </a:lnTo>
                    <a:lnTo>
                      <a:pt x="502" y="329"/>
                    </a:lnTo>
                    <a:lnTo>
                      <a:pt x="502" y="350"/>
                    </a:lnTo>
                    <a:lnTo>
                      <a:pt x="502" y="352"/>
                    </a:lnTo>
                    <a:lnTo>
                      <a:pt x="500" y="352"/>
                    </a:lnTo>
                    <a:lnTo>
                      <a:pt x="500" y="350"/>
                    </a:lnTo>
                    <a:lnTo>
                      <a:pt x="502" y="350"/>
                    </a:lnTo>
                    <a:lnTo>
                      <a:pt x="502" y="329"/>
                    </a:lnTo>
                    <a:lnTo>
                      <a:pt x="502" y="330"/>
                    </a:lnTo>
                    <a:lnTo>
                      <a:pt x="501" y="330"/>
                    </a:lnTo>
                    <a:lnTo>
                      <a:pt x="501" y="348"/>
                    </a:lnTo>
                    <a:lnTo>
                      <a:pt x="500" y="350"/>
                    </a:lnTo>
                    <a:lnTo>
                      <a:pt x="499" y="350"/>
                    </a:lnTo>
                    <a:lnTo>
                      <a:pt x="499" y="368"/>
                    </a:lnTo>
                    <a:lnTo>
                      <a:pt x="499" y="370"/>
                    </a:lnTo>
                    <a:lnTo>
                      <a:pt x="498" y="370"/>
                    </a:lnTo>
                    <a:lnTo>
                      <a:pt x="498" y="368"/>
                    </a:lnTo>
                    <a:lnTo>
                      <a:pt x="499" y="368"/>
                    </a:lnTo>
                    <a:lnTo>
                      <a:pt x="499" y="350"/>
                    </a:lnTo>
                    <a:lnTo>
                      <a:pt x="499" y="348"/>
                    </a:lnTo>
                    <a:lnTo>
                      <a:pt x="500" y="348"/>
                    </a:lnTo>
                    <a:lnTo>
                      <a:pt x="500" y="346"/>
                    </a:lnTo>
                    <a:lnTo>
                      <a:pt x="501" y="348"/>
                    </a:lnTo>
                    <a:lnTo>
                      <a:pt x="501" y="330"/>
                    </a:lnTo>
                    <a:lnTo>
                      <a:pt x="499" y="330"/>
                    </a:lnTo>
                    <a:lnTo>
                      <a:pt x="501" y="328"/>
                    </a:lnTo>
                    <a:lnTo>
                      <a:pt x="501" y="326"/>
                    </a:lnTo>
                    <a:lnTo>
                      <a:pt x="504" y="326"/>
                    </a:lnTo>
                    <a:lnTo>
                      <a:pt x="504" y="316"/>
                    </a:lnTo>
                    <a:lnTo>
                      <a:pt x="503" y="316"/>
                    </a:lnTo>
                    <a:lnTo>
                      <a:pt x="504" y="314"/>
                    </a:lnTo>
                    <a:lnTo>
                      <a:pt x="506" y="314"/>
                    </a:lnTo>
                    <a:lnTo>
                      <a:pt x="506" y="316"/>
                    </a:lnTo>
                    <a:lnTo>
                      <a:pt x="506" y="304"/>
                    </a:lnTo>
                    <a:lnTo>
                      <a:pt x="504" y="304"/>
                    </a:lnTo>
                    <a:lnTo>
                      <a:pt x="505" y="302"/>
                    </a:lnTo>
                    <a:lnTo>
                      <a:pt x="509" y="302"/>
                    </a:lnTo>
                    <a:lnTo>
                      <a:pt x="509" y="288"/>
                    </a:lnTo>
                    <a:lnTo>
                      <a:pt x="508" y="288"/>
                    </a:lnTo>
                    <a:lnTo>
                      <a:pt x="508" y="294"/>
                    </a:lnTo>
                    <a:lnTo>
                      <a:pt x="505" y="294"/>
                    </a:lnTo>
                    <a:lnTo>
                      <a:pt x="505" y="292"/>
                    </a:lnTo>
                    <a:lnTo>
                      <a:pt x="507" y="292"/>
                    </a:lnTo>
                    <a:lnTo>
                      <a:pt x="508" y="294"/>
                    </a:lnTo>
                    <a:lnTo>
                      <a:pt x="508" y="288"/>
                    </a:lnTo>
                    <a:lnTo>
                      <a:pt x="509" y="286"/>
                    </a:lnTo>
                    <a:lnTo>
                      <a:pt x="511" y="286"/>
                    </a:lnTo>
                    <a:lnTo>
                      <a:pt x="511" y="230"/>
                    </a:lnTo>
                    <a:lnTo>
                      <a:pt x="511" y="231"/>
                    </a:lnTo>
                    <a:lnTo>
                      <a:pt x="511" y="238"/>
                    </a:lnTo>
                    <a:lnTo>
                      <a:pt x="510" y="238"/>
                    </a:lnTo>
                    <a:lnTo>
                      <a:pt x="509" y="240"/>
                    </a:lnTo>
                    <a:lnTo>
                      <a:pt x="509" y="241"/>
                    </a:lnTo>
                    <a:lnTo>
                      <a:pt x="509" y="272"/>
                    </a:lnTo>
                    <a:lnTo>
                      <a:pt x="508" y="274"/>
                    </a:lnTo>
                    <a:lnTo>
                      <a:pt x="507" y="272"/>
                    </a:lnTo>
                    <a:lnTo>
                      <a:pt x="509" y="272"/>
                    </a:lnTo>
                    <a:lnTo>
                      <a:pt x="509" y="241"/>
                    </a:lnTo>
                    <a:lnTo>
                      <a:pt x="507" y="242"/>
                    </a:lnTo>
                    <a:lnTo>
                      <a:pt x="509" y="242"/>
                    </a:lnTo>
                    <a:lnTo>
                      <a:pt x="508" y="244"/>
                    </a:lnTo>
                    <a:lnTo>
                      <a:pt x="507" y="244"/>
                    </a:lnTo>
                    <a:lnTo>
                      <a:pt x="507" y="262"/>
                    </a:lnTo>
                    <a:lnTo>
                      <a:pt x="506" y="264"/>
                    </a:lnTo>
                    <a:lnTo>
                      <a:pt x="504" y="263"/>
                    </a:lnTo>
                    <a:lnTo>
                      <a:pt x="504" y="276"/>
                    </a:lnTo>
                    <a:lnTo>
                      <a:pt x="504" y="278"/>
                    </a:lnTo>
                    <a:lnTo>
                      <a:pt x="503" y="280"/>
                    </a:lnTo>
                    <a:lnTo>
                      <a:pt x="502" y="280"/>
                    </a:lnTo>
                    <a:lnTo>
                      <a:pt x="502" y="322"/>
                    </a:lnTo>
                    <a:lnTo>
                      <a:pt x="502" y="324"/>
                    </a:lnTo>
                    <a:lnTo>
                      <a:pt x="501" y="324"/>
                    </a:lnTo>
                    <a:lnTo>
                      <a:pt x="501" y="322"/>
                    </a:lnTo>
                    <a:lnTo>
                      <a:pt x="502" y="322"/>
                    </a:lnTo>
                    <a:lnTo>
                      <a:pt x="502" y="280"/>
                    </a:lnTo>
                    <a:lnTo>
                      <a:pt x="502" y="304"/>
                    </a:lnTo>
                    <a:lnTo>
                      <a:pt x="499" y="304"/>
                    </a:lnTo>
                    <a:lnTo>
                      <a:pt x="502" y="302"/>
                    </a:lnTo>
                    <a:lnTo>
                      <a:pt x="502" y="304"/>
                    </a:lnTo>
                    <a:lnTo>
                      <a:pt x="502" y="280"/>
                    </a:lnTo>
                    <a:lnTo>
                      <a:pt x="501" y="280"/>
                    </a:lnTo>
                    <a:lnTo>
                      <a:pt x="501" y="278"/>
                    </a:lnTo>
                    <a:lnTo>
                      <a:pt x="501" y="276"/>
                    </a:lnTo>
                    <a:lnTo>
                      <a:pt x="504" y="276"/>
                    </a:lnTo>
                    <a:lnTo>
                      <a:pt x="504" y="263"/>
                    </a:lnTo>
                    <a:lnTo>
                      <a:pt x="504" y="262"/>
                    </a:lnTo>
                    <a:lnTo>
                      <a:pt x="504" y="260"/>
                    </a:lnTo>
                    <a:lnTo>
                      <a:pt x="502" y="258"/>
                    </a:lnTo>
                    <a:lnTo>
                      <a:pt x="502" y="256"/>
                    </a:lnTo>
                    <a:lnTo>
                      <a:pt x="503" y="256"/>
                    </a:lnTo>
                    <a:lnTo>
                      <a:pt x="503" y="258"/>
                    </a:lnTo>
                    <a:lnTo>
                      <a:pt x="504" y="258"/>
                    </a:lnTo>
                    <a:lnTo>
                      <a:pt x="504" y="260"/>
                    </a:lnTo>
                    <a:lnTo>
                      <a:pt x="506" y="260"/>
                    </a:lnTo>
                    <a:lnTo>
                      <a:pt x="507" y="262"/>
                    </a:lnTo>
                    <a:lnTo>
                      <a:pt x="507" y="244"/>
                    </a:lnTo>
                    <a:lnTo>
                      <a:pt x="507" y="250"/>
                    </a:lnTo>
                    <a:lnTo>
                      <a:pt x="506" y="252"/>
                    </a:lnTo>
                    <a:lnTo>
                      <a:pt x="505" y="252"/>
                    </a:lnTo>
                    <a:lnTo>
                      <a:pt x="505" y="250"/>
                    </a:lnTo>
                    <a:lnTo>
                      <a:pt x="507" y="250"/>
                    </a:lnTo>
                    <a:lnTo>
                      <a:pt x="507" y="244"/>
                    </a:lnTo>
                    <a:lnTo>
                      <a:pt x="505" y="244"/>
                    </a:lnTo>
                    <a:lnTo>
                      <a:pt x="505" y="242"/>
                    </a:lnTo>
                    <a:lnTo>
                      <a:pt x="507" y="242"/>
                    </a:lnTo>
                    <a:lnTo>
                      <a:pt x="506" y="240"/>
                    </a:lnTo>
                    <a:lnTo>
                      <a:pt x="507" y="240"/>
                    </a:lnTo>
                    <a:lnTo>
                      <a:pt x="508" y="238"/>
                    </a:lnTo>
                    <a:lnTo>
                      <a:pt x="508" y="236"/>
                    </a:lnTo>
                    <a:lnTo>
                      <a:pt x="510" y="236"/>
                    </a:lnTo>
                    <a:lnTo>
                      <a:pt x="511" y="238"/>
                    </a:lnTo>
                    <a:lnTo>
                      <a:pt x="511" y="231"/>
                    </a:lnTo>
                    <a:lnTo>
                      <a:pt x="510" y="232"/>
                    </a:lnTo>
                    <a:lnTo>
                      <a:pt x="509" y="230"/>
                    </a:lnTo>
                    <a:lnTo>
                      <a:pt x="510" y="228"/>
                    </a:lnTo>
                    <a:lnTo>
                      <a:pt x="512" y="230"/>
                    </a:lnTo>
                    <a:lnTo>
                      <a:pt x="512" y="224"/>
                    </a:lnTo>
                    <a:lnTo>
                      <a:pt x="511" y="224"/>
                    </a:lnTo>
                    <a:lnTo>
                      <a:pt x="511" y="222"/>
                    </a:lnTo>
                    <a:lnTo>
                      <a:pt x="512" y="220"/>
                    </a:lnTo>
                    <a:lnTo>
                      <a:pt x="513" y="220"/>
                    </a:lnTo>
                    <a:lnTo>
                      <a:pt x="513" y="218"/>
                    </a:lnTo>
                    <a:lnTo>
                      <a:pt x="517" y="218"/>
                    </a:lnTo>
                    <a:lnTo>
                      <a:pt x="517" y="206"/>
                    </a:lnTo>
                    <a:lnTo>
                      <a:pt x="516" y="206"/>
                    </a:lnTo>
                    <a:lnTo>
                      <a:pt x="517" y="204"/>
                    </a:lnTo>
                    <a:lnTo>
                      <a:pt x="517" y="206"/>
                    </a:lnTo>
                    <a:lnTo>
                      <a:pt x="517" y="188"/>
                    </a:lnTo>
                    <a:lnTo>
                      <a:pt x="519" y="186"/>
                    </a:lnTo>
                    <a:lnTo>
                      <a:pt x="521" y="186"/>
                    </a:lnTo>
                    <a:lnTo>
                      <a:pt x="521" y="180"/>
                    </a:lnTo>
                    <a:lnTo>
                      <a:pt x="520" y="180"/>
                    </a:lnTo>
                    <a:lnTo>
                      <a:pt x="521" y="178"/>
                    </a:lnTo>
                    <a:lnTo>
                      <a:pt x="522" y="178"/>
                    </a:lnTo>
                    <a:lnTo>
                      <a:pt x="522" y="172"/>
                    </a:lnTo>
                    <a:lnTo>
                      <a:pt x="521" y="170"/>
                    </a:lnTo>
                    <a:lnTo>
                      <a:pt x="523" y="170"/>
                    </a:lnTo>
                    <a:lnTo>
                      <a:pt x="523" y="160"/>
                    </a:lnTo>
                    <a:lnTo>
                      <a:pt x="522" y="158"/>
                    </a:lnTo>
                    <a:lnTo>
                      <a:pt x="525" y="158"/>
                    </a:lnTo>
                    <a:lnTo>
                      <a:pt x="525" y="152"/>
                    </a:lnTo>
                    <a:lnTo>
                      <a:pt x="524" y="152"/>
                    </a:lnTo>
                    <a:lnTo>
                      <a:pt x="524" y="150"/>
                    </a:lnTo>
                    <a:lnTo>
                      <a:pt x="525" y="150"/>
                    </a:lnTo>
                    <a:lnTo>
                      <a:pt x="526" y="148"/>
                    </a:lnTo>
                    <a:lnTo>
                      <a:pt x="529" y="148"/>
                    </a:lnTo>
                    <a:lnTo>
                      <a:pt x="530" y="150"/>
                    </a:lnTo>
                    <a:lnTo>
                      <a:pt x="530" y="133"/>
                    </a:lnTo>
                    <a:lnTo>
                      <a:pt x="529" y="134"/>
                    </a:lnTo>
                    <a:lnTo>
                      <a:pt x="528" y="133"/>
                    </a:lnTo>
                    <a:lnTo>
                      <a:pt x="528" y="144"/>
                    </a:lnTo>
                    <a:lnTo>
                      <a:pt x="528" y="146"/>
                    </a:lnTo>
                    <a:lnTo>
                      <a:pt x="527" y="146"/>
                    </a:lnTo>
                    <a:lnTo>
                      <a:pt x="527" y="144"/>
                    </a:lnTo>
                    <a:lnTo>
                      <a:pt x="528" y="144"/>
                    </a:lnTo>
                    <a:lnTo>
                      <a:pt x="528" y="133"/>
                    </a:lnTo>
                    <a:lnTo>
                      <a:pt x="528" y="132"/>
                    </a:lnTo>
                    <a:lnTo>
                      <a:pt x="529" y="130"/>
                    </a:lnTo>
                    <a:lnTo>
                      <a:pt x="531" y="130"/>
                    </a:lnTo>
                    <a:lnTo>
                      <a:pt x="531" y="122"/>
                    </a:lnTo>
                    <a:lnTo>
                      <a:pt x="530" y="121"/>
                    </a:lnTo>
                    <a:lnTo>
                      <a:pt x="530" y="126"/>
                    </a:lnTo>
                    <a:lnTo>
                      <a:pt x="529" y="128"/>
                    </a:lnTo>
                    <a:lnTo>
                      <a:pt x="528" y="127"/>
                    </a:lnTo>
                    <a:lnTo>
                      <a:pt x="528" y="126"/>
                    </a:lnTo>
                    <a:lnTo>
                      <a:pt x="528" y="124"/>
                    </a:lnTo>
                    <a:lnTo>
                      <a:pt x="530" y="126"/>
                    </a:lnTo>
                    <a:lnTo>
                      <a:pt x="530" y="121"/>
                    </a:lnTo>
                    <a:lnTo>
                      <a:pt x="529" y="120"/>
                    </a:lnTo>
                    <a:lnTo>
                      <a:pt x="530" y="120"/>
                    </a:lnTo>
                    <a:lnTo>
                      <a:pt x="533" y="118"/>
                    </a:lnTo>
                    <a:lnTo>
                      <a:pt x="535" y="120"/>
                    </a:lnTo>
                    <a:lnTo>
                      <a:pt x="535" y="66"/>
                    </a:lnTo>
                    <a:lnTo>
                      <a:pt x="535" y="100"/>
                    </a:lnTo>
                    <a:lnTo>
                      <a:pt x="533" y="102"/>
                    </a:lnTo>
                    <a:lnTo>
                      <a:pt x="532" y="101"/>
                    </a:lnTo>
                    <a:lnTo>
                      <a:pt x="532" y="116"/>
                    </a:lnTo>
                    <a:lnTo>
                      <a:pt x="531" y="116"/>
                    </a:lnTo>
                    <a:lnTo>
                      <a:pt x="531" y="114"/>
                    </a:lnTo>
                    <a:lnTo>
                      <a:pt x="532" y="114"/>
                    </a:lnTo>
                    <a:lnTo>
                      <a:pt x="532" y="116"/>
                    </a:lnTo>
                    <a:lnTo>
                      <a:pt x="532" y="101"/>
                    </a:lnTo>
                    <a:lnTo>
                      <a:pt x="532" y="100"/>
                    </a:lnTo>
                    <a:lnTo>
                      <a:pt x="533" y="100"/>
                    </a:lnTo>
                    <a:lnTo>
                      <a:pt x="533" y="98"/>
                    </a:lnTo>
                    <a:lnTo>
                      <a:pt x="534" y="98"/>
                    </a:lnTo>
                    <a:lnTo>
                      <a:pt x="535" y="100"/>
                    </a:lnTo>
                    <a:lnTo>
                      <a:pt x="535" y="66"/>
                    </a:lnTo>
                    <a:lnTo>
                      <a:pt x="534" y="66"/>
                    </a:lnTo>
                    <a:lnTo>
                      <a:pt x="535" y="64"/>
                    </a:lnTo>
                    <a:lnTo>
                      <a:pt x="537" y="64"/>
                    </a:lnTo>
                    <a:lnTo>
                      <a:pt x="537" y="2"/>
                    </a:lnTo>
                    <a:lnTo>
                      <a:pt x="534" y="2"/>
                    </a:lnTo>
                    <a:lnTo>
                      <a:pt x="534" y="88"/>
                    </a:lnTo>
                    <a:lnTo>
                      <a:pt x="533" y="88"/>
                    </a:lnTo>
                    <a:lnTo>
                      <a:pt x="533" y="86"/>
                    </a:lnTo>
                    <a:lnTo>
                      <a:pt x="534" y="86"/>
                    </a:lnTo>
                    <a:lnTo>
                      <a:pt x="534" y="88"/>
                    </a:lnTo>
                    <a:lnTo>
                      <a:pt x="534" y="2"/>
                    </a:lnTo>
                    <a:lnTo>
                      <a:pt x="534" y="44"/>
                    </a:lnTo>
                    <a:lnTo>
                      <a:pt x="532" y="44"/>
                    </a:lnTo>
                    <a:lnTo>
                      <a:pt x="532" y="100"/>
                    </a:lnTo>
                    <a:lnTo>
                      <a:pt x="530" y="102"/>
                    </a:lnTo>
                    <a:lnTo>
                      <a:pt x="529" y="100"/>
                    </a:lnTo>
                    <a:lnTo>
                      <a:pt x="532" y="100"/>
                    </a:lnTo>
                    <a:lnTo>
                      <a:pt x="532" y="44"/>
                    </a:lnTo>
                    <a:lnTo>
                      <a:pt x="530" y="44"/>
                    </a:lnTo>
                    <a:lnTo>
                      <a:pt x="529" y="42"/>
                    </a:lnTo>
                    <a:lnTo>
                      <a:pt x="533" y="42"/>
                    </a:lnTo>
                    <a:lnTo>
                      <a:pt x="534" y="44"/>
                    </a:lnTo>
                    <a:lnTo>
                      <a:pt x="534" y="2"/>
                    </a:lnTo>
                    <a:lnTo>
                      <a:pt x="531" y="2"/>
                    </a:lnTo>
                    <a:lnTo>
                      <a:pt x="531" y="0"/>
                    </a:lnTo>
                    <a:lnTo>
                      <a:pt x="529" y="2"/>
                    </a:lnTo>
                    <a:lnTo>
                      <a:pt x="529" y="104"/>
                    </a:lnTo>
                    <a:lnTo>
                      <a:pt x="528" y="104"/>
                    </a:lnTo>
                    <a:lnTo>
                      <a:pt x="528" y="102"/>
                    </a:lnTo>
                    <a:lnTo>
                      <a:pt x="529" y="104"/>
                    </a:lnTo>
                    <a:lnTo>
                      <a:pt x="529" y="2"/>
                    </a:lnTo>
                    <a:lnTo>
                      <a:pt x="528" y="2"/>
                    </a:lnTo>
                    <a:lnTo>
                      <a:pt x="528" y="4"/>
                    </a:lnTo>
                    <a:lnTo>
                      <a:pt x="528" y="106"/>
                    </a:lnTo>
                    <a:lnTo>
                      <a:pt x="527" y="108"/>
                    </a:lnTo>
                    <a:lnTo>
                      <a:pt x="526" y="108"/>
                    </a:lnTo>
                    <a:lnTo>
                      <a:pt x="527" y="106"/>
                    </a:lnTo>
                    <a:lnTo>
                      <a:pt x="528" y="106"/>
                    </a:lnTo>
                    <a:lnTo>
                      <a:pt x="528" y="4"/>
                    </a:lnTo>
                    <a:lnTo>
                      <a:pt x="528" y="84"/>
                    </a:lnTo>
                    <a:lnTo>
                      <a:pt x="527" y="86"/>
                    </a:lnTo>
                    <a:lnTo>
                      <a:pt x="526" y="84"/>
                    </a:lnTo>
                    <a:lnTo>
                      <a:pt x="528" y="84"/>
                    </a:lnTo>
                    <a:lnTo>
                      <a:pt x="528" y="4"/>
                    </a:lnTo>
                    <a:lnTo>
                      <a:pt x="526" y="4"/>
                    </a:lnTo>
                    <a:lnTo>
                      <a:pt x="526" y="104"/>
                    </a:lnTo>
                    <a:lnTo>
                      <a:pt x="525" y="104"/>
                    </a:lnTo>
                    <a:lnTo>
                      <a:pt x="525" y="136"/>
                    </a:lnTo>
                    <a:lnTo>
                      <a:pt x="524" y="138"/>
                    </a:lnTo>
                    <a:lnTo>
                      <a:pt x="522" y="138"/>
                    </a:lnTo>
                    <a:lnTo>
                      <a:pt x="522" y="140"/>
                    </a:lnTo>
                    <a:lnTo>
                      <a:pt x="522" y="141"/>
                    </a:lnTo>
                    <a:lnTo>
                      <a:pt x="522" y="160"/>
                    </a:lnTo>
                    <a:lnTo>
                      <a:pt x="522" y="162"/>
                    </a:lnTo>
                    <a:lnTo>
                      <a:pt x="521" y="162"/>
                    </a:lnTo>
                    <a:lnTo>
                      <a:pt x="520" y="164"/>
                    </a:lnTo>
                    <a:lnTo>
                      <a:pt x="520" y="163"/>
                    </a:lnTo>
                    <a:lnTo>
                      <a:pt x="520" y="174"/>
                    </a:lnTo>
                    <a:lnTo>
                      <a:pt x="519" y="175"/>
                    </a:lnTo>
                    <a:lnTo>
                      <a:pt x="518" y="176"/>
                    </a:lnTo>
                    <a:lnTo>
                      <a:pt x="517" y="178"/>
                    </a:lnTo>
                    <a:lnTo>
                      <a:pt x="517" y="176"/>
                    </a:lnTo>
                    <a:lnTo>
                      <a:pt x="519" y="175"/>
                    </a:lnTo>
                    <a:lnTo>
                      <a:pt x="520" y="174"/>
                    </a:lnTo>
                    <a:lnTo>
                      <a:pt x="520" y="163"/>
                    </a:lnTo>
                    <a:lnTo>
                      <a:pt x="519" y="162"/>
                    </a:lnTo>
                    <a:lnTo>
                      <a:pt x="521" y="162"/>
                    </a:lnTo>
                    <a:lnTo>
                      <a:pt x="522" y="160"/>
                    </a:lnTo>
                    <a:lnTo>
                      <a:pt x="522" y="141"/>
                    </a:lnTo>
                    <a:lnTo>
                      <a:pt x="522" y="142"/>
                    </a:lnTo>
                    <a:lnTo>
                      <a:pt x="520" y="142"/>
                    </a:lnTo>
                    <a:lnTo>
                      <a:pt x="520" y="144"/>
                    </a:lnTo>
                    <a:lnTo>
                      <a:pt x="519" y="144"/>
                    </a:lnTo>
                    <a:lnTo>
                      <a:pt x="518" y="142"/>
                    </a:lnTo>
                    <a:lnTo>
                      <a:pt x="518" y="158"/>
                    </a:lnTo>
                    <a:lnTo>
                      <a:pt x="517" y="160"/>
                    </a:lnTo>
                    <a:lnTo>
                      <a:pt x="516" y="160"/>
                    </a:lnTo>
                    <a:lnTo>
                      <a:pt x="516" y="162"/>
                    </a:lnTo>
                    <a:lnTo>
                      <a:pt x="515" y="164"/>
                    </a:lnTo>
                    <a:lnTo>
                      <a:pt x="517" y="164"/>
                    </a:lnTo>
                    <a:lnTo>
                      <a:pt x="516" y="166"/>
                    </a:lnTo>
                    <a:lnTo>
                      <a:pt x="516" y="190"/>
                    </a:lnTo>
                    <a:lnTo>
                      <a:pt x="515" y="190"/>
                    </a:lnTo>
                    <a:lnTo>
                      <a:pt x="515" y="196"/>
                    </a:lnTo>
                    <a:lnTo>
                      <a:pt x="515" y="198"/>
                    </a:lnTo>
                    <a:lnTo>
                      <a:pt x="514" y="198"/>
                    </a:lnTo>
                    <a:lnTo>
                      <a:pt x="514" y="214"/>
                    </a:lnTo>
                    <a:lnTo>
                      <a:pt x="514" y="216"/>
                    </a:lnTo>
                    <a:lnTo>
                      <a:pt x="512" y="214"/>
                    </a:lnTo>
                    <a:lnTo>
                      <a:pt x="514" y="214"/>
                    </a:lnTo>
                    <a:lnTo>
                      <a:pt x="514" y="198"/>
                    </a:lnTo>
                    <a:lnTo>
                      <a:pt x="513" y="198"/>
                    </a:lnTo>
                    <a:lnTo>
                      <a:pt x="513" y="196"/>
                    </a:lnTo>
                    <a:lnTo>
                      <a:pt x="515" y="196"/>
                    </a:lnTo>
                    <a:lnTo>
                      <a:pt x="515" y="190"/>
                    </a:lnTo>
                    <a:lnTo>
                      <a:pt x="514" y="190"/>
                    </a:lnTo>
                    <a:lnTo>
                      <a:pt x="514" y="192"/>
                    </a:lnTo>
                    <a:lnTo>
                      <a:pt x="513" y="192"/>
                    </a:lnTo>
                    <a:lnTo>
                      <a:pt x="514" y="190"/>
                    </a:lnTo>
                    <a:lnTo>
                      <a:pt x="514" y="192"/>
                    </a:lnTo>
                    <a:lnTo>
                      <a:pt x="514" y="190"/>
                    </a:lnTo>
                    <a:lnTo>
                      <a:pt x="514" y="188"/>
                    </a:lnTo>
                    <a:lnTo>
                      <a:pt x="516" y="188"/>
                    </a:lnTo>
                    <a:lnTo>
                      <a:pt x="516" y="190"/>
                    </a:lnTo>
                    <a:lnTo>
                      <a:pt x="516" y="166"/>
                    </a:lnTo>
                    <a:lnTo>
                      <a:pt x="515" y="166"/>
                    </a:lnTo>
                    <a:lnTo>
                      <a:pt x="514" y="166"/>
                    </a:lnTo>
                    <a:lnTo>
                      <a:pt x="514" y="172"/>
                    </a:lnTo>
                    <a:lnTo>
                      <a:pt x="514" y="174"/>
                    </a:lnTo>
                    <a:lnTo>
                      <a:pt x="512" y="174"/>
                    </a:lnTo>
                    <a:lnTo>
                      <a:pt x="512" y="190"/>
                    </a:lnTo>
                    <a:lnTo>
                      <a:pt x="509" y="190"/>
                    </a:lnTo>
                    <a:lnTo>
                      <a:pt x="509" y="216"/>
                    </a:lnTo>
                    <a:lnTo>
                      <a:pt x="508" y="216"/>
                    </a:lnTo>
                    <a:lnTo>
                      <a:pt x="509" y="214"/>
                    </a:lnTo>
                    <a:lnTo>
                      <a:pt x="509" y="216"/>
                    </a:lnTo>
                    <a:lnTo>
                      <a:pt x="509" y="190"/>
                    </a:lnTo>
                    <a:lnTo>
                      <a:pt x="509" y="188"/>
                    </a:lnTo>
                    <a:lnTo>
                      <a:pt x="509" y="186"/>
                    </a:lnTo>
                    <a:lnTo>
                      <a:pt x="510" y="188"/>
                    </a:lnTo>
                    <a:lnTo>
                      <a:pt x="511" y="188"/>
                    </a:lnTo>
                    <a:lnTo>
                      <a:pt x="512" y="190"/>
                    </a:lnTo>
                    <a:lnTo>
                      <a:pt x="512" y="174"/>
                    </a:lnTo>
                    <a:lnTo>
                      <a:pt x="512" y="172"/>
                    </a:lnTo>
                    <a:lnTo>
                      <a:pt x="514" y="172"/>
                    </a:lnTo>
                    <a:lnTo>
                      <a:pt x="514" y="166"/>
                    </a:lnTo>
                    <a:lnTo>
                      <a:pt x="512" y="164"/>
                    </a:lnTo>
                    <a:lnTo>
                      <a:pt x="511" y="164"/>
                    </a:lnTo>
                    <a:lnTo>
                      <a:pt x="511" y="162"/>
                    </a:lnTo>
                    <a:lnTo>
                      <a:pt x="511" y="174"/>
                    </a:lnTo>
                    <a:lnTo>
                      <a:pt x="508" y="176"/>
                    </a:lnTo>
                    <a:lnTo>
                      <a:pt x="508" y="204"/>
                    </a:lnTo>
                    <a:lnTo>
                      <a:pt x="507" y="206"/>
                    </a:lnTo>
                    <a:lnTo>
                      <a:pt x="507" y="218"/>
                    </a:lnTo>
                    <a:lnTo>
                      <a:pt x="507" y="222"/>
                    </a:lnTo>
                    <a:lnTo>
                      <a:pt x="505" y="224"/>
                    </a:lnTo>
                    <a:lnTo>
                      <a:pt x="505" y="222"/>
                    </a:lnTo>
                    <a:lnTo>
                      <a:pt x="507" y="222"/>
                    </a:lnTo>
                    <a:lnTo>
                      <a:pt x="507" y="218"/>
                    </a:lnTo>
                    <a:lnTo>
                      <a:pt x="505" y="218"/>
                    </a:lnTo>
                    <a:lnTo>
                      <a:pt x="505" y="216"/>
                    </a:lnTo>
                    <a:lnTo>
                      <a:pt x="506" y="214"/>
                    </a:lnTo>
                    <a:lnTo>
                      <a:pt x="507" y="216"/>
                    </a:lnTo>
                    <a:lnTo>
                      <a:pt x="507" y="218"/>
                    </a:lnTo>
                    <a:lnTo>
                      <a:pt x="507" y="206"/>
                    </a:lnTo>
                    <a:lnTo>
                      <a:pt x="507" y="210"/>
                    </a:lnTo>
                    <a:lnTo>
                      <a:pt x="507" y="212"/>
                    </a:lnTo>
                    <a:lnTo>
                      <a:pt x="504" y="212"/>
                    </a:lnTo>
                    <a:lnTo>
                      <a:pt x="505" y="210"/>
                    </a:lnTo>
                    <a:lnTo>
                      <a:pt x="507" y="210"/>
                    </a:lnTo>
                    <a:lnTo>
                      <a:pt x="507" y="206"/>
                    </a:lnTo>
                    <a:lnTo>
                      <a:pt x="506" y="206"/>
                    </a:lnTo>
                    <a:lnTo>
                      <a:pt x="506" y="204"/>
                    </a:lnTo>
                    <a:lnTo>
                      <a:pt x="508" y="204"/>
                    </a:lnTo>
                    <a:lnTo>
                      <a:pt x="508" y="176"/>
                    </a:lnTo>
                    <a:lnTo>
                      <a:pt x="508" y="174"/>
                    </a:lnTo>
                    <a:lnTo>
                      <a:pt x="507" y="174"/>
                    </a:lnTo>
                    <a:lnTo>
                      <a:pt x="507" y="202"/>
                    </a:lnTo>
                    <a:lnTo>
                      <a:pt x="505" y="204"/>
                    </a:lnTo>
                    <a:lnTo>
                      <a:pt x="504" y="202"/>
                    </a:lnTo>
                    <a:lnTo>
                      <a:pt x="505" y="200"/>
                    </a:lnTo>
                    <a:lnTo>
                      <a:pt x="506" y="200"/>
                    </a:lnTo>
                    <a:lnTo>
                      <a:pt x="507" y="202"/>
                    </a:lnTo>
                    <a:lnTo>
                      <a:pt x="507" y="174"/>
                    </a:lnTo>
                    <a:lnTo>
                      <a:pt x="508" y="170"/>
                    </a:lnTo>
                    <a:lnTo>
                      <a:pt x="509" y="168"/>
                    </a:lnTo>
                    <a:lnTo>
                      <a:pt x="511" y="172"/>
                    </a:lnTo>
                    <a:lnTo>
                      <a:pt x="509" y="173"/>
                    </a:lnTo>
                    <a:lnTo>
                      <a:pt x="511" y="174"/>
                    </a:lnTo>
                    <a:lnTo>
                      <a:pt x="511" y="162"/>
                    </a:lnTo>
                    <a:lnTo>
                      <a:pt x="511" y="160"/>
                    </a:lnTo>
                    <a:lnTo>
                      <a:pt x="512" y="160"/>
                    </a:lnTo>
                    <a:lnTo>
                      <a:pt x="513" y="162"/>
                    </a:lnTo>
                    <a:lnTo>
                      <a:pt x="514" y="162"/>
                    </a:lnTo>
                    <a:lnTo>
                      <a:pt x="514" y="160"/>
                    </a:lnTo>
                    <a:lnTo>
                      <a:pt x="516" y="160"/>
                    </a:lnTo>
                    <a:lnTo>
                      <a:pt x="515" y="158"/>
                    </a:lnTo>
                    <a:lnTo>
                      <a:pt x="518" y="158"/>
                    </a:lnTo>
                    <a:lnTo>
                      <a:pt x="518" y="142"/>
                    </a:lnTo>
                    <a:lnTo>
                      <a:pt x="518" y="140"/>
                    </a:lnTo>
                    <a:lnTo>
                      <a:pt x="520" y="140"/>
                    </a:lnTo>
                    <a:lnTo>
                      <a:pt x="520" y="142"/>
                    </a:lnTo>
                    <a:lnTo>
                      <a:pt x="521" y="140"/>
                    </a:lnTo>
                    <a:lnTo>
                      <a:pt x="522" y="140"/>
                    </a:lnTo>
                    <a:lnTo>
                      <a:pt x="522" y="138"/>
                    </a:lnTo>
                    <a:lnTo>
                      <a:pt x="522" y="136"/>
                    </a:lnTo>
                    <a:lnTo>
                      <a:pt x="525" y="136"/>
                    </a:lnTo>
                    <a:lnTo>
                      <a:pt x="525" y="104"/>
                    </a:lnTo>
                    <a:lnTo>
                      <a:pt x="526" y="102"/>
                    </a:lnTo>
                    <a:lnTo>
                      <a:pt x="526" y="104"/>
                    </a:lnTo>
                    <a:lnTo>
                      <a:pt x="526" y="4"/>
                    </a:lnTo>
                    <a:lnTo>
                      <a:pt x="526" y="90"/>
                    </a:lnTo>
                    <a:lnTo>
                      <a:pt x="525" y="90"/>
                    </a:lnTo>
                    <a:lnTo>
                      <a:pt x="525" y="122"/>
                    </a:lnTo>
                    <a:lnTo>
                      <a:pt x="525" y="126"/>
                    </a:lnTo>
                    <a:lnTo>
                      <a:pt x="524" y="130"/>
                    </a:lnTo>
                    <a:lnTo>
                      <a:pt x="523" y="130"/>
                    </a:lnTo>
                    <a:lnTo>
                      <a:pt x="522" y="128"/>
                    </a:lnTo>
                    <a:lnTo>
                      <a:pt x="525" y="126"/>
                    </a:lnTo>
                    <a:lnTo>
                      <a:pt x="525" y="122"/>
                    </a:lnTo>
                    <a:lnTo>
                      <a:pt x="524" y="125"/>
                    </a:lnTo>
                    <a:lnTo>
                      <a:pt x="524" y="126"/>
                    </a:lnTo>
                    <a:lnTo>
                      <a:pt x="523" y="124"/>
                    </a:lnTo>
                    <a:lnTo>
                      <a:pt x="523" y="122"/>
                    </a:lnTo>
                    <a:lnTo>
                      <a:pt x="525" y="122"/>
                    </a:lnTo>
                    <a:lnTo>
                      <a:pt x="525" y="90"/>
                    </a:lnTo>
                    <a:lnTo>
                      <a:pt x="524" y="88"/>
                    </a:lnTo>
                    <a:lnTo>
                      <a:pt x="525" y="88"/>
                    </a:lnTo>
                    <a:lnTo>
                      <a:pt x="526" y="90"/>
                    </a:lnTo>
                    <a:lnTo>
                      <a:pt x="526" y="4"/>
                    </a:lnTo>
                    <a:lnTo>
                      <a:pt x="525" y="4"/>
                    </a:lnTo>
                    <a:lnTo>
                      <a:pt x="525" y="84"/>
                    </a:lnTo>
                    <a:lnTo>
                      <a:pt x="523" y="84"/>
                    </a:lnTo>
                    <a:lnTo>
                      <a:pt x="523" y="94"/>
                    </a:lnTo>
                    <a:lnTo>
                      <a:pt x="523" y="96"/>
                    </a:lnTo>
                    <a:lnTo>
                      <a:pt x="523" y="116"/>
                    </a:lnTo>
                    <a:lnTo>
                      <a:pt x="522" y="116"/>
                    </a:lnTo>
                    <a:lnTo>
                      <a:pt x="522" y="120"/>
                    </a:lnTo>
                    <a:lnTo>
                      <a:pt x="521" y="120"/>
                    </a:lnTo>
                    <a:lnTo>
                      <a:pt x="521" y="134"/>
                    </a:lnTo>
                    <a:lnTo>
                      <a:pt x="521" y="136"/>
                    </a:lnTo>
                    <a:lnTo>
                      <a:pt x="518" y="136"/>
                    </a:lnTo>
                    <a:lnTo>
                      <a:pt x="520" y="134"/>
                    </a:lnTo>
                    <a:lnTo>
                      <a:pt x="521" y="134"/>
                    </a:lnTo>
                    <a:lnTo>
                      <a:pt x="521" y="120"/>
                    </a:lnTo>
                    <a:lnTo>
                      <a:pt x="520" y="120"/>
                    </a:lnTo>
                    <a:lnTo>
                      <a:pt x="521" y="118"/>
                    </a:lnTo>
                    <a:lnTo>
                      <a:pt x="522" y="120"/>
                    </a:lnTo>
                    <a:lnTo>
                      <a:pt x="522" y="116"/>
                    </a:lnTo>
                    <a:lnTo>
                      <a:pt x="521" y="116"/>
                    </a:lnTo>
                    <a:lnTo>
                      <a:pt x="521" y="114"/>
                    </a:lnTo>
                    <a:lnTo>
                      <a:pt x="523" y="116"/>
                    </a:lnTo>
                    <a:lnTo>
                      <a:pt x="523" y="96"/>
                    </a:lnTo>
                    <a:lnTo>
                      <a:pt x="522" y="96"/>
                    </a:lnTo>
                    <a:lnTo>
                      <a:pt x="522" y="94"/>
                    </a:lnTo>
                    <a:lnTo>
                      <a:pt x="523" y="94"/>
                    </a:lnTo>
                    <a:lnTo>
                      <a:pt x="523" y="84"/>
                    </a:lnTo>
                    <a:lnTo>
                      <a:pt x="523" y="82"/>
                    </a:lnTo>
                    <a:lnTo>
                      <a:pt x="525" y="82"/>
                    </a:lnTo>
                    <a:lnTo>
                      <a:pt x="525" y="84"/>
                    </a:lnTo>
                    <a:lnTo>
                      <a:pt x="525" y="4"/>
                    </a:lnTo>
                    <a:lnTo>
                      <a:pt x="524" y="4"/>
                    </a:lnTo>
                    <a:lnTo>
                      <a:pt x="524" y="66"/>
                    </a:lnTo>
                    <a:lnTo>
                      <a:pt x="523" y="66"/>
                    </a:lnTo>
                    <a:lnTo>
                      <a:pt x="523" y="64"/>
                    </a:lnTo>
                    <a:lnTo>
                      <a:pt x="524" y="64"/>
                    </a:lnTo>
                    <a:lnTo>
                      <a:pt x="524" y="66"/>
                    </a:lnTo>
                    <a:lnTo>
                      <a:pt x="524" y="4"/>
                    </a:lnTo>
                    <a:lnTo>
                      <a:pt x="523" y="4"/>
                    </a:lnTo>
                    <a:lnTo>
                      <a:pt x="523" y="48"/>
                    </a:lnTo>
                    <a:lnTo>
                      <a:pt x="521" y="48"/>
                    </a:lnTo>
                    <a:lnTo>
                      <a:pt x="521" y="108"/>
                    </a:lnTo>
                    <a:lnTo>
                      <a:pt x="521" y="110"/>
                    </a:lnTo>
                    <a:lnTo>
                      <a:pt x="520" y="112"/>
                    </a:lnTo>
                    <a:lnTo>
                      <a:pt x="520" y="114"/>
                    </a:lnTo>
                    <a:lnTo>
                      <a:pt x="518" y="114"/>
                    </a:lnTo>
                    <a:lnTo>
                      <a:pt x="518" y="120"/>
                    </a:lnTo>
                    <a:lnTo>
                      <a:pt x="518" y="122"/>
                    </a:lnTo>
                    <a:lnTo>
                      <a:pt x="518" y="128"/>
                    </a:lnTo>
                    <a:lnTo>
                      <a:pt x="517" y="128"/>
                    </a:lnTo>
                    <a:lnTo>
                      <a:pt x="517" y="144"/>
                    </a:lnTo>
                    <a:lnTo>
                      <a:pt x="514" y="146"/>
                    </a:lnTo>
                    <a:lnTo>
                      <a:pt x="515" y="148"/>
                    </a:lnTo>
                    <a:lnTo>
                      <a:pt x="515" y="150"/>
                    </a:lnTo>
                    <a:lnTo>
                      <a:pt x="514" y="150"/>
                    </a:lnTo>
                    <a:lnTo>
                      <a:pt x="514" y="156"/>
                    </a:lnTo>
                    <a:lnTo>
                      <a:pt x="513" y="158"/>
                    </a:lnTo>
                    <a:lnTo>
                      <a:pt x="512" y="158"/>
                    </a:lnTo>
                    <a:lnTo>
                      <a:pt x="513" y="156"/>
                    </a:lnTo>
                    <a:lnTo>
                      <a:pt x="512" y="156"/>
                    </a:lnTo>
                    <a:lnTo>
                      <a:pt x="513" y="154"/>
                    </a:lnTo>
                    <a:lnTo>
                      <a:pt x="513" y="156"/>
                    </a:lnTo>
                    <a:lnTo>
                      <a:pt x="514" y="156"/>
                    </a:lnTo>
                    <a:lnTo>
                      <a:pt x="514" y="150"/>
                    </a:lnTo>
                    <a:lnTo>
                      <a:pt x="513" y="150"/>
                    </a:lnTo>
                    <a:lnTo>
                      <a:pt x="513" y="152"/>
                    </a:lnTo>
                    <a:lnTo>
                      <a:pt x="512" y="154"/>
                    </a:lnTo>
                    <a:lnTo>
                      <a:pt x="510" y="153"/>
                    </a:lnTo>
                    <a:lnTo>
                      <a:pt x="510" y="158"/>
                    </a:lnTo>
                    <a:lnTo>
                      <a:pt x="510" y="159"/>
                    </a:lnTo>
                    <a:lnTo>
                      <a:pt x="510" y="162"/>
                    </a:lnTo>
                    <a:lnTo>
                      <a:pt x="510" y="164"/>
                    </a:lnTo>
                    <a:lnTo>
                      <a:pt x="508" y="164"/>
                    </a:lnTo>
                    <a:lnTo>
                      <a:pt x="508" y="162"/>
                    </a:lnTo>
                    <a:lnTo>
                      <a:pt x="510" y="162"/>
                    </a:lnTo>
                    <a:lnTo>
                      <a:pt x="510" y="159"/>
                    </a:lnTo>
                    <a:lnTo>
                      <a:pt x="509" y="160"/>
                    </a:lnTo>
                    <a:lnTo>
                      <a:pt x="508" y="158"/>
                    </a:lnTo>
                    <a:lnTo>
                      <a:pt x="507" y="158"/>
                    </a:lnTo>
                    <a:lnTo>
                      <a:pt x="508" y="156"/>
                    </a:lnTo>
                    <a:lnTo>
                      <a:pt x="510" y="158"/>
                    </a:lnTo>
                    <a:lnTo>
                      <a:pt x="510" y="153"/>
                    </a:lnTo>
                    <a:lnTo>
                      <a:pt x="509" y="152"/>
                    </a:lnTo>
                    <a:lnTo>
                      <a:pt x="513" y="152"/>
                    </a:lnTo>
                    <a:lnTo>
                      <a:pt x="513" y="150"/>
                    </a:lnTo>
                    <a:lnTo>
                      <a:pt x="510" y="150"/>
                    </a:lnTo>
                    <a:lnTo>
                      <a:pt x="511" y="148"/>
                    </a:lnTo>
                    <a:lnTo>
                      <a:pt x="513" y="148"/>
                    </a:lnTo>
                    <a:lnTo>
                      <a:pt x="513" y="146"/>
                    </a:lnTo>
                    <a:lnTo>
                      <a:pt x="510" y="146"/>
                    </a:lnTo>
                    <a:lnTo>
                      <a:pt x="510" y="144"/>
                    </a:lnTo>
                    <a:lnTo>
                      <a:pt x="513" y="144"/>
                    </a:lnTo>
                    <a:lnTo>
                      <a:pt x="513" y="146"/>
                    </a:lnTo>
                    <a:lnTo>
                      <a:pt x="515" y="144"/>
                    </a:lnTo>
                    <a:lnTo>
                      <a:pt x="517" y="144"/>
                    </a:lnTo>
                    <a:lnTo>
                      <a:pt x="517" y="128"/>
                    </a:lnTo>
                    <a:lnTo>
                      <a:pt x="516" y="128"/>
                    </a:lnTo>
                    <a:lnTo>
                      <a:pt x="517" y="126"/>
                    </a:lnTo>
                    <a:lnTo>
                      <a:pt x="518" y="128"/>
                    </a:lnTo>
                    <a:lnTo>
                      <a:pt x="518" y="122"/>
                    </a:lnTo>
                    <a:lnTo>
                      <a:pt x="518" y="124"/>
                    </a:lnTo>
                    <a:lnTo>
                      <a:pt x="516" y="124"/>
                    </a:lnTo>
                    <a:lnTo>
                      <a:pt x="515" y="124"/>
                    </a:lnTo>
                    <a:lnTo>
                      <a:pt x="515" y="134"/>
                    </a:lnTo>
                    <a:lnTo>
                      <a:pt x="513" y="134"/>
                    </a:lnTo>
                    <a:lnTo>
                      <a:pt x="513" y="138"/>
                    </a:lnTo>
                    <a:lnTo>
                      <a:pt x="513" y="141"/>
                    </a:lnTo>
                    <a:lnTo>
                      <a:pt x="513" y="142"/>
                    </a:lnTo>
                    <a:lnTo>
                      <a:pt x="511" y="142"/>
                    </a:lnTo>
                    <a:lnTo>
                      <a:pt x="511" y="140"/>
                    </a:lnTo>
                    <a:lnTo>
                      <a:pt x="511" y="138"/>
                    </a:lnTo>
                    <a:lnTo>
                      <a:pt x="513" y="138"/>
                    </a:lnTo>
                    <a:lnTo>
                      <a:pt x="513" y="134"/>
                    </a:lnTo>
                    <a:lnTo>
                      <a:pt x="514" y="132"/>
                    </a:lnTo>
                    <a:lnTo>
                      <a:pt x="515" y="134"/>
                    </a:lnTo>
                    <a:lnTo>
                      <a:pt x="515" y="124"/>
                    </a:lnTo>
                    <a:lnTo>
                      <a:pt x="514" y="126"/>
                    </a:lnTo>
                    <a:lnTo>
                      <a:pt x="512" y="126"/>
                    </a:lnTo>
                    <a:lnTo>
                      <a:pt x="513" y="122"/>
                    </a:lnTo>
                    <a:lnTo>
                      <a:pt x="516" y="124"/>
                    </a:lnTo>
                    <a:lnTo>
                      <a:pt x="517" y="122"/>
                    </a:lnTo>
                    <a:lnTo>
                      <a:pt x="518" y="124"/>
                    </a:lnTo>
                    <a:lnTo>
                      <a:pt x="518" y="122"/>
                    </a:lnTo>
                    <a:lnTo>
                      <a:pt x="517" y="120"/>
                    </a:lnTo>
                    <a:lnTo>
                      <a:pt x="518" y="120"/>
                    </a:lnTo>
                    <a:lnTo>
                      <a:pt x="518" y="114"/>
                    </a:lnTo>
                    <a:lnTo>
                      <a:pt x="517" y="112"/>
                    </a:lnTo>
                    <a:lnTo>
                      <a:pt x="519" y="112"/>
                    </a:lnTo>
                    <a:lnTo>
                      <a:pt x="519" y="110"/>
                    </a:lnTo>
                    <a:lnTo>
                      <a:pt x="519" y="108"/>
                    </a:lnTo>
                    <a:lnTo>
                      <a:pt x="521" y="108"/>
                    </a:lnTo>
                    <a:lnTo>
                      <a:pt x="521" y="48"/>
                    </a:lnTo>
                    <a:lnTo>
                      <a:pt x="521" y="104"/>
                    </a:lnTo>
                    <a:lnTo>
                      <a:pt x="520" y="104"/>
                    </a:lnTo>
                    <a:lnTo>
                      <a:pt x="520" y="106"/>
                    </a:lnTo>
                    <a:lnTo>
                      <a:pt x="518" y="106"/>
                    </a:lnTo>
                    <a:lnTo>
                      <a:pt x="519" y="102"/>
                    </a:lnTo>
                    <a:lnTo>
                      <a:pt x="521" y="104"/>
                    </a:lnTo>
                    <a:lnTo>
                      <a:pt x="521" y="48"/>
                    </a:lnTo>
                    <a:lnTo>
                      <a:pt x="520" y="48"/>
                    </a:lnTo>
                    <a:lnTo>
                      <a:pt x="520" y="46"/>
                    </a:lnTo>
                    <a:lnTo>
                      <a:pt x="522" y="46"/>
                    </a:lnTo>
                    <a:lnTo>
                      <a:pt x="523" y="48"/>
                    </a:lnTo>
                    <a:lnTo>
                      <a:pt x="523" y="4"/>
                    </a:lnTo>
                    <a:lnTo>
                      <a:pt x="520" y="4"/>
                    </a:lnTo>
                    <a:lnTo>
                      <a:pt x="520" y="74"/>
                    </a:lnTo>
                    <a:lnTo>
                      <a:pt x="518" y="76"/>
                    </a:lnTo>
                    <a:lnTo>
                      <a:pt x="518" y="86"/>
                    </a:lnTo>
                    <a:lnTo>
                      <a:pt x="517" y="88"/>
                    </a:lnTo>
                    <a:lnTo>
                      <a:pt x="517" y="96"/>
                    </a:lnTo>
                    <a:lnTo>
                      <a:pt x="516" y="96"/>
                    </a:lnTo>
                    <a:lnTo>
                      <a:pt x="516" y="94"/>
                    </a:lnTo>
                    <a:lnTo>
                      <a:pt x="517" y="96"/>
                    </a:lnTo>
                    <a:lnTo>
                      <a:pt x="517" y="88"/>
                    </a:lnTo>
                    <a:lnTo>
                      <a:pt x="516" y="88"/>
                    </a:lnTo>
                    <a:lnTo>
                      <a:pt x="515" y="87"/>
                    </a:lnTo>
                    <a:lnTo>
                      <a:pt x="515" y="114"/>
                    </a:lnTo>
                    <a:lnTo>
                      <a:pt x="514" y="114"/>
                    </a:lnTo>
                    <a:lnTo>
                      <a:pt x="513" y="116"/>
                    </a:lnTo>
                    <a:lnTo>
                      <a:pt x="512" y="116"/>
                    </a:lnTo>
                    <a:lnTo>
                      <a:pt x="512" y="114"/>
                    </a:lnTo>
                    <a:lnTo>
                      <a:pt x="513" y="114"/>
                    </a:lnTo>
                    <a:lnTo>
                      <a:pt x="513" y="112"/>
                    </a:lnTo>
                    <a:lnTo>
                      <a:pt x="513" y="110"/>
                    </a:lnTo>
                    <a:lnTo>
                      <a:pt x="514" y="111"/>
                    </a:lnTo>
                    <a:lnTo>
                      <a:pt x="514" y="110"/>
                    </a:lnTo>
                    <a:lnTo>
                      <a:pt x="515" y="114"/>
                    </a:lnTo>
                    <a:lnTo>
                      <a:pt x="515" y="87"/>
                    </a:lnTo>
                    <a:lnTo>
                      <a:pt x="515" y="86"/>
                    </a:lnTo>
                    <a:lnTo>
                      <a:pt x="511" y="86"/>
                    </a:lnTo>
                    <a:lnTo>
                      <a:pt x="511" y="120"/>
                    </a:lnTo>
                    <a:lnTo>
                      <a:pt x="510" y="120"/>
                    </a:lnTo>
                    <a:lnTo>
                      <a:pt x="510" y="142"/>
                    </a:lnTo>
                    <a:lnTo>
                      <a:pt x="509" y="142"/>
                    </a:lnTo>
                    <a:lnTo>
                      <a:pt x="510" y="140"/>
                    </a:lnTo>
                    <a:lnTo>
                      <a:pt x="510" y="142"/>
                    </a:lnTo>
                    <a:lnTo>
                      <a:pt x="510" y="120"/>
                    </a:lnTo>
                    <a:lnTo>
                      <a:pt x="509" y="120"/>
                    </a:lnTo>
                    <a:lnTo>
                      <a:pt x="508" y="119"/>
                    </a:lnTo>
                    <a:lnTo>
                      <a:pt x="508" y="132"/>
                    </a:lnTo>
                    <a:lnTo>
                      <a:pt x="508" y="134"/>
                    </a:lnTo>
                    <a:lnTo>
                      <a:pt x="507" y="134"/>
                    </a:lnTo>
                    <a:lnTo>
                      <a:pt x="507" y="196"/>
                    </a:lnTo>
                    <a:lnTo>
                      <a:pt x="506" y="198"/>
                    </a:lnTo>
                    <a:lnTo>
                      <a:pt x="504" y="198"/>
                    </a:lnTo>
                    <a:lnTo>
                      <a:pt x="505" y="196"/>
                    </a:lnTo>
                    <a:lnTo>
                      <a:pt x="507" y="196"/>
                    </a:lnTo>
                    <a:lnTo>
                      <a:pt x="507" y="134"/>
                    </a:lnTo>
                    <a:lnTo>
                      <a:pt x="506" y="135"/>
                    </a:lnTo>
                    <a:lnTo>
                      <a:pt x="506" y="186"/>
                    </a:lnTo>
                    <a:lnTo>
                      <a:pt x="506" y="188"/>
                    </a:lnTo>
                    <a:lnTo>
                      <a:pt x="505" y="190"/>
                    </a:lnTo>
                    <a:lnTo>
                      <a:pt x="504" y="188"/>
                    </a:lnTo>
                    <a:lnTo>
                      <a:pt x="506" y="188"/>
                    </a:lnTo>
                    <a:lnTo>
                      <a:pt x="506" y="186"/>
                    </a:lnTo>
                    <a:lnTo>
                      <a:pt x="504" y="186"/>
                    </a:lnTo>
                    <a:lnTo>
                      <a:pt x="504" y="194"/>
                    </a:lnTo>
                    <a:lnTo>
                      <a:pt x="503" y="196"/>
                    </a:lnTo>
                    <a:lnTo>
                      <a:pt x="502" y="194"/>
                    </a:lnTo>
                    <a:lnTo>
                      <a:pt x="504" y="194"/>
                    </a:lnTo>
                    <a:lnTo>
                      <a:pt x="504" y="186"/>
                    </a:lnTo>
                    <a:lnTo>
                      <a:pt x="504" y="184"/>
                    </a:lnTo>
                    <a:lnTo>
                      <a:pt x="505" y="184"/>
                    </a:lnTo>
                    <a:lnTo>
                      <a:pt x="506" y="186"/>
                    </a:lnTo>
                    <a:lnTo>
                      <a:pt x="506" y="135"/>
                    </a:lnTo>
                    <a:lnTo>
                      <a:pt x="506" y="148"/>
                    </a:lnTo>
                    <a:lnTo>
                      <a:pt x="506" y="150"/>
                    </a:lnTo>
                    <a:lnTo>
                      <a:pt x="505" y="150"/>
                    </a:lnTo>
                    <a:lnTo>
                      <a:pt x="505" y="174"/>
                    </a:lnTo>
                    <a:lnTo>
                      <a:pt x="505" y="176"/>
                    </a:lnTo>
                    <a:lnTo>
                      <a:pt x="502" y="176"/>
                    </a:lnTo>
                    <a:lnTo>
                      <a:pt x="502" y="238"/>
                    </a:lnTo>
                    <a:lnTo>
                      <a:pt x="502" y="240"/>
                    </a:lnTo>
                    <a:lnTo>
                      <a:pt x="502" y="242"/>
                    </a:lnTo>
                    <a:lnTo>
                      <a:pt x="502" y="254"/>
                    </a:lnTo>
                    <a:lnTo>
                      <a:pt x="500" y="256"/>
                    </a:lnTo>
                    <a:lnTo>
                      <a:pt x="500" y="268"/>
                    </a:lnTo>
                    <a:lnTo>
                      <a:pt x="499" y="268"/>
                    </a:lnTo>
                    <a:lnTo>
                      <a:pt x="499" y="272"/>
                    </a:lnTo>
                    <a:lnTo>
                      <a:pt x="499" y="274"/>
                    </a:lnTo>
                    <a:lnTo>
                      <a:pt x="499" y="332"/>
                    </a:lnTo>
                    <a:lnTo>
                      <a:pt x="497" y="332"/>
                    </a:lnTo>
                    <a:lnTo>
                      <a:pt x="498" y="330"/>
                    </a:lnTo>
                    <a:lnTo>
                      <a:pt x="499" y="332"/>
                    </a:lnTo>
                    <a:lnTo>
                      <a:pt x="499" y="274"/>
                    </a:lnTo>
                    <a:lnTo>
                      <a:pt x="498" y="274"/>
                    </a:lnTo>
                    <a:lnTo>
                      <a:pt x="498" y="272"/>
                    </a:lnTo>
                    <a:lnTo>
                      <a:pt x="499" y="272"/>
                    </a:lnTo>
                    <a:lnTo>
                      <a:pt x="499" y="268"/>
                    </a:lnTo>
                    <a:lnTo>
                      <a:pt x="498" y="268"/>
                    </a:lnTo>
                    <a:lnTo>
                      <a:pt x="498" y="266"/>
                    </a:lnTo>
                    <a:lnTo>
                      <a:pt x="499" y="266"/>
                    </a:lnTo>
                    <a:lnTo>
                      <a:pt x="500" y="268"/>
                    </a:lnTo>
                    <a:lnTo>
                      <a:pt x="500" y="256"/>
                    </a:lnTo>
                    <a:lnTo>
                      <a:pt x="499" y="256"/>
                    </a:lnTo>
                    <a:lnTo>
                      <a:pt x="499" y="254"/>
                    </a:lnTo>
                    <a:lnTo>
                      <a:pt x="498" y="254"/>
                    </a:lnTo>
                    <a:lnTo>
                      <a:pt x="499" y="252"/>
                    </a:lnTo>
                    <a:lnTo>
                      <a:pt x="500" y="250"/>
                    </a:lnTo>
                    <a:lnTo>
                      <a:pt x="501" y="250"/>
                    </a:lnTo>
                    <a:lnTo>
                      <a:pt x="501" y="254"/>
                    </a:lnTo>
                    <a:lnTo>
                      <a:pt x="502" y="254"/>
                    </a:lnTo>
                    <a:lnTo>
                      <a:pt x="502" y="242"/>
                    </a:lnTo>
                    <a:lnTo>
                      <a:pt x="501" y="242"/>
                    </a:lnTo>
                    <a:lnTo>
                      <a:pt x="501" y="240"/>
                    </a:lnTo>
                    <a:lnTo>
                      <a:pt x="502" y="240"/>
                    </a:lnTo>
                    <a:lnTo>
                      <a:pt x="500" y="238"/>
                    </a:lnTo>
                    <a:lnTo>
                      <a:pt x="501" y="238"/>
                    </a:lnTo>
                    <a:lnTo>
                      <a:pt x="501" y="236"/>
                    </a:lnTo>
                    <a:lnTo>
                      <a:pt x="502" y="238"/>
                    </a:lnTo>
                    <a:lnTo>
                      <a:pt x="502" y="176"/>
                    </a:lnTo>
                    <a:lnTo>
                      <a:pt x="502" y="208"/>
                    </a:lnTo>
                    <a:lnTo>
                      <a:pt x="502" y="209"/>
                    </a:lnTo>
                    <a:lnTo>
                      <a:pt x="502" y="220"/>
                    </a:lnTo>
                    <a:lnTo>
                      <a:pt x="501" y="220"/>
                    </a:lnTo>
                    <a:lnTo>
                      <a:pt x="501" y="222"/>
                    </a:lnTo>
                    <a:lnTo>
                      <a:pt x="501" y="228"/>
                    </a:lnTo>
                    <a:lnTo>
                      <a:pt x="499" y="228"/>
                    </a:lnTo>
                    <a:lnTo>
                      <a:pt x="500" y="226"/>
                    </a:lnTo>
                    <a:lnTo>
                      <a:pt x="501" y="228"/>
                    </a:lnTo>
                    <a:lnTo>
                      <a:pt x="501" y="222"/>
                    </a:lnTo>
                    <a:lnTo>
                      <a:pt x="499" y="222"/>
                    </a:lnTo>
                    <a:lnTo>
                      <a:pt x="499" y="220"/>
                    </a:lnTo>
                    <a:lnTo>
                      <a:pt x="500" y="220"/>
                    </a:lnTo>
                    <a:lnTo>
                      <a:pt x="500" y="218"/>
                    </a:lnTo>
                    <a:lnTo>
                      <a:pt x="502" y="218"/>
                    </a:lnTo>
                    <a:lnTo>
                      <a:pt x="502" y="220"/>
                    </a:lnTo>
                    <a:lnTo>
                      <a:pt x="502" y="209"/>
                    </a:lnTo>
                    <a:lnTo>
                      <a:pt x="502" y="210"/>
                    </a:lnTo>
                    <a:lnTo>
                      <a:pt x="500" y="210"/>
                    </a:lnTo>
                    <a:lnTo>
                      <a:pt x="500" y="218"/>
                    </a:lnTo>
                    <a:lnTo>
                      <a:pt x="499" y="220"/>
                    </a:lnTo>
                    <a:lnTo>
                      <a:pt x="498" y="219"/>
                    </a:lnTo>
                    <a:lnTo>
                      <a:pt x="498" y="294"/>
                    </a:lnTo>
                    <a:lnTo>
                      <a:pt x="498" y="312"/>
                    </a:lnTo>
                    <a:lnTo>
                      <a:pt x="497" y="320"/>
                    </a:lnTo>
                    <a:lnTo>
                      <a:pt x="496" y="330"/>
                    </a:lnTo>
                    <a:lnTo>
                      <a:pt x="496" y="332"/>
                    </a:lnTo>
                    <a:lnTo>
                      <a:pt x="495" y="332"/>
                    </a:lnTo>
                    <a:lnTo>
                      <a:pt x="494" y="340"/>
                    </a:lnTo>
                    <a:lnTo>
                      <a:pt x="494" y="344"/>
                    </a:lnTo>
                    <a:lnTo>
                      <a:pt x="494" y="346"/>
                    </a:lnTo>
                    <a:lnTo>
                      <a:pt x="494" y="386"/>
                    </a:lnTo>
                    <a:lnTo>
                      <a:pt x="493" y="386"/>
                    </a:lnTo>
                    <a:lnTo>
                      <a:pt x="493" y="384"/>
                    </a:lnTo>
                    <a:lnTo>
                      <a:pt x="491" y="384"/>
                    </a:lnTo>
                    <a:lnTo>
                      <a:pt x="492" y="382"/>
                    </a:lnTo>
                    <a:lnTo>
                      <a:pt x="493" y="384"/>
                    </a:lnTo>
                    <a:lnTo>
                      <a:pt x="494" y="386"/>
                    </a:lnTo>
                    <a:lnTo>
                      <a:pt x="494" y="346"/>
                    </a:lnTo>
                    <a:lnTo>
                      <a:pt x="494" y="382"/>
                    </a:lnTo>
                    <a:lnTo>
                      <a:pt x="492" y="382"/>
                    </a:lnTo>
                    <a:lnTo>
                      <a:pt x="493" y="380"/>
                    </a:lnTo>
                    <a:lnTo>
                      <a:pt x="494" y="382"/>
                    </a:lnTo>
                    <a:lnTo>
                      <a:pt x="494" y="346"/>
                    </a:lnTo>
                    <a:lnTo>
                      <a:pt x="493" y="346"/>
                    </a:lnTo>
                    <a:lnTo>
                      <a:pt x="493" y="344"/>
                    </a:lnTo>
                    <a:lnTo>
                      <a:pt x="494" y="344"/>
                    </a:lnTo>
                    <a:lnTo>
                      <a:pt x="494" y="340"/>
                    </a:lnTo>
                    <a:lnTo>
                      <a:pt x="492" y="348"/>
                    </a:lnTo>
                    <a:lnTo>
                      <a:pt x="490" y="358"/>
                    </a:lnTo>
                    <a:lnTo>
                      <a:pt x="490" y="356"/>
                    </a:lnTo>
                    <a:lnTo>
                      <a:pt x="493" y="356"/>
                    </a:lnTo>
                    <a:lnTo>
                      <a:pt x="492" y="358"/>
                    </a:lnTo>
                    <a:lnTo>
                      <a:pt x="492" y="370"/>
                    </a:lnTo>
                    <a:lnTo>
                      <a:pt x="492" y="372"/>
                    </a:lnTo>
                    <a:lnTo>
                      <a:pt x="491" y="372"/>
                    </a:lnTo>
                    <a:lnTo>
                      <a:pt x="490" y="371"/>
                    </a:lnTo>
                    <a:lnTo>
                      <a:pt x="490" y="382"/>
                    </a:lnTo>
                    <a:lnTo>
                      <a:pt x="488" y="382"/>
                    </a:lnTo>
                    <a:lnTo>
                      <a:pt x="490" y="380"/>
                    </a:lnTo>
                    <a:lnTo>
                      <a:pt x="490" y="382"/>
                    </a:lnTo>
                    <a:lnTo>
                      <a:pt x="490" y="371"/>
                    </a:lnTo>
                    <a:lnTo>
                      <a:pt x="490" y="370"/>
                    </a:lnTo>
                    <a:lnTo>
                      <a:pt x="492" y="370"/>
                    </a:lnTo>
                    <a:lnTo>
                      <a:pt x="492" y="358"/>
                    </a:lnTo>
                    <a:lnTo>
                      <a:pt x="492" y="359"/>
                    </a:lnTo>
                    <a:lnTo>
                      <a:pt x="492" y="364"/>
                    </a:lnTo>
                    <a:lnTo>
                      <a:pt x="491" y="366"/>
                    </a:lnTo>
                    <a:lnTo>
                      <a:pt x="489" y="366"/>
                    </a:lnTo>
                    <a:lnTo>
                      <a:pt x="489" y="364"/>
                    </a:lnTo>
                    <a:lnTo>
                      <a:pt x="492" y="364"/>
                    </a:lnTo>
                    <a:lnTo>
                      <a:pt x="492" y="359"/>
                    </a:lnTo>
                    <a:lnTo>
                      <a:pt x="490" y="360"/>
                    </a:lnTo>
                    <a:lnTo>
                      <a:pt x="489" y="360"/>
                    </a:lnTo>
                    <a:lnTo>
                      <a:pt x="489" y="358"/>
                    </a:lnTo>
                    <a:lnTo>
                      <a:pt x="489" y="360"/>
                    </a:lnTo>
                    <a:lnTo>
                      <a:pt x="487" y="364"/>
                    </a:lnTo>
                    <a:lnTo>
                      <a:pt x="488" y="364"/>
                    </a:lnTo>
                    <a:lnTo>
                      <a:pt x="488" y="366"/>
                    </a:lnTo>
                    <a:lnTo>
                      <a:pt x="487" y="366"/>
                    </a:lnTo>
                    <a:lnTo>
                      <a:pt x="486" y="371"/>
                    </a:lnTo>
                    <a:lnTo>
                      <a:pt x="484" y="374"/>
                    </a:lnTo>
                    <a:lnTo>
                      <a:pt x="483" y="378"/>
                    </a:lnTo>
                    <a:lnTo>
                      <a:pt x="484" y="378"/>
                    </a:lnTo>
                    <a:lnTo>
                      <a:pt x="484" y="380"/>
                    </a:lnTo>
                    <a:lnTo>
                      <a:pt x="483" y="380"/>
                    </a:lnTo>
                    <a:lnTo>
                      <a:pt x="482" y="378"/>
                    </a:lnTo>
                    <a:lnTo>
                      <a:pt x="481" y="381"/>
                    </a:lnTo>
                    <a:lnTo>
                      <a:pt x="481" y="386"/>
                    </a:lnTo>
                    <a:lnTo>
                      <a:pt x="480" y="386"/>
                    </a:lnTo>
                    <a:lnTo>
                      <a:pt x="480" y="384"/>
                    </a:lnTo>
                    <a:lnTo>
                      <a:pt x="481" y="386"/>
                    </a:lnTo>
                    <a:lnTo>
                      <a:pt x="481" y="381"/>
                    </a:lnTo>
                    <a:lnTo>
                      <a:pt x="477" y="392"/>
                    </a:lnTo>
                    <a:lnTo>
                      <a:pt x="474" y="396"/>
                    </a:lnTo>
                    <a:lnTo>
                      <a:pt x="478" y="396"/>
                    </a:lnTo>
                    <a:lnTo>
                      <a:pt x="478" y="398"/>
                    </a:lnTo>
                    <a:lnTo>
                      <a:pt x="477" y="398"/>
                    </a:lnTo>
                    <a:lnTo>
                      <a:pt x="477" y="399"/>
                    </a:lnTo>
                    <a:lnTo>
                      <a:pt x="477" y="404"/>
                    </a:lnTo>
                    <a:lnTo>
                      <a:pt x="477" y="410"/>
                    </a:lnTo>
                    <a:lnTo>
                      <a:pt x="476" y="412"/>
                    </a:lnTo>
                    <a:lnTo>
                      <a:pt x="474" y="412"/>
                    </a:lnTo>
                    <a:lnTo>
                      <a:pt x="474" y="410"/>
                    </a:lnTo>
                    <a:lnTo>
                      <a:pt x="477" y="410"/>
                    </a:lnTo>
                    <a:lnTo>
                      <a:pt x="477" y="404"/>
                    </a:lnTo>
                    <a:lnTo>
                      <a:pt x="475" y="404"/>
                    </a:lnTo>
                    <a:lnTo>
                      <a:pt x="474" y="406"/>
                    </a:lnTo>
                    <a:lnTo>
                      <a:pt x="474" y="404"/>
                    </a:lnTo>
                    <a:lnTo>
                      <a:pt x="475" y="402"/>
                    </a:lnTo>
                    <a:lnTo>
                      <a:pt x="477" y="402"/>
                    </a:lnTo>
                    <a:lnTo>
                      <a:pt x="477" y="404"/>
                    </a:lnTo>
                    <a:lnTo>
                      <a:pt x="477" y="399"/>
                    </a:lnTo>
                    <a:lnTo>
                      <a:pt x="475" y="400"/>
                    </a:lnTo>
                    <a:lnTo>
                      <a:pt x="474" y="396"/>
                    </a:lnTo>
                    <a:lnTo>
                      <a:pt x="471" y="401"/>
                    </a:lnTo>
                    <a:lnTo>
                      <a:pt x="471" y="404"/>
                    </a:lnTo>
                    <a:lnTo>
                      <a:pt x="471" y="406"/>
                    </a:lnTo>
                    <a:lnTo>
                      <a:pt x="470" y="406"/>
                    </a:lnTo>
                    <a:lnTo>
                      <a:pt x="470" y="424"/>
                    </a:lnTo>
                    <a:lnTo>
                      <a:pt x="469" y="424"/>
                    </a:lnTo>
                    <a:lnTo>
                      <a:pt x="469" y="422"/>
                    </a:lnTo>
                    <a:lnTo>
                      <a:pt x="470" y="424"/>
                    </a:lnTo>
                    <a:lnTo>
                      <a:pt x="470" y="406"/>
                    </a:lnTo>
                    <a:lnTo>
                      <a:pt x="470" y="416"/>
                    </a:lnTo>
                    <a:lnTo>
                      <a:pt x="469" y="418"/>
                    </a:lnTo>
                    <a:lnTo>
                      <a:pt x="467" y="418"/>
                    </a:lnTo>
                    <a:lnTo>
                      <a:pt x="467" y="438"/>
                    </a:lnTo>
                    <a:lnTo>
                      <a:pt x="463" y="438"/>
                    </a:lnTo>
                    <a:lnTo>
                      <a:pt x="463" y="448"/>
                    </a:lnTo>
                    <a:lnTo>
                      <a:pt x="462" y="450"/>
                    </a:lnTo>
                    <a:lnTo>
                      <a:pt x="462" y="458"/>
                    </a:lnTo>
                    <a:lnTo>
                      <a:pt x="460" y="458"/>
                    </a:lnTo>
                    <a:lnTo>
                      <a:pt x="462" y="456"/>
                    </a:lnTo>
                    <a:lnTo>
                      <a:pt x="462" y="458"/>
                    </a:lnTo>
                    <a:lnTo>
                      <a:pt x="462" y="450"/>
                    </a:lnTo>
                    <a:lnTo>
                      <a:pt x="462" y="454"/>
                    </a:lnTo>
                    <a:lnTo>
                      <a:pt x="461" y="456"/>
                    </a:lnTo>
                    <a:lnTo>
                      <a:pt x="460" y="456"/>
                    </a:lnTo>
                    <a:lnTo>
                      <a:pt x="459" y="454"/>
                    </a:lnTo>
                    <a:lnTo>
                      <a:pt x="462" y="454"/>
                    </a:lnTo>
                    <a:lnTo>
                      <a:pt x="462" y="450"/>
                    </a:lnTo>
                    <a:lnTo>
                      <a:pt x="459" y="450"/>
                    </a:lnTo>
                    <a:lnTo>
                      <a:pt x="459" y="448"/>
                    </a:lnTo>
                    <a:lnTo>
                      <a:pt x="463" y="448"/>
                    </a:lnTo>
                    <a:lnTo>
                      <a:pt x="463" y="438"/>
                    </a:lnTo>
                    <a:lnTo>
                      <a:pt x="460" y="438"/>
                    </a:lnTo>
                    <a:lnTo>
                      <a:pt x="461" y="436"/>
                    </a:lnTo>
                    <a:lnTo>
                      <a:pt x="463" y="438"/>
                    </a:lnTo>
                    <a:lnTo>
                      <a:pt x="463" y="436"/>
                    </a:lnTo>
                    <a:lnTo>
                      <a:pt x="465" y="436"/>
                    </a:lnTo>
                    <a:lnTo>
                      <a:pt x="467" y="438"/>
                    </a:lnTo>
                    <a:lnTo>
                      <a:pt x="467" y="418"/>
                    </a:lnTo>
                    <a:lnTo>
                      <a:pt x="467" y="416"/>
                    </a:lnTo>
                    <a:lnTo>
                      <a:pt x="470" y="416"/>
                    </a:lnTo>
                    <a:lnTo>
                      <a:pt x="470" y="406"/>
                    </a:lnTo>
                    <a:lnTo>
                      <a:pt x="470" y="404"/>
                    </a:lnTo>
                    <a:lnTo>
                      <a:pt x="471" y="404"/>
                    </a:lnTo>
                    <a:lnTo>
                      <a:pt x="471" y="401"/>
                    </a:lnTo>
                    <a:lnTo>
                      <a:pt x="470" y="402"/>
                    </a:lnTo>
                    <a:lnTo>
                      <a:pt x="466" y="410"/>
                    </a:lnTo>
                    <a:lnTo>
                      <a:pt x="466" y="416"/>
                    </a:lnTo>
                    <a:lnTo>
                      <a:pt x="465" y="416"/>
                    </a:lnTo>
                    <a:lnTo>
                      <a:pt x="465" y="430"/>
                    </a:lnTo>
                    <a:lnTo>
                      <a:pt x="464" y="432"/>
                    </a:lnTo>
                    <a:lnTo>
                      <a:pt x="461" y="430"/>
                    </a:lnTo>
                    <a:lnTo>
                      <a:pt x="462" y="428"/>
                    </a:lnTo>
                    <a:lnTo>
                      <a:pt x="464" y="428"/>
                    </a:lnTo>
                    <a:lnTo>
                      <a:pt x="465" y="430"/>
                    </a:lnTo>
                    <a:lnTo>
                      <a:pt x="465" y="416"/>
                    </a:lnTo>
                    <a:lnTo>
                      <a:pt x="463" y="416"/>
                    </a:lnTo>
                    <a:lnTo>
                      <a:pt x="464" y="414"/>
                    </a:lnTo>
                    <a:lnTo>
                      <a:pt x="466" y="414"/>
                    </a:lnTo>
                    <a:lnTo>
                      <a:pt x="466" y="416"/>
                    </a:lnTo>
                    <a:lnTo>
                      <a:pt x="466" y="410"/>
                    </a:lnTo>
                    <a:lnTo>
                      <a:pt x="463" y="414"/>
                    </a:lnTo>
                    <a:lnTo>
                      <a:pt x="460" y="420"/>
                    </a:lnTo>
                    <a:lnTo>
                      <a:pt x="462" y="420"/>
                    </a:lnTo>
                    <a:lnTo>
                      <a:pt x="463" y="422"/>
                    </a:lnTo>
                    <a:lnTo>
                      <a:pt x="458" y="422"/>
                    </a:lnTo>
                    <a:lnTo>
                      <a:pt x="459" y="422"/>
                    </a:lnTo>
                    <a:lnTo>
                      <a:pt x="457" y="424"/>
                    </a:lnTo>
                    <a:lnTo>
                      <a:pt x="460" y="424"/>
                    </a:lnTo>
                    <a:lnTo>
                      <a:pt x="460" y="426"/>
                    </a:lnTo>
                    <a:lnTo>
                      <a:pt x="460" y="434"/>
                    </a:lnTo>
                    <a:lnTo>
                      <a:pt x="459" y="434"/>
                    </a:lnTo>
                    <a:lnTo>
                      <a:pt x="459" y="444"/>
                    </a:lnTo>
                    <a:lnTo>
                      <a:pt x="457" y="448"/>
                    </a:lnTo>
                    <a:lnTo>
                      <a:pt x="457" y="456"/>
                    </a:lnTo>
                    <a:lnTo>
                      <a:pt x="457" y="458"/>
                    </a:lnTo>
                    <a:lnTo>
                      <a:pt x="456" y="458"/>
                    </a:lnTo>
                    <a:lnTo>
                      <a:pt x="456" y="468"/>
                    </a:lnTo>
                    <a:lnTo>
                      <a:pt x="454" y="470"/>
                    </a:lnTo>
                    <a:lnTo>
                      <a:pt x="453" y="468"/>
                    </a:lnTo>
                    <a:lnTo>
                      <a:pt x="454" y="468"/>
                    </a:lnTo>
                    <a:lnTo>
                      <a:pt x="453" y="467"/>
                    </a:lnTo>
                    <a:lnTo>
                      <a:pt x="453" y="470"/>
                    </a:lnTo>
                    <a:lnTo>
                      <a:pt x="453" y="472"/>
                    </a:lnTo>
                    <a:lnTo>
                      <a:pt x="451" y="472"/>
                    </a:lnTo>
                    <a:lnTo>
                      <a:pt x="451" y="480"/>
                    </a:lnTo>
                    <a:lnTo>
                      <a:pt x="449" y="482"/>
                    </a:lnTo>
                    <a:lnTo>
                      <a:pt x="447" y="480"/>
                    </a:lnTo>
                    <a:lnTo>
                      <a:pt x="449" y="478"/>
                    </a:lnTo>
                    <a:lnTo>
                      <a:pt x="450" y="478"/>
                    </a:lnTo>
                    <a:lnTo>
                      <a:pt x="451" y="480"/>
                    </a:lnTo>
                    <a:lnTo>
                      <a:pt x="451" y="472"/>
                    </a:lnTo>
                    <a:lnTo>
                      <a:pt x="450" y="472"/>
                    </a:lnTo>
                    <a:lnTo>
                      <a:pt x="450" y="470"/>
                    </a:lnTo>
                    <a:lnTo>
                      <a:pt x="453" y="470"/>
                    </a:lnTo>
                    <a:lnTo>
                      <a:pt x="453" y="467"/>
                    </a:lnTo>
                    <a:lnTo>
                      <a:pt x="453" y="466"/>
                    </a:lnTo>
                    <a:lnTo>
                      <a:pt x="456" y="466"/>
                    </a:lnTo>
                    <a:lnTo>
                      <a:pt x="456" y="468"/>
                    </a:lnTo>
                    <a:lnTo>
                      <a:pt x="456" y="458"/>
                    </a:lnTo>
                    <a:lnTo>
                      <a:pt x="454" y="458"/>
                    </a:lnTo>
                    <a:lnTo>
                      <a:pt x="451" y="460"/>
                    </a:lnTo>
                    <a:lnTo>
                      <a:pt x="454" y="460"/>
                    </a:lnTo>
                    <a:lnTo>
                      <a:pt x="454" y="462"/>
                    </a:lnTo>
                    <a:lnTo>
                      <a:pt x="452" y="462"/>
                    </a:lnTo>
                    <a:lnTo>
                      <a:pt x="451" y="460"/>
                    </a:lnTo>
                    <a:lnTo>
                      <a:pt x="450" y="462"/>
                    </a:lnTo>
                    <a:lnTo>
                      <a:pt x="450" y="466"/>
                    </a:lnTo>
                    <a:lnTo>
                      <a:pt x="449" y="468"/>
                    </a:lnTo>
                    <a:lnTo>
                      <a:pt x="449" y="467"/>
                    </a:lnTo>
                    <a:lnTo>
                      <a:pt x="449" y="470"/>
                    </a:lnTo>
                    <a:lnTo>
                      <a:pt x="449" y="472"/>
                    </a:lnTo>
                    <a:lnTo>
                      <a:pt x="449" y="476"/>
                    </a:lnTo>
                    <a:lnTo>
                      <a:pt x="444" y="476"/>
                    </a:lnTo>
                    <a:lnTo>
                      <a:pt x="444" y="478"/>
                    </a:lnTo>
                    <a:lnTo>
                      <a:pt x="443" y="477"/>
                    </a:lnTo>
                    <a:lnTo>
                      <a:pt x="443" y="482"/>
                    </a:lnTo>
                    <a:lnTo>
                      <a:pt x="442" y="486"/>
                    </a:lnTo>
                    <a:lnTo>
                      <a:pt x="441" y="486"/>
                    </a:lnTo>
                    <a:lnTo>
                      <a:pt x="441" y="520"/>
                    </a:lnTo>
                    <a:lnTo>
                      <a:pt x="441" y="522"/>
                    </a:lnTo>
                    <a:lnTo>
                      <a:pt x="438" y="522"/>
                    </a:lnTo>
                    <a:lnTo>
                      <a:pt x="438" y="544"/>
                    </a:lnTo>
                    <a:lnTo>
                      <a:pt x="437" y="544"/>
                    </a:lnTo>
                    <a:lnTo>
                      <a:pt x="437" y="542"/>
                    </a:lnTo>
                    <a:lnTo>
                      <a:pt x="438" y="544"/>
                    </a:lnTo>
                    <a:lnTo>
                      <a:pt x="438" y="522"/>
                    </a:lnTo>
                    <a:lnTo>
                      <a:pt x="437" y="522"/>
                    </a:lnTo>
                    <a:lnTo>
                      <a:pt x="438" y="520"/>
                    </a:lnTo>
                    <a:lnTo>
                      <a:pt x="441" y="520"/>
                    </a:lnTo>
                    <a:lnTo>
                      <a:pt x="441" y="486"/>
                    </a:lnTo>
                    <a:lnTo>
                      <a:pt x="441" y="488"/>
                    </a:lnTo>
                    <a:lnTo>
                      <a:pt x="441" y="490"/>
                    </a:lnTo>
                    <a:lnTo>
                      <a:pt x="441" y="496"/>
                    </a:lnTo>
                    <a:lnTo>
                      <a:pt x="440" y="496"/>
                    </a:lnTo>
                    <a:lnTo>
                      <a:pt x="440" y="512"/>
                    </a:lnTo>
                    <a:lnTo>
                      <a:pt x="440" y="514"/>
                    </a:lnTo>
                    <a:lnTo>
                      <a:pt x="439" y="512"/>
                    </a:lnTo>
                    <a:lnTo>
                      <a:pt x="440" y="512"/>
                    </a:lnTo>
                    <a:lnTo>
                      <a:pt x="440" y="496"/>
                    </a:lnTo>
                    <a:lnTo>
                      <a:pt x="440" y="504"/>
                    </a:lnTo>
                    <a:lnTo>
                      <a:pt x="440" y="510"/>
                    </a:lnTo>
                    <a:lnTo>
                      <a:pt x="438" y="510"/>
                    </a:lnTo>
                    <a:lnTo>
                      <a:pt x="439" y="508"/>
                    </a:lnTo>
                    <a:lnTo>
                      <a:pt x="440" y="510"/>
                    </a:lnTo>
                    <a:lnTo>
                      <a:pt x="440" y="504"/>
                    </a:lnTo>
                    <a:lnTo>
                      <a:pt x="437" y="506"/>
                    </a:lnTo>
                    <a:lnTo>
                      <a:pt x="437" y="504"/>
                    </a:lnTo>
                    <a:lnTo>
                      <a:pt x="438" y="502"/>
                    </a:lnTo>
                    <a:lnTo>
                      <a:pt x="439" y="502"/>
                    </a:lnTo>
                    <a:lnTo>
                      <a:pt x="440" y="504"/>
                    </a:lnTo>
                    <a:lnTo>
                      <a:pt x="440" y="496"/>
                    </a:lnTo>
                    <a:lnTo>
                      <a:pt x="438" y="496"/>
                    </a:lnTo>
                    <a:lnTo>
                      <a:pt x="439" y="494"/>
                    </a:lnTo>
                    <a:lnTo>
                      <a:pt x="438" y="494"/>
                    </a:lnTo>
                    <a:lnTo>
                      <a:pt x="438" y="496"/>
                    </a:lnTo>
                    <a:lnTo>
                      <a:pt x="436" y="496"/>
                    </a:lnTo>
                    <a:lnTo>
                      <a:pt x="436" y="516"/>
                    </a:lnTo>
                    <a:lnTo>
                      <a:pt x="435" y="516"/>
                    </a:lnTo>
                    <a:lnTo>
                      <a:pt x="435" y="540"/>
                    </a:lnTo>
                    <a:lnTo>
                      <a:pt x="434" y="540"/>
                    </a:lnTo>
                    <a:lnTo>
                      <a:pt x="434" y="542"/>
                    </a:lnTo>
                    <a:lnTo>
                      <a:pt x="433" y="540"/>
                    </a:lnTo>
                    <a:lnTo>
                      <a:pt x="434" y="538"/>
                    </a:lnTo>
                    <a:lnTo>
                      <a:pt x="435" y="540"/>
                    </a:lnTo>
                    <a:lnTo>
                      <a:pt x="435" y="516"/>
                    </a:lnTo>
                    <a:lnTo>
                      <a:pt x="435" y="514"/>
                    </a:lnTo>
                    <a:lnTo>
                      <a:pt x="436" y="516"/>
                    </a:lnTo>
                    <a:lnTo>
                      <a:pt x="436" y="496"/>
                    </a:lnTo>
                    <a:lnTo>
                      <a:pt x="436" y="494"/>
                    </a:lnTo>
                    <a:lnTo>
                      <a:pt x="437" y="494"/>
                    </a:lnTo>
                    <a:lnTo>
                      <a:pt x="438" y="496"/>
                    </a:lnTo>
                    <a:lnTo>
                      <a:pt x="438" y="494"/>
                    </a:lnTo>
                    <a:lnTo>
                      <a:pt x="438" y="492"/>
                    </a:lnTo>
                    <a:lnTo>
                      <a:pt x="439" y="492"/>
                    </a:lnTo>
                    <a:lnTo>
                      <a:pt x="440" y="494"/>
                    </a:lnTo>
                    <a:lnTo>
                      <a:pt x="441" y="496"/>
                    </a:lnTo>
                    <a:lnTo>
                      <a:pt x="441" y="490"/>
                    </a:lnTo>
                    <a:lnTo>
                      <a:pt x="439" y="490"/>
                    </a:lnTo>
                    <a:lnTo>
                      <a:pt x="438" y="488"/>
                    </a:lnTo>
                    <a:lnTo>
                      <a:pt x="438" y="486"/>
                    </a:lnTo>
                    <a:lnTo>
                      <a:pt x="441" y="486"/>
                    </a:lnTo>
                    <a:lnTo>
                      <a:pt x="441" y="488"/>
                    </a:lnTo>
                    <a:lnTo>
                      <a:pt x="441" y="486"/>
                    </a:lnTo>
                    <a:lnTo>
                      <a:pt x="439" y="484"/>
                    </a:lnTo>
                    <a:lnTo>
                      <a:pt x="440" y="484"/>
                    </a:lnTo>
                    <a:lnTo>
                      <a:pt x="441" y="482"/>
                    </a:lnTo>
                    <a:lnTo>
                      <a:pt x="443" y="482"/>
                    </a:lnTo>
                    <a:lnTo>
                      <a:pt x="443" y="477"/>
                    </a:lnTo>
                    <a:lnTo>
                      <a:pt x="443" y="476"/>
                    </a:lnTo>
                    <a:lnTo>
                      <a:pt x="440" y="476"/>
                    </a:lnTo>
                    <a:lnTo>
                      <a:pt x="440" y="482"/>
                    </a:lnTo>
                    <a:lnTo>
                      <a:pt x="438" y="482"/>
                    </a:lnTo>
                    <a:lnTo>
                      <a:pt x="438" y="480"/>
                    </a:lnTo>
                    <a:lnTo>
                      <a:pt x="439" y="480"/>
                    </a:lnTo>
                    <a:lnTo>
                      <a:pt x="440" y="482"/>
                    </a:lnTo>
                    <a:lnTo>
                      <a:pt x="440" y="476"/>
                    </a:lnTo>
                    <a:lnTo>
                      <a:pt x="439" y="476"/>
                    </a:lnTo>
                    <a:lnTo>
                      <a:pt x="439" y="474"/>
                    </a:lnTo>
                    <a:lnTo>
                      <a:pt x="444" y="474"/>
                    </a:lnTo>
                    <a:lnTo>
                      <a:pt x="444" y="472"/>
                    </a:lnTo>
                    <a:lnTo>
                      <a:pt x="444" y="470"/>
                    </a:lnTo>
                    <a:lnTo>
                      <a:pt x="443" y="470"/>
                    </a:lnTo>
                    <a:lnTo>
                      <a:pt x="441" y="470"/>
                    </a:lnTo>
                    <a:lnTo>
                      <a:pt x="442" y="468"/>
                    </a:lnTo>
                    <a:lnTo>
                      <a:pt x="443" y="470"/>
                    </a:lnTo>
                    <a:lnTo>
                      <a:pt x="444" y="468"/>
                    </a:lnTo>
                    <a:lnTo>
                      <a:pt x="445" y="468"/>
                    </a:lnTo>
                    <a:lnTo>
                      <a:pt x="446" y="470"/>
                    </a:lnTo>
                    <a:lnTo>
                      <a:pt x="447" y="472"/>
                    </a:lnTo>
                    <a:lnTo>
                      <a:pt x="449" y="476"/>
                    </a:lnTo>
                    <a:lnTo>
                      <a:pt x="449" y="472"/>
                    </a:lnTo>
                    <a:lnTo>
                      <a:pt x="448" y="470"/>
                    </a:lnTo>
                    <a:lnTo>
                      <a:pt x="449" y="470"/>
                    </a:lnTo>
                    <a:lnTo>
                      <a:pt x="449" y="467"/>
                    </a:lnTo>
                    <a:lnTo>
                      <a:pt x="449" y="466"/>
                    </a:lnTo>
                    <a:lnTo>
                      <a:pt x="450" y="466"/>
                    </a:lnTo>
                    <a:lnTo>
                      <a:pt x="450" y="462"/>
                    </a:lnTo>
                    <a:lnTo>
                      <a:pt x="446" y="462"/>
                    </a:lnTo>
                    <a:lnTo>
                      <a:pt x="446" y="460"/>
                    </a:lnTo>
                    <a:lnTo>
                      <a:pt x="450" y="460"/>
                    </a:lnTo>
                    <a:lnTo>
                      <a:pt x="451" y="459"/>
                    </a:lnTo>
                    <a:lnTo>
                      <a:pt x="451" y="458"/>
                    </a:lnTo>
                    <a:lnTo>
                      <a:pt x="452" y="456"/>
                    </a:lnTo>
                    <a:lnTo>
                      <a:pt x="447" y="456"/>
                    </a:lnTo>
                    <a:lnTo>
                      <a:pt x="448" y="458"/>
                    </a:lnTo>
                    <a:lnTo>
                      <a:pt x="446" y="459"/>
                    </a:lnTo>
                    <a:lnTo>
                      <a:pt x="446" y="464"/>
                    </a:lnTo>
                    <a:lnTo>
                      <a:pt x="446" y="466"/>
                    </a:lnTo>
                    <a:lnTo>
                      <a:pt x="445" y="466"/>
                    </a:lnTo>
                    <a:lnTo>
                      <a:pt x="446" y="464"/>
                    </a:lnTo>
                    <a:lnTo>
                      <a:pt x="446" y="459"/>
                    </a:lnTo>
                    <a:lnTo>
                      <a:pt x="443" y="460"/>
                    </a:lnTo>
                    <a:lnTo>
                      <a:pt x="442" y="460"/>
                    </a:lnTo>
                    <a:lnTo>
                      <a:pt x="441" y="458"/>
                    </a:lnTo>
                    <a:lnTo>
                      <a:pt x="446" y="458"/>
                    </a:lnTo>
                    <a:lnTo>
                      <a:pt x="447" y="456"/>
                    </a:lnTo>
                    <a:lnTo>
                      <a:pt x="446" y="456"/>
                    </a:lnTo>
                    <a:lnTo>
                      <a:pt x="446" y="454"/>
                    </a:lnTo>
                    <a:lnTo>
                      <a:pt x="444" y="454"/>
                    </a:lnTo>
                    <a:lnTo>
                      <a:pt x="444" y="456"/>
                    </a:lnTo>
                    <a:lnTo>
                      <a:pt x="442" y="456"/>
                    </a:lnTo>
                    <a:lnTo>
                      <a:pt x="441" y="454"/>
                    </a:lnTo>
                    <a:lnTo>
                      <a:pt x="443" y="454"/>
                    </a:lnTo>
                    <a:lnTo>
                      <a:pt x="444" y="452"/>
                    </a:lnTo>
                    <a:lnTo>
                      <a:pt x="443" y="452"/>
                    </a:lnTo>
                    <a:lnTo>
                      <a:pt x="443" y="450"/>
                    </a:lnTo>
                    <a:lnTo>
                      <a:pt x="444" y="450"/>
                    </a:lnTo>
                    <a:lnTo>
                      <a:pt x="446" y="448"/>
                    </a:lnTo>
                    <a:lnTo>
                      <a:pt x="447" y="450"/>
                    </a:lnTo>
                    <a:lnTo>
                      <a:pt x="452" y="450"/>
                    </a:lnTo>
                    <a:lnTo>
                      <a:pt x="451" y="452"/>
                    </a:lnTo>
                    <a:lnTo>
                      <a:pt x="448" y="452"/>
                    </a:lnTo>
                    <a:lnTo>
                      <a:pt x="445" y="450"/>
                    </a:lnTo>
                    <a:lnTo>
                      <a:pt x="445" y="452"/>
                    </a:lnTo>
                    <a:lnTo>
                      <a:pt x="446" y="454"/>
                    </a:lnTo>
                    <a:lnTo>
                      <a:pt x="446" y="452"/>
                    </a:lnTo>
                    <a:lnTo>
                      <a:pt x="451" y="454"/>
                    </a:lnTo>
                    <a:lnTo>
                      <a:pt x="455" y="454"/>
                    </a:lnTo>
                    <a:lnTo>
                      <a:pt x="455" y="456"/>
                    </a:lnTo>
                    <a:lnTo>
                      <a:pt x="457" y="456"/>
                    </a:lnTo>
                    <a:lnTo>
                      <a:pt x="457" y="448"/>
                    </a:lnTo>
                    <a:lnTo>
                      <a:pt x="455" y="448"/>
                    </a:lnTo>
                    <a:lnTo>
                      <a:pt x="455" y="450"/>
                    </a:lnTo>
                    <a:lnTo>
                      <a:pt x="454" y="452"/>
                    </a:lnTo>
                    <a:lnTo>
                      <a:pt x="454" y="450"/>
                    </a:lnTo>
                    <a:lnTo>
                      <a:pt x="455" y="450"/>
                    </a:lnTo>
                    <a:lnTo>
                      <a:pt x="455" y="448"/>
                    </a:lnTo>
                    <a:lnTo>
                      <a:pt x="454" y="446"/>
                    </a:lnTo>
                    <a:lnTo>
                      <a:pt x="456" y="444"/>
                    </a:lnTo>
                    <a:lnTo>
                      <a:pt x="459" y="444"/>
                    </a:lnTo>
                    <a:lnTo>
                      <a:pt x="459" y="434"/>
                    </a:lnTo>
                    <a:lnTo>
                      <a:pt x="458" y="434"/>
                    </a:lnTo>
                    <a:lnTo>
                      <a:pt x="458" y="432"/>
                    </a:lnTo>
                    <a:lnTo>
                      <a:pt x="459" y="432"/>
                    </a:lnTo>
                    <a:lnTo>
                      <a:pt x="460" y="434"/>
                    </a:lnTo>
                    <a:lnTo>
                      <a:pt x="460" y="426"/>
                    </a:lnTo>
                    <a:lnTo>
                      <a:pt x="458" y="426"/>
                    </a:lnTo>
                    <a:lnTo>
                      <a:pt x="458" y="442"/>
                    </a:lnTo>
                    <a:lnTo>
                      <a:pt x="457" y="442"/>
                    </a:lnTo>
                    <a:lnTo>
                      <a:pt x="457" y="440"/>
                    </a:lnTo>
                    <a:lnTo>
                      <a:pt x="458" y="442"/>
                    </a:lnTo>
                    <a:lnTo>
                      <a:pt x="458" y="426"/>
                    </a:lnTo>
                    <a:lnTo>
                      <a:pt x="457" y="426"/>
                    </a:lnTo>
                    <a:lnTo>
                      <a:pt x="457" y="438"/>
                    </a:lnTo>
                    <a:lnTo>
                      <a:pt x="454" y="438"/>
                    </a:lnTo>
                    <a:lnTo>
                      <a:pt x="456" y="436"/>
                    </a:lnTo>
                    <a:lnTo>
                      <a:pt x="457" y="438"/>
                    </a:lnTo>
                    <a:lnTo>
                      <a:pt x="457" y="426"/>
                    </a:lnTo>
                    <a:lnTo>
                      <a:pt x="457" y="425"/>
                    </a:lnTo>
                    <a:lnTo>
                      <a:pt x="456" y="426"/>
                    </a:lnTo>
                    <a:lnTo>
                      <a:pt x="456" y="434"/>
                    </a:lnTo>
                    <a:lnTo>
                      <a:pt x="453" y="434"/>
                    </a:lnTo>
                    <a:lnTo>
                      <a:pt x="454" y="432"/>
                    </a:lnTo>
                    <a:lnTo>
                      <a:pt x="455" y="432"/>
                    </a:lnTo>
                    <a:lnTo>
                      <a:pt x="456" y="434"/>
                    </a:lnTo>
                    <a:lnTo>
                      <a:pt x="456" y="426"/>
                    </a:lnTo>
                    <a:lnTo>
                      <a:pt x="455" y="426"/>
                    </a:lnTo>
                    <a:lnTo>
                      <a:pt x="452" y="430"/>
                    </a:lnTo>
                    <a:lnTo>
                      <a:pt x="452" y="432"/>
                    </a:lnTo>
                    <a:lnTo>
                      <a:pt x="452" y="434"/>
                    </a:lnTo>
                    <a:lnTo>
                      <a:pt x="450" y="434"/>
                    </a:lnTo>
                    <a:lnTo>
                      <a:pt x="451" y="432"/>
                    </a:lnTo>
                    <a:lnTo>
                      <a:pt x="452" y="432"/>
                    </a:lnTo>
                    <a:lnTo>
                      <a:pt x="452" y="430"/>
                    </a:lnTo>
                    <a:lnTo>
                      <a:pt x="450" y="432"/>
                    </a:lnTo>
                    <a:lnTo>
                      <a:pt x="448" y="435"/>
                    </a:lnTo>
                    <a:lnTo>
                      <a:pt x="448" y="444"/>
                    </a:lnTo>
                    <a:lnTo>
                      <a:pt x="447" y="446"/>
                    </a:lnTo>
                    <a:lnTo>
                      <a:pt x="446" y="446"/>
                    </a:lnTo>
                    <a:lnTo>
                      <a:pt x="445" y="444"/>
                    </a:lnTo>
                    <a:lnTo>
                      <a:pt x="448" y="444"/>
                    </a:lnTo>
                    <a:lnTo>
                      <a:pt x="448" y="435"/>
                    </a:lnTo>
                    <a:lnTo>
                      <a:pt x="445" y="438"/>
                    </a:lnTo>
                    <a:lnTo>
                      <a:pt x="444" y="439"/>
                    </a:lnTo>
                    <a:lnTo>
                      <a:pt x="444" y="446"/>
                    </a:lnTo>
                    <a:lnTo>
                      <a:pt x="443" y="448"/>
                    </a:lnTo>
                    <a:lnTo>
                      <a:pt x="442" y="448"/>
                    </a:lnTo>
                    <a:lnTo>
                      <a:pt x="441" y="446"/>
                    </a:lnTo>
                    <a:lnTo>
                      <a:pt x="442" y="444"/>
                    </a:lnTo>
                    <a:lnTo>
                      <a:pt x="443" y="444"/>
                    </a:lnTo>
                    <a:lnTo>
                      <a:pt x="444" y="446"/>
                    </a:lnTo>
                    <a:lnTo>
                      <a:pt x="444" y="439"/>
                    </a:lnTo>
                    <a:lnTo>
                      <a:pt x="440" y="443"/>
                    </a:lnTo>
                    <a:lnTo>
                      <a:pt x="440" y="468"/>
                    </a:lnTo>
                    <a:lnTo>
                      <a:pt x="440" y="470"/>
                    </a:lnTo>
                    <a:lnTo>
                      <a:pt x="438" y="470"/>
                    </a:lnTo>
                    <a:lnTo>
                      <a:pt x="438" y="472"/>
                    </a:lnTo>
                    <a:lnTo>
                      <a:pt x="436" y="472"/>
                    </a:lnTo>
                    <a:lnTo>
                      <a:pt x="435" y="470"/>
                    </a:lnTo>
                    <a:lnTo>
                      <a:pt x="435" y="512"/>
                    </a:lnTo>
                    <a:lnTo>
                      <a:pt x="434" y="514"/>
                    </a:lnTo>
                    <a:lnTo>
                      <a:pt x="433" y="514"/>
                    </a:lnTo>
                    <a:lnTo>
                      <a:pt x="433" y="524"/>
                    </a:lnTo>
                    <a:lnTo>
                      <a:pt x="433" y="526"/>
                    </a:lnTo>
                    <a:lnTo>
                      <a:pt x="432" y="526"/>
                    </a:lnTo>
                    <a:lnTo>
                      <a:pt x="432" y="534"/>
                    </a:lnTo>
                    <a:lnTo>
                      <a:pt x="429" y="534"/>
                    </a:lnTo>
                    <a:lnTo>
                      <a:pt x="429" y="532"/>
                    </a:lnTo>
                    <a:lnTo>
                      <a:pt x="431" y="532"/>
                    </a:lnTo>
                    <a:lnTo>
                      <a:pt x="432" y="534"/>
                    </a:lnTo>
                    <a:lnTo>
                      <a:pt x="432" y="526"/>
                    </a:lnTo>
                    <a:lnTo>
                      <a:pt x="431" y="526"/>
                    </a:lnTo>
                    <a:lnTo>
                      <a:pt x="432" y="528"/>
                    </a:lnTo>
                    <a:lnTo>
                      <a:pt x="431" y="530"/>
                    </a:lnTo>
                    <a:lnTo>
                      <a:pt x="430" y="530"/>
                    </a:lnTo>
                    <a:lnTo>
                      <a:pt x="430" y="528"/>
                    </a:lnTo>
                    <a:lnTo>
                      <a:pt x="431" y="528"/>
                    </a:lnTo>
                    <a:lnTo>
                      <a:pt x="431" y="526"/>
                    </a:lnTo>
                    <a:lnTo>
                      <a:pt x="431" y="524"/>
                    </a:lnTo>
                    <a:lnTo>
                      <a:pt x="433" y="524"/>
                    </a:lnTo>
                    <a:lnTo>
                      <a:pt x="433" y="514"/>
                    </a:lnTo>
                    <a:lnTo>
                      <a:pt x="433" y="522"/>
                    </a:lnTo>
                    <a:lnTo>
                      <a:pt x="428" y="522"/>
                    </a:lnTo>
                    <a:lnTo>
                      <a:pt x="428" y="518"/>
                    </a:lnTo>
                    <a:lnTo>
                      <a:pt x="427" y="518"/>
                    </a:lnTo>
                    <a:lnTo>
                      <a:pt x="427" y="516"/>
                    </a:lnTo>
                    <a:lnTo>
                      <a:pt x="428" y="514"/>
                    </a:lnTo>
                    <a:lnTo>
                      <a:pt x="432" y="514"/>
                    </a:lnTo>
                    <a:lnTo>
                      <a:pt x="432" y="516"/>
                    </a:lnTo>
                    <a:lnTo>
                      <a:pt x="430" y="518"/>
                    </a:lnTo>
                    <a:lnTo>
                      <a:pt x="430" y="516"/>
                    </a:lnTo>
                    <a:lnTo>
                      <a:pt x="429" y="518"/>
                    </a:lnTo>
                    <a:lnTo>
                      <a:pt x="428" y="518"/>
                    </a:lnTo>
                    <a:lnTo>
                      <a:pt x="433" y="522"/>
                    </a:lnTo>
                    <a:lnTo>
                      <a:pt x="433" y="514"/>
                    </a:lnTo>
                    <a:lnTo>
                      <a:pt x="432" y="514"/>
                    </a:lnTo>
                    <a:lnTo>
                      <a:pt x="431" y="512"/>
                    </a:lnTo>
                    <a:lnTo>
                      <a:pt x="435" y="512"/>
                    </a:lnTo>
                    <a:lnTo>
                      <a:pt x="435" y="470"/>
                    </a:lnTo>
                    <a:lnTo>
                      <a:pt x="435" y="506"/>
                    </a:lnTo>
                    <a:lnTo>
                      <a:pt x="434" y="508"/>
                    </a:lnTo>
                    <a:lnTo>
                      <a:pt x="433" y="508"/>
                    </a:lnTo>
                    <a:lnTo>
                      <a:pt x="433" y="506"/>
                    </a:lnTo>
                    <a:lnTo>
                      <a:pt x="431" y="506"/>
                    </a:lnTo>
                    <a:lnTo>
                      <a:pt x="433" y="504"/>
                    </a:lnTo>
                    <a:lnTo>
                      <a:pt x="433" y="506"/>
                    </a:lnTo>
                    <a:lnTo>
                      <a:pt x="435" y="506"/>
                    </a:lnTo>
                    <a:lnTo>
                      <a:pt x="435" y="470"/>
                    </a:lnTo>
                    <a:lnTo>
                      <a:pt x="435" y="482"/>
                    </a:lnTo>
                    <a:lnTo>
                      <a:pt x="434" y="482"/>
                    </a:lnTo>
                    <a:lnTo>
                      <a:pt x="434" y="494"/>
                    </a:lnTo>
                    <a:lnTo>
                      <a:pt x="434" y="500"/>
                    </a:lnTo>
                    <a:lnTo>
                      <a:pt x="434" y="502"/>
                    </a:lnTo>
                    <a:lnTo>
                      <a:pt x="433" y="502"/>
                    </a:lnTo>
                    <a:lnTo>
                      <a:pt x="433" y="504"/>
                    </a:lnTo>
                    <a:lnTo>
                      <a:pt x="432" y="502"/>
                    </a:lnTo>
                    <a:lnTo>
                      <a:pt x="431" y="502"/>
                    </a:lnTo>
                    <a:lnTo>
                      <a:pt x="432" y="500"/>
                    </a:lnTo>
                    <a:lnTo>
                      <a:pt x="434" y="500"/>
                    </a:lnTo>
                    <a:lnTo>
                      <a:pt x="434" y="494"/>
                    </a:lnTo>
                    <a:lnTo>
                      <a:pt x="432" y="494"/>
                    </a:lnTo>
                    <a:lnTo>
                      <a:pt x="432" y="492"/>
                    </a:lnTo>
                    <a:lnTo>
                      <a:pt x="433" y="492"/>
                    </a:lnTo>
                    <a:lnTo>
                      <a:pt x="434" y="494"/>
                    </a:lnTo>
                    <a:lnTo>
                      <a:pt x="434" y="482"/>
                    </a:lnTo>
                    <a:lnTo>
                      <a:pt x="433" y="482"/>
                    </a:lnTo>
                    <a:lnTo>
                      <a:pt x="433" y="486"/>
                    </a:lnTo>
                    <a:lnTo>
                      <a:pt x="433" y="490"/>
                    </a:lnTo>
                    <a:lnTo>
                      <a:pt x="430" y="490"/>
                    </a:lnTo>
                    <a:lnTo>
                      <a:pt x="430" y="488"/>
                    </a:lnTo>
                    <a:lnTo>
                      <a:pt x="430" y="486"/>
                    </a:lnTo>
                    <a:lnTo>
                      <a:pt x="433" y="486"/>
                    </a:lnTo>
                    <a:lnTo>
                      <a:pt x="433" y="482"/>
                    </a:lnTo>
                    <a:lnTo>
                      <a:pt x="434" y="480"/>
                    </a:lnTo>
                    <a:lnTo>
                      <a:pt x="435" y="482"/>
                    </a:lnTo>
                    <a:lnTo>
                      <a:pt x="435" y="470"/>
                    </a:lnTo>
                    <a:lnTo>
                      <a:pt x="434" y="470"/>
                    </a:lnTo>
                    <a:lnTo>
                      <a:pt x="432" y="472"/>
                    </a:lnTo>
                    <a:lnTo>
                      <a:pt x="432" y="480"/>
                    </a:lnTo>
                    <a:lnTo>
                      <a:pt x="430" y="480"/>
                    </a:lnTo>
                    <a:lnTo>
                      <a:pt x="430" y="478"/>
                    </a:lnTo>
                    <a:lnTo>
                      <a:pt x="432" y="478"/>
                    </a:lnTo>
                    <a:lnTo>
                      <a:pt x="432" y="480"/>
                    </a:lnTo>
                    <a:lnTo>
                      <a:pt x="432" y="472"/>
                    </a:lnTo>
                    <a:lnTo>
                      <a:pt x="431" y="470"/>
                    </a:lnTo>
                    <a:lnTo>
                      <a:pt x="433" y="468"/>
                    </a:lnTo>
                    <a:lnTo>
                      <a:pt x="434" y="470"/>
                    </a:lnTo>
                    <a:lnTo>
                      <a:pt x="435" y="469"/>
                    </a:lnTo>
                    <a:lnTo>
                      <a:pt x="438" y="470"/>
                    </a:lnTo>
                    <a:lnTo>
                      <a:pt x="438" y="468"/>
                    </a:lnTo>
                    <a:lnTo>
                      <a:pt x="440" y="468"/>
                    </a:lnTo>
                    <a:lnTo>
                      <a:pt x="440" y="443"/>
                    </a:lnTo>
                    <a:lnTo>
                      <a:pt x="439" y="444"/>
                    </a:lnTo>
                    <a:lnTo>
                      <a:pt x="440" y="444"/>
                    </a:lnTo>
                    <a:lnTo>
                      <a:pt x="440" y="446"/>
                    </a:lnTo>
                    <a:lnTo>
                      <a:pt x="440" y="458"/>
                    </a:lnTo>
                    <a:lnTo>
                      <a:pt x="439" y="460"/>
                    </a:lnTo>
                    <a:lnTo>
                      <a:pt x="438" y="458"/>
                    </a:lnTo>
                    <a:lnTo>
                      <a:pt x="440" y="458"/>
                    </a:lnTo>
                    <a:lnTo>
                      <a:pt x="440" y="446"/>
                    </a:lnTo>
                    <a:lnTo>
                      <a:pt x="439" y="446"/>
                    </a:lnTo>
                    <a:lnTo>
                      <a:pt x="439" y="454"/>
                    </a:lnTo>
                    <a:lnTo>
                      <a:pt x="439" y="456"/>
                    </a:lnTo>
                    <a:lnTo>
                      <a:pt x="438" y="456"/>
                    </a:lnTo>
                    <a:lnTo>
                      <a:pt x="438" y="466"/>
                    </a:lnTo>
                    <a:lnTo>
                      <a:pt x="437" y="466"/>
                    </a:lnTo>
                    <a:lnTo>
                      <a:pt x="435" y="468"/>
                    </a:lnTo>
                    <a:lnTo>
                      <a:pt x="434" y="466"/>
                    </a:lnTo>
                    <a:lnTo>
                      <a:pt x="435" y="464"/>
                    </a:lnTo>
                    <a:lnTo>
                      <a:pt x="434" y="462"/>
                    </a:lnTo>
                    <a:lnTo>
                      <a:pt x="435" y="462"/>
                    </a:lnTo>
                    <a:lnTo>
                      <a:pt x="435" y="464"/>
                    </a:lnTo>
                    <a:lnTo>
                      <a:pt x="436" y="464"/>
                    </a:lnTo>
                    <a:lnTo>
                      <a:pt x="438" y="466"/>
                    </a:lnTo>
                    <a:lnTo>
                      <a:pt x="438" y="456"/>
                    </a:lnTo>
                    <a:lnTo>
                      <a:pt x="435" y="456"/>
                    </a:lnTo>
                    <a:lnTo>
                      <a:pt x="434" y="454"/>
                    </a:lnTo>
                    <a:lnTo>
                      <a:pt x="439" y="454"/>
                    </a:lnTo>
                    <a:lnTo>
                      <a:pt x="439" y="446"/>
                    </a:lnTo>
                    <a:lnTo>
                      <a:pt x="434" y="450"/>
                    </a:lnTo>
                    <a:lnTo>
                      <a:pt x="433" y="451"/>
                    </a:lnTo>
                    <a:lnTo>
                      <a:pt x="433" y="454"/>
                    </a:lnTo>
                    <a:lnTo>
                      <a:pt x="433" y="456"/>
                    </a:lnTo>
                    <a:lnTo>
                      <a:pt x="431" y="456"/>
                    </a:lnTo>
                    <a:lnTo>
                      <a:pt x="431" y="458"/>
                    </a:lnTo>
                    <a:lnTo>
                      <a:pt x="432" y="458"/>
                    </a:lnTo>
                    <a:lnTo>
                      <a:pt x="430" y="460"/>
                    </a:lnTo>
                    <a:lnTo>
                      <a:pt x="430" y="470"/>
                    </a:lnTo>
                    <a:lnTo>
                      <a:pt x="430" y="472"/>
                    </a:lnTo>
                    <a:lnTo>
                      <a:pt x="429" y="472"/>
                    </a:lnTo>
                    <a:lnTo>
                      <a:pt x="429" y="492"/>
                    </a:lnTo>
                    <a:lnTo>
                      <a:pt x="429" y="494"/>
                    </a:lnTo>
                    <a:lnTo>
                      <a:pt x="428" y="494"/>
                    </a:lnTo>
                    <a:lnTo>
                      <a:pt x="428" y="492"/>
                    </a:lnTo>
                    <a:lnTo>
                      <a:pt x="429" y="492"/>
                    </a:lnTo>
                    <a:lnTo>
                      <a:pt x="429" y="472"/>
                    </a:lnTo>
                    <a:lnTo>
                      <a:pt x="429" y="476"/>
                    </a:lnTo>
                    <a:lnTo>
                      <a:pt x="429" y="477"/>
                    </a:lnTo>
                    <a:lnTo>
                      <a:pt x="428" y="478"/>
                    </a:lnTo>
                    <a:lnTo>
                      <a:pt x="427" y="477"/>
                    </a:lnTo>
                    <a:lnTo>
                      <a:pt x="427" y="498"/>
                    </a:lnTo>
                    <a:lnTo>
                      <a:pt x="426" y="500"/>
                    </a:lnTo>
                    <a:lnTo>
                      <a:pt x="426" y="526"/>
                    </a:lnTo>
                    <a:lnTo>
                      <a:pt x="425" y="526"/>
                    </a:lnTo>
                    <a:lnTo>
                      <a:pt x="425" y="524"/>
                    </a:lnTo>
                    <a:lnTo>
                      <a:pt x="426" y="526"/>
                    </a:lnTo>
                    <a:lnTo>
                      <a:pt x="426" y="500"/>
                    </a:lnTo>
                    <a:lnTo>
                      <a:pt x="426" y="504"/>
                    </a:lnTo>
                    <a:lnTo>
                      <a:pt x="426" y="506"/>
                    </a:lnTo>
                    <a:lnTo>
                      <a:pt x="424" y="506"/>
                    </a:lnTo>
                    <a:lnTo>
                      <a:pt x="424" y="504"/>
                    </a:lnTo>
                    <a:lnTo>
                      <a:pt x="426" y="504"/>
                    </a:lnTo>
                    <a:lnTo>
                      <a:pt x="426" y="500"/>
                    </a:lnTo>
                    <a:lnTo>
                      <a:pt x="425" y="498"/>
                    </a:lnTo>
                    <a:lnTo>
                      <a:pt x="425" y="496"/>
                    </a:lnTo>
                    <a:lnTo>
                      <a:pt x="427" y="496"/>
                    </a:lnTo>
                    <a:lnTo>
                      <a:pt x="427" y="498"/>
                    </a:lnTo>
                    <a:lnTo>
                      <a:pt x="427" y="477"/>
                    </a:lnTo>
                    <a:lnTo>
                      <a:pt x="427" y="476"/>
                    </a:lnTo>
                    <a:lnTo>
                      <a:pt x="428" y="474"/>
                    </a:lnTo>
                    <a:lnTo>
                      <a:pt x="429" y="476"/>
                    </a:lnTo>
                    <a:lnTo>
                      <a:pt x="429" y="472"/>
                    </a:lnTo>
                    <a:lnTo>
                      <a:pt x="428" y="470"/>
                    </a:lnTo>
                    <a:lnTo>
                      <a:pt x="428" y="468"/>
                    </a:lnTo>
                    <a:lnTo>
                      <a:pt x="430" y="468"/>
                    </a:lnTo>
                    <a:lnTo>
                      <a:pt x="430" y="470"/>
                    </a:lnTo>
                    <a:lnTo>
                      <a:pt x="430" y="460"/>
                    </a:lnTo>
                    <a:lnTo>
                      <a:pt x="430" y="464"/>
                    </a:lnTo>
                    <a:lnTo>
                      <a:pt x="427" y="464"/>
                    </a:lnTo>
                    <a:lnTo>
                      <a:pt x="428" y="462"/>
                    </a:lnTo>
                    <a:lnTo>
                      <a:pt x="430" y="462"/>
                    </a:lnTo>
                    <a:lnTo>
                      <a:pt x="430" y="464"/>
                    </a:lnTo>
                    <a:lnTo>
                      <a:pt x="430" y="460"/>
                    </a:lnTo>
                    <a:lnTo>
                      <a:pt x="429" y="460"/>
                    </a:lnTo>
                    <a:lnTo>
                      <a:pt x="429" y="456"/>
                    </a:lnTo>
                    <a:lnTo>
                      <a:pt x="428" y="456"/>
                    </a:lnTo>
                    <a:lnTo>
                      <a:pt x="430" y="454"/>
                    </a:lnTo>
                    <a:lnTo>
                      <a:pt x="432" y="452"/>
                    </a:lnTo>
                    <a:lnTo>
                      <a:pt x="433" y="454"/>
                    </a:lnTo>
                    <a:lnTo>
                      <a:pt x="433" y="451"/>
                    </a:lnTo>
                    <a:lnTo>
                      <a:pt x="429" y="454"/>
                    </a:lnTo>
                    <a:lnTo>
                      <a:pt x="426" y="458"/>
                    </a:lnTo>
                    <a:lnTo>
                      <a:pt x="428" y="458"/>
                    </a:lnTo>
                    <a:lnTo>
                      <a:pt x="427" y="462"/>
                    </a:lnTo>
                    <a:lnTo>
                      <a:pt x="426" y="461"/>
                    </a:lnTo>
                    <a:lnTo>
                      <a:pt x="426" y="480"/>
                    </a:lnTo>
                    <a:lnTo>
                      <a:pt x="425" y="482"/>
                    </a:lnTo>
                    <a:lnTo>
                      <a:pt x="424" y="481"/>
                    </a:lnTo>
                    <a:lnTo>
                      <a:pt x="424" y="484"/>
                    </a:lnTo>
                    <a:lnTo>
                      <a:pt x="423" y="486"/>
                    </a:lnTo>
                    <a:lnTo>
                      <a:pt x="423" y="485"/>
                    </a:lnTo>
                    <a:lnTo>
                      <a:pt x="423" y="498"/>
                    </a:lnTo>
                    <a:lnTo>
                      <a:pt x="422" y="498"/>
                    </a:lnTo>
                    <a:lnTo>
                      <a:pt x="422" y="510"/>
                    </a:lnTo>
                    <a:lnTo>
                      <a:pt x="422" y="511"/>
                    </a:lnTo>
                    <a:lnTo>
                      <a:pt x="422" y="526"/>
                    </a:lnTo>
                    <a:lnTo>
                      <a:pt x="421" y="528"/>
                    </a:lnTo>
                    <a:lnTo>
                      <a:pt x="419" y="528"/>
                    </a:lnTo>
                    <a:lnTo>
                      <a:pt x="419" y="532"/>
                    </a:lnTo>
                    <a:lnTo>
                      <a:pt x="419" y="534"/>
                    </a:lnTo>
                    <a:lnTo>
                      <a:pt x="418" y="534"/>
                    </a:lnTo>
                    <a:lnTo>
                      <a:pt x="416" y="536"/>
                    </a:lnTo>
                    <a:lnTo>
                      <a:pt x="415" y="532"/>
                    </a:lnTo>
                    <a:lnTo>
                      <a:pt x="419" y="532"/>
                    </a:lnTo>
                    <a:lnTo>
                      <a:pt x="419" y="528"/>
                    </a:lnTo>
                    <a:lnTo>
                      <a:pt x="418" y="526"/>
                    </a:lnTo>
                    <a:lnTo>
                      <a:pt x="422" y="526"/>
                    </a:lnTo>
                    <a:lnTo>
                      <a:pt x="422" y="511"/>
                    </a:lnTo>
                    <a:lnTo>
                      <a:pt x="422" y="512"/>
                    </a:lnTo>
                    <a:lnTo>
                      <a:pt x="422" y="518"/>
                    </a:lnTo>
                    <a:lnTo>
                      <a:pt x="421" y="520"/>
                    </a:lnTo>
                    <a:lnTo>
                      <a:pt x="419" y="518"/>
                    </a:lnTo>
                    <a:lnTo>
                      <a:pt x="420" y="516"/>
                    </a:lnTo>
                    <a:lnTo>
                      <a:pt x="421" y="516"/>
                    </a:lnTo>
                    <a:lnTo>
                      <a:pt x="421" y="518"/>
                    </a:lnTo>
                    <a:lnTo>
                      <a:pt x="422" y="518"/>
                    </a:lnTo>
                    <a:lnTo>
                      <a:pt x="422" y="512"/>
                    </a:lnTo>
                    <a:lnTo>
                      <a:pt x="420" y="512"/>
                    </a:lnTo>
                    <a:lnTo>
                      <a:pt x="421" y="510"/>
                    </a:lnTo>
                    <a:lnTo>
                      <a:pt x="422" y="510"/>
                    </a:lnTo>
                    <a:lnTo>
                      <a:pt x="422" y="498"/>
                    </a:lnTo>
                    <a:lnTo>
                      <a:pt x="420" y="498"/>
                    </a:lnTo>
                    <a:lnTo>
                      <a:pt x="421" y="496"/>
                    </a:lnTo>
                    <a:lnTo>
                      <a:pt x="422" y="496"/>
                    </a:lnTo>
                    <a:lnTo>
                      <a:pt x="423" y="498"/>
                    </a:lnTo>
                    <a:lnTo>
                      <a:pt x="423" y="485"/>
                    </a:lnTo>
                    <a:lnTo>
                      <a:pt x="423" y="484"/>
                    </a:lnTo>
                    <a:lnTo>
                      <a:pt x="424" y="484"/>
                    </a:lnTo>
                    <a:lnTo>
                      <a:pt x="424" y="481"/>
                    </a:lnTo>
                    <a:lnTo>
                      <a:pt x="424" y="480"/>
                    </a:lnTo>
                    <a:lnTo>
                      <a:pt x="425" y="480"/>
                    </a:lnTo>
                    <a:lnTo>
                      <a:pt x="426" y="478"/>
                    </a:lnTo>
                    <a:lnTo>
                      <a:pt x="426" y="480"/>
                    </a:lnTo>
                    <a:lnTo>
                      <a:pt x="426" y="461"/>
                    </a:lnTo>
                    <a:lnTo>
                      <a:pt x="426" y="459"/>
                    </a:lnTo>
                    <a:lnTo>
                      <a:pt x="424" y="460"/>
                    </a:lnTo>
                    <a:lnTo>
                      <a:pt x="424" y="468"/>
                    </a:lnTo>
                    <a:lnTo>
                      <a:pt x="424" y="469"/>
                    </a:lnTo>
                    <a:lnTo>
                      <a:pt x="424" y="478"/>
                    </a:lnTo>
                    <a:lnTo>
                      <a:pt x="423" y="478"/>
                    </a:lnTo>
                    <a:lnTo>
                      <a:pt x="423" y="480"/>
                    </a:lnTo>
                    <a:lnTo>
                      <a:pt x="421" y="482"/>
                    </a:lnTo>
                    <a:lnTo>
                      <a:pt x="420" y="480"/>
                    </a:lnTo>
                    <a:lnTo>
                      <a:pt x="423" y="480"/>
                    </a:lnTo>
                    <a:lnTo>
                      <a:pt x="423" y="478"/>
                    </a:lnTo>
                    <a:lnTo>
                      <a:pt x="419" y="478"/>
                    </a:lnTo>
                    <a:lnTo>
                      <a:pt x="419" y="476"/>
                    </a:lnTo>
                    <a:lnTo>
                      <a:pt x="423" y="476"/>
                    </a:lnTo>
                    <a:lnTo>
                      <a:pt x="424" y="478"/>
                    </a:lnTo>
                    <a:lnTo>
                      <a:pt x="424" y="469"/>
                    </a:lnTo>
                    <a:lnTo>
                      <a:pt x="423" y="470"/>
                    </a:lnTo>
                    <a:lnTo>
                      <a:pt x="423" y="468"/>
                    </a:lnTo>
                    <a:lnTo>
                      <a:pt x="421" y="472"/>
                    </a:lnTo>
                    <a:lnTo>
                      <a:pt x="419" y="472"/>
                    </a:lnTo>
                    <a:lnTo>
                      <a:pt x="420" y="470"/>
                    </a:lnTo>
                    <a:lnTo>
                      <a:pt x="421" y="468"/>
                    </a:lnTo>
                    <a:lnTo>
                      <a:pt x="423" y="468"/>
                    </a:lnTo>
                    <a:lnTo>
                      <a:pt x="424" y="468"/>
                    </a:lnTo>
                    <a:lnTo>
                      <a:pt x="424" y="460"/>
                    </a:lnTo>
                    <a:lnTo>
                      <a:pt x="422" y="460"/>
                    </a:lnTo>
                    <a:lnTo>
                      <a:pt x="419" y="463"/>
                    </a:lnTo>
                    <a:lnTo>
                      <a:pt x="419" y="468"/>
                    </a:lnTo>
                    <a:lnTo>
                      <a:pt x="418" y="468"/>
                    </a:lnTo>
                    <a:lnTo>
                      <a:pt x="418" y="490"/>
                    </a:lnTo>
                    <a:lnTo>
                      <a:pt x="418" y="492"/>
                    </a:lnTo>
                    <a:lnTo>
                      <a:pt x="417" y="491"/>
                    </a:lnTo>
                    <a:lnTo>
                      <a:pt x="417" y="494"/>
                    </a:lnTo>
                    <a:lnTo>
                      <a:pt x="416" y="494"/>
                    </a:lnTo>
                    <a:lnTo>
                      <a:pt x="415" y="492"/>
                    </a:lnTo>
                    <a:lnTo>
                      <a:pt x="417" y="492"/>
                    </a:lnTo>
                    <a:lnTo>
                      <a:pt x="417" y="494"/>
                    </a:lnTo>
                    <a:lnTo>
                      <a:pt x="417" y="491"/>
                    </a:lnTo>
                    <a:lnTo>
                      <a:pt x="417" y="490"/>
                    </a:lnTo>
                    <a:lnTo>
                      <a:pt x="418" y="490"/>
                    </a:lnTo>
                    <a:lnTo>
                      <a:pt x="418" y="468"/>
                    </a:lnTo>
                    <a:lnTo>
                      <a:pt x="416" y="468"/>
                    </a:lnTo>
                    <a:lnTo>
                      <a:pt x="416" y="466"/>
                    </a:lnTo>
                    <a:lnTo>
                      <a:pt x="419" y="466"/>
                    </a:lnTo>
                    <a:lnTo>
                      <a:pt x="419" y="468"/>
                    </a:lnTo>
                    <a:lnTo>
                      <a:pt x="419" y="463"/>
                    </a:lnTo>
                    <a:lnTo>
                      <a:pt x="417" y="464"/>
                    </a:lnTo>
                    <a:lnTo>
                      <a:pt x="415" y="467"/>
                    </a:lnTo>
                    <a:lnTo>
                      <a:pt x="415" y="490"/>
                    </a:lnTo>
                    <a:lnTo>
                      <a:pt x="414" y="490"/>
                    </a:lnTo>
                    <a:lnTo>
                      <a:pt x="414" y="506"/>
                    </a:lnTo>
                    <a:lnTo>
                      <a:pt x="414" y="508"/>
                    </a:lnTo>
                    <a:lnTo>
                      <a:pt x="413" y="508"/>
                    </a:lnTo>
                    <a:lnTo>
                      <a:pt x="413" y="506"/>
                    </a:lnTo>
                    <a:lnTo>
                      <a:pt x="414" y="506"/>
                    </a:lnTo>
                    <a:lnTo>
                      <a:pt x="414" y="490"/>
                    </a:lnTo>
                    <a:lnTo>
                      <a:pt x="413" y="488"/>
                    </a:lnTo>
                    <a:lnTo>
                      <a:pt x="414" y="488"/>
                    </a:lnTo>
                    <a:lnTo>
                      <a:pt x="415" y="490"/>
                    </a:lnTo>
                    <a:lnTo>
                      <a:pt x="415" y="467"/>
                    </a:lnTo>
                    <a:lnTo>
                      <a:pt x="415" y="468"/>
                    </a:lnTo>
                    <a:lnTo>
                      <a:pt x="415" y="484"/>
                    </a:lnTo>
                    <a:lnTo>
                      <a:pt x="414" y="486"/>
                    </a:lnTo>
                    <a:lnTo>
                      <a:pt x="414" y="484"/>
                    </a:lnTo>
                    <a:lnTo>
                      <a:pt x="415" y="484"/>
                    </a:lnTo>
                    <a:lnTo>
                      <a:pt x="415" y="468"/>
                    </a:lnTo>
                    <a:lnTo>
                      <a:pt x="414" y="468"/>
                    </a:lnTo>
                    <a:lnTo>
                      <a:pt x="414" y="472"/>
                    </a:lnTo>
                    <a:lnTo>
                      <a:pt x="412" y="472"/>
                    </a:lnTo>
                    <a:lnTo>
                      <a:pt x="412" y="470"/>
                    </a:lnTo>
                    <a:lnTo>
                      <a:pt x="414" y="470"/>
                    </a:lnTo>
                    <a:lnTo>
                      <a:pt x="414" y="472"/>
                    </a:lnTo>
                    <a:lnTo>
                      <a:pt x="414" y="468"/>
                    </a:lnTo>
                    <a:lnTo>
                      <a:pt x="411" y="468"/>
                    </a:lnTo>
                    <a:lnTo>
                      <a:pt x="408" y="472"/>
                    </a:lnTo>
                    <a:lnTo>
                      <a:pt x="410" y="472"/>
                    </a:lnTo>
                    <a:lnTo>
                      <a:pt x="410" y="474"/>
                    </a:lnTo>
                    <a:lnTo>
                      <a:pt x="411" y="474"/>
                    </a:lnTo>
                    <a:lnTo>
                      <a:pt x="411" y="476"/>
                    </a:lnTo>
                    <a:lnTo>
                      <a:pt x="412" y="474"/>
                    </a:lnTo>
                    <a:lnTo>
                      <a:pt x="413" y="474"/>
                    </a:lnTo>
                    <a:lnTo>
                      <a:pt x="413" y="476"/>
                    </a:lnTo>
                    <a:lnTo>
                      <a:pt x="413" y="484"/>
                    </a:lnTo>
                    <a:lnTo>
                      <a:pt x="413" y="488"/>
                    </a:lnTo>
                    <a:lnTo>
                      <a:pt x="412" y="490"/>
                    </a:lnTo>
                    <a:lnTo>
                      <a:pt x="412" y="518"/>
                    </a:lnTo>
                    <a:lnTo>
                      <a:pt x="412" y="520"/>
                    </a:lnTo>
                    <a:lnTo>
                      <a:pt x="412" y="518"/>
                    </a:lnTo>
                    <a:lnTo>
                      <a:pt x="412" y="490"/>
                    </a:lnTo>
                    <a:lnTo>
                      <a:pt x="411" y="490"/>
                    </a:lnTo>
                    <a:lnTo>
                      <a:pt x="411" y="486"/>
                    </a:lnTo>
                    <a:lnTo>
                      <a:pt x="413" y="488"/>
                    </a:lnTo>
                    <a:lnTo>
                      <a:pt x="413" y="484"/>
                    </a:lnTo>
                    <a:lnTo>
                      <a:pt x="411" y="484"/>
                    </a:lnTo>
                    <a:lnTo>
                      <a:pt x="411" y="482"/>
                    </a:lnTo>
                    <a:lnTo>
                      <a:pt x="412" y="482"/>
                    </a:lnTo>
                    <a:lnTo>
                      <a:pt x="413" y="484"/>
                    </a:lnTo>
                    <a:lnTo>
                      <a:pt x="413" y="476"/>
                    </a:lnTo>
                    <a:lnTo>
                      <a:pt x="411" y="476"/>
                    </a:lnTo>
                    <a:lnTo>
                      <a:pt x="410" y="478"/>
                    </a:lnTo>
                    <a:lnTo>
                      <a:pt x="410" y="502"/>
                    </a:lnTo>
                    <a:lnTo>
                      <a:pt x="409" y="502"/>
                    </a:lnTo>
                    <a:lnTo>
                      <a:pt x="409" y="508"/>
                    </a:lnTo>
                    <a:lnTo>
                      <a:pt x="409" y="510"/>
                    </a:lnTo>
                    <a:lnTo>
                      <a:pt x="406" y="510"/>
                    </a:lnTo>
                    <a:lnTo>
                      <a:pt x="406" y="509"/>
                    </a:lnTo>
                    <a:lnTo>
                      <a:pt x="406" y="532"/>
                    </a:lnTo>
                    <a:lnTo>
                      <a:pt x="406" y="534"/>
                    </a:lnTo>
                    <a:lnTo>
                      <a:pt x="406" y="544"/>
                    </a:lnTo>
                    <a:lnTo>
                      <a:pt x="404" y="544"/>
                    </a:lnTo>
                    <a:lnTo>
                      <a:pt x="404" y="542"/>
                    </a:lnTo>
                    <a:lnTo>
                      <a:pt x="405" y="542"/>
                    </a:lnTo>
                    <a:lnTo>
                      <a:pt x="406" y="544"/>
                    </a:lnTo>
                    <a:lnTo>
                      <a:pt x="406" y="534"/>
                    </a:lnTo>
                    <a:lnTo>
                      <a:pt x="405" y="534"/>
                    </a:lnTo>
                    <a:lnTo>
                      <a:pt x="404" y="534"/>
                    </a:lnTo>
                    <a:lnTo>
                      <a:pt x="405" y="532"/>
                    </a:lnTo>
                    <a:lnTo>
                      <a:pt x="406" y="532"/>
                    </a:lnTo>
                    <a:lnTo>
                      <a:pt x="406" y="509"/>
                    </a:lnTo>
                    <a:lnTo>
                      <a:pt x="406" y="508"/>
                    </a:lnTo>
                    <a:lnTo>
                      <a:pt x="409" y="508"/>
                    </a:lnTo>
                    <a:lnTo>
                      <a:pt x="409" y="502"/>
                    </a:lnTo>
                    <a:lnTo>
                      <a:pt x="408" y="502"/>
                    </a:lnTo>
                    <a:lnTo>
                      <a:pt x="408" y="500"/>
                    </a:lnTo>
                    <a:lnTo>
                      <a:pt x="410" y="500"/>
                    </a:lnTo>
                    <a:lnTo>
                      <a:pt x="410" y="502"/>
                    </a:lnTo>
                    <a:lnTo>
                      <a:pt x="410" y="478"/>
                    </a:lnTo>
                    <a:lnTo>
                      <a:pt x="410" y="486"/>
                    </a:lnTo>
                    <a:lnTo>
                      <a:pt x="409" y="487"/>
                    </a:lnTo>
                    <a:lnTo>
                      <a:pt x="409" y="494"/>
                    </a:lnTo>
                    <a:lnTo>
                      <a:pt x="408" y="496"/>
                    </a:lnTo>
                    <a:lnTo>
                      <a:pt x="407" y="496"/>
                    </a:lnTo>
                    <a:lnTo>
                      <a:pt x="407" y="494"/>
                    </a:lnTo>
                    <a:lnTo>
                      <a:pt x="408" y="492"/>
                    </a:lnTo>
                    <a:lnTo>
                      <a:pt x="409" y="494"/>
                    </a:lnTo>
                    <a:lnTo>
                      <a:pt x="409" y="487"/>
                    </a:lnTo>
                    <a:lnTo>
                      <a:pt x="407" y="488"/>
                    </a:lnTo>
                    <a:lnTo>
                      <a:pt x="407" y="502"/>
                    </a:lnTo>
                    <a:lnTo>
                      <a:pt x="407" y="500"/>
                    </a:lnTo>
                    <a:lnTo>
                      <a:pt x="407" y="502"/>
                    </a:lnTo>
                    <a:lnTo>
                      <a:pt x="407" y="488"/>
                    </a:lnTo>
                    <a:lnTo>
                      <a:pt x="405" y="486"/>
                    </a:lnTo>
                    <a:lnTo>
                      <a:pt x="404" y="484"/>
                    </a:lnTo>
                    <a:lnTo>
                      <a:pt x="408" y="484"/>
                    </a:lnTo>
                    <a:lnTo>
                      <a:pt x="409" y="486"/>
                    </a:lnTo>
                    <a:lnTo>
                      <a:pt x="410" y="486"/>
                    </a:lnTo>
                    <a:lnTo>
                      <a:pt x="410" y="478"/>
                    </a:lnTo>
                    <a:lnTo>
                      <a:pt x="408" y="477"/>
                    </a:lnTo>
                    <a:lnTo>
                      <a:pt x="408" y="480"/>
                    </a:lnTo>
                    <a:lnTo>
                      <a:pt x="407" y="482"/>
                    </a:lnTo>
                    <a:lnTo>
                      <a:pt x="406" y="482"/>
                    </a:lnTo>
                    <a:lnTo>
                      <a:pt x="405" y="480"/>
                    </a:lnTo>
                    <a:lnTo>
                      <a:pt x="408" y="480"/>
                    </a:lnTo>
                    <a:lnTo>
                      <a:pt x="408" y="477"/>
                    </a:lnTo>
                    <a:lnTo>
                      <a:pt x="408" y="476"/>
                    </a:lnTo>
                    <a:lnTo>
                      <a:pt x="409" y="474"/>
                    </a:lnTo>
                    <a:lnTo>
                      <a:pt x="410" y="474"/>
                    </a:lnTo>
                    <a:lnTo>
                      <a:pt x="407" y="472"/>
                    </a:lnTo>
                    <a:lnTo>
                      <a:pt x="406" y="474"/>
                    </a:lnTo>
                    <a:lnTo>
                      <a:pt x="405" y="474"/>
                    </a:lnTo>
                    <a:lnTo>
                      <a:pt x="404" y="475"/>
                    </a:lnTo>
                    <a:lnTo>
                      <a:pt x="404" y="522"/>
                    </a:lnTo>
                    <a:lnTo>
                      <a:pt x="404" y="520"/>
                    </a:lnTo>
                    <a:lnTo>
                      <a:pt x="404" y="522"/>
                    </a:lnTo>
                    <a:lnTo>
                      <a:pt x="404" y="475"/>
                    </a:lnTo>
                    <a:lnTo>
                      <a:pt x="404" y="492"/>
                    </a:lnTo>
                    <a:lnTo>
                      <a:pt x="403" y="492"/>
                    </a:lnTo>
                    <a:lnTo>
                      <a:pt x="403" y="518"/>
                    </a:lnTo>
                    <a:lnTo>
                      <a:pt x="402" y="519"/>
                    </a:lnTo>
                    <a:lnTo>
                      <a:pt x="402" y="526"/>
                    </a:lnTo>
                    <a:lnTo>
                      <a:pt x="402" y="552"/>
                    </a:lnTo>
                    <a:lnTo>
                      <a:pt x="401" y="552"/>
                    </a:lnTo>
                    <a:lnTo>
                      <a:pt x="401" y="554"/>
                    </a:lnTo>
                    <a:lnTo>
                      <a:pt x="399" y="552"/>
                    </a:lnTo>
                    <a:lnTo>
                      <a:pt x="400" y="550"/>
                    </a:lnTo>
                    <a:lnTo>
                      <a:pt x="402" y="552"/>
                    </a:lnTo>
                    <a:lnTo>
                      <a:pt x="402" y="526"/>
                    </a:lnTo>
                    <a:lnTo>
                      <a:pt x="401" y="526"/>
                    </a:lnTo>
                    <a:lnTo>
                      <a:pt x="401" y="524"/>
                    </a:lnTo>
                    <a:lnTo>
                      <a:pt x="402" y="526"/>
                    </a:lnTo>
                    <a:lnTo>
                      <a:pt x="402" y="519"/>
                    </a:lnTo>
                    <a:lnTo>
                      <a:pt x="400" y="520"/>
                    </a:lnTo>
                    <a:lnTo>
                      <a:pt x="400" y="518"/>
                    </a:lnTo>
                    <a:lnTo>
                      <a:pt x="403" y="518"/>
                    </a:lnTo>
                    <a:lnTo>
                      <a:pt x="403" y="492"/>
                    </a:lnTo>
                    <a:lnTo>
                      <a:pt x="403" y="502"/>
                    </a:lnTo>
                    <a:lnTo>
                      <a:pt x="403" y="506"/>
                    </a:lnTo>
                    <a:lnTo>
                      <a:pt x="402" y="508"/>
                    </a:lnTo>
                    <a:lnTo>
                      <a:pt x="401" y="506"/>
                    </a:lnTo>
                    <a:lnTo>
                      <a:pt x="403" y="506"/>
                    </a:lnTo>
                    <a:lnTo>
                      <a:pt x="403" y="502"/>
                    </a:lnTo>
                    <a:lnTo>
                      <a:pt x="401" y="502"/>
                    </a:lnTo>
                    <a:lnTo>
                      <a:pt x="401" y="514"/>
                    </a:lnTo>
                    <a:lnTo>
                      <a:pt x="400" y="516"/>
                    </a:lnTo>
                    <a:lnTo>
                      <a:pt x="399" y="516"/>
                    </a:lnTo>
                    <a:lnTo>
                      <a:pt x="399" y="530"/>
                    </a:lnTo>
                    <a:lnTo>
                      <a:pt x="398" y="532"/>
                    </a:lnTo>
                    <a:lnTo>
                      <a:pt x="397" y="532"/>
                    </a:lnTo>
                    <a:lnTo>
                      <a:pt x="397" y="558"/>
                    </a:lnTo>
                    <a:lnTo>
                      <a:pt x="396" y="560"/>
                    </a:lnTo>
                    <a:lnTo>
                      <a:pt x="393" y="558"/>
                    </a:lnTo>
                    <a:lnTo>
                      <a:pt x="392" y="558"/>
                    </a:lnTo>
                    <a:lnTo>
                      <a:pt x="392" y="556"/>
                    </a:lnTo>
                    <a:lnTo>
                      <a:pt x="393" y="556"/>
                    </a:lnTo>
                    <a:lnTo>
                      <a:pt x="397" y="558"/>
                    </a:lnTo>
                    <a:lnTo>
                      <a:pt x="397" y="532"/>
                    </a:lnTo>
                    <a:lnTo>
                      <a:pt x="396" y="532"/>
                    </a:lnTo>
                    <a:lnTo>
                      <a:pt x="396" y="530"/>
                    </a:lnTo>
                    <a:lnTo>
                      <a:pt x="399" y="530"/>
                    </a:lnTo>
                    <a:lnTo>
                      <a:pt x="399" y="516"/>
                    </a:lnTo>
                    <a:lnTo>
                      <a:pt x="399" y="514"/>
                    </a:lnTo>
                    <a:lnTo>
                      <a:pt x="399" y="512"/>
                    </a:lnTo>
                    <a:lnTo>
                      <a:pt x="401" y="514"/>
                    </a:lnTo>
                    <a:lnTo>
                      <a:pt x="401" y="502"/>
                    </a:lnTo>
                    <a:lnTo>
                      <a:pt x="399" y="502"/>
                    </a:lnTo>
                    <a:lnTo>
                      <a:pt x="398" y="502"/>
                    </a:lnTo>
                    <a:lnTo>
                      <a:pt x="398" y="506"/>
                    </a:lnTo>
                    <a:lnTo>
                      <a:pt x="397" y="508"/>
                    </a:lnTo>
                    <a:lnTo>
                      <a:pt x="397" y="506"/>
                    </a:lnTo>
                    <a:lnTo>
                      <a:pt x="398" y="506"/>
                    </a:lnTo>
                    <a:lnTo>
                      <a:pt x="398" y="502"/>
                    </a:lnTo>
                    <a:lnTo>
                      <a:pt x="397" y="500"/>
                    </a:lnTo>
                    <a:lnTo>
                      <a:pt x="402" y="500"/>
                    </a:lnTo>
                    <a:lnTo>
                      <a:pt x="403" y="502"/>
                    </a:lnTo>
                    <a:lnTo>
                      <a:pt x="403" y="492"/>
                    </a:lnTo>
                    <a:lnTo>
                      <a:pt x="401" y="492"/>
                    </a:lnTo>
                    <a:lnTo>
                      <a:pt x="402" y="494"/>
                    </a:lnTo>
                    <a:lnTo>
                      <a:pt x="398" y="494"/>
                    </a:lnTo>
                    <a:lnTo>
                      <a:pt x="399" y="492"/>
                    </a:lnTo>
                    <a:lnTo>
                      <a:pt x="401" y="490"/>
                    </a:lnTo>
                    <a:lnTo>
                      <a:pt x="404" y="490"/>
                    </a:lnTo>
                    <a:lnTo>
                      <a:pt x="404" y="492"/>
                    </a:lnTo>
                    <a:lnTo>
                      <a:pt x="404" y="475"/>
                    </a:lnTo>
                    <a:lnTo>
                      <a:pt x="404" y="484"/>
                    </a:lnTo>
                    <a:lnTo>
                      <a:pt x="403" y="486"/>
                    </a:lnTo>
                    <a:lnTo>
                      <a:pt x="402" y="486"/>
                    </a:lnTo>
                    <a:lnTo>
                      <a:pt x="402" y="484"/>
                    </a:lnTo>
                    <a:lnTo>
                      <a:pt x="404" y="484"/>
                    </a:lnTo>
                    <a:lnTo>
                      <a:pt x="404" y="475"/>
                    </a:lnTo>
                    <a:lnTo>
                      <a:pt x="403" y="475"/>
                    </a:lnTo>
                    <a:lnTo>
                      <a:pt x="403" y="480"/>
                    </a:lnTo>
                    <a:lnTo>
                      <a:pt x="403" y="482"/>
                    </a:lnTo>
                    <a:lnTo>
                      <a:pt x="400" y="480"/>
                    </a:lnTo>
                    <a:lnTo>
                      <a:pt x="403" y="480"/>
                    </a:lnTo>
                    <a:lnTo>
                      <a:pt x="403" y="475"/>
                    </a:lnTo>
                    <a:lnTo>
                      <a:pt x="400" y="476"/>
                    </a:lnTo>
                    <a:lnTo>
                      <a:pt x="400" y="480"/>
                    </a:lnTo>
                    <a:lnTo>
                      <a:pt x="399" y="482"/>
                    </a:lnTo>
                    <a:lnTo>
                      <a:pt x="397" y="482"/>
                    </a:lnTo>
                    <a:lnTo>
                      <a:pt x="397" y="480"/>
                    </a:lnTo>
                    <a:lnTo>
                      <a:pt x="400" y="480"/>
                    </a:lnTo>
                    <a:lnTo>
                      <a:pt x="400" y="476"/>
                    </a:lnTo>
                    <a:lnTo>
                      <a:pt x="395" y="480"/>
                    </a:lnTo>
                    <a:lnTo>
                      <a:pt x="390" y="484"/>
                    </a:lnTo>
                    <a:lnTo>
                      <a:pt x="392" y="484"/>
                    </a:lnTo>
                    <a:lnTo>
                      <a:pt x="392" y="486"/>
                    </a:lnTo>
                    <a:lnTo>
                      <a:pt x="395" y="486"/>
                    </a:lnTo>
                    <a:lnTo>
                      <a:pt x="395" y="488"/>
                    </a:lnTo>
                    <a:lnTo>
                      <a:pt x="397" y="488"/>
                    </a:lnTo>
                    <a:lnTo>
                      <a:pt x="397" y="486"/>
                    </a:lnTo>
                    <a:lnTo>
                      <a:pt x="400" y="482"/>
                    </a:lnTo>
                    <a:lnTo>
                      <a:pt x="400" y="484"/>
                    </a:lnTo>
                    <a:lnTo>
                      <a:pt x="401" y="484"/>
                    </a:lnTo>
                    <a:lnTo>
                      <a:pt x="400" y="486"/>
                    </a:lnTo>
                    <a:lnTo>
                      <a:pt x="400" y="488"/>
                    </a:lnTo>
                    <a:lnTo>
                      <a:pt x="399" y="486"/>
                    </a:lnTo>
                    <a:lnTo>
                      <a:pt x="398" y="488"/>
                    </a:lnTo>
                    <a:lnTo>
                      <a:pt x="399" y="490"/>
                    </a:lnTo>
                    <a:lnTo>
                      <a:pt x="396" y="490"/>
                    </a:lnTo>
                    <a:lnTo>
                      <a:pt x="396" y="522"/>
                    </a:lnTo>
                    <a:lnTo>
                      <a:pt x="395" y="522"/>
                    </a:lnTo>
                    <a:lnTo>
                      <a:pt x="395" y="520"/>
                    </a:lnTo>
                    <a:lnTo>
                      <a:pt x="396" y="520"/>
                    </a:lnTo>
                    <a:lnTo>
                      <a:pt x="396" y="522"/>
                    </a:lnTo>
                    <a:lnTo>
                      <a:pt x="396" y="490"/>
                    </a:lnTo>
                    <a:lnTo>
                      <a:pt x="395" y="488"/>
                    </a:lnTo>
                    <a:lnTo>
                      <a:pt x="395" y="510"/>
                    </a:lnTo>
                    <a:lnTo>
                      <a:pt x="395" y="512"/>
                    </a:lnTo>
                    <a:lnTo>
                      <a:pt x="394" y="512"/>
                    </a:lnTo>
                    <a:lnTo>
                      <a:pt x="394" y="520"/>
                    </a:lnTo>
                    <a:lnTo>
                      <a:pt x="393" y="520"/>
                    </a:lnTo>
                    <a:lnTo>
                      <a:pt x="393" y="538"/>
                    </a:lnTo>
                    <a:lnTo>
                      <a:pt x="392" y="540"/>
                    </a:lnTo>
                    <a:lnTo>
                      <a:pt x="391" y="538"/>
                    </a:lnTo>
                    <a:lnTo>
                      <a:pt x="393" y="538"/>
                    </a:lnTo>
                    <a:lnTo>
                      <a:pt x="393" y="520"/>
                    </a:lnTo>
                    <a:lnTo>
                      <a:pt x="393" y="518"/>
                    </a:lnTo>
                    <a:lnTo>
                      <a:pt x="394" y="520"/>
                    </a:lnTo>
                    <a:lnTo>
                      <a:pt x="394" y="512"/>
                    </a:lnTo>
                    <a:lnTo>
                      <a:pt x="392" y="510"/>
                    </a:lnTo>
                    <a:lnTo>
                      <a:pt x="395" y="510"/>
                    </a:lnTo>
                    <a:lnTo>
                      <a:pt x="395" y="488"/>
                    </a:lnTo>
                    <a:lnTo>
                      <a:pt x="394" y="488"/>
                    </a:lnTo>
                    <a:lnTo>
                      <a:pt x="394" y="504"/>
                    </a:lnTo>
                    <a:lnTo>
                      <a:pt x="393" y="506"/>
                    </a:lnTo>
                    <a:lnTo>
                      <a:pt x="391" y="506"/>
                    </a:lnTo>
                    <a:lnTo>
                      <a:pt x="391" y="522"/>
                    </a:lnTo>
                    <a:lnTo>
                      <a:pt x="390" y="524"/>
                    </a:lnTo>
                    <a:lnTo>
                      <a:pt x="388" y="524"/>
                    </a:lnTo>
                    <a:lnTo>
                      <a:pt x="387" y="522"/>
                    </a:lnTo>
                    <a:lnTo>
                      <a:pt x="391" y="522"/>
                    </a:lnTo>
                    <a:lnTo>
                      <a:pt x="391" y="506"/>
                    </a:lnTo>
                    <a:lnTo>
                      <a:pt x="390" y="504"/>
                    </a:lnTo>
                    <a:lnTo>
                      <a:pt x="390" y="502"/>
                    </a:lnTo>
                    <a:lnTo>
                      <a:pt x="391" y="502"/>
                    </a:lnTo>
                    <a:lnTo>
                      <a:pt x="392" y="504"/>
                    </a:lnTo>
                    <a:lnTo>
                      <a:pt x="394" y="504"/>
                    </a:lnTo>
                    <a:lnTo>
                      <a:pt x="394" y="488"/>
                    </a:lnTo>
                    <a:lnTo>
                      <a:pt x="392" y="488"/>
                    </a:lnTo>
                    <a:lnTo>
                      <a:pt x="392" y="492"/>
                    </a:lnTo>
                    <a:lnTo>
                      <a:pt x="392" y="494"/>
                    </a:lnTo>
                    <a:lnTo>
                      <a:pt x="391" y="496"/>
                    </a:lnTo>
                    <a:lnTo>
                      <a:pt x="389" y="494"/>
                    </a:lnTo>
                    <a:lnTo>
                      <a:pt x="392" y="494"/>
                    </a:lnTo>
                    <a:lnTo>
                      <a:pt x="392" y="492"/>
                    </a:lnTo>
                    <a:lnTo>
                      <a:pt x="390" y="492"/>
                    </a:lnTo>
                    <a:lnTo>
                      <a:pt x="391" y="490"/>
                    </a:lnTo>
                    <a:lnTo>
                      <a:pt x="392" y="492"/>
                    </a:lnTo>
                    <a:lnTo>
                      <a:pt x="392" y="488"/>
                    </a:lnTo>
                    <a:lnTo>
                      <a:pt x="390" y="486"/>
                    </a:lnTo>
                    <a:lnTo>
                      <a:pt x="389" y="484"/>
                    </a:lnTo>
                    <a:lnTo>
                      <a:pt x="389" y="488"/>
                    </a:lnTo>
                    <a:lnTo>
                      <a:pt x="388" y="490"/>
                    </a:lnTo>
                    <a:lnTo>
                      <a:pt x="388" y="488"/>
                    </a:lnTo>
                    <a:lnTo>
                      <a:pt x="389" y="488"/>
                    </a:lnTo>
                    <a:lnTo>
                      <a:pt x="389" y="484"/>
                    </a:lnTo>
                    <a:lnTo>
                      <a:pt x="388" y="484"/>
                    </a:lnTo>
                    <a:lnTo>
                      <a:pt x="388" y="486"/>
                    </a:lnTo>
                    <a:lnTo>
                      <a:pt x="387" y="486"/>
                    </a:lnTo>
                    <a:lnTo>
                      <a:pt x="387" y="502"/>
                    </a:lnTo>
                    <a:lnTo>
                      <a:pt x="387" y="504"/>
                    </a:lnTo>
                    <a:lnTo>
                      <a:pt x="386" y="504"/>
                    </a:lnTo>
                    <a:lnTo>
                      <a:pt x="386" y="512"/>
                    </a:lnTo>
                    <a:lnTo>
                      <a:pt x="386" y="514"/>
                    </a:lnTo>
                    <a:lnTo>
                      <a:pt x="385" y="514"/>
                    </a:lnTo>
                    <a:lnTo>
                      <a:pt x="385" y="516"/>
                    </a:lnTo>
                    <a:lnTo>
                      <a:pt x="384" y="516"/>
                    </a:lnTo>
                    <a:lnTo>
                      <a:pt x="384" y="526"/>
                    </a:lnTo>
                    <a:lnTo>
                      <a:pt x="384" y="528"/>
                    </a:lnTo>
                    <a:lnTo>
                      <a:pt x="384" y="540"/>
                    </a:lnTo>
                    <a:lnTo>
                      <a:pt x="382" y="540"/>
                    </a:lnTo>
                    <a:lnTo>
                      <a:pt x="383" y="538"/>
                    </a:lnTo>
                    <a:lnTo>
                      <a:pt x="384" y="540"/>
                    </a:lnTo>
                    <a:lnTo>
                      <a:pt x="384" y="528"/>
                    </a:lnTo>
                    <a:lnTo>
                      <a:pt x="383" y="528"/>
                    </a:lnTo>
                    <a:lnTo>
                      <a:pt x="383" y="532"/>
                    </a:lnTo>
                    <a:lnTo>
                      <a:pt x="382" y="532"/>
                    </a:lnTo>
                    <a:lnTo>
                      <a:pt x="382" y="530"/>
                    </a:lnTo>
                    <a:lnTo>
                      <a:pt x="383" y="532"/>
                    </a:lnTo>
                    <a:lnTo>
                      <a:pt x="383" y="528"/>
                    </a:lnTo>
                    <a:lnTo>
                      <a:pt x="382" y="528"/>
                    </a:lnTo>
                    <a:lnTo>
                      <a:pt x="381" y="526"/>
                    </a:lnTo>
                    <a:lnTo>
                      <a:pt x="384" y="526"/>
                    </a:lnTo>
                    <a:lnTo>
                      <a:pt x="384" y="516"/>
                    </a:lnTo>
                    <a:lnTo>
                      <a:pt x="384" y="524"/>
                    </a:lnTo>
                    <a:lnTo>
                      <a:pt x="383" y="524"/>
                    </a:lnTo>
                    <a:lnTo>
                      <a:pt x="384" y="522"/>
                    </a:lnTo>
                    <a:lnTo>
                      <a:pt x="384" y="524"/>
                    </a:lnTo>
                    <a:lnTo>
                      <a:pt x="384" y="516"/>
                    </a:lnTo>
                    <a:lnTo>
                      <a:pt x="381" y="516"/>
                    </a:lnTo>
                    <a:lnTo>
                      <a:pt x="382" y="514"/>
                    </a:lnTo>
                    <a:lnTo>
                      <a:pt x="384" y="514"/>
                    </a:lnTo>
                    <a:lnTo>
                      <a:pt x="385" y="512"/>
                    </a:lnTo>
                    <a:lnTo>
                      <a:pt x="386" y="512"/>
                    </a:lnTo>
                    <a:lnTo>
                      <a:pt x="386" y="504"/>
                    </a:lnTo>
                    <a:lnTo>
                      <a:pt x="386" y="506"/>
                    </a:lnTo>
                    <a:lnTo>
                      <a:pt x="384" y="508"/>
                    </a:lnTo>
                    <a:lnTo>
                      <a:pt x="383" y="506"/>
                    </a:lnTo>
                    <a:lnTo>
                      <a:pt x="382" y="506"/>
                    </a:lnTo>
                    <a:lnTo>
                      <a:pt x="383" y="504"/>
                    </a:lnTo>
                    <a:lnTo>
                      <a:pt x="385" y="504"/>
                    </a:lnTo>
                    <a:lnTo>
                      <a:pt x="386" y="502"/>
                    </a:lnTo>
                    <a:lnTo>
                      <a:pt x="387" y="502"/>
                    </a:lnTo>
                    <a:lnTo>
                      <a:pt x="387" y="486"/>
                    </a:lnTo>
                    <a:lnTo>
                      <a:pt x="387" y="498"/>
                    </a:lnTo>
                    <a:lnTo>
                      <a:pt x="385" y="498"/>
                    </a:lnTo>
                    <a:lnTo>
                      <a:pt x="384" y="500"/>
                    </a:lnTo>
                    <a:lnTo>
                      <a:pt x="382" y="498"/>
                    </a:lnTo>
                    <a:lnTo>
                      <a:pt x="383" y="494"/>
                    </a:lnTo>
                    <a:lnTo>
                      <a:pt x="384" y="494"/>
                    </a:lnTo>
                    <a:lnTo>
                      <a:pt x="384" y="496"/>
                    </a:lnTo>
                    <a:lnTo>
                      <a:pt x="386" y="496"/>
                    </a:lnTo>
                    <a:lnTo>
                      <a:pt x="387" y="498"/>
                    </a:lnTo>
                    <a:lnTo>
                      <a:pt x="387" y="486"/>
                    </a:lnTo>
                    <a:lnTo>
                      <a:pt x="385" y="486"/>
                    </a:lnTo>
                    <a:lnTo>
                      <a:pt x="385" y="492"/>
                    </a:lnTo>
                    <a:lnTo>
                      <a:pt x="383" y="492"/>
                    </a:lnTo>
                    <a:lnTo>
                      <a:pt x="383" y="490"/>
                    </a:lnTo>
                    <a:lnTo>
                      <a:pt x="385" y="490"/>
                    </a:lnTo>
                    <a:lnTo>
                      <a:pt x="385" y="492"/>
                    </a:lnTo>
                    <a:lnTo>
                      <a:pt x="385" y="486"/>
                    </a:lnTo>
                    <a:lnTo>
                      <a:pt x="382" y="488"/>
                    </a:lnTo>
                    <a:lnTo>
                      <a:pt x="382" y="506"/>
                    </a:lnTo>
                    <a:lnTo>
                      <a:pt x="381" y="508"/>
                    </a:lnTo>
                    <a:lnTo>
                      <a:pt x="381" y="512"/>
                    </a:lnTo>
                    <a:lnTo>
                      <a:pt x="381" y="514"/>
                    </a:lnTo>
                    <a:lnTo>
                      <a:pt x="380" y="514"/>
                    </a:lnTo>
                    <a:lnTo>
                      <a:pt x="380" y="526"/>
                    </a:lnTo>
                    <a:lnTo>
                      <a:pt x="380" y="527"/>
                    </a:lnTo>
                    <a:lnTo>
                      <a:pt x="380" y="548"/>
                    </a:lnTo>
                    <a:lnTo>
                      <a:pt x="380" y="550"/>
                    </a:lnTo>
                    <a:lnTo>
                      <a:pt x="379" y="548"/>
                    </a:lnTo>
                    <a:lnTo>
                      <a:pt x="380" y="548"/>
                    </a:lnTo>
                    <a:lnTo>
                      <a:pt x="380" y="527"/>
                    </a:lnTo>
                    <a:lnTo>
                      <a:pt x="380" y="528"/>
                    </a:lnTo>
                    <a:lnTo>
                      <a:pt x="378" y="528"/>
                    </a:lnTo>
                    <a:lnTo>
                      <a:pt x="377" y="526"/>
                    </a:lnTo>
                    <a:lnTo>
                      <a:pt x="380" y="526"/>
                    </a:lnTo>
                    <a:lnTo>
                      <a:pt x="380" y="514"/>
                    </a:lnTo>
                    <a:lnTo>
                      <a:pt x="379" y="514"/>
                    </a:lnTo>
                    <a:lnTo>
                      <a:pt x="380" y="516"/>
                    </a:lnTo>
                    <a:lnTo>
                      <a:pt x="378" y="516"/>
                    </a:lnTo>
                    <a:lnTo>
                      <a:pt x="378" y="522"/>
                    </a:lnTo>
                    <a:lnTo>
                      <a:pt x="375" y="524"/>
                    </a:lnTo>
                    <a:lnTo>
                      <a:pt x="375" y="522"/>
                    </a:lnTo>
                    <a:lnTo>
                      <a:pt x="378" y="522"/>
                    </a:lnTo>
                    <a:lnTo>
                      <a:pt x="378" y="516"/>
                    </a:lnTo>
                    <a:lnTo>
                      <a:pt x="376" y="516"/>
                    </a:lnTo>
                    <a:lnTo>
                      <a:pt x="376" y="514"/>
                    </a:lnTo>
                    <a:lnTo>
                      <a:pt x="377" y="514"/>
                    </a:lnTo>
                    <a:lnTo>
                      <a:pt x="376" y="512"/>
                    </a:lnTo>
                    <a:lnTo>
                      <a:pt x="378" y="512"/>
                    </a:lnTo>
                    <a:lnTo>
                      <a:pt x="377" y="514"/>
                    </a:lnTo>
                    <a:lnTo>
                      <a:pt x="379" y="514"/>
                    </a:lnTo>
                    <a:lnTo>
                      <a:pt x="378" y="512"/>
                    </a:lnTo>
                    <a:lnTo>
                      <a:pt x="379" y="510"/>
                    </a:lnTo>
                    <a:lnTo>
                      <a:pt x="380" y="512"/>
                    </a:lnTo>
                    <a:lnTo>
                      <a:pt x="381" y="512"/>
                    </a:lnTo>
                    <a:lnTo>
                      <a:pt x="381" y="508"/>
                    </a:lnTo>
                    <a:lnTo>
                      <a:pt x="380" y="508"/>
                    </a:lnTo>
                    <a:lnTo>
                      <a:pt x="379" y="506"/>
                    </a:lnTo>
                    <a:lnTo>
                      <a:pt x="382" y="506"/>
                    </a:lnTo>
                    <a:lnTo>
                      <a:pt x="382" y="488"/>
                    </a:lnTo>
                    <a:lnTo>
                      <a:pt x="379" y="488"/>
                    </a:lnTo>
                    <a:lnTo>
                      <a:pt x="378" y="489"/>
                    </a:lnTo>
                    <a:lnTo>
                      <a:pt x="378" y="494"/>
                    </a:lnTo>
                    <a:lnTo>
                      <a:pt x="376" y="494"/>
                    </a:lnTo>
                    <a:lnTo>
                      <a:pt x="376" y="502"/>
                    </a:lnTo>
                    <a:lnTo>
                      <a:pt x="375" y="504"/>
                    </a:lnTo>
                    <a:lnTo>
                      <a:pt x="374" y="504"/>
                    </a:lnTo>
                    <a:lnTo>
                      <a:pt x="373" y="502"/>
                    </a:lnTo>
                    <a:lnTo>
                      <a:pt x="374" y="502"/>
                    </a:lnTo>
                    <a:lnTo>
                      <a:pt x="376" y="500"/>
                    </a:lnTo>
                    <a:lnTo>
                      <a:pt x="376" y="502"/>
                    </a:lnTo>
                    <a:lnTo>
                      <a:pt x="376" y="494"/>
                    </a:lnTo>
                    <a:lnTo>
                      <a:pt x="375" y="494"/>
                    </a:lnTo>
                    <a:lnTo>
                      <a:pt x="377" y="492"/>
                    </a:lnTo>
                    <a:lnTo>
                      <a:pt x="378" y="494"/>
                    </a:lnTo>
                    <a:lnTo>
                      <a:pt x="378" y="489"/>
                    </a:lnTo>
                    <a:lnTo>
                      <a:pt x="374" y="491"/>
                    </a:lnTo>
                    <a:lnTo>
                      <a:pt x="374" y="496"/>
                    </a:lnTo>
                    <a:lnTo>
                      <a:pt x="372" y="496"/>
                    </a:lnTo>
                    <a:lnTo>
                      <a:pt x="372" y="560"/>
                    </a:lnTo>
                    <a:lnTo>
                      <a:pt x="369" y="560"/>
                    </a:lnTo>
                    <a:lnTo>
                      <a:pt x="372" y="558"/>
                    </a:lnTo>
                    <a:lnTo>
                      <a:pt x="372" y="560"/>
                    </a:lnTo>
                    <a:lnTo>
                      <a:pt x="372" y="496"/>
                    </a:lnTo>
                    <a:lnTo>
                      <a:pt x="372" y="546"/>
                    </a:lnTo>
                    <a:lnTo>
                      <a:pt x="372" y="548"/>
                    </a:lnTo>
                    <a:lnTo>
                      <a:pt x="371" y="548"/>
                    </a:lnTo>
                    <a:lnTo>
                      <a:pt x="371" y="546"/>
                    </a:lnTo>
                    <a:lnTo>
                      <a:pt x="372" y="546"/>
                    </a:lnTo>
                    <a:lnTo>
                      <a:pt x="372" y="496"/>
                    </a:lnTo>
                    <a:lnTo>
                      <a:pt x="372" y="510"/>
                    </a:lnTo>
                    <a:lnTo>
                      <a:pt x="372" y="512"/>
                    </a:lnTo>
                    <a:lnTo>
                      <a:pt x="369" y="512"/>
                    </a:lnTo>
                    <a:lnTo>
                      <a:pt x="368" y="510"/>
                    </a:lnTo>
                    <a:lnTo>
                      <a:pt x="372" y="510"/>
                    </a:lnTo>
                    <a:lnTo>
                      <a:pt x="372" y="496"/>
                    </a:lnTo>
                    <a:lnTo>
                      <a:pt x="373" y="494"/>
                    </a:lnTo>
                    <a:lnTo>
                      <a:pt x="374" y="496"/>
                    </a:lnTo>
                    <a:lnTo>
                      <a:pt x="374" y="491"/>
                    </a:lnTo>
                    <a:lnTo>
                      <a:pt x="372" y="493"/>
                    </a:lnTo>
                    <a:lnTo>
                      <a:pt x="372" y="496"/>
                    </a:lnTo>
                    <a:lnTo>
                      <a:pt x="372" y="498"/>
                    </a:lnTo>
                    <a:lnTo>
                      <a:pt x="370" y="498"/>
                    </a:lnTo>
                    <a:lnTo>
                      <a:pt x="370" y="496"/>
                    </a:lnTo>
                    <a:lnTo>
                      <a:pt x="372" y="496"/>
                    </a:lnTo>
                    <a:lnTo>
                      <a:pt x="372" y="493"/>
                    </a:lnTo>
                    <a:lnTo>
                      <a:pt x="370" y="494"/>
                    </a:lnTo>
                    <a:lnTo>
                      <a:pt x="370" y="502"/>
                    </a:lnTo>
                    <a:lnTo>
                      <a:pt x="368" y="502"/>
                    </a:lnTo>
                    <a:lnTo>
                      <a:pt x="368" y="500"/>
                    </a:lnTo>
                    <a:lnTo>
                      <a:pt x="369" y="500"/>
                    </a:lnTo>
                    <a:lnTo>
                      <a:pt x="370" y="502"/>
                    </a:lnTo>
                    <a:lnTo>
                      <a:pt x="370" y="494"/>
                    </a:lnTo>
                    <a:lnTo>
                      <a:pt x="369" y="494"/>
                    </a:lnTo>
                    <a:lnTo>
                      <a:pt x="367" y="495"/>
                    </a:lnTo>
                    <a:lnTo>
                      <a:pt x="367" y="506"/>
                    </a:lnTo>
                    <a:lnTo>
                      <a:pt x="366" y="508"/>
                    </a:lnTo>
                    <a:lnTo>
                      <a:pt x="366" y="510"/>
                    </a:lnTo>
                    <a:lnTo>
                      <a:pt x="367" y="512"/>
                    </a:lnTo>
                    <a:lnTo>
                      <a:pt x="366" y="512"/>
                    </a:lnTo>
                    <a:lnTo>
                      <a:pt x="366" y="516"/>
                    </a:lnTo>
                    <a:lnTo>
                      <a:pt x="365" y="516"/>
                    </a:lnTo>
                    <a:lnTo>
                      <a:pt x="365" y="534"/>
                    </a:lnTo>
                    <a:lnTo>
                      <a:pt x="364" y="536"/>
                    </a:lnTo>
                    <a:lnTo>
                      <a:pt x="363" y="534"/>
                    </a:lnTo>
                    <a:lnTo>
                      <a:pt x="365" y="534"/>
                    </a:lnTo>
                    <a:lnTo>
                      <a:pt x="365" y="516"/>
                    </a:lnTo>
                    <a:lnTo>
                      <a:pt x="364" y="516"/>
                    </a:lnTo>
                    <a:lnTo>
                      <a:pt x="364" y="524"/>
                    </a:lnTo>
                    <a:lnTo>
                      <a:pt x="364" y="526"/>
                    </a:lnTo>
                    <a:lnTo>
                      <a:pt x="363" y="524"/>
                    </a:lnTo>
                    <a:lnTo>
                      <a:pt x="364" y="524"/>
                    </a:lnTo>
                    <a:lnTo>
                      <a:pt x="364" y="516"/>
                    </a:lnTo>
                    <a:lnTo>
                      <a:pt x="364" y="514"/>
                    </a:lnTo>
                    <a:lnTo>
                      <a:pt x="365" y="514"/>
                    </a:lnTo>
                    <a:lnTo>
                      <a:pt x="366" y="516"/>
                    </a:lnTo>
                    <a:lnTo>
                      <a:pt x="366" y="512"/>
                    </a:lnTo>
                    <a:lnTo>
                      <a:pt x="363" y="512"/>
                    </a:lnTo>
                    <a:lnTo>
                      <a:pt x="364" y="510"/>
                    </a:lnTo>
                    <a:lnTo>
                      <a:pt x="362" y="510"/>
                    </a:lnTo>
                    <a:lnTo>
                      <a:pt x="362" y="514"/>
                    </a:lnTo>
                    <a:lnTo>
                      <a:pt x="362" y="516"/>
                    </a:lnTo>
                    <a:lnTo>
                      <a:pt x="361" y="516"/>
                    </a:lnTo>
                    <a:lnTo>
                      <a:pt x="361" y="514"/>
                    </a:lnTo>
                    <a:lnTo>
                      <a:pt x="362" y="514"/>
                    </a:lnTo>
                    <a:lnTo>
                      <a:pt x="362" y="510"/>
                    </a:lnTo>
                    <a:lnTo>
                      <a:pt x="362" y="508"/>
                    </a:lnTo>
                    <a:lnTo>
                      <a:pt x="365" y="508"/>
                    </a:lnTo>
                    <a:lnTo>
                      <a:pt x="366" y="506"/>
                    </a:lnTo>
                    <a:lnTo>
                      <a:pt x="367" y="506"/>
                    </a:lnTo>
                    <a:lnTo>
                      <a:pt x="367" y="495"/>
                    </a:lnTo>
                    <a:lnTo>
                      <a:pt x="367" y="502"/>
                    </a:lnTo>
                    <a:lnTo>
                      <a:pt x="365" y="502"/>
                    </a:lnTo>
                    <a:lnTo>
                      <a:pt x="366" y="500"/>
                    </a:lnTo>
                    <a:lnTo>
                      <a:pt x="367" y="502"/>
                    </a:lnTo>
                    <a:lnTo>
                      <a:pt x="367" y="495"/>
                    </a:lnTo>
                    <a:lnTo>
                      <a:pt x="361" y="498"/>
                    </a:lnTo>
                    <a:lnTo>
                      <a:pt x="361" y="502"/>
                    </a:lnTo>
                    <a:lnTo>
                      <a:pt x="360" y="502"/>
                    </a:lnTo>
                    <a:lnTo>
                      <a:pt x="360" y="510"/>
                    </a:lnTo>
                    <a:lnTo>
                      <a:pt x="360" y="512"/>
                    </a:lnTo>
                    <a:lnTo>
                      <a:pt x="357" y="512"/>
                    </a:lnTo>
                    <a:lnTo>
                      <a:pt x="357" y="528"/>
                    </a:lnTo>
                    <a:lnTo>
                      <a:pt x="355" y="528"/>
                    </a:lnTo>
                    <a:lnTo>
                      <a:pt x="355" y="526"/>
                    </a:lnTo>
                    <a:lnTo>
                      <a:pt x="357" y="526"/>
                    </a:lnTo>
                    <a:lnTo>
                      <a:pt x="357" y="528"/>
                    </a:lnTo>
                    <a:lnTo>
                      <a:pt x="357" y="512"/>
                    </a:lnTo>
                    <a:lnTo>
                      <a:pt x="357" y="510"/>
                    </a:lnTo>
                    <a:lnTo>
                      <a:pt x="360" y="510"/>
                    </a:lnTo>
                    <a:lnTo>
                      <a:pt x="360" y="502"/>
                    </a:lnTo>
                    <a:lnTo>
                      <a:pt x="357" y="502"/>
                    </a:lnTo>
                    <a:lnTo>
                      <a:pt x="358" y="500"/>
                    </a:lnTo>
                    <a:lnTo>
                      <a:pt x="359" y="500"/>
                    </a:lnTo>
                    <a:lnTo>
                      <a:pt x="361" y="502"/>
                    </a:lnTo>
                    <a:lnTo>
                      <a:pt x="361" y="498"/>
                    </a:lnTo>
                    <a:lnTo>
                      <a:pt x="359" y="498"/>
                    </a:lnTo>
                    <a:lnTo>
                      <a:pt x="354" y="499"/>
                    </a:lnTo>
                    <a:lnTo>
                      <a:pt x="354" y="516"/>
                    </a:lnTo>
                    <a:lnTo>
                      <a:pt x="353" y="516"/>
                    </a:lnTo>
                    <a:lnTo>
                      <a:pt x="353" y="520"/>
                    </a:lnTo>
                    <a:lnTo>
                      <a:pt x="352" y="522"/>
                    </a:lnTo>
                    <a:lnTo>
                      <a:pt x="352" y="536"/>
                    </a:lnTo>
                    <a:lnTo>
                      <a:pt x="352" y="534"/>
                    </a:lnTo>
                    <a:lnTo>
                      <a:pt x="352" y="536"/>
                    </a:lnTo>
                    <a:lnTo>
                      <a:pt x="352" y="522"/>
                    </a:lnTo>
                    <a:lnTo>
                      <a:pt x="351" y="522"/>
                    </a:lnTo>
                    <a:lnTo>
                      <a:pt x="352" y="520"/>
                    </a:lnTo>
                    <a:lnTo>
                      <a:pt x="353" y="520"/>
                    </a:lnTo>
                    <a:lnTo>
                      <a:pt x="353" y="516"/>
                    </a:lnTo>
                    <a:lnTo>
                      <a:pt x="351" y="516"/>
                    </a:lnTo>
                    <a:lnTo>
                      <a:pt x="350" y="518"/>
                    </a:lnTo>
                    <a:lnTo>
                      <a:pt x="349" y="516"/>
                    </a:lnTo>
                    <a:lnTo>
                      <a:pt x="351" y="514"/>
                    </a:lnTo>
                    <a:lnTo>
                      <a:pt x="354" y="514"/>
                    </a:lnTo>
                    <a:lnTo>
                      <a:pt x="354" y="516"/>
                    </a:lnTo>
                    <a:lnTo>
                      <a:pt x="354" y="499"/>
                    </a:lnTo>
                    <a:lnTo>
                      <a:pt x="350" y="500"/>
                    </a:lnTo>
                    <a:lnTo>
                      <a:pt x="350" y="506"/>
                    </a:lnTo>
                    <a:lnTo>
                      <a:pt x="350" y="508"/>
                    </a:lnTo>
                    <a:lnTo>
                      <a:pt x="346" y="508"/>
                    </a:lnTo>
                    <a:lnTo>
                      <a:pt x="346" y="506"/>
                    </a:lnTo>
                    <a:lnTo>
                      <a:pt x="350" y="506"/>
                    </a:lnTo>
                    <a:lnTo>
                      <a:pt x="350" y="500"/>
                    </a:lnTo>
                    <a:lnTo>
                      <a:pt x="348" y="500"/>
                    </a:lnTo>
                    <a:lnTo>
                      <a:pt x="348" y="502"/>
                    </a:lnTo>
                    <a:lnTo>
                      <a:pt x="347" y="500"/>
                    </a:lnTo>
                    <a:lnTo>
                      <a:pt x="344" y="501"/>
                    </a:lnTo>
                    <a:lnTo>
                      <a:pt x="344" y="516"/>
                    </a:lnTo>
                    <a:lnTo>
                      <a:pt x="344" y="520"/>
                    </a:lnTo>
                    <a:lnTo>
                      <a:pt x="341" y="520"/>
                    </a:lnTo>
                    <a:lnTo>
                      <a:pt x="343" y="518"/>
                    </a:lnTo>
                    <a:lnTo>
                      <a:pt x="344" y="520"/>
                    </a:lnTo>
                    <a:lnTo>
                      <a:pt x="344" y="516"/>
                    </a:lnTo>
                    <a:lnTo>
                      <a:pt x="341" y="516"/>
                    </a:lnTo>
                    <a:lnTo>
                      <a:pt x="341" y="514"/>
                    </a:lnTo>
                    <a:lnTo>
                      <a:pt x="343" y="514"/>
                    </a:lnTo>
                    <a:lnTo>
                      <a:pt x="344" y="516"/>
                    </a:lnTo>
                    <a:lnTo>
                      <a:pt x="344" y="501"/>
                    </a:lnTo>
                    <a:lnTo>
                      <a:pt x="344" y="506"/>
                    </a:lnTo>
                    <a:lnTo>
                      <a:pt x="344" y="508"/>
                    </a:lnTo>
                    <a:lnTo>
                      <a:pt x="343" y="506"/>
                    </a:lnTo>
                    <a:lnTo>
                      <a:pt x="344" y="506"/>
                    </a:lnTo>
                    <a:lnTo>
                      <a:pt x="344" y="501"/>
                    </a:lnTo>
                    <a:lnTo>
                      <a:pt x="340" y="503"/>
                    </a:lnTo>
                    <a:lnTo>
                      <a:pt x="340" y="520"/>
                    </a:lnTo>
                    <a:lnTo>
                      <a:pt x="339" y="522"/>
                    </a:lnTo>
                    <a:lnTo>
                      <a:pt x="339" y="520"/>
                    </a:lnTo>
                    <a:lnTo>
                      <a:pt x="340" y="520"/>
                    </a:lnTo>
                    <a:lnTo>
                      <a:pt x="340" y="503"/>
                    </a:lnTo>
                    <a:lnTo>
                      <a:pt x="339" y="503"/>
                    </a:lnTo>
                    <a:lnTo>
                      <a:pt x="339" y="518"/>
                    </a:lnTo>
                    <a:lnTo>
                      <a:pt x="338" y="518"/>
                    </a:lnTo>
                    <a:lnTo>
                      <a:pt x="339" y="516"/>
                    </a:lnTo>
                    <a:lnTo>
                      <a:pt x="339" y="518"/>
                    </a:lnTo>
                    <a:lnTo>
                      <a:pt x="339" y="503"/>
                    </a:lnTo>
                    <a:lnTo>
                      <a:pt x="339" y="508"/>
                    </a:lnTo>
                    <a:lnTo>
                      <a:pt x="338" y="510"/>
                    </a:lnTo>
                    <a:lnTo>
                      <a:pt x="337" y="510"/>
                    </a:lnTo>
                    <a:lnTo>
                      <a:pt x="334" y="509"/>
                    </a:lnTo>
                    <a:lnTo>
                      <a:pt x="334" y="544"/>
                    </a:lnTo>
                    <a:lnTo>
                      <a:pt x="333" y="546"/>
                    </a:lnTo>
                    <a:lnTo>
                      <a:pt x="332" y="546"/>
                    </a:lnTo>
                    <a:lnTo>
                      <a:pt x="331" y="544"/>
                    </a:lnTo>
                    <a:lnTo>
                      <a:pt x="332" y="542"/>
                    </a:lnTo>
                    <a:lnTo>
                      <a:pt x="334" y="544"/>
                    </a:lnTo>
                    <a:lnTo>
                      <a:pt x="334" y="509"/>
                    </a:lnTo>
                    <a:lnTo>
                      <a:pt x="333" y="508"/>
                    </a:lnTo>
                    <a:lnTo>
                      <a:pt x="339" y="508"/>
                    </a:lnTo>
                    <a:lnTo>
                      <a:pt x="339" y="503"/>
                    </a:lnTo>
                    <a:lnTo>
                      <a:pt x="331" y="505"/>
                    </a:lnTo>
                    <a:lnTo>
                      <a:pt x="331" y="518"/>
                    </a:lnTo>
                    <a:lnTo>
                      <a:pt x="330" y="520"/>
                    </a:lnTo>
                    <a:lnTo>
                      <a:pt x="330" y="528"/>
                    </a:lnTo>
                    <a:lnTo>
                      <a:pt x="329" y="528"/>
                    </a:lnTo>
                    <a:lnTo>
                      <a:pt x="329" y="529"/>
                    </a:lnTo>
                    <a:lnTo>
                      <a:pt x="329" y="546"/>
                    </a:lnTo>
                    <a:lnTo>
                      <a:pt x="328" y="548"/>
                    </a:lnTo>
                    <a:lnTo>
                      <a:pt x="327" y="546"/>
                    </a:lnTo>
                    <a:lnTo>
                      <a:pt x="329" y="546"/>
                    </a:lnTo>
                    <a:lnTo>
                      <a:pt x="329" y="529"/>
                    </a:lnTo>
                    <a:lnTo>
                      <a:pt x="329" y="530"/>
                    </a:lnTo>
                    <a:lnTo>
                      <a:pt x="328" y="528"/>
                    </a:lnTo>
                    <a:lnTo>
                      <a:pt x="329" y="526"/>
                    </a:lnTo>
                    <a:lnTo>
                      <a:pt x="330" y="528"/>
                    </a:lnTo>
                    <a:lnTo>
                      <a:pt x="330" y="520"/>
                    </a:lnTo>
                    <a:lnTo>
                      <a:pt x="329" y="518"/>
                    </a:lnTo>
                    <a:lnTo>
                      <a:pt x="331" y="518"/>
                    </a:lnTo>
                    <a:lnTo>
                      <a:pt x="331" y="505"/>
                    </a:lnTo>
                    <a:lnTo>
                      <a:pt x="328" y="506"/>
                    </a:lnTo>
                    <a:lnTo>
                      <a:pt x="328" y="516"/>
                    </a:lnTo>
                    <a:lnTo>
                      <a:pt x="327" y="518"/>
                    </a:lnTo>
                    <a:lnTo>
                      <a:pt x="327" y="516"/>
                    </a:lnTo>
                    <a:lnTo>
                      <a:pt x="328" y="516"/>
                    </a:lnTo>
                    <a:lnTo>
                      <a:pt x="328" y="506"/>
                    </a:lnTo>
                    <a:lnTo>
                      <a:pt x="327" y="507"/>
                    </a:lnTo>
                    <a:lnTo>
                      <a:pt x="327" y="520"/>
                    </a:lnTo>
                    <a:lnTo>
                      <a:pt x="326" y="520"/>
                    </a:lnTo>
                    <a:lnTo>
                      <a:pt x="326" y="526"/>
                    </a:lnTo>
                    <a:lnTo>
                      <a:pt x="324" y="526"/>
                    </a:lnTo>
                    <a:lnTo>
                      <a:pt x="324" y="546"/>
                    </a:lnTo>
                    <a:lnTo>
                      <a:pt x="322" y="546"/>
                    </a:lnTo>
                    <a:lnTo>
                      <a:pt x="322" y="544"/>
                    </a:lnTo>
                    <a:lnTo>
                      <a:pt x="324" y="544"/>
                    </a:lnTo>
                    <a:lnTo>
                      <a:pt x="324" y="546"/>
                    </a:lnTo>
                    <a:lnTo>
                      <a:pt x="324" y="526"/>
                    </a:lnTo>
                    <a:lnTo>
                      <a:pt x="321" y="526"/>
                    </a:lnTo>
                    <a:lnTo>
                      <a:pt x="321" y="524"/>
                    </a:lnTo>
                    <a:lnTo>
                      <a:pt x="321" y="522"/>
                    </a:lnTo>
                    <a:lnTo>
                      <a:pt x="324" y="524"/>
                    </a:lnTo>
                    <a:lnTo>
                      <a:pt x="326" y="526"/>
                    </a:lnTo>
                    <a:lnTo>
                      <a:pt x="326" y="520"/>
                    </a:lnTo>
                    <a:lnTo>
                      <a:pt x="325" y="520"/>
                    </a:lnTo>
                    <a:lnTo>
                      <a:pt x="326" y="518"/>
                    </a:lnTo>
                    <a:lnTo>
                      <a:pt x="327" y="520"/>
                    </a:lnTo>
                    <a:lnTo>
                      <a:pt x="327" y="507"/>
                    </a:lnTo>
                    <a:lnTo>
                      <a:pt x="326" y="507"/>
                    </a:lnTo>
                    <a:lnTo>
                      <a:pt x="326" y="508"/>
                    </a:lnTo>
                    <a:lnTo>
                      <a:pt x="323" y="510"/>
                    </a:lnTo>
                    <a:lnTo>
                      <a:pt x="324" y="508"/>
                    </a:lnTo>
                    <a:lnTo>
                      <a:pt x="326" y="508"/>
                    </a:lnTo>
                    <a:lnTo>
                      <a:pt x="326" y="507"/>
                    </a:lnTo>
                    <a:lnTo>
                      <a:pt x="322" y="508"/>
                    </a:lnTo>
                    <a:lnTo>
                      <a:pt x="322" y="518"/>
                    </a:lnTo>
                    <a:lnTo>
                      <a:pt x="321" y="518"/>
                    </a:lnTo>
                    <a:lnTo>
                      <a:pt x="321" y="516"/>
                    </a:lnTo>
                    <a:lnTo>
                      <a:pt x="322" y="518"/>
                    </a:lnTo>
                    <a:lnTo>
                      <a:pt x="322" y="508"/>
                    </a:lnTo>
                    <a:lnTo>
                      <a:pt x="320" y="508"/>
                    </a:lnTo>
                    <a:lnTo>
                      <a:pt x="320" y="554"/>
                    </a:lnTo>
                    <a:lnTo>
                      <a:pt x="318" y="554"/>
                    </a:lnTo>
                    <a:lnTo>
                      <a:pt x="319" y="552"/>
                    </a:lnTo>
                    <a:lnTo>
                      <a:pt x="320" y="554"/>
                    </a:lnTo>
                    <a:lnTo>
                      <a:pt x="320" y="508"/>
                    </a:lnTo>
                    <a:lnTo>
                      <a:pt x="313" y="509"/>
                    </a:lnTo>
                    <a:lnTo>
                      <a:pt x="313" y="512"/>
                    </a:lnTo>
                    <a:lnTo>
                      <a:pt x="310" y="512"/>
                    </a:lnTo>
                    <a:lnTo>
                      <a:pt x="313" y="510"/>
                    </a:lnTo>
                    <a:lnTo>
                      <a:pt x="313" y="512"/>
                    </a:lnTo>
                    <a:lnTo>
                      <a:pt x="313" y="509"/>
                    </a:lnTo>
                    <a:lnTo>
                      <a:pt x="307" y="509"/>
                    </a:lnTo>
                    <a:lnTo>
                      <a:pt x="307" y="516"/>
                    </a:lnTo>
                    <a:lnTo>
                      <a:pt x="306" y="516"/>
                    </a:lnTo>
                    <a:lnTo>
                      <a:pt x="305" y="514"/>
                    </a:lnTo>
                    <a:lnTo>
                      <a:pt x="307" y="514"/>
                    </a:lnTo>
                    <a:lnTo>
                      <a:pt x="307" y="516"/>
                    </a:lnTo>
                    <a:lnTo>
                      <a:pt x="307" y="509"/>
                    </a:lnTo>
                    <a:lnTo>
                      <a:pt x="303" y="510"/>
                    </a:lnTo>
                    <a:lnTo>
                      <a:pt x="303" y="514"/>
                    </a:lnTo>
                    <a:lnTo>
                      <a:pt x="301" y="514"/>
                    </a:lnTo>
                    <a:lnTo>
                      <a:pt x="301" y="512"/>
                    </a:lnTo>
                    <a:lnTo>
                      <a:pt x="302" y="512"/>
                    </a:lnTo>
                    <a:lnTo>
                      <a:pt x="303" y="514"/>
                    </a:lnTo>
                    <a:lnTo>
                      <a:pt x="303" y="510"/>
                    </a:lnTo>
                    <a:lnTo>
                      <a:pt x="296" y="510"/>
                    </a:lnTo>
                    <a:lnTo>
                      <a:pt x="296" y="520"/>
                    </a:lnTo>
                    <a:lnTo>
                      <a:pt x="295" y="522"/>
                    </a:lnTo>
                    <a:lnTo>
                      <a:pt x="294" y="522"/>
                    </a:lnTo>
                    <a:lnTo>
                      <a:pt x="295" y="520"/>
                    </a:lnTo>
                    <a:lnTo>
                      <a:pt x="296" y="520"/>
                    </a:lnTo>
                    <a:lnTo>
                      <a:pt x="296" y="510"/>
                    </a:lnTo>
                    <a:lnTo>
                      <a:pt x="292" y="510"/>
                    </a:lnTo>
                    <a:lnTo>
                      <a:pt x="285" y="510"/>
                    </a:lnTo>
                    <a:lnTo>
                      <a:pt x="285" y="520"/>
                    </a:lnTo>
                    <a:lnTo>
                      <a:pt x="285" y="522"/>
                    </a:lnTo>
                    <a:lnTo>
                      <a:pt x="285" y="521"/>
                    </a:lnTo>
                    <a:lnTo>
                      <a:pt x="285" y="558"/>
                    </a:lnTo>
                    <a:lnTo>
                      <a:pt x="284" y="558"/>
                    </a:lnTo>
                    <a:lnTo>
                      <a:pt x="283" y="556"/>
                    </a:lnTo>
                    <a:lnTo>
                      <a:pt x="285" y="558"/>
                    </a:lnTo>
                    <a:lnTo>
                      <a:pt x="285" y="521"/>
                    </a:lnTo>
                    <a:lnTo>
                      <a:pt x="284" y="520"/>
                    </a:lnTo>
                    <a:lnTo>
                      <a:pt x="285" y="520"/>
                    </a:lnTo>
                    <a:lnTo>
                      <a:pt x="285" y="510"/>
                    </a:lnTo>
                    <a:lnTo>
                      <a:pt x="282" y="510"/>
                    </a:lnTo>
                    <a:lnTo>
                      <a:pt x="281" y="512"/>
                    </a:lnTo>
                    <a:lnTo>
                      <a:pt x="281" y="510"/>
                    </a:lnTo>
                    <a:lnTo>
                      <a:pt x="282" y="510"/>
                    </a:lnTo>
                    <a:lnTo>
                      <a:pt x="276" y="509"/>
                    </a:lnTo>
                    <a:lnTo>
                      <a:pt x="276" y="524"/>
                    </a:lnTo>
                    <a:lnTo>
                      <a:pt x="276" y="522"/>
                    </a:lnTo>
                    <a:lnTo>
                      <a:pt x="276" y="524"/>
                    </a:lnTo>
                    <a:lnTo>
                      <a:pt x="276" y="509"/>
                    </a:lnTo>
                    <a:lnTo>
                      <a:pt x="270" y="509"/>
                    </a:lnTo>
                    <a:lnTo>
                      <a:pt x="270" y="538"/>
                    </a:lnTo>
                    <a:lnTo>
                      <a:pt x="267" y="538"/>
                    </a:lnTo>
                    <a:lnTo>
                      <a:pt x="268" y="536"/>
                    </a:lnTo>
                    <a:lnTo>
                      <a:pt x="270" y="536"/>
                    </a:lnTo>
                    <a:lnTo>
                      <a:pt x="270" y="538"/>
                    </a:lnTo>
                    <a:lnTo>
                      <a:pt x="270" y="509"/>
                    </a:lnTo>
                    <a:lnTo>
                      <a:pt x="268" y="509"/>
                    </a:lnTo>
                    <a:lnTo>
                      <a:pt x="268" y="526"/>
                    </a:lnTo>
                    <a:lnTo>
                      <a:pt x="268" y="528"/>
                    </a:lnTo>
                    <a:lnTo>
                      <a:pt x="267" y="528"/>
                    </a:lnTo>
                    <a:lnTo>
                      <a:pt x="267" y="546"/>
                    </a:lnTo>
                    <a:lnTo>
                      <a:pt x="267" y="548"/>
                    </a:lnTo>
                    <a:lnTo>
                      <a:pt x="266" y="548"/>
                    </a:lnTo>
                    <a:lnTo>
                      <a:pt x="266" y="546"/>
                    </a:lnTo>
                    <a:lnTo>
                      <a:pt x="267" y="546"/>
                    </a:lnTo>
                    <a:lnTo>
                      <a:pt x="267" y="528"/>
                    </a:lnTo>
                    <a:lnTo>
                      <a:pt x="267" y="526"/>
                    </a:lnTo>
                    <a:lnTo>
                      <a:pt x="268" y="526"/>
                    </a:lnTo>
                    <a:lnTo>
                      <a:pt x="268" y="509"/>
                    </a:lnTo>
                    <a:lnTo>
                      <a:pt x="266" y="509"/>
                    </a:lnTo>
                    <a:lnTo>
                      <a:pt x="266" y="550"/>
                    </a:lnTo>
                    <a:lnTo>
                      <a:pt x="266" y="552"/>
                    </a:lnTo>
                    <a:lnTo>
                      <a:pt x="265" y="550"/>
                    </a:lnTo>
                    <a:lnTo>
                      <a:pt x="266" y="550"/>
                    </a:lnTo>
                    <a:lnTo>
                      <a:pt x="266" y="509"/>
                    </a:lnTo>
                    <a:lnTo>
                      <a:pt x="263" y="508"/>
                    </a:lnTo>
                    <a:lnTo>
                      <a:pt x="263" y="554"/>
                    </a:lnTo>
                    <a:lnTo>
                      <a:pt x="261" y="554"/>
                    </a:lnTo>
                    <a:lnTo>
                      <a:pt x="262" y="552"/>
                    </a:lnTo>
                    <a:lnTo>
                      <a:pt x="263" y="554"/>
                    </a:lnTo>
                    <a:lnTo>
                      <a:pt x="263" y="508"/>
                    </a:lnTo>
                    <a:lnTo>
                      <a:pt x="260" y="508"/>
                    </a:lnTo>
                    <a:lnTo>
                      <a:pt x="260" y="546"/>
                    </a:lnTo>
                    <a:lnTo>
                      <a:pt x="259" y="546"/>
                    </a:lnTo>
                    <a:lnTo>
                      <a:pt x="259" y="544"/>
                    </a:lnTo>
                    <a:lnTo>
                      <a:pt x="260" y="544"/>
                    </a:lnTo>
                    <a:lnTo>
                      <a:pt x="260" y="546"/>
                    </a:lnTo>
                    <a:lnTo>
                      <a:pt x="260" y="508"/>
                    </a:lnTo>
                    <a:lnTo>
                      <a:pt x="250" y="507"/>
                    </a:lnTo>
                    <a:lnTo>
                      <a:pt x="250" y="512"/>
                    </a:lnTo>
                    <a:lnTo>
                      <a:pt x="249" y="514"/>
                    </a:lnTo>
                    <a:lnTo>
                      <a:pt x="248" y="512"/>
                    </a:lnTo>
                    <a:lnTo>
                      <a:pt x="250" y="510"/>
                    </a:lnTo>
                    <a:lnTo>
                      <a:pt x="250" y="512"/>
                    </a:lnTo>
                    <a:lnTo>
                      <a:pt x="250" y="507"/>
                    </a:lnTo>
                    <a:lnTo>
                      <a:pt x="243" y="506"/>
                    </a:lnTo>
                    <a:lnTo>
                      <a:pt x="243" y="510"/>
                    </a:lnTo>
                    <a:lnTo>
                      <a:pt x="242" y="514"/>
                    </a:lnTo>
                    <a:lnTo>
                      <a:pt x="240" y="512"/>
                    </a:lnTo>
                    <a:lnTo>
                      <a:pt x="241" y="512"/>
                    </a:lnTo>
                    <a:lnTo>
                      <a:pt x="241" y="510"/>
                    </a:lnTo>
                    <a:lnTo>
                      <a:pt x="243" y="510"/>
                    </a:lnTo>
                    <a:lnTo>
                      <a:pt x="243" y="506"/>
                    </a:lnTo>
                    <a:lnTo>
                      <a:pt x="238" y="505"/>
                    </a:lnTo>
                    <a:lnTo>
                      <a:pt x="238" y="512"/>
                    </a:lnTo>
                    <a:lnTo>
                      <a:pt x="238" y="510"/>
                    </a:lnTo>
                    <a:lnTo>
                      <a:pt x="238" y="512"/>
                    </a:lnTo>
                    <a:lnTo>
                      <a:pt x="238" y="505"/>
                    </a:lnTo>
                    <a:lnTo>
                      <a:pt x="235" y="505"/>
                    </a:lnTo>
                    <a:lnTo>
                      <a:pt x="235" y="508"/>
                    </a:lnTo>
                    <a:lnTo>
                      <a:pt x="234" y="508"/>
                    </a:lnTo>
                    <a:lnTo>
                      <a:pt x="234" y="506"/>
                    </a:lnTo>
                    <a:lnTo>
                      <a:pt x="235" y="508"/>
                    </a:lnTo>
                    <a:lnTo>
                      <a:pt x="235" y="505"/>
                    </a:lnTo>
                    <a:lnTo>
                      <a:pt x="233" y="504"/>
                    </a:lnTo>
                    <a:lnTo>
                      <a:pt x="230" y="503"/>
                    </a:lnTo>
                    <a:lnTo>
                      <a:pt x="230" y="512"/>
                    </a:lnTo>
                    <a:lnTo>
                      <a:pt x="229" y="512"/>
                    </a:lnTo>
                    <a:lnTo>
                      <a:pt x="230" y="510"/>
                    </a:lnTo>
                    <a:lnTo>
                      <a:pt x="230" y="512"/>
                    </a:lnTo>
                    <a:lnTo>
                      <a:pt x="230" y="503"/>
                    </a:lnTo>
                    <a:lnTo>
                      <a:pt x="227" y="503"/>
                    </a:lnTo>
                    <a:lnTo>
                      <a:pt x="227" y="524"/>
                    </a:lnTo>
                    <a:lnTo>
                      <a:pt x="226" y="524"/>
                    </a:lnTo>
                    <a:lnTo>
                      <a:pt x="226" y="522"/>
                    </a:lnTo>
                    <a:lnTo>
                      <a:pt x="227" y="522"/>
                    </a:lnTo>
                    <a:lnTo>
                      <a:pt x="227" y="524"/>
                    </a:lnTo>
                    <a:lnTo>
                      <a:pt x="227" y="503"/>
                    </a:lnTo>
                    <a:lnTo>
                      <a:pt x="220" y="500"/>
                    </a:lnTo>
                    <a:lnTo>
                      <a:pt x="217" y="499"/>
                    </a:lnTo>
                    <a:lnTo>
                      <a:pt x="217" y="512"/>
                    </a:lnTo>
                    <a:lnTo>
                      <a:pt x="217" y="514"/>
                    </a:lnTo>
                    <a:lnTo>
                      <a:pt x="215" y="514"/>
                    </a:lnTo>
                    <a:lnTo>
                      <a:pt x="214" y="514"/>
                    </a:lnTo>
                    <a:lnTo>
                      <a:pt x="214" y="524"/>
                    </a:lnTo>
                    <a:lnTo>
                      <a:pt x="214" y="526"/>
                    </a:lnTo>
                    <a:lnTo>
                      <a:pt x="213" y="528"/>
                    </a:lnTo>
                    <a:lnTo>
                      <a:pt x="212" y="526"/>
                    </a:lnTo>
                    <a:lnTo>
                      <a:pt x="213" y="526"/>
                    </a:lnTo>
                    <a:lnTo>
                      <a:pt x="212" y="524"/>
                    </a:lnTo>
                    <a:lnTo>
                      <a:pt x="214" y="524"/>
                    </a:lnTo>
                    <a:lnTo>
                      <a:pt x="214" y="514"/>
                    </a:lnTo>
                    <a:lnTo>
                      <a:pt x="214" y="512"/>
                    </a:lnTo>
                    <a:lnTo>
                      <a:pt x="213" y="512"/>
                    </a:lnTo>
                    <a:lnTo>
                      <a:pt x="214" y="510"/>
                    </a:lnTo>
                    <a:lnTo>
                      <a:pt x="216" y="512"/>
                    </a:lnTo>
                    <a:lnTo>
                      <a:pt x="217" y="512"/>
                    </a:lnTo>
                    <a:lnTo>
                      <a:pt x="217" y="499"/>
                    </a:lnTo>
                    <a:lnTo>
                      <a:pt x="216" y="498"/>
                    </a:lnTo>
                    <a:lnTo>
                      <a:pt x="216" y="510"/>
                    </a:lnTo>
                    <a:lnTo>
                      <a:pt x="215" y="510"/>
                    </a:lnTo>
                    <a:lnTo>
                      <a:pt x="215" y="508"/>
                    </a:lnTo>
                    <a:lnTo>
                      <a:pt x="216" y="508"/>
                    </a:lnTo>
                    <a:lnTo>
                      <a:pt x="216" y="510"/>
                    </a:lnTo>
                    <a:lnTo>
                      <a:pt x="216" y="498"/>
                    </a:lnTo>
                    <a:lnTo>
                      <a:pt x="213" y="496"/>
                    </a:lnTo>
                    <a:lnTo>
                      <a:pt x="213" y="498"/>
                    </a:lnTo>
                    <a:lnTo>
                      <a:pt x="211" y="498"/>
                    </a:lnTo>
                    <a:lnTo>
                      <a:pt x="212" y="496"/>
                    </a:lnTo>
                    <a:lnTo>
                      <a:pt x="210" y="496"/>
                    </a:lnTo>
                    <a:lnTo>
                      <a:pt x="210" y="500"/>
                    </a:lnTo>
                    <a:lnTo>
                      <a:pt x="209" y="500"/>
                    </a:lnTo>
                    <a:lnTo>
                      <a:pt x="209" y="514"/>
                    </a:lnTo>
                    <a:lnTo>
                      <a:pt x="208" y="516"/>
                    </a:lnTo>
                    <a:lnTo>
                      <a:pt x="207" y="516"/>
                    </a:lnTo>
                    <a:lnTo>
                      <a:pt x="207" y="518"/>
                    </a:lnTo>
                    <a:lnTo>
                      <a:pt x="206" y="516"/>
                    </a:lnTo>
                    <a:lnTo>
                      <a:pt x="206" y="514"/>
                    </a:lnTo>
                    <a:lnTo>
                      <a:pt x="209" y="514"/>
                    </a:lnTo>
                    <a:lnTo>
                      <a:pt x="209" y="500"/>
                    </a:lnTo>
                    <a:lnTo>
                      <a:pt x="208" y="500"/>
                    </a:lnTo>
                    <a:lnTo>
                      <a:pt x="208" y="498"/>
                    </a:lnTo>
                    <a:lnTo>
                      <a:pt x="210" y="498"/>
                    </a:lnTo>
                    <a:lnTo>
                      <a:pt x="210" y="500"/>
                    </a:lnTo>
                    <a:lnTo>
                      <a:pt x="210" y="496"/>
                    </a:lnTo>
                    <a:lnTo>
                      <a:pt x="207" y="496"/>
                    </a:lnTo>
                    <a:lnTo>
                      <a:pt x="203" y="494"/>
                    </a:lnTo>
                    <a:lnTo>
                      <a:pt x="202" y="494"/>
                    </a:lnTo>
                    <a:lnTo>
                      <a:pt x="202" y="522"/>
                    </a:lnTo>
                    <a:lnTo>
                      <a:pt x="200" y="522"/>
                    </a:lnTo>
                    <a:lnTo>
                      <a:pt x="200" y="520"/>
                    </a:lnTo>
                    <a:lnTo>
                      <a:pt x="201" y="520"/>
                    </a:lnTo>
                    <a:lnTo>
                      <a:pt x="202" y="522"/>
                    </a:lnTo>
                    <a:lnTo>
                      <a:pt x="202" y="494"/>
                    </a:lnTo>
                    <a:lnTo>
                      <a:pt x="201" y="493"/>
                    </a:lnTo>
                    <a:lnTo>
                      <a:pt x="201" y="512"/>
                    </a:lnTo>
                    <a:lnTo>
                      <a:pt x="200" y="512"/>
                    </a:lnTo>
                    <a:lnTo>
                      <a:pt x="199" y="510"/>
                    </a:lnTo>
                    <a:lnTo>
                      <a:pt x="200" y="510"/>
                    </a:lnTo>
                    <a:lnTo>
                      <a:pt x="201" y="512"/>
                    </a:lnTo>
                    <a:lnTo>
                      <a:pt x="201" y="493"/>
                    </a:lnTo>
                    <a:lnTo>
                      <a:pt x="199" y="493"/>
                    </a:lnTo>
                    <a:lnTo>
                      <a:pt x="199" y="508"/>
                    </a:lnTo>
                    <a:lnTo>
                      <a:pt x="198" y="510"/>
                    </a:lnTo>
                    <a:lnTo>
                      <a:pt x="197" y="508"/>
                    </a:lnTo>
                    <a:lnTo>
                      <a:pt x="199" y="508"/>
                    </a:lnTo>
                    <a:lnTo>
                      <a:pt x="199" y="493"/>
                    </a:lnTo>
                    <a:lnTo>
                      <a:pt x="198" y="494"/>
                    </a:lnTo>
                    <a:lnTo>
                      <a:pt x="196" y="492"/>
                    </a:lnTo>
                    <a:lnTo>
                      <a:pt x="195" y="492"/>
                    </a:lnTo>
                    <a:lnTo>
                      <a:pt x="196" y="490"/>
                    </a:lnTo>
                    <a:lnTo>
                      <a:pt x="194" y="489"/>
                    </a:lnTo>
                    <a:lnTo>
                      <a:pt x="194" y="548"/>
                    </a:lnTo>
                    <a:lnTo>
                      <a:pt x="193" y="548"/>
                    </a:lnTo>
                    <a:lnTo>
                      <a:pt x="193" y="550"/>
                    </a:lnTo>
                    <a:lnTo>
                      <a:pt x="192" y="550"/>
                    </a:lnTo>
                    <a:lnTo>
                      <a:pt x="192" y="548"/>
                    </a:lnTo>
                    <a:lnTo>
                      <a:pt x="193" y="546"/>
                    </a:lnTo>
                    <a:lnTo>
                      <a:pt x="194" y="548"/>
                    </a:lnTo>
                    <a:lnTo>
                      <a:pt x="194" y="489"/>
                    </a:lnTo>
                    <a:lnTo>
                      <a:pt x="194" y="488"/>
                    </a:lnTo>
                    <a:lnTo>
                      <a:pt x="192" y="488"/>
                    </a:lnTo>
                    <a:lnTo>
                      <a:pt x="192" y="518"/>
                    </a:lnTo>
                    <a:lnTo>
                      <a:pt x="191" y="518"/>
                    </a:lnTo>
                    <a:lnTo>
                      <a:pt x="191" y="552"/>
                    </a:lnTo>
                    <a:lnTo>
                      <a:pt x="189" y="552"/>
                    </a:lnTo>
                    <a:lnTo>
                      <a:pt x="190" y="550"/>
                    </a:lnTo>
                    <a:lnTo>
                      <a:pt x="191" y="552"/>
                    </a:lnTo>
                    <a:lnTo>
                      <a:pt x="191" y="518"/>
                    </a:lnTo>
                    <a:lnTo>
                      <a:pt x="190" y="516"/>
                    </a:lnTo>
                    <a:lnTo>
                      <a:pt x="191" y="516"/>
                    </a:lnTo>
                    <a:lnTo>
                      <a:pt x="192" y="518"/>
                    </a:lnTo>
                    <a:lnTo>
                      <a:pt x="192" y="488"/>
                    </a:lnTo>
                    <a:lnTo>
                      <a:pt x="191" y="488"/>
                    </a:lnTo>
                    <a:lnTo>
                      <a:pt x="190" y="488"/>
                    </a:lnTo>
                    <a:lnTo>
                      <a:pt x="190" y="492"/>
                    </a:lnTo>
                    <a:lnTo>
                      <a:pt x="189" y="494"/>
                    </a:lnTo>
                    <a:lnTo>
                      <a:pt x="188" y="494"/>
                    </a:lnTo>
                    <a:lnTo>
                      <a:pt x="188" y="493"/>
                    </a:lnTo>
                    <a:lnTo>
                      <a:pt x="188" y="518"/>
                    </a:lnTo>
                    <a:lnTo>
                      <a:pt x="187" y="518"/>
                    </a:lnTo>
                    <a:lnTo>
                      <a:pt x="187" y="516"/>
                    </a:lnTo>
                    <a:lnTo>
                      <a:pt x="188" y="518"/>
                    </a:lnTo>
                    <a:lnTo>
                      <a:pt x="188" y="493"/>
                    </a:lnTo>
                    <a:lnTo>
                      <a:pt x="187" y="492"/>
                    </a:lnTo>
                    <a:lnTo>
                      <a:pt x="190" y="492"/>
                    </a:lnTo>
                    <a:lnTo>
                      <a:pt x="190" y="488"/>
                    </a:lnTo>
                    <a:lnTo>
                      <a:pt x="188" y="486"/>
                    </a:lnTo>
                    <a:lnTo>
                      <a:pt x="188" y="488"/>
                    </a:lnTo>
                    <a:lnTo>
                      <a:pt x="186" y="488"/>
                    </a:lnTo>
                    <a:lnTo>
                      <a:pt x="185" y="486"/>
                    </a:lnTo>
                    <a:lnTo>
                      <a:pt x="187" y="486"/>
                    </a:lnTo>
                    <a:lnTo>
                      <a:pt x="185" y="485"/>
                    </a:lnTo>
                    <a:lnTo>
                      <a:pt x="185" y="534"/>
                    </a:lnTo>
                    <a:lnTo>
                      <a:pt x="184" y="534"/>
                    </a:lnTo>
                    <a:lnTo>
                      <a:pt x="185" y="532"/>
                    </a:lnTo>
                    <a:lnTo>
                      <a:pt x="185" y="534"/>
                    </a:lnTo>
                    <a:lnTo>
                      <a:pt x="185" y="485"/>
                    </a:lnTo>
                    <a:lnTo>
                      <a:pt x="184" y="485"/>
                    </a:lnTo>
                    <a:lnTo>
                      <a:pt x="184" y="486"/>
                    </a:lnTo>
                    <a:lnTo>
                      <a:pt x="184" y="485"/>
                    </a:lnTo>
                    <a:lnTo>
                      <a:pt x="181" y="483"/>
                    </a:lnTo>
                    <a:lnTo>
                      <a:pt x="181" y="486"/>
                    </a:lnTo>
                    <a:lnTo>
                      <a:pt x="180" y="488"/>
                    </a:lnTo>
                    <a:lnTo>
                      <a:pt x="180" y="538"/>
                    </a:lnTo>
                    <a:lnTo>
                      <a:pt x="179" y="540"/>
                    </a:lnTo>
                    <a:lnTo>
                      <a:pt x="178" y="538"/>
                    </a:lnTo>
                    <a:lnTo>
                      <a:pt x="180" y="538"/>
                    </a:lnTo>
                    <a:lnTo>
                      <a:pt x="180" y="488"/>
                    </a:lnTo>
                    <a:lnTo>
                      <a:pt x="179" y="488"/>
                    </a:lnTo>
                    <a:lnTo>
                      <a:pt x="179" y="486"/>
                    </a:lnTo>
                    <a:lnTo>
                      <a:pt x="181" y="486"/>
                    </a:lnTo>
                    <a:lnTo>
                      <a:pt x="181" y="483"/>
                    </a:lnTo>
                    <a:lnTo>
                      <a:pt x="180" y="482"/>
                    </a:lnTo>
                    <a:lnTo>
                      <a:pt x="178" y="481"/>
                    </a:lnTo>
                    <a:lnTo>
                      <a:pt x="178" y="486"/>
                    </a:lnTo>
                    <a:lnTo>
                      <a:pt x="177" y="488"/>
                    </a:lnTo>
                    <a:lnTo>
                      <a:pt x="176" y="488"/>
                    </a:lnTo>
                    <a:lnTo>
                      <a:pt x="176" y="486"/>
                    </a:lnTo>
                    <a:lnTo>
                      <a:pt x="178" y="486"/>
                    </a:lnTo>
                    <a:lnTo>
                      <a:pt x="178" y="481"/>
                    </a:lnTo>
                    <a:lnTo>
                      <a:pt x="176" y="480"/>
                    </a:lnTo>
                    <a:lnTo>
                      <a:pt x="175" y="480"/>
                    </a:lnTo>
                    <a:lnTo>
                      <a:pt x="175" y="478"/>
                    </a:lnTo>
                    <a:lnTo>
                      <a:pt x="172" y="477"/>
                    </a:lnTo>
                    <a:lnTo>
                      <a:pt x="172" y="498"/>
                    </a:lnTo>
                    <a:lnTo>
                      <a:pt x="171" y="500"/>
                    </a:lnTo>
                    <a:lnTo>
                      <a:pt x="171" y="502"/>
                    </a:lnTo>
                    <a:lnTo>
                      <a:pt x="170" y="504"/>
                    </a:lnTo>
                    <a:lnTo>
                      <a:pt x="170" y="502"/>
                    </a:lnTo>
                    <a:lnTo>
                      <a:pt x="169" y="502"/>
                    </a:lnTo>
                    <a:lnTo>
                      <a:pt x="169" y="500"/>
                    </a:lnTo>
                    <a:lnTo>
                      <a:pt x="170" y="500"/>
                    </a:lnTo>
                    <a:lnTo>
                      <a:pt x="171" y="502"/>
                    </a:lnTo>
                    <a:lnTo>
                      <a:pt x="171" y="500"/>
                    </a:lnTo>
                    <a:lnTo>
                      <a:pt x="170" y="500"/>
                    </a:lnTo>
                    <a:lnTo>
                      <a:pt x="170" y="498"/>
                    </a:lnTo>
                    <a:lnTo>
                      <a:pt x="169" y="498"/>
                    </a:lnTo>
                    <a:lnTo>
                      <a:pt x="169" y="496"/>
                    </a:lnTo>
                    <a:lnTo>
                      <a:pt x="170" y="496"/>
                    </a:lnTo>
                    <a:lnTo>
                      <a:pt x="172" y="498"/>
                    </a:lnTo>
                    <a:lnTo>
                      <a:pt x="172" y="477"/>
                    </a:lnTo>
                    <a:lnTo>
                      <a:pt x="172" y="490"/>
                    </a:lnTo>
                    <a:lnTo>
                      <a:pt x="168" y="490"/>
                    </a:lnTo>
                    <a:lnTo>
                      <a:pt x="168" y="488"/>
                    </a:lnTo>
                    <a:lnTo>
                      <a:pt x="170" y="488"/>
                    </a:lnTo>
                    <a:lnTo>
                      <a:pt x="172" y="490"/>
                    </a:lnTo>
                    <a:lnTo>
                      <a:pt x="172" y="477"/>
                    </a:lnTo>
                    <a:lnTo>
                      <a:pt x="172" y="482"/>
                    </a:lnTo>
                    <a:lnTo>
                      <a:pt x="172" y="484"/>
                    </a:lnTo>
                    <a:lnTo>
                      <a:pt x="170" y="484"/>
                    </a:lnTo>
                    <a:lnTo>
                      <a:pt x="170" y="482"/>
                    </a:lnTo>
                    <a:lnTo>
                      <a:pt x="172" y="482"/>
                    </a:lnTo>
                    <a:lnTo>
                      <a:pt x="172" y="477"/>
                    </a:lnTo>
                    <a:lnTo>
                      <a:pt x="170" y="476"/>
                    </a:lnTo>
                    <a:lnTo>
                      <a:pt x="168" y="474"/>
                    </a:lnTo>
                    <a:lnTo>
                      <a:pt x="166" y="474"/>
                    </a:lnTo>
                    <a:lnTo>
                      <a:pt x="166" y="478"/>
                    </a:lnTo>
                    <a:lnTo>
                      <a:pt x="166" y="480"/>
                    </a:lnTo>
                    <a:lnTo>
                      <a:pt x="164" y="480"/>
                    </a:lnTo>
                    <a:lnTo>
                      <a:pt x="163" y="478"/>
                    </a:lnTo>
                    <a:lnTo>
                      <a:pt x="165" y="476"/>
                    </a:lnTo>
                    <a:lnTo>
                      <a:pt x="166" y="478"/>
                    </a:lnTo>
                    <a:lnTo>
                      <a:pt x="166" y="474"/>
                    </a:lnTo>
                    <a:lnTo>
                      <a:pt x="164" y="472"/>
                    </a:lnTo>
                    <a:lnTo>
                      <a:pt x="163" y="471"/>
                    </a:lnTo>
                    <a:lnTo>
                      <a:pt x="163" y="502"/>
                    </a:lnTo>
                    <a:lnTo>
                      <a:pt x="161" y="502"/>
                    </a:lnTo>
                    <a:lnTo>
                      <a:pt x="161" y="500"/>
                    </a:lnTo>
                    <a:lnTo>
                      <a:pt x="161" y="542"/>
                    </a:lnTo>
                    <a:lnTo>
                      <a:pt x="160" y="544"/>
                    </a:lnTo>
                    <a:lnTo>
                      <a:pt x="159" y="544"/>
                    </a:lnTo>
                    <a:lnTo>
                      <a:pt x="159" y="542"/>
                    </a:lnTo>
                    <a:lnTo>
                      <a:pt x="161" y="542"/>
                    </a:lnTo>
                    <a:lnTo>
                      <a:pt x="161" y="500"/>
                    </a:lnTo>
                    <a:lnTo>
                      <a:pt x="161" y="510"/>
                    </a:lnTo>
                    <a:lnTo>
                      <a:pt x="160" y="512"/>
                    </a:lnTo>
                    <a:lnTo>
                      <a:pt x="160" y="510"/>
                    </a:lnTo>
                    <a:lnTo>
                      <a:pt x="161" y="510"/>
                    </a:lnTo>
                    <a:lnTo>
                      <a:pt x="161" y="500"/>
                    </a:lnTo>
                    <a:lnTo>
                      <a:pt x="159" y="500"/>
                    </a:lnTo>
                    <a:lnTo>
                      <a:pt x="159" y="502"/>
                    </a:lnTo>
                    <a:lnTo>
                      <a:pt x="156" y="502"/>
                    </a:lnTo>
                    <a:lnTo>
                      <a:pt x="156" y="504"/>
                    </a:lnTo>
                    <a:lnTo>
                      <a:pt x="155" y="502"/>
                    </a:lnTo>
                    <a:lnTo>
                      <a:pt x="152" y="502"/>
                    </a:lnTo>
                    <a:lnTo>
                      <a:pt x="152" y="530"/>
                    </a:lnTo>
                    <a:lnTo>
                      <a:pt x="150" y="530"/>
                    </a:lnTo>
                    <a:lnTo>
                      <a:pt x="150" y="540"/>
                    </a:lnTo>
                    <a:lnTo>
                      <a:pt x="150" y="538"/>
                    </a:lnTo>
                    <a:lnTo>
                      <a:pt x="150" y="540"/>
                    </a:lnTo>
                    <a:lnTo>
                      <a:pt x="150" y="530"/>
                    </a:lnTo>
                    <a:lnTo>
                      <a:pt x="151" y="528"/>
                    </a:lnTo>
                    <a:lnTo>
                      <a:pt x="152" y="530"/>
                    </a:lnTo>
                    <a:lnTo>
                      <a:pt x="152" y="502"/>
                    </a:lnTo>
                    <a:lnTo>
                      <a:pt x="152" y="500"/>
                    </a:lnTo>
                    <a:lnTo>
                      <a:pt x="156" y="500"/>
                    </a:lnTo>
                    <a:lnTo>
                      <a:pt x="155" y="502"/>
                    </a:lnTo>
                    <a:lnTo>
                      <a:pt x="158" y="500"/>
                    </a:lnTo>
                    <a:lnTo>
                      <a:pt x="158" y="498"/>
                    </a:lnTo>
                    <a:lnTo>
                      <a:pt x="162" y="498"/>
                    </a:lnTo>
                    <a:lnTo>
                      <a:pt x="162" y="500"/>
                    </a:lnTo>
                    <a:lnTo>
                      <a:pt x="161" y="500"/>
                    </a:lnTo>
                    <a:lnTo>
                      <a:pt x="163" y="502"/>
                    </a:lnTo>
                    <a:lnTo>
                      <a:pt x="163" y="471"/>
                    </a:lnTo>
                    <a:lnTo>
                      <a:pt x="162" y="470"/>
                    </a:lnTo>
                    <a:lnTo>
                      <a:pt x="162" y="490"/>
                    </a:lnTo>
                    <a:lnTo>
                      <a:pt x="161" y="492"/>
                    </a:lnTo>
                    <a:lnTo>
                      <a:pt x="159" y="492"/>
                    </a:lnTo>
                    <a:lnTo>
                      <a:pt x="159" y="490"/>
                    </a:lnTo>
                    <a:lnTo>
                      <a:pt x="162" y="490"/>
                    </a:lnTo>
                    <a:lnTo>
                      <a:pt x="162" y="470"/>
                    </a:lnTo>
                    <a:lnTo>
                      <a:pt x="161" y="470"/>
                    </a:lnTo>
                    <a:lnTo>
                      <a:pt x="161" y="472"/>
                    </a:lnTo>
                    <a:lnTo>
                      <a:pt x="161" y="474"/>
                    </a:lnTo>
                    <a:lnTo>
                      <a:pt x="161" y="486"/>
                    </a:lnTo>
                    <a:lnTo>
                      <a:pt x="160" y="488"/>
                    </a:lnTo>
                    <a:lnTo>
                      <a:pt x="159" y="488"/>
                    </a:lnTo>
                    <a:lnTo>
                      <a:pt x="158" y="486"/>
                    </a:lnTo>
                    <a:lnTo>
                      <a:pt x="159" y="484"/>
                    </a:lnTo>
                    <a:lnTo>
                      <a:pt x="161" y="486"/>
                    </a:lnTo>
                    <a:lnTo>
                      <a:pt x="161" y="474"/>
                    </a:lnTo>
                    <a:lnTo>
                      <a:pt x="160" y="474"/>
                    </a:lnTo>
                    <a:lnTo>
                      <a:pt x="160" y="472"/>
                    </a:lnTo>
                    <a:lnTo>
                      <a:pt x="161" y="472"/>
                    </a:lnTo>
                    <a:lnTo>
                      <a:pt x="161" y="470"/>
                    </a:lnTo>
                    <a:lnTo>
                      <a:pt x="160" y="468"/>
                    </a:lnTo>
                    <a:lnTo>
                      <a:pt x="155" y="465"/>
                    </a:lnTo>
                    <a:lnTo>
                      <a:pt x="157" y="468"/>
                    </a:lnTo>
                    <a:lnTo>
                      <a:pt x="159" y="468"/>
                    </a:lnTo>
                    <a:lnTo>
                      <a:pt x="159" y="470"/>
                    </a:lnTo>
                    <a:lnTo>
                      <a:pt x="158" y="470"/>
                    </a:lnTo>
                    <a:lnTo>
                      <a:pt x="158" y="494"/>
                    </a:lnTo>
                    <a:lnTo>
                      <a:pt x="156" y="494"/>
                    </a:lnTo>
                    <a:lnTo>
                      <a:pt x="156" y="498"/>
                    </a:lnTo>
                    <a:lnTo>
                      <a:pt x="154" y="498"/>
                    </a:lnTo>
                    <a:lnTo>
                      <a:pt x="154" y="496"/>
                    </a:lnTo>
                    <a:lnTo>
                      <a:pt x="156" y="498"/>
                    </a:lnTo>
                    <a:lnTo>
                      <a:pt x="156" y="494"/>
                    </a:lnTo>
                    <a:lnTo>
                      <a:pt x="154" y="494"/>
                    </a:lnTo>
                    <a:lnTo>
                      <a:pt x="155" y="492"/>
                    </a:lnTo>
                    <a:lnTo>
                      <a:pt x="158" y="494"/>
                    </a:lnTo>
                    <a:lnTo>
                      <a:pt x="158" y="470"/>
                    </a:lnTo>
                    <a:lnTo>
                      <a:pt x="157" y="470"/>
                    </a:lnTo>
                    <a:lnTo>
                      <a:pt x="157" y="468"/>
                    </a:lnTo>
                    <a:lnTo>
                      <a:pt x="156" y="468"/>
                    </a:lnTo>
                    <a:lnTo>
                      <a:pt x="156" y="472"/>
                    </a:lnTo>
                    <a:lnTo>
                      <a:pt x="155" y="476"/>
                    </a:lnTo>
                    <a:lnTo>
                      <a:pt x="153" y="476"/>
                    </a:lnTo>
                    <a:lnTo>
                      <a:pt x="153" y="484"/>
                    </a:lnTo>
                    <a:lnTo>
                      <a:pt x="152" y="486"/>
                    </a:lnTo>
                    <a:lnTo>
                      <a:pt x="151" y="486"/>
                    </a:lnTo>
                    <a:lnTo>
                      <a:pt x="151" y="488"/>
                    </a:lnTo>
                    <a:lnTo>
                      <a:pt x="151" y="490"/>
                    </a:lnTo>
                    <a:lnTo>
                      <a:pt x="151" y="508"/>
                    </a:lnTo>
                    <a:lnTo>
                      <a:pt x="151" y="510"/>
                    </a:lnTo>
                    <a:lnTo>
                      <a:pt x="149" y="510"/>
                    </a:lnTo>
                    <a:lnTo>
                      <a:pt x="149" y="506"/>
                    </a:lnTo>
                    <a:lnTo>
                      <a:pt x="151" y="506"/>
                    </a:lnTo>
                    <a:lnTo>
                      <a:pt x="151" y="508"/>
                    </a:lnTo>
                    <a:lnTo>
                      <a:pt x="151" y="490"/>
                    </a:lnTo>
                    <a:lnTo>
                      <a:pt x="150" y="490"/>
                    </a:lnTo>
                    <a:lnTo>
                      <a:pt x="150" y="494"/>
                    </a:lnTo>
                    <a:lnTo>
                      <a:pt x="147" y="494"/>
                    </a:lnTo>
                    <a:lnTo>
                      <a:pt x="147" y="492"/>
                    </a:lnTo>
                    <a:lnTo>
                      <a:pt x="149" y="492"/>
                    </a:lnTo>
                    <a:lnTo>
                      <a:pt x="150" y="494"/>
                    </a:lnTo>
                    <a:lnTo>
                      <a:pt x="150" y="490"/>
                    </a:lnTo>
                    <a:lnTo>
                      <a:pt x="149" y="490"/>
                    </a:lnTo>
                    <a:lnTo>
                      <a:pt x="148" y="488"/>
                    </a:lnTo>
                    <a:lnTo>
                      <a:pt x="151" y="488"/>
                    </a:lnTo>
                    <a:lnTo>
                      <a:pt x="151" y="486"/>
                    </a:lnTo>
                    <a:lnTo>
                      <a:pt x="150" y="486"/>
                    </a:lnTo>
                    <a:lnTo>
                      <a:pt x="151" y="484"/>
                    </a:lnTo>
                    <a:lnTo>
                      <a:pt x="153" y="484"/>
                    </a:lnTo>
                    <a:lnTo>
                      <a:pt x="153" y="476"/>
                    </a:lnTo>
                    <a:lnTo>
                      <a:pt x="152" y="474"/>
                    </a:lnTo>
                    <a:lnTo>
                      <a:pt x="152" y="476"/>
                    </a:lnTo>
                    <a:lnTo>
                      <a:pt x="151" y="478"/>
                    </a:lnTo>
                    <a:lnTo>
                      <a:pt x="149" y="478"/>
                    </a:lnTo>
                    <a:lnTo>
                      <a:pt x="149" y="484"/>
                    </a:lnTo>
                    <a:lnTo>
                      <a:pt x="149" y="486"/>
                    </a:lnTo>
                    <a:lnTo>
                      <a:pt x="147" y="486"/>
                    </a:lnTo>
                    <a:lnTo>
                      <a:pt x="147" y="484"/>
                    </a:lnTo>
                    <a:lnTo>
                      <a:pt x="149" y="484"/>
                    </a:lnTo>
                    <a:lnTo>
                      <a:pt x="149" y="478"/>
                    </a:lnTo>
                    <a:lnTo>
                      <a:pt x="148" y="478"/>
                    </a:lnTo>
                    <a:lnTo>
                      <a:pt x="148" y="476"/>
                    </a:lnTo>
                    <a:lnTo>
                      <a:pt x="152" y="476"/>
                    </a:lnTo>
                    <a:lnTo>
                      <a:pt x="152" y="474"/>
                    </a:lnTo>
                    <a:lnTo>
                      <a:pt x="149" y="474"/>
                    </a:lnTo>
                    <a:lnTo>
                      <a:pt x="150" y="472"/>
                    </a:lnTo>
                    <a:lnTo>
                      <a:pt x="151" y="470"/>
                    </a:lnTo>
                    <a:lnTo>
                      <a:pt x="152" y="470"/>
                    </a:lnTo>
                    <a:lnTo>
                      <a:pt x="153" y="472"/>
                    </a:lnTo>
                    <a:lnTo>
                      <a:pt x="154" y="474"/>
                    </a:lnTo>
                    <a:lnTo>
                      <a:pt x="156" y="472"/>
                    </a:lnTo>
                    <a:lnTo>
                      <a:pt x="156" y="468"/>
                    </a:lnTo>
                    <a:lnTo>
                      <a:pt x="153" y="468"/>
                    </a:lnTo>
                    <a:lnTo>
                      <a:pt x="153" y="466"/>
                    </a:lnTo>
                    <a:lnTo>
                      <a:pt x="155" y="465"/>
                    </a:lnTo>
                    <a:lnTo>
                      <a:pt x="150" y="461"/>
                    </a:lnTo>
                    <a:lnTo>
                      <a:pt x="150" y="468"/>
                    </a:lnTo>
                    <a:lnTo>
                      <a:pt x="148" y="468"/>
                    </a:lnTo>
                    <a:lnTo>
                      <a:pt x="148" y="466"/>
                    </a:lnTo>
                    <a:lnTo>
                      <a:pt x="148" y="470"/>
                    </a:lnTo>
                    <a:lnTo>
                      <a:pt x="147" y="472"/>
                    </a:lnTo>
                    <a:lnTo>
                      <a:pt x="146" y="472"/>
                    </a:lnTo>
                    <a:lnTo>
                      <a:pt x="146" y="490"/>
                    </a:lnTo>
                    <a:lnTo>
                      <a:pt x="146" y="492"/>
                    </a:lnTo>
                    <a:lnTo>
                      <a:pt x="146" y="508"/>
                    </a:lnTo>
                    <a:lnTo>
                      <a:pt x="145" y="508"/>
                    </a:lnTo>
                    <a:lnTo>
                      <a:pt x="145" y="512"/>
                    </a:lnTo>
                    <a:lnTo>
                      <a:pt x="144" y="514"/>
                    </a:lnTo>
                    <a:lnTo>
                      <a:pt x="143" y="512"/>
                    </a:lnTo>
                    <a:lnTo>
                      <a:pt x="145" y="512"/>
                    </a:lnTo>
                    <a:lnTo>
                      <a:pt x="145" y="508"/>
                    </a:lnTo>
                    <a:lnTo>
                      <a:pt x="142" y="508"/>
                    </a:lnTo>
                    <a:lnTo>
                      <a:pt x="142" y="506"/>
                    </a:lnTo>
                    <a:lnTo>
                      <a:pt x="144" y="506"/>
                    </a:lnTo>
                    <a:lnTo>
                      <a:pt x="146" y="508"/>
                    </a:lnTo>
                    <a:lnTo>
                      <a:pt x="146" y="492"/>
                    </a:lnTo>
                    <a:lnTo>
                      <a:pt x="145" y="490"/>
                    </a:lnTo>
                    <a:lnTo>
                      <a:pt x="146" y="490"/>
                    </a:lnTo>
                    <a:lnTo>
                      <a:pt x="146" y="472"/>
                    </a:lnTo>
                    <a:lnTo>
                      <a:pt x="145" y="470"/>
                    </a:lnTo>
                    <a:lnTo>
                      <a:pt x="148" y="470"/>
                    </a:lnTo>
                    <a:lnTo>
                      <a:pt x="148" y="466"/>
                    </a:lnTo>
                    <a:lnTo>
                      <a:pt x="150" y="466"/>
                    </a:lnTo>
                    <a:lnTo>
                      <a:pt x="150" y="468"/>
                    </a:lnTo>
                    <a:lnTo>
                      <a:pt x="150" y="461"/>
                    </a:lnTo>
                    <a:lnTo>
                      <a:pt x="149" y="461"/>
                    </a:lnTo>
                    <a:lnTo>
                      <a:pt x="149" y="464"/>
                    </a:lnTo>
                    <a:lnTo>
                      <a:pt x="147" y="464"/>
                    </a:lnTo>
                    <a:lnTo>
                      <a:pt x="146" y="466"/>
                    </a:lnTo>
                    <a:lnTo>
                      <a:pt x="145" y="466"/>
                    </a:lnTo>
                    <a:lnTo>
                      <a:pt x="146" y="464"/>
                    </a:lnTo>
                    <a:lnTo>
                      <a:pt x="147" y="464"/>
                    </a:lnTo>
                    <a:lnTo>
                      <a:pt x="147" y="462"/>
                    </a:lnTo>
                    <a:lnTo>
                      <a:pt x="148" y="462"/>
                    </a:lnTo>
                    <a:lnTo>
                      <a:pt x="149" y="464"/>
                    </a:lnTo>
                    <a:lnTo>
                      <a:pt x="149" y="461"/>
                    </a:lnTo>
                    <a:lnTo>
                      <a:pt x="148" y="460"/>
                    </a:lnTo>
                    <a:lnTo>
                      <a:pt x="147" y="460"/>
                    </a:lnTo>
                    <a:lnTo>
                      <a:pt x="147" y="458"/>
                    </a:lnTo>
                    <a:lnTo>
                      <a:pt x="146" y="457"/>
                    </a:lnTo>
                    <a:lnTo>
                      <a:pt x="146" y="458"/>
                    </a:lnTo>
                    <a:lnTo>
                      <a:pt x="144" y="458"/>
                    </a:lnTo>
                    <a:lnTo>
                      <a:pt x="144" y="478"/>
                    </a:lnTo>
                    <a:lnTo>
                      <a:pt x="144" y="498"/>
                    </a:lnTo>
                    <a:lnTo>
                      <a:pt x="144" y="500"/>
                    </a:lnTo>
                    <a:lnTo>
                      <a:pt x="141" y="500"/>
                    </a:lnTo>
                    <a:lnTo>
                      <a:pt x="142" y="498"/>
                    </a:lnTo>
                    <a:lnTo>
                      <a:pt x="144" y="498"/>
                    </a:lnTo>
                    <a:lnTo>
                      <a:pt x="144" y="478"/>
                    </a:lnTo>
                    <a:lnTo>
                      <a:pt x="144" y="486"/>
                    </a:lnTo>
                    <a:lnTo>
                      <a:pt x="143" y="488"/>
                    </a:lnTo>
                    <a:lnTo>
                      <a:pt x="142" y="488"/>
                    </a:lnTo>
                    <a:lnTo>
                      <a:pt x="142" y="494"/>
                    </a:lnTo>
                    <a:lnTo>
                      <a:pt x="140" y="494"/>
                    </a:lnTo>
                    <a:lnTo>
                      <a:pt x="140" y="514"/>
                    </a:lnTo>
                    <a:lnTo>
                      <a:pt x="139" y="516"/>
                    </a:lnTo>
                    <a:lnTo>
                      <a:pt x="138" y="516"/>
                    </a:lnTo>
                    <a:lnTo>
                      <a:pt x="137" y="514"/>
                    </a:lnTo>
                    <a:lnTo>
                      <a:pt x="140" y="514"/>
                    </a:lnTo>
                    <a:lnTo>
                      <a:pt x="140" y="494"/>
                    </a:lnTo>
                    <a:lnTo>
                      <a:pt x="139" y="494"/>
                    </a:lnTo>
                    <a:lnTo>
                      <a:pt x="141" y="492"/>
                    </a:lnTo>
                    <a:lnTo>
                      <a:pt x="142" y="494"/>
                    </a:lnTo>
                    <a:lnTo>
                      <a:pt x="142" y="488"/>
                    </a:lnTo>
                    <a:lnTo>
                      <a:pt x="142" y="486"/>
                    </a:lnTo>
                    <a:lnTo>
                      <a:pt x="144" y="486"/>
                    </a:lnTo>
                    <a:lnTo>
                      <a:pt x="144" y="478"/>
                    </a:lnTo>
                    <a:lnTo>
                      <a:pt x="143" y="478"/>
                    </a:lnTo>
                    <a:lnTo>
                      <a:pt x="143" y="476"/>
                    </a:lnTo>
                    <a:lnTo>
                      <a:pt x="144" y="476"/>
                    </a:lnTo>
                    <a:lnTo>
                      <a:pt x="144" y="478"/>
                    </a:lnTo>
                    <a:lnTo>
                      <a:pt x="144" y="458"/>
                    </a:lnTo>
                    <a:lnTo>
                      <a:pt x="142" y="458"/>
                    </a:lnTo>
                    <a:lnTo>
                      <a:pt x="143" y="456"/>
                    </a:lnTo>
                    <a:lnTo>
                      <a:pt x="145" y="456"/>
                    </a:lnTo>
                    <a:lnTo>
                      <a:pt x="142" y="454"/>
                    </a:lnTo>
                    <a:lnTo>
                      <a:pt x="142" y="456"/>
                    </a:lnTo>
                    <a:lnTo>
                      <a:pt x="141" y="456"/>
                    </a:lnTo>
                    <a:lnTo>
                      <a:pt x="140" y="458"/>
                    </a:lnTo>
                    <a:lnTo>
                      <a:pt x="140" y="457"/>
                    </a:lnTo>
                    <a:lnTo>
                      <a:pt x="140" y="472"/>
                    </a:lnTo>
                    <a:lnTo>
                      <a:pt x="139" y="474"/>
                    </a:lnTo>
                    <a:lnTo>
                      <a:pt x="139" y="482"/>
                    </a:lnTo>
                    <a:lnTo>
                      <a:pt x="137" y="484"/>
                    </a:lnTo>
                    <a:lnTo>
                      <a:pt x="138" y="484"/>
                    </a:lnTo>
                    <a:lnTo>
                      <a:pt x="139" y="486"/>
                    </a:lnTo>
                    <a:lnTo>
                      <a:pt x="137" y="486"/>
                    </a:lnTo>
                    <a:lnTo>
                      <a:pt x="137" y="500"/>
                    </a:lnTo>
                    <a:lnTo>
                      <a:pt x="137" y="502"/>
                    </a:lnTo>
                    <a:lnTo>
                      <a:pt x="134" y="502"/>
                    </a:lnTo>
                    <a:lnTo>
                      <a:pt x="134" y="500"/>
                    </a:lnTo>
                    <a:lnTo>
                      <a:pt x="137" y="500"/>
                    </a:lnTo>
                    <a:lnTo>
                      <a:pt x="137" y="486"/>
                    </a:lnTo>
                    <a:lnTo>
                      <a:pt x="137" y="484"/>
                    </a:lnTo>
                    <a:lnTo>
                      <a:pt x="137" y="482"/>
                    </a:lnTo>
                    <a:lnTo>
                      <a:pt x="137" y="480"/>
                    </a:lnTo>
                    <a:lnTo>
                      <a:pt x="139" y="480"/>
                    </a:lnTo>
                    <a:lnTo>
                      <a:pt x="139" y="482"/>
                    </a:lnTo>
                    <a:lnTo>
                      <a:pt x="139" y="474"/>
                    </a:lnTo>
                    <a:lnTo>
                      <a:pt x="138" y="472"/>
                    </a:lnTo>
                    <a:lnTo>
                      <a:pt x="140" y="472"/>
                    </a:lnTo>
                    <a:lnTo>
                      <a:pt x="140" y="457"/>
                    </a:lnTo>
                    <a:lnTo>
                      <a:pt x="139" y="456"/>
                    </a:lnTo>
                    <a:lnTo>
                      <a:pt x="139" y="466"/>
                    </a:lnTo>
                    <a:lnTo>
                      <a:pt x="138" y="468"/>
                    </a:lnTo>
                    <a:lnTo>
                      <a:pt x="138" y="466"/>
                    </a:lnTo>
                    <a:lnTo>
                      <a:pt x="139" y="466"/>
                    </a:lnTo>
                    <a:lnTo>
                      <a:pt x="139" y="456"/>
                    </a:lnTo>
                    <a:lnTo>
                      <a:pt x="138" y="456"/>
                    </a:lnTo>
                    <a:lnTo>
                      <a:pt x="138" y="462"/>
                    </a:lnTo>
                    <a:lnTo>
                      <a:pt x="137" y="462"/>
                    </a:lnTo>
                    <a:lnTo>
                      <a:pt x="138" y="460"/>
                    </a:lnTo>
                    <a:lnTo>
                      <a:pt x="138" y="462"/>
                    </a:lnTo>
                    <a:lnTo>
                      <a:pt x="138" y="456"/>
                    </a:lnTo>
                    <a:lnTo>
                      <a:pt x="137" y="456"/>
                    </a:lnTo>
                    <a:lnTo>
                      <a:pt x="140" y="454"/>
                    </a:lnTo>
                    <a:lnTo>
                      <a:pt x="142" y="456"/>
                    </a:lnTo>
                    <a:lnTo>
                      <a:pt x="142" y="454"/>
                    </a:lnTo>
                    <a:lnTo>
                      <a:pt x="140" y="452"/>
                    </a:lnTo>
                    <a:lnTo>
                      <a:pt x="138" y="452"/>
                    </a:lnTo>
                    <a:lnTo>
                      <a:pt x="138" y="450"/>
                    </a:lnTo>
                    <a:lnTo>
                      <a:pt x="137" y="450"/>
                    </a:lnTo>
                    <a:lnTo>
                      <a:pt x="136" y="448"/>
                    </a:lnTo>
                    <a:lnTo>
                      <a:pt x="135" y="448"/>
                    </a:lnTo>
                    <a:lnTo>
                      <a:pt x="135" y="464"/>
                    </a:lnTo>
                    <a:lnTo>
                      <a:pt x="134" y="464"/>
                    </a:lnTo>
                    <a:lnTo>
                      <a:pt x="134" y="470"/>
                    </a:lnTo>
                    <a:lnTo>
                      <a:pt x="132" y="470"/>
                    </a:lnTo>
                    <a:lnTo>
                      <a:pt x="132" y="472"/>
                    </a:lnTo>
                    <a:lnTo>
                      <a:pt x="132" y="480"/>
                    </a:lnTo>
                    <a:lnTo>
                      <a:pt x="132" y="482"/>
                    </a:lnTo>
                    <a:lnTo>
                      <a:pt x="131" y="482"/>
                    </a:lnTo>
                    <a:lnTo>
                      <a:pt x="130" y="480"/>
                    </a:lnTo>
                    <a:lnTo>
                      <a:pt x="132" y="480"/>
                    </a:lnTo>
                    <a:lnTo>
                      <a:pt x="132" y="472"/>
                    </a:lnTo>
                    <a:lnTo>
                      <a:pt x="132" y="474"/>
                    </a:lnTo>
                    <a:lnTo>
                      <a:pt x="129" y="474"/>
                    </a:lnTo>
                    <a:lnTo>
                      <a:pt x="129" y="492"/>
                    </a:lnTo>
                    <a:lnTo>
                      <a:pt x="127" y="492"/>
                    </a:lnTo>
                    <a:lnTo>
                      <a:pt x="127" y="498"/>
                    </a:lnTo>
                    <a:lnTo>
                      <a:pt x="125" y="498"/>
                    </a:lnTo>
                    <a:lnTo>
                      <a:pt x="125" y="496"/>
                    </a:lnTo>
                    <a:lnTo>
                      <a:pt x="126" y="496"/>
                    </a:lnTo>
                    <a:lnTo>
                      <a:pt x="127" y="498"/>
                    </a:lnTo>
                    <a:lnTo>
                      <a:pt x="127" y="492"/>
                    </a:lnTo>
                    <a:lnTo>
                      <a:pt x="122" y="492"/>
                    </a:lnTo>
                    <a:lnTo>
                      <a:pt x="124" y="494"/>
                    </a:lnTo>
                    <a:lnTo>
                      <a:pt x="123" y="496"/>
                    </a:lnTo>
                    <a:lnTo>
                      <a:pt x="123" y="506"/>
                    </a:lnTo>
                    <a:lnTo>
                      <a:pt x="123" y="508"/>
                    </a:lnTo>
                    <a:lnTo>
                      <a:pt x="122" y="506"/>
                    </a:lnTo>
                    <a:lnTo>
                      <a:pt x="123" y="506"/>
                    </a:lnTo>
                    <a:lnTo>
                      <a:pt x="123" y="496"/>
                    </a:lnTo>
                    <a:lnTo>
                      <a:pt x="121" y="496"/>
                    </a:lnTo>
                    <a:lnTo>
                      <a:pt x="122" y="494"/>
                    </a:lnTo>
                    <a:lnTo>
                      <a:pt x="122" y="492"/>
                    </a:lnTo>
                    <a:lnTo>
                      <a:pt x="120" y="492"/>
                    </a:lnTo>
                    <a:lnTo>
                      <a:pt x="122" y="488"/>
                    </a:lnTo>
                    <a:lnTo>
                      <a:pt x="128" y="490"/>
                    </a:lnTo>
                    <a:lnTo>
                      <a:pt x="129" y="492"/>
                    </a:lnTo>
                    <a:lnTo>
                      <a:pt x="129" y="474"/>
                    </a:lnTo>
                    <a:lnTo>
                      <a:pt x="127" y="472"/>
                    </a:lnTo>
                    <a:lnTo>
                      <a:pt x="129" y="472"/>
                    </a:lnTo>
                    <a:lnTo>
                      <a:pt x="129" y="470"/>
                    </a:lnTo>
                    <a:lnTo>
                      <a:pt x="125" y="470"/>
                    </a:lnTo>
                    <a:lnTo>
                      <a:pt x="125" y="484"/>
                    </a:lnTo>
                    <a:lnTo>
                      <a:pt x="124" y="484"/>
                    </a:lnTo>
                    <a:lnTo>
                      <a:pt x="124" y="486"/>
                    </a:lnTo>
                    <a:lnTo>
                      <a:pt x="122" y="488"/>
                    </a:lnTo>
                    <a:lnTo>
                      <a:pt x="122" y="486"/>
                    </a:lnTo>
                    <a:lnTo>
                      <a:pt x="119" y="486"/>
                    </a:lnTo>
                    <a:lnTo>
                      <a:pt x="119" y="510"/>
                    </a:lnTo>
                    <a:lnTo>
                      <a:pt x="118" y="512"/>
                    </a:lnTo>
                    <a:lnTo>
                      <a:pt x="117" y="512"/>
                    </a:lnTo>
                    <a:lnTo>
                      <a:pt x="117" y="510"/>
                    </a:lnTo>
                    <a:lnTo>
                      <a:pt x="119" y="510"/>
                    </a:lnTo>
                    <a:lnTo>
                      <a:pt x="119" y="486"/>
                    </a:lnTo>
                    <a:lnTo>
                      <a:pt x="120" y="484"/>
                    </a:lnTo>
                    <a:lnTo>
                      <a:pt x="121" y="484"/>
                    </a:lnTo>
                    <a:lnTo>
                      <a:pt x="122" y="486"/>
                    </a:lnTo>
                    <a:lnTo>
                      <a:pt x="124" y="486"/>
                    </a:lnTo>
                    <a:lnTo>
                      <a:pt x="124" y="484"/>
                    </a:lnTo>
                    <a:lnTo>
                      <a:pt x="123" y="484"/>
                    </a:lnTo>
                    <a:lnTo>
                      <a:pt x="123" y="482"/>
                    </a:lnTo>
                    <a:lnTo>
                      <a:pt x="124" y="482"/>
                    </a:lnTo>
                    <a:lnTo>
                      <a:pt x="125" y="484"/>
                    </a:lnTo>
                    <a:lnTo>
                      <a:pt x="125" y="470"/>
                    </a:lnTo>
                    <a:lnTo>
                      <a:pt x="125" y="468"/>
                    </a:lnTo>
                    <a:lnTo>
                      <a:pt x="133" y="468"/>
                    </a:lnTo>
                    <a:lnTo>
                      <a:pt x="134" y="470"/>
                    </a:lnTo>
                    <a:lnTo>
                      <a:pt x="134" y="464"/>
                    </a:lnTo>
                    <a:lnTo>
                      <a:pt x="133" y="464"/>
                    </a:lnTo>
                    <a:lnTo>
                      <a:pt x="132" y="462"/>
                    </a:lnTo>
                    <a:lnTo>
                      <a:pt x="134" y="462"/>
                    </a:lnTo>
                    <a:lnTo>
                      <a:pt x="135" y="464"/>
                    </a:lnTo>
                    <a:lnTo>
                      <a:pt x="135" y="448"/>
                    </a:lnTo>
                    <a:lnTo>
                      <a:pt x="134" y="448"/>
                    </a:lnTo>
                    <a:lnTo>
                      <a:pt x="134" y="452"/>
                    </a:lnTo>
                    <a:lnTo>
                      <a:pt x="132" y="452"/>
                    </a:lnTo>
                    <a:lnTo>
                      <a:pt x="132" y="450"/>
                    </a:lnTo>
                    <a:lnTo>
                      <a:pt x="134" y="450"/>
                    </a:lnTo>
                    <a:lnTo>
                      <a:pt x="134" y="452"/>
                    </a:lnTo>
                    <a:lnTo>
                      <a:pt x="134" y="448"/>
                    </a:lnTo>
                    <a:lnTo>
                      <a:pt x="133" y="446"/>
                    </a:lnTo>
                    <a:lnTo>
                      <a:pt x="132" y="445"/>
                    </a:lnTo>
                    <a:lnTo>
                      <a:pt x="132" y="446"/>
                    </a:lnTo>
                    <a:lnTo>
                      <a:pt x="131" y="446"/>
                    </a:lnTo>
                    <a:lnTo>
                      <a:pt x="131" y="466"/>
                    </a:lnTo>
                    <a:lnTo>
                      <a:pt x="127" y="466"/>
                    </a:lnTo>
                    <a:lnTo>
                      <a:pt x="127" y="464"/>
                    </a:lnTo>
                    <a:lnTo>
                      <a:pt x="131" y="466"/>
                    </a:lnTo>
                    <a:lnTo>
                      <a:pt x="131" y="446"/>
                    </a:lnTo>
                    <a:lnTo>
                      <a:pt x="129" y="446"/>
                    </a:lnTo>
                    <a:lnTo>
                      <a:pt x="129" y="444"/>
                    </a:lnTo>
                    <a:lnTo>
                      <a:pt x="131" y="444"/>
                    </a:lnTo>
                    <a:lnTo>
                      <a:pt x="130" y="442"/>
                    </a:lnTo>
                    <a:lnTo>
                      <a:pt x="128" y="442"/>
                    </a:lnTo>
                    <a:lnTo>
                      <a:pt x="128" y="444"/>
                    </a:lnTo>
                    <a:lnTo>
                      <a:pt x="128" y="446"/>
                    </a:lnTo>
                    <a:lnTo>
                      <a:pt x="127" y="446"/>
                    </a:lnTo>
                    <a:lnTo>
                      <a:pt x="127" y="456"/>
                    </a:lnTo>
                    <a:lnTo>
                      <a:pt x="126" y="456"/>
                    </a:lnTo>
                    <a:lnTo>
                      <a:pt x="126" y="460"/>
                    </a:lnTo>
                    <a:lnTo>
                      <a:pt x="124" y="460"/>
                    </a:lnTo>
                    <a:lnTo>
                      <a:pt x="125" y="458"/>
                    </a:lnTo>
                    <a:lnTo>
                      <a:pt x="126" y="458"/>
                    </a:lnTo>
                    <a:lnTo>
                      <a:pt x="126" y="460"/>
                    </a:lnTo>
                    <a:lnTo>
                      <a:pt x="126" y="456"/>
                    </a:lnTo>
                    <a:lnTo>
                      <a:pt x="124" y="456"/>
                    </a:lnTo>
                    <a:lnTo>
                      <a:pt x="124" y="454"/>
                    </a:lnTo>
                    <a:lnTo>
                      <a:pt x="127" y="454"/>
                    </a:lnTo>
                    <a:lnTo>
                      <a:pt x="127" y="456"/>
                    </a:lnTo>
                    <a:lnTo>
                      <a:pt x="127" y="446"/>
                    </a:lnTo>
                    <a:lnTo>
                      <a:pt x="126" y="444"/>
                    </a:lnTo>
                    <a:lnTo>
                      <a:pt x="128" y="444"/>
                    </a:lnTo>
                    <a:lnTo>
                      <a:pt x="128" y="442"/>
                    </a:lnTo>
                    <a:lnTo>
                      <a:pt x="127" y="442"/>
                    </a:lnTo>
                    <a:lnTo>
                      <a:pt x="127" y="440"/>
                    </a:lnTo>
                    <a:lnTo>
                      <a:pt x="128" y="440"/>
                    </a:lnTo>
                    <a:lnTo>
                      <a:pt x="126" y="438"/>
                    </a:lnTo>
                    <a:lnTo>
                      <a:pt x="125" y="437"/>
                    </a:lnTo>
                    <a:lnTo>
                      <a:pt x="125" y="442"/>
                    </a:lnTo>
                    <a:lnTo>
                      <a:pt x="125" y="444"/>
                    </a:lnTo>
                    <a:lnTo>
                      <a:pt x="123" y="444"/>
                    </a:lnTo>
                    <a:lnTo>
                      <a:pt x="123" y="464"/>
                    </a:lnTo>
                    <a:lnTo>
                      <a:pt x="123" y="466"/>
                    </a:lnTo>
                    <a:lnTo>
                      <a:pt x="122" y="466"/>
                    </a:lnTo>
                    <a:lnTo>
                      <a:pt x="122" y="464"/>
                    </a:lnTo>
                    <a:lnTo>
                      <a:pt x="122" y="466"/>
                    </a:lnTo>
                    <a:lnTo>
                      <a:pt x="121" y="466"/>
                    </a:lnTo>
                    <a:lnTo>
                      <a:pt x="121" y="468"/>
                    </a:lnTo>
                    <a:lnTo>
                      <a:pt x="121" y="470"/>
                    </a:lnTo>
                    <a:lnTo>
                      <a:pt x="120" y="470"/>
                    </a:lnTo>
                    <a:lnTo>
                      <a:pt x="119" y="468"/>
                    </a:lnTo>
                    <a:lnTo>
                      <a:pt x="121" y="468"/>
                    </a:lnTo>
                    <a:lnTo>
                      <a:pt x="121" y="466"/>
                    </a:lnTo>
                    <a:lnTo>
                      <a:pt x="120" y="466"/>
                    </a:lnTo>
                    <a:lnTo>
                      <a:pt x="120" y="464"/>
                    </a:lnTo>
                    <a:lnTo>
                      <a:pt x="122" y="464"/>
                    </a:lnTo>
                    <a:lnTo>
                      <a:pt x="123" y="464"/>
                    </a:lnTo>
                    <a:lnTo>
                      <a:pt x="123" y="444"/>
                    </a:lnTo>
                    <a:lnTo>
                      <a:pt x="125" y="442"/>
                    </a:lnTo>
                    <a:lnTo>
                      <a:pt x="125" y="437"/>
                    </a:lnTo>
                    <a:lnTo>
                      <a:pt x="125" y="438"/>
                    </a:lnTo>
                    <a:lnTo>
                      <a:pt x="124" y="436"/>
                    </a:lnTo>
                    <a:lnTo>
                      <a:pt x="125" y="436"/>
                    </a:lnTo>
                    <a:lnTo>
                      <a:pt x="123" y="434"/>
                    </a:lnTo>
                    <a:lnTo>
                      <a:pt x="122" y="434"/>
                    </a:lnTo>
                    <a:lnTo>
                      <a:pt x="122" y="440"/>
                    </a:lnTo>
                    <a:lnTo>
                      <a:pt x="122" y="444"/>
                    </a:lnTo>
                    <a:lnTo>
                      <a:pt x="121" y="446"/>
                    </a:lnTo>
                    <a:lnTo>
                      <a:pt x="117" y="446"/>
                    </a:lnTo>
                    <a:lnTo>
                      <a:pt x="118" y="448"/>
                    </a:lnTo>
                    <a:lnTo>
                      <a:pt x="122" y="448"/>
                    </a:lnTo>
                    <a:lnTo>
                      <a:pt x="122" y="450"/>
                    </a:lnTo>
                    <a:lnTo>
                      <a:pt x="118" y="450"/>
                    </a:lnTo>
                    <a:lnTo>
                      <a:pt x="118" y="466"/>
                    </a:lnTo>
                    <a:lnTo>
                      <a:pt x="115" y="466"/>
                    </a:lnTo>
                    <a:lnTo>
                      <a:pt x="115" y="510"/>
                    </a:lnTo>
                    <a:lnTo>
                      <a:pt x="114" y="512"/>
                    </a:lnTo>
                    <a:lnTo>
                      <a:pt x="114" y="544"/>
                    </a:lnTo>
                    <a:lnTo>
                      <a:pt x="114" y="546"/>
                    </a:lnTo>
                    <a:lnTo>
                      <a:pt x="113" y="546"/>
                    </a:lnTo>
                    <a:lnTo>
                      <a:pt x="113" y="544"/>
                    </a:lnTo>
                    <a:lnTo>
                      <a:pt x="114" y="544"/>
                    </a:lnTo>
                    <a:lnTo>
                      <a:pt x="114" y="512"/>
                    </a:lnTo>
                    <a:lnTo>
                      <a:pt x="113" y="512"/>
                    </a:lnTo>
                    <a:lnTo>
                      <a:pt x="113" y="510"/>
                    </a:lnTo>
                    <a:lnTo>
                      <a:pt x="115" y="510"/>
                    </a:lnTo>
                    <a:lnTo>
                      <a:pt x="115" y="466"/>
                    </a:lnTo>
                    <a:lnTo>
                      <a:pt x="114" y="466"/>
                    </a:lnTo>
                    <a:lnTo>
                      <a:pt x="114" y="464"/>
                    </a:lnTo>
                    <a:lnTo>
                      <a:pt x="116" y="464"/>
                    </a:lnTo>
                    <a:lnTo>
                      <a:pt x="118" y="466"/>
                    </a:lnTo>
                    <a:lnTo>
                      <a:pt x="118" y="450"/>
                    </a:lnTo>
                    <a:lnTo>
                      <a:pt x="113" y="450"/>
                    </a:lnTo>
                    <a:lnTo>
                      <a:pt x="112" y="448"/>
                    </a:lnTo>
                    <a:lnTo>
                      <a:pt x="113" y="446"/>
                    </a:lnTo>
                    <a:lnTo>
                      <a:pt x="114" y="446"/>
                    </a:lnTo>
                    <a:lnTo>
                      <a:pt x="115" y="448"/>
                    </a:lnTo>
                    <a:lnTo>
                      <a:pt x="116" y="448"/>
                    </a:lnTo>
                    <a:lnTo>
                      <a:pt x="117" y="446"/>
                    </a:lnTo>
                    <a:lnTo>
                      <a:pt x="114" y="444"/>
                    </a:lnTo>
                    <a:lnTo>
                      <a:pt x="113" y="444"/>
                    </a:lnTo>
                    <a:lnTo>
                      <a:pt x="113" y="442"/>
                    </a:lnTo>
                    <a:lnTo>
                      <a:pt x="119" y="442"/>
                    </a:lnTo>
                    <a:lnTo>
                      <a:pt x="119" y="444"/>
                    </a:lnTo>
                    <a:lnTo>
                      <a:pt x="122" y="444"/>
                    </a:lnTo>
                    <a:lnTo>
                      <a:pt x="122" y="440"/>
                    </a:lnTo>
                    <a:lnTo>
                      <a:pt x="121" y="440"/>
                    </a:lnTo>
                    <a:lnTo>
                      <a:pt x="121" y="438"/>
                    </a:lnTo>
                    <a:lnTo>
                      <a:pt x="122" y="440"/>
                    </a:lnTo>
                    <a:lnTo>
                      <a:pt x="122" y="434"/>
                    </a:lnTo>
                    <a:lnTo>
                      <a:pt x="120" y="434"/>
                    </a:lnTo>
                    <a:lnTo>
                      <a:pt x="120" y="436"/>
                    </a:lnTo>
                    <a:lnTo>
                      <a:pt x="120" y="438"/>
                    </a:lnTo>
                    <a:lnTo>
                      <a:pt x="119" y="438"/>
                    </a:lnTo>
                    <a:lnTo>
                      <a:pt x="119" y="436"/>
                    </a:lnTo>
                    <a:lnTo>
                      <a:pt x="120" y="436"/>
                    </a:lnTo>
                    <a:lnTo>
                      <a:pt x="120" y="434"/>
                    </a:lnTo>
                    <a:lnTo>
                      <a:pt x="120" y="432"/>
                    </a:lnTo>
                    <a:lnTo>
                      <a:pt x="121" y="432"/>
                    </a:lnTo>
                    <a:lnTo>
                      <a:pt x="121" y="430"/>
                    </a:lnTo>
                    <a:lnTo>
                      <a:pt x="120" y="430"/>
                    </a:lnTo>
                    <a:lnTo>
                      <a:pt x="119" y="428"/>
                    </a:lnTo>
                    <a:lnTo>
                      <a:pt x="118" y="428"/>
                    </a:lnTo>
                    <a:lnTo>
                      <a:pt x="118" y="430"/>
                    </a:lnTo>
                    <a:lnTo>
                      <a:pt x="115" y="430"/>
                    </a:lnTo>
                    <a:lnTo>
                      <a:pt x="115" y="438"/>
                    </a:lnTo>
                    <a:lnTo>
                      <a:pt x="115" y="440"/>
                    </a:lnTo>
                    <a:lnTo>
                      <a:pt x="114" y="440"/>
                    </a:lnTo>
                    <a:lnTo>
                      <a:pt x="114" y="438"/>
                    </a:lnTo>
                    <a:lnTo>
                      <a:pt x="115" y="438"/>
                    </a:lnTo>
                    <a:lnTo>
                      <a:pt x="115" y="430"/>
                    </a:lnTo>
                    <a:lnTo>
                      <a:pt x="114" y="430"/>
                    </a:lnTo>
                    <a:lnTo>
                      <a:pt x="114" y="428"/>
                    </a:lnTo>
                    <a:lnTo>
                      <a:pt x="118" y="428"/>
                    </a:lnTo>
                    <a:lnTo>
                      <a:pt x="117" y="426"/>
                    </a:lnTo>
                    <a:lnTo>
                      <a:pt x="115" y="426"/>
                    </a:lnTo>
                    <a:lnTo>
                      <a:pt x="115" y="424"/>
                    </a:lnTo>
                    <a:lnTo>
                      <a:pt x="114" y="422"/>
                    </a:lnTo>
                    <a:lnTo>
                      <a:pt x="112" y="422"/>
                    </a:lnTo>
                    <a:lnTo>
                      <a:pt x="113" y="421"/>
                    </a:lnTo>
                    <a:lnTo>
                      <a:pt x="112" y="420"/>
                    </a:lnTo>
                    <a:lnTo>
                      <a:pt x="112" y="428"/>
                    </a:lnTo>
                    <a:lnTo>
                      <a:pt x="112" y="429"/>
                    </a:lnTo>
                    <a:lnTo>
                      <a:pt x="112" y="436"/>
                    </a:lnTo>
                    <a:lnTo>
                      <a:pt x="112" y="437"/>
                    </a:lnTo>
                    <a:lnTo>
                      <a:pt x="112" y="482"/>
                    </a:lnTo>
                    <a:lnTo>
                      <a:pt x="111" y="482"/>
                    </a:lnTo>
                    <a:lnTo>
                      <a:pt x="111" y="480"/>
                    </a:lnTo>
                    <a:lnTo>
                      <a:pt x="112" y="482"/>
                    </a:lnTo>
                    <a:lnTo>
                      <a:pt x="112" y="437"/>
                    </a:lnTo>
                    <a:lnTo>
                      <a:pt x="111" y="438"/>
                    </a:lnTo>
                    <a:lnTo>
                      <a:pt x="110" y="438"/>
                    </a:lnTo>
                    <a:lnTo>
                      <a:pt x="110" y="536"/>
                    </a:lnTo>
                    <a:lnTo>
                      <a:pt x="109" y="538"/>
                    </a:lnTo>
                    <a:lnTo>
                      <a:pt x="108" y="538"/>
                    </a:lnTo>
                    <a:lnTo>
                      <a:pt x="109" y="536"/>
                    </a:lnTo>
                    <a:lnTo>
                      <a:pt x="110" y="536"/>
                    </a:lnTo>
                    <a:lnTo>
                      <a:pt x="110" y="438"/>
                    </a:lnTo>
                    <a:lnTo>
                      <a:pt x="110" y="486"/>
                    </a:lnTo>
                    <a:lnTo>
                      <a:pt x="109" y="488"/>
                    </a:lnTo>
                    <a:lnTo>
                      <a:pt x="108" y="488"/>
                    </a:lnTo>
                    <a:lnTo>
                      <a:pt x="108" y="486"/>
                    </a:lnTo>
                    <a:lnTo>
                      <a:pt x="107" y="484"/>
                    </a:lnTo>
                    <a:lnTo>
                      <a:pt x="109" y="484"/>
                    </a:lnTo>
                    <a:lnTo>
                      <a:pt x="110" y="486"/>
                    </a:lnTo>
                    <a:lnTo>
                      <a:pt x="110" y="438"/>
                    </a:lnTo>
                    <a:lnTo>
                      <a:pt x="109" y="438"/>
                    </a:lnTo>
                    <a:lnTo>
                      <a:pt x="109" y="460"/>
                    </a:lnTo>
                    <a:lnTo>
                      <a:pt x="109" y="462"/>
                    </a:lnTo>
                    <a:lnTo>
                      <a:pt x="108" y="462"/>
                    </a:lnTo>
                    <a:lnTo>
                      <a:pt x="108" y="482"/>
                    </a:lnTo>
                    <a:lnTo>
                      <a:pt x="105" y="482"/>
                    </a:lnTo>
                    <a:lnTo>
                      <a:pt x="105" y="520"/>
                    </a:lnTo>
                    <a:lnTo>
                      <a:pt x="104" y="522"/>
                    </a:lnTo>
                    <a:lnTo>
                      <a:pt x="102" y="522"/>
                    </a:lnTo>
                    <a:lnTo>
                      <a:pt x="102" y="520"/>
                    </a:lnTo>
                    <a:lnTo>
                      <a:pt x="105" y="520"/>
                    </a:lnTo>
                    <a:lnTo>
                      <a:pt x="105" y="482"/>
                    </a:lnTo>
                    <a:lnTo>
                      <a:pt x="105" y="480"/>
                    </a:lnTo>
                    <a:lnTo>
                      <a:pt x="105" y="502"/>
                    </a:lnTo>
                    <a:lnTo>
                      <a:pt x="104" y="504"/>
                    </a:lnTo>
                    <a:lnTo>
                      <a:pt x="104" y="502"/>
                    </a:lnTo>
                    <a:lnTo>
                      <a:pt x="105" y="502"/>
                    </a:lnTo>
                    <a:lnTo>
                      <a:pt x="105" y="480"/>
                    </a:lnTo>
                    <a:lnTo>
                      <a:pt x="103" y="478"/>
                    </a:lnTo>
                    <a:lnTo>
                      <a:pt x="101" y="477"/>
                    </a:lnTo>
                    <a:lnTo>
                      <a:pt x="100" y="478"/>
                    </a:lnTo>
                    <a:lnTo>
                      <a:pt x="99" y="478"/>
                    </a:lnTo>
                    <a:lnTo>
                      <a:pt x="99" y="484"/>
                    </a:lnTo>
                    <a:lnTo>
                      <a:pt x="98" y="484"/>
                    </a:lnTo>
                    <a:lnTo>
                      <a:pt x="98" y="502"/>
                    </a:lnTo>
                    <a:lnTo>
                      <a:pt x="97" y="504"/>
                    </a:lnTo>
                    <a:lnTo>
                      <a:pt x="96" y="504"/>
                    </a:lnTo>
                    <a:lnTo>
                      <a:pt x="95" y="502"/>
                    </a:lnTo>
                    <a:lnTo>
                      <a:pt x="98" y="502"/>
                    </a:lnTo>
                    <a:lnTo>
                      <a:pt x="98" y="484"/>
                    </a:lnTo>
                    <a:lnTo>
                      <a:pt x="97" y="484"/>
                    </a:lnTo>
                    <a:lnTo>
                      <a:pt x="96" y="482"/>
                    </a:lnTo>
                    <a:lnTo>
                      <a:pt x="98" y="482"/>
                    </a:lnTo>
                    <a:lnTo>
                      <a:pt x="99" y="484"/>
                    </a:lnTo>
                    <a:lnTo>
                      <a:pt x="99" y="478"/>
                    </a:lnTo>
                    <a:lnTo>
                      <a:pt x="99" y="476"/>
                    </a:lnTo>
                    <a:lnTo>
                      <a:pt x="100" y="476"/>
                    </a:lnTo>
                    <a:lnTo>
                      <a:pt x="102" y="474"/>
                    </a:lnTo>
                    <a:lnTo>
                      <a:pt x="104" y="476"/>
                    </a:lnTo>
                    <a:lnTo>
                      <a:pt x="106" y="476"/>
                    </a:lnTo>
                    <a:lnTo>
                      <a:pt x="106" y="478"/>
                    </a:lnTo>
                    <a:lnTo>
                      <a:pt x="105" y="478"/>
                    </a:lnTo>
                    <a:lnTo>
                      <a:pt x="106" y="480"/>
                    </a:lnTo>
                    <a:lnTo>
                      <a:pt x="107" y="480"/>
                    </a:lnTo>
                    <a:lnTo>
                      <a:pt x="108" y="482"/>
                    </a:lnTo>
                    <a:lnTo>
                      <a:pt x="108" y="462"/>
                    </a:lnTo>
                    <a:lnTo>
                      <a:pt x="103" y="462"/>
                    </a:lnTo>
                    <a:lnTo>
                      <a:pt x="103" y="464"/>
                    </a:lnTo>
                    <a:lnTo>
                      <a:pt x="102" y="464"/>
                    </a:lnTo>
                    <a:lnTo>
                      <a:pt x="101" y="462"/>
                    </a:lnTo>
                    <a:lnTo>
                      <a:pt x="101" y="466"/>
                    </a:lnTo>
                    <a:lnTo>
                      <a:pt x="98" y="466"/>
                    </a:lnTo>
                    <a:lnTo>
                      <a:pt x="100" y="464"/>
                    </a:lnTo>
                    <a:lnTo>
                      <a:pt x="101" y="466"/>
                    </a:lnTo>
                    <a:lnTo>
                      <a:pt x="101" y="462"/>
                    </a:lnTo>
                    <a:lnTo>
                      <a:pt x="98" y="462"/>
                    </a:lnTo>
                    <a:lnTo>
                      <a:pt x="100" y="460"/>
                    </a:lnTo>
                    <a:lnTo>
                      <a:pt x="102" y="460"/>
                    </a:lnTo>
                    <a:lnTo>
                      <a:pt x="102" y="458"/>
                    </a:lnTo>
                    <a:lnTo>
                      <a:pt x="106" y="460"/>
                    </a:lnTo>
                    <a:lnTo>
                      <a:pt x="109" y="460"/>
                    </a:lnTo>
                    <a:lnTo>
                      <a:pt x="109" y="438"/>
                    </a:lnTo>
                    <a:lnTo>
                      <a:pt x="108" y="438"/>
                    </a:lnTo>
                    <a:lnTo>
                      <a:pt x="108" y="454"/>
                    </a:lnTo>
                    <a:lnTo>
                      <a:pt x="107" y="456"/>
                    </a:lnTo>
                    <a:lnTo>
                      <a:pt x="105" y="456"/>
                    </a:lnTo>
                    <a:lnTo>
                      <a:pt x="105" y="458"/>
                    </a:lnTo>
                    <a:lnTo>
                      <a:pt x="103" y="456"/>
                    </a:lnTo>
                    <a:lnTo>
                      <a:pt x="104" y="456"/>
                    </a:lnTo>
                    <a:lnTo>
                      <a:pt x="107" y="454"/>
                    </a:lnTo>
                    <a:lnTo>
                      <a:pt x="108" y="454"/>
                    </a:lnTo>
                    <a:lnTo>
                      <a:pt x="108" y="438"/>
                    </a:lnTo>
                    <a:lnTo>
                      <a:pt x="108" y="436"/>
                    </a:lnTo>
                    <a:lnTo>
                      <a:pt x="109" y="434"/>
                    </a:lnTo>
                    <a:lnTo>
                      <a:pt x="112" y="436"/>
                    </a:lnTo>
                    <a:lnTo>
                      <a:pt x="112" y="429"/>
                    </a:lnTo>
                    <a:lnTo>
                      <a:pt x="110" y="430"/>
                    </a:lnTo>
                    <a:lnTo>
                      <a:pt x="108" y="428"/>
                    </a:lnTo>
                    <a:lnTo>
                      <a:pt x="112" y="428"/>
                    </a:lnTo>
                    <a:lnTo>
                      <a:pt x="112" y="420"/>
                    </a:lnTo>
                    <a:lnTo>
                      <a:pt x="112" y="419"/>
                    </a:lnTo>
                    <a:lnTo>
                      <a:pt x="112" y="424"/>
                    </a:lnTo>
                    <a:lnTo>
                      <a:pt x="112" y="426"/>
                    </a:lnTo>
                    <a:lnTo>
                      <a:pt x="108" y="425"/>
                    </a:lnTo>
                    <a:lnTo>
                      <a:pt x="107" y="425"/>
                    </a:lnTo>
                    <a:lnTo>
                      <a:pt x="107" y="428"/>
                    </a:lnTo>
                    <a:lnTo>
                      <a:pt x="107" y="429"/>
                    </a:lnTo>
                    <a:lnTo>
                      <a:pt x="107" y="446"/>
                    </a:lnTo>
                    <a:lnTo>
                      <a:pt x="107" y="447"/>
                    </a:lnTo>
                    <a:lnTo>
                      <a:pt x="107" y="450"/>
                    </a:lnTo>
                    <a:lnTo>
                      <a:pt x="106" y="452"/>
                    </a:lnTo>
                    <a:lnTo>
                      <a:pt x="104" y="452"/>
                    </a:lnTo>
                    <a:lnTo>
                      <a:pt x="104" y="450"/>
                    </a:lnTo>
                    <a:lnTo>
                      <a:pt x="107" y="450"/>
                    </a:lnTo>
                    <a:lnTo>
                      <a:pt x="107" y="447"/>
                    </a:lnTo>
                    <a:lnTo>
                      <a:pt x="105" y="448"/>
                    </a:lnTo>
                    <a:lnTo>
                      <a:pt x="105" y="446"/>
                    </a:lnTo>
                    <a:lnTo>
                      <a:pt x="105" y="444"/>
                    </a:lnTo>
                    <a:lnTo>
                      <a:pt x="106" y="444"/>
                    </a:lnTo>
                    <a:lnTo>
                      <a:pt x="107" y="446"/>
                    </a:lnTo>
                    <a:lnTo>
                      <a:pt x="107" y="429"/>
                    </a:lnTo>
                    <a:lnTo>
                      <a:pt x="107" y="430"/>
                    </a:lnTo>
                    <a:lnTo>
                      <a:pt x="106" y="430"/>
                    </a:lnTo>
                    <a:lnTo>
                      <a:pt x="106" y="432"/>
                    </a:lnTo>
                    <a:lnTo>
                      <a:pt x="106" y="434"/>
                    </a:lnTo>
                    <a:lnTo>
                      <a:pt x="105" y="434"/>
                    </a:lnTo>
                    <a:lnTo>
                      <a:pt x="105" y="436"/>
                    </a:lnTo>
                    <a:lnTo>
                      <a:pt x="103" y="436"/>
                    </a:lnTo>
                    <a:lnTo>
                      <a:pt x="103" y="440"/>
                    </a:lnTo>
                    <a:lnTo>
                      <a:pt x="102" y="440"/>
                    </a:lnTo>
                    <a:lnTo>
                      <a:pt x="103" y="438"/>
                    </a:lnTo>
                    <a:lnTo>
                      <a:pt x="103" y="440"/>
                    </a:lnTo>
                    <a:lnTo>
                      <a:pt x="103" y="436"/>
                    </a:lnTo>
                    <a:lnTo>
                      <a:pt x="102" y="436"/>
                    </a:lnTo>
                    <a:lnTo>
                      <a:pt x="102" y="434"/>
                    </a:lnTo>
                    <a:lnTo>
                      <a:pt x="101" y="434"/>
                    </a:lnTo>
                    <a:lnTo>
                      <a:pt x="101" y="436"/>
                    </a:lnTo>
                    <a:lnTo>
                      <a:pt x="101" y="438"/>
                    </a:lnTo>
                    <a:lnTo>
                      <a:pt x="100" y="438"/>
                    </a:lnTo>
                    <a:lnTo>
                      <a:pt x="100" y="446"/>
                    </a:lnTo>
                    <a:lnTo>
                      <a:pt x="99" y="448"/>
                    </a:lnTo>
                    <a:lnTo>
                      <a:pt x="98" y="448"/>
                    </a:lnTo>
                    <a:lnTo>
                      <a:pt x="98" y="456"/>
                    </a:lnTo>
                    <a:lnTo>
                      <a:pt x="98" y="458"/>
                    </a:lnTo>
                    <a:lnTo>
                      <a:pt x="97" y="458"/>
                    </a:lnTo>
                    <a:lnTo>
                      <a:pt x="97" y="459"/>
                    </a:lnTo>
                    <a:lnTo>
                      <a:pt x="97" y="462"/>
                    </a:lnTo>
                    <a:lnTo>
                      <a:pt x="96" y="462"/>
                    </a:lnTo>
                    <a:lnTo>
                      <a:pt x="96" y="460"/>
                    </a:lnTo>
                    <a:lnTo>
                      <a:pt x="97" y="460"/>
                    </a:lnTo>
                    <a:lnTo>
                      <a:pt x="97" y="462"/>
                    </a:lnTo>
                    <a:lnTo>
                      <a:pt x="97" y="459"/>
                    </a:lnTo>
                    <a:lnTo>
                      <a:pt x="95" y="460"/>
                    </a:lnTo>
                    <a:lnTo>
                      <a:pt x="95" y="458"/>
                    </a:lnTo>
                    <a:lnTo>
                      <a:pt x="94" y="458"/>
                    </a:lnTo>
                    <a:lnTo>
                      <a:pt x="94" y="462"/>
                    </a:lnTo>
                    <a:lnTo>
                      <a:pt x="94" y="464"/>
                    </a:lnTo>
                    <a:lnTo>
                      <a:pt x="94" y="474"/>
                    </a:lnTo>
                    <a:lnTo>
                      <a:pt x="93" y="476"/>
                    </a:lnTo>
                    <a:lnTo>
                      <a:pt x="93" y="504"/>
                    </a:lnTo>
                    <a:lnTo>
                      <a:pt x="93" y="506"/>
                    </a:lnTo>
                    <a:lnTo>
                      <a:pt x="92" y="506"/>
                    </a:lnTo>
                    <a:lnTo>
                      <a:pt x="92" y="504"/>
                    </a:lnTo>
                    <a:lnTo>
                      <a:pt x="93" y="504"/>
                    </a:lnTo>
                    <a:lnTo>
                      <a:pt x="93" y="476"/>
                    </a:lnTo>
                    <a:lnTo>
                      <a:pt x="92" y="476"/>
                    </a:lnTo>
                    <a:lnTo>
                      <a:pt x="92" y="474"/>
                    </a:lnTo>
                    <a:lnTo>
                      <a:pt x="94" y="474"/>
                    </a:lnTo>
                    <a:lnTo>
                      <a:pt x="94" y="464"/>
                    </a:lnTo>
                    <a:lnTo>
                      <a:pt x="93" y="464"/>
                    </a:lnTo>
                    <a:lnTo>
                      <a:pt x="93" y="466"/>
                    </a:lnTo>
                    <a:lnTo>
                      <a:pt x="92" y="466"/>
                    </a:lnTo>
                    <a:lnTo>
                      <a:pt x="92" y="462"/>
                    </a:lnTo>
                    <a:lnTo>
                      <a:pt x="94" y="462"/>
                    </a:lnTo>
                    <a:lnTo>
                      <a:pt x="94" y="458"/>
                    </a:lnTo>
                    <a:lnTo>
                      <a:pt x="92" y="458"/>
                    </a:lnTo>
                    <a:lnTo>
                      <a:pt x="93" y="456"/>
                    </a:lnTo>
                    <a:lnTo>
                      <a:pt x="94" y="458"/>
                    </a:lnTo>
                    <a:lnTo>
                      <a:pt x="97" y="456"/>
                    </a:lnTo>
                    <a:lnTo>
                      <a:pt x="98" y="456"/>
                    </a:lnTo>
                    <a:lnTo>
                      <a:pt x="98" y="448"/>
                    </a:lnTo>
                    <a:lnTo>
                      <a:pt x="97" y="448"/>
                    </a:lnTo>
                    <a:lnTo>
                      <a:pt x="97" y="446"/>
                    </a:lnTo>
                    <a:lnTo>
                      <a:pt x="96" y="446"/>
                    </a:lnTo>
                    <a:lnTo>
                      <a:pt x="96" y="452"/>
                    </a:lnTo>
                    <a:lnTo>
                      <a:pt x="96" y="454"/>
                    </a:lnTo>
                    <a:lnTo>
                      <a:pt x="93" y="454"/>
                    </a:lnTo>
                    <a:lnTo>
                      <a:pt x="92" y="456"/>
                    </a:lnTo>
                    <a:lnTo>
                      <a:pt x="91" y="455"/>
                    </a:lnTo>
                    <a:lnTo>
                      <a:pt x="91" y="462"/>
                    </a:lnTo>
                    <a:lnTo>
                      <a:pt x="91" y="470"/>
                    </a:lnTo>
                    <a:lnTo>
                      <a:pt x="91" y="540"/>
                    </a:lnTo>
                    <a:lnTo>
                      <a:pt x="88" y="540"/>
                    </a:lnTo>
                    <a:lnTo>
                      <a:pt x="88" y="548"/>
                    </a:lnTo>
                    <a:lnTo>
                      <a:pt x="86" y="548"/>
                    </a:lnTo>
                    <a:lnTo>
                      <a:pt x="86" y="546"/>
                    </a:lnTo>
                    <a:lnTo>
                      <a:pt x="87" y="546"/>
                    </a:lnTo>
                    <a:lnTo>
                      <a:pt x="88" y="548"/>
                    </a:lnTo>
                    <a:lnTo>
                      <a:pt x="88" y="540"/>
                    </a:lnTo>
                    <a:lnTo>
                      <a:pt x="89" y="538"/>
                    </a:lnTo>
                    <a:lnTo>
                      <a:pt x="91" y="540"/>
                    </a:lnTo>
                    <a:lnTo>
                      <a:pt x="91" y="470"/>
                    </a:lnTo>
                    <a:lnTo>
                      <a:pt x="90" y="470"/>
                    </a:lnTo>
                    <a:lnTo>
                      <a:pt x="90" y="472"/>
                    </a:lnTo>
                    <a:lnTo>
                      <a:pt x="90" y="502"/>
                    </a:lnTo>
                    <a:lnTo>
                      <a:pt x="88" y="502"/>
                    </a:lnTo>
                    <a:lnTo>
                      <a:pt x="88" y="500"/>
                    </a:lnTo>
                    <a:lnTo>
                      <a:pt x="90" y="500"/>
                    </a:lnTo>
                    <a:lnTo>
                      <a:pt x="90" y="502"/>
                    </a:lnTo>
                    <a:lnTo>
                      <a:pt x="90" y="472"/>
                    </a:lnTo>
                    <a:lnTo>
                      <a:pt x="89" y="472"/>
                    </a:lnTo>
                    <a:lnTo>
                      <a:pt x="89" y="474"/>
                    </a:lnTo>
                    <a:lnTo>
                      <a:pt x="88" y="474"/>
                    </a:lnTo>
                    <a:lnTo>
                      <a:pt x="87" y="474"/>
                    </a:lnTo>
                    <a:lnTo>
                      <a:pt x="87" y="492"/>
                    </a:lnTo>
                    <a:lnTo>
                      <a:pt x="87" y="494"/>
                    </a:lnTo>
                    <a:lnTo>
                      <a:pt x="86" y="492"/>
                    </a:lnTo>
                    <a:lnTo>
                      <a:pt x="87" y="492"/>
                    </a:lnTo>
                    <a:lnTo>
                      <a:pt x="87" y="474"/>
                    </a:lnTo>
                    <a:lnTo>
                      <a:pt x="87" y="472"/>
                    </a:lnTo>
                    <a:lnTo>
                      <a:pt x="88" y="472"/>
                    </a:lnTo>
                    <a:lnTo>
                      <a:pt x="89" y="470"/>
                    </a:lnTo>
                    <a:lnTo>
                      <a:pt x="88" y="470"/>
                    </a:lnTo>
                    <a:lnTo>
                      <a:pt x="88" y="468"/>
                    </a:lnTo>
                    <a:lnTo>
                      <a:pt x="90" y="468"/>
                    </a:lnTo>
                    <a:lnTo>
                      <a:pt x="91" y="470"/>
                    </a:lnTo>
                    <a:lnTo>
                      <a:pt x="91" y="462"/>
                    </a:lnTo>
                    <a:lnTo>
                      <a:pt x="90" y="462"/>
                    </a:lnTo>
                    <a:lnTo>
                      <a:pt x="90" y="460"/>
                    </a:lnTo>
                    <a:lnTo>
                      <a:pt x="91" y="460"/>
                    </a:lnTo>
                    <a:lnTo>
                      <a:pt x="91" y="462"/>
                    </a:lnTo>
                    <a:lnTo>
                      <a:pt x="91" y="455"/>
                    </a:lnTo>
                    <a:lnTo>
                      <a:pt x="91" y="454"/>
                    </a:lnTo>
                    <a:lnTo>
                      <a:pt x="90" y="454"/>
                    </a:lnTo>
                    <a:lnTo>
                      <a:pt x="90" y="456"/>
                    </a:lnTo>
                    <a:lnTo>
                      <a:pt x="90" y="458"/>
                    </a:lnTo>
                    <a:lnTo>
                      <a:pt x="89" y="460"/>
                    </a:lnTo>
                    <a:lnTo>
                      <a:pt x="89" y="462"/>
                    </a:lnTo>
                    <a:lnTo>
                      <a:pt x="88" y="460"/>
                    </a:lnTo>
                    <a:lnTo>
                      <a:pt x="89" y="458"/>
                    </a:lnTo>
                    <a:lnTo>
                      <a:pt x="90" y="458"/>
                    </a:lnTo>
                    <a:lnTo>
                      <a:pt x="90" y="456"/>
                    </a:lnTo>
                    <a:lnTo>
                      <a:pt x="87" y="455"/>
                    </a:lnTo>
                    <a:lnTo>
                      <a:pt x="87" y="460"/>
                    </a:lnTo>
                    <a:lnTo>
                      <a:pt x="86" y="462"/>
                    </a:lnTo>
                    <a:lnTo>
                      <a:pt x="85" y="461"/>
                    </a:lnTo>
                    <a:lnTo>
                      <a:pt x="85" y="466"/>
                    </a:lnTo>
                    <a:lnTo>
                      <a:pt x="84" y="466"/>
                    </a:lnTo>
                    <a:lnTo>
                      <a:pt x="84" y="470"/>
                    </a:lnTo>
                    <a:lnTo>
                      <a:pt x="83" y="470"/>
                    </a:lnTo>
                    <a:lnTo>
                      <a:pt x="83" y="482"/>
                    </a:lnTo>
                    <a:lnTo>
                      <a:pt x="82" y="484"/>
                    </a:lnTo>
                    <a:lnTo>
                      <a:pt x="82" y="492"/>
                    </a:lnTo>
                    <a:lnTo>
                      <a:pt x="81" y="492"/>
                    </a:lnTo>
                    <a:lnTo>
                      <a:pt x="80" y="490"/>
                    </a:lnTo>
                    <a:lnTo>
                      <a:pt x="82" y="490"/>
                    </a:lnTo>
                    <a:lnTo>
                      <a:pt x="82" y="492"/>
                    </a:lnTo>
                    <a:lnTo>
                      <a:pt x="82" y="484"/>
                    </a:lnTo>
                    <a:lnTo>
                      <a:pt x="81" y="482"/>
                    </a:lnTo>
                    <a:lnTo>
                      <a:pt x="83" y="482"/>
                    </a:lnTo>
                    <a:lnTo>
                      <a:pt x="83" y="470"/>
                    </a:lnTo>
                    <a:lnTo>
                      <a:pt x="82" y="470"/>
                    </a:lnTo>
                    <a:lnTo>
                      <a:pt x="82" y="474"/>
                    </a:lnTo>
                    <a:lnTo>
                      <a:pt x="81" y="472"/>
                    </a:lnTo>
                    <a:lnTo>
                      <a:pt x="82" y="472"/>
                    </a:lnTo>
                    <a:lnTo>
                      <a:pt x="82" y="474"/>
                    </a:lnTo>
                    <a:lnTo>
                      <a:pt x="82" y="470"/>
                    </a:lnTo>
                    <a:lnTo>
                      <a:pt x="81" y="468"/>
                    </a:lnTo>
                    <a:lnTo>
                      <a:pt x="83" y="468"/>
                    </a:lnTo>
                    <a:lnTo>
                      <a:pt x="84" y="470"/>
                    </a:lnTo>
                    <a:lnTo>
                      <a:pt x="84" y="466"/>
                    </a:lnTo>
                    <a:lnTo>
                      <a:pt x="82" y="466"/>
                    </a:lnTo>
                    <a:lnTo>
                      <a:pt x="85" y="464"/>
                    </a:lnTo>
                    <a:lnTo>
                      <a:pt x="85" y="466"/>
                    </a:lnTo>
                    <a:lnTo>
                      <a:pt x="85" y="461"/>
                    </a:lnTo>
                    <a:lnTo>
                      <a:pt x="85" y="460"/>
                    </a:lnTo>
                    <a:lnTo>
                      <a:pt x="87" y="460"/>
                    </a:lnTo>
                    <a:lnTo>
                      <a:pt x="87" y="455"/>
                    </a:lnTo>
                    <a:lnTo>
                      <a:pt x="85" y="455"/>
                    </a:lnTo>
                    <a:lnTo>
                      <a:pt x="85" y="456"/>
                    </a:lnTo>
                    <a:lnTo>
                      <a:pt x="85" y="458"/>
                    </a:lnTo>
                    <a:lnTo>
                      <a:pt x="82" y="458"/>
                    </a:lnTo>
                    <a:lnTo>
                      <a:pt x="82" y="456"/>
                    </a:lnTo>
                    <a:lnTo>
                      <a:pt x="81" y="456"/>
                    </a:lnTo>
                    <a:lnTo>
                      <a:pt x="81" y="462"/>
                    </a:lnTo>
                    <a:lnTo>
                      <a:pt x="80" y="464"/>
                    </a:lnTo>
                    <a:lnTo>
                      <a:pt x="80" y="470"/>
                    </a:lnTo>
                    <a:lnTo>
                      <a:pt x="79" y="470"/>
                    </a:lnTo>
                    <a:lnTo>
                      <a:pt x="79" y="498"/>
                    </a:lnTo>
                    <a:lnTo>
                      <a:pt x="79" y="500"/>
                    </a:lnTo>
                    <a:lnTo>
                      <a:pt x="79" y="504"/>
                    </a:lnTo>
                    <a:lnTo>
                      <a:pt x="78" y="504"/>
                    </a:lnTo>
                    <a:lnTo>
                      <a:pt x="78" y="502"/>
                    </a:lnTo>
                    <a:lnTo>
                      <a:pt x="79" y="504"/>
                    </a:lnTo>
                    <a:lnTo>
                      <a:pt x="79" y="500"/>
                    </a:lnTo>
                    <a:lnTo>
                      <a:pt x="76" y="500"/>
                    </a:lnTo>
                    <a:lnTo>
                      <a:pt x="76" y="502"/>
                    </a:lnTo>
                    <a:lnTo>
                      <a:pt x="78" y="502"/>
                    </a:lnTo>
                    <a:lnTo>
                      <a:pt x="75" y="504"/>
                    </a:lnTo>
                    <a:lnTo>
                      <a:pt x="74" y="502"/>
                    </a:lnTo>
                    <a:lnTo>
                      <a:pt x="76" y="498"/>
                    </a:lnTo>
                    <a:lnTo>
                      <a:pt x="79" y="498"/>
                    </a:lnTo>
                    <a:lnTo>
                      <a:pt x="79" y="470"/>
                    </a:lnTo>
                    <a:lnTo>
                      <a:pt x="79" y="468"/>
                    </a:lnTo>
                    <a:lnTo>
                      <a:pt x="80" y="468"/>
                    </a:lnTo>
                    <a:lnTo>
                      <a:pt x="80" y="470"/>
                    </a:lnTo>
                    <a:lnTo>
                      <a:pt x="80" y="464"/>
                    </a:lnTo>
                    <a:lnTo>
                      <a:pt x="78" y="464"/>
                    </a:lnTo>
                    <a:lnTo>
                      <a:pt x="78" y="486"/>
                    </a:lnTo>
                    <a:lnTo>
                      <a:pt x="78" y="488"/>
                    </a:lnTo>
                    <a:lnTo>
                      <a:pt x="76" y="490"/>
                    </a:lnTo>
                    <a:lnTo>
                      <a:pt x="76" y="486"/>
                    </a:lnTo>
                    <a:lnTo>
                      <a:pt x="78" y="486"/>
                    </a:lnTo>
                    <a:lnTo>
                      <a:pt x="78" y="464"/>
                    </a:lnTo>
                    <a:lnTo>
                      <a:pt x="78" y="462"/>
                    </a:lnTo>
                    <a:lnTo>
                      <a:pt x="77" y="460"/>
                    </a:lnTo>
                    <a:lnTo>
                      <a:pt x="78" y="458"/>
                    </a:lnTo>
                    <a:lnTo>
                      <a:pt x="80" y="458"/>
                    </a:lnTo>
                    <a:lnTo>
                      <a:pt x="81" y="462"/>
                    </a:lnTo>
                    <a:lnTo>
                      <a:pt x="81" y="456"/>
                    </a:lnTo>
                    <a:lnTo>
                      <a:pt x="80" y="456"/>
                    </a:lnTo>
                    <a:lnTo>
                      <a:pt x="77" y="454"/>
                    </a:lnTo>
                    <a:lnTo>
                      <a:pt x="80" y="454"/>
                    </a:lnTo>
                    <a:lnTo>
                      <a:pt x="82" y="452"/>
                    </a:lnTo>
                    <a:lnTo>
                      <a:pt x="85" y="452"/>
                    </a:lnTo>
                    <a:lnTo>
                      <a:pt x="83" y="454"/>
                    </a:lnTo>
                    <a:lnTo>
                      <a:pt x="82" y="456"/>
                    </a:lnTo>
                    <a:lnTo>
                      <a:pt x="85" y="456"/>
                    </a:lnTo>
                    <a:lnTo>
                      <a:pt x="85" y="455"/>
                    </a:lnTo>
                    <a:lnTo>
                      <a:pt x="85" y="454"/>
                    </a:lnTo>
                    <a:lnTo>
                      <a:pt x="86" y="454"/>
                    </a:lnTo>
                    <a:lnTo>
                      <a:pt x="91" y="452"/>
                    </a:lnTo>
                    <a:lnTo>
                      <a:pt x="90" y="454"/>
                    </a:lnTo>
                    <a:lnTo>
                      <a:pt x="92" y="452"/>
                    </a:lnTo>
                    <a:lnTo>
                      <a:pt x="96" y="452"/>
                    </a:lnTo>
                    <a:lnTo>
                      <a:pt x="96" y="446"/>
                    </a:lnTo>
                    <a:lnTo>
                      <a:pt x="93" y="446"/>
                    </a:lnTo>
                    <a:lnTo>
                      <a:pt x="96" y="444"/>
                    </a:lnTo>
                    <a:lnTo>
                      <a:pt x="97" y="446"/>
                    </a:lnTo>
                    <a:lnTo>
                      <a:pt x="98" y="444"/>
                    </a:lnTo>
                    <a:lnTo>
                      <a:pt x="100" y="446"/>
                    </a:lnTo>
                    <a:lnTo>
                      <a:pt x="100" y="438"/>
                    </a:lnTo>
                    <a:lnTo>
                      <a:pt x="100" y="440"/>
                    </a:lnTo>
                    <a:lnTo>
                      <a:pt x="99" y="442"/>
                    </a:lnTo>
                    <a:lnTo>
                      <a:pt x="98" y="440"/>
                    </a:lnTo>
                    <a:lnTo>
                      <a:pt x="100" y="440"/>
                    </a:lnTo>
                    <a:lnTo>
                      <a:pt x="100" y="438"/>
                    </a:lnTo>
                    <a:lnTo>
                      <a:pt x="99" y="436"/>
                    </a:lnTo>
                    <a:lnTo>
                      <a:pt x="101" y="436"/>
                    </a:lnTo>
                    <a:lnTo>
                      <a:pt x="101" y="434"/>
                    </a:lnTo>
                    <a:lnTo>
                      <a:pt x="99" y="434"/>
                    </a:lnTo>
                    <a:lnTo>
                      <a:pt x="98" y="435"/>
                    </a:lnTo>
                    <a:lnTo>
                      <a:pt x="98" y="438"/>
                    </a:lnTo>
                    <a:lnTo>
                      <a:pt x="98" y="440"/>
                    </a:lnTo>
                    <a:lnTo>
                      <a:pt x="97" y="440"/>
                    </a:lnTo>
                    <a:lnTo>
                      <a:pt x="97" y="438"/>
                    </a:lnTo>
                    <a:lnTo>
                      <a:pt x="98" y="438"/>
                    </a:lnTo>
                    <a:lnTo>
                      <a:pt x="98" y="435"/>
                    </a:lnTo>
                    <a:lnTo>
                      <a:pt x="97" y="436"/>
                    </a:lnTo>
                    <a:lnTo>
                      <a:pt x="95" y="436"/>
                    </a:lnTo>
                    <a:lnTo>
                      <a:pt x="95" y="442"/>
                    </a:lnTo>
                    <a:lnTo>
                      <a:pt x="94" y="440"/>
                    </a:lnTo>
                    <a:lnTo>
                      <a:pt x="95" y="440"/>
                    </a:lnTo>
                    <a:lnTo>
                      <a:pt x="95" y="442"/>
                    </a:lnTo>
                    <a:lnTo>
                      <a:pt x="95" y="436"/>
                    </a:lnTo>
                    <a:lnTo>
                      <a:pt x="96" y="434"/>
                    </a:lnTo>
                    <a:lnTo>
                      <a:pt x="93" y="434"/>
                    </a:lnTo>
                    <a:lnTo>
                      <a:pt x="94" y="432"/>
                    </a:lnTo>
                    <a:lnTo>
                      <a:pt x="93" y="432"/>
                    </a:lnTo>
                    <a:lnTo>
                      <a:pt x="93" y="436"/>
                    </a:lnTo>
                    <a:lnTo>
                      <a:pt x="92" y="437"/>
                    </a:lnTo>
                    <a:lnTo>
                      <a:pt x="92" y="440"/>
                    </a:lnTo>
                    <a:lnTo>
                      <a:pt x="92" y="442"/>
                    </a:lnTo>
                    <a:lnTo>
                      <a:pt x="92" y="448"/>
                    </a:lnTo>
                    <a:lnTo>
                      <a:pt x="92" y="450"/>
                    </a:lnTo>
                    <a:lnTo>
                      <a:pt x="87" y="450"/>
                    </a:lnTo>
                    <a:lnTo>
                      <a:pt x="89" y="448"/>
                    </a:lnTo>
                    <a:lnTo>
                      <a:pt x="92" y="448"/>
                    </a:lnTo>
                    <a:lnTo>
                      <a:pt x="92" y="442"/>
                    </a:lnTo>
                    <a:lnTo>
                      <a:pt x="90" y="442"/>
                    </a:lnTo>
                    <a:lnTo>
                      <a:pt x="91" y="440"/>
                    </a:lnTo>
                    <a:lnTo>
                      <a:pt x="92" y="440"/>
                    </a:lnTo>
                    <a:lnTo>
                      <a:pt x="92" y="437"/>
                    </a:lnTo>
                    <a:lnTo>
                      <a:pt x="91" y="438"/>
                    </a:lnTo>
                    <a:lnTo>
                      <a:pt x="89" y="438"/>
                    </a:lnTo>
                    <a:lnTo>
                      <a:pt x="89" y="436"/>
                    </a:lnTo>
                    <a:lnTo>
                      <a:pt x="85" y="436"/>
                    </a:lnTo>
                    <a:lnTo>
                      <a:pt x="85" y="448"/>
                    </a:lnTo>
                    <a:lnTo>
                      <a:pt x="85" y="450"/>
                    </a:lnTo>
                    <a:lnTo>
                      <a:pt x="83" y="450"/>
                    </a:lnTo>
                    <a:lnTo>
                      <a:pt x="83" y="448"/>
                    </a:lnTo>
                    <a:lnTo>
                      <a:pt x="85" y="448"/>
                    </a:lnTo>
                    <a:lnTo>
                      <a:pt x="85" y="436"/>
                    </a:lnTo>
                    <a:lnTo>
                      <a:pt x="84" y="438"/>
                    </a:lnTo>
                    <a:lnTo>
                      <a:pt x="84" y="446"/>
                    </a:lnTo>
                    <a:lnTo>
                      <a:pt x="80" y="446"/>
                    </a:lnTo>
                    <a:lnTo>
                      <a:pt x="79" y="446"/>
                    </a:lnTo>
                    <a:lnTo>
                      <a:pt x="79" y="448"/>
                    </a:lnTo>
                    <a:lnTo>
                      <a:pt x="79" y="450"/>
                    </a:lnTo>
                    <a:lnTo>
                      <a:pt x="77" y="450"/>
                    </a:lnTo>
                    <a:lnTo>
                      <a:pt x="78" y="448"/>
                    </a:lnTo>
                    <a:lnTo>
                      <a:pt x="79" y="448"/>
                    </a:lnTo>
                    <a:lnTo>
                      <a:pt x="79" y="446"/>
                    </a:lnTo>
                    <a:lnTo>
                      <a:pt x="78" y="446"/>
                    </a:lnTo>
                    <a:lnTo>
                      <a:pt x="76" y="445"/>
                    </a:lnTo>
                    <a:lnTo>
                      <a:pt x="76" y="466"/>
                    </a:lnTo>
                    <a:lnTo>
                      <a:pt x="76" y="468"/>
                    </a:lnTo>
                    <a:lnTo>
                      <a:pt x="75" y="468"/>
                    </a:lnTo>
                    <a:lnTo>
                      <a:pt x="74" y="466"/>
                    </a:lnTo>
                    <a:lnTo>
                      <a:pt x="76" y="466"/>
                    </a:lnTo>
                    <a:lnTo>
                      <a:pt x="76" y="445"/>
                    </a:lnTo>
                    <a:lnTo>
                      <a:pt x="75" y="444"/>
                    </a:lnTo>
                    <a:lnTo>
                      <a:pt x="75" y="462"/>
                    </a:lnTo>
                    <a:lnTo>
                      <a:pt x="72" y="464"/>
                    </a:lnTo>
                    <a:lnTo>
                      <a:pt x="72" y="492"/>
                    </a:lnTo>
                    <a:lnTo>
                      <a:pt x="71" y="492"/>
                    </a:lnTo>
                    <a:lnTo>
                      <a:pt x="70" y="494"/>
                    </a:lnTo>
                    <a:lnTo>
                      <a:pt x="69" y="492"/>
                    </a:lnTo>
                    <a:lnTo>
                      <a:pt x="71" y="490"/>
                    </a:lnTo>
                    <a:lnTo>
                      <a:pt x="72" y="492"/>
                    </a:lnTo>
                    <a:lnTo>
                      <a:pt x="72" y="464"/>
                    </a:lnTo>
                    <a:lnTo>
                      <a:pt x="71" y="464"/>
                    </a:lnTo>
                    <a:lnTo>
                      <a:pt x="71" y="462"/>
                    </a:lnTo>
                    <a:lnTo>
                      <a:pt x="75" y="462"/>
                    </a:lnTo>
                    <a:lnTo>
                      <a:pt x="75" y="444"/>
                    </a:lnTo>
                    <a:lnTo>
                      <a:pt x="75" y="442"/>
                    </a:lnTo>
                    <a:lnTo>
                      <a:pt x="76" y="442"/>
                    </a:lnTo>
                    <a:lnTo>
                      <a:pt x="76" y="440"/>
                    </a:lnTo>
                    <a:lnTo>
                      <a:pt x="78" y="442"/>
                    </a:lnTo>
                    <a:lnTo>
                      <a:pt x="78" y="444"/>
                    </a:lnTo>
                    <a:lnTo>
                      <a:pt x="79" y="444"/>
                    </a:lnTo>
                    <a:lnTo>
                      <a:pt x="79" y="446"/>
                    </a:lnTo>
                    <a:lnTo>
                      <a:pt x="82" y="444"/>
                    </a:lnTo>
                    <a:lnTo>
                      <a:pt x="83" y="444"/>
                    </a:lnTo>
                    <a:lnTo>
                      <a:pt x="84" y="446"/>
                    </a:lnTo>
                    <a:lnTo>
                      <a:pt x="84" y="438"/>
                    </a:lnTo>
                    <a:lnTo>
                      <a:pt x="83" y="438"/>
                    </a:lnTo>
                    <a:lnTo>
                      <a:pt x="83" y="442"/>
                    </a:lnTo>
                    <a:lnTo>
                      <a:pt x="82" y="444"/>
                    </a:lnTo>
                    <a:lnTo>
                      <a:pt x="81" y="442"/>
                    </a:lnTo>
                    <a:lnTo>
                      <a:pt x="83" y="442"/>
                    </a:lnTo>
                    <a:lnTo>
                      <a:pt x="83" y="438"/>
                    </a:lnTo>
                    <a:lnTo>
                      <a:pt x="81" y="438"/>
                    </a:lnTo>
                    <a:lnTo>
                      <a:pt x="82" y="436"/>
                    </a:lnTo>
                    <a:lnTo>
                      <a:pt x="84" y="436"/>
                    </a:lnTo>
                    <a:lnTo>
                      <a:pt x="84" y="434"/>
                    </a:lnTo>
                    <a:lnTo>
                      <a:pt x="89" y="434"/>
                    </a:lnTo>
                    <a:lnTo>
                      <a:pt x="90" y="436"/>
                    </a:lnTo>
                    <a:lnTo>
                      <a:pt x="93" y="436"/>
                    </a:lnTo>
                    <a:lnTo>
                      <a:pt x="93" y="432"/>
                    </a:lnTo>
                    <a:lnTo>
                      <a:pt x="91" y="430"/>
                    </a:lnTo>
                    <a:lnTo>
                      <a:pt x="90" y="430"/>
                    </a:lnTo>
                    <a:lnTo>
                      <a:pt x="91" y="428"/>
                    </a:lnTo>
                    <a:lnTo>
                      <a:pt x="94" y="430"/>
                    </a:lnTo>
                    <a:lnTo>
                      <a:pt x="96" y="430"/>
                    </a:lnTo>
                    <a:lnTo>
                      <a:pt x="96" y="432"/>
                    </a:lnTo>
                    <a:lnTo>
                      <a:pt x="96" y="434"/>
                    </a:lnTo>
                    <a:lnTo>
                      <a:pt x="99" y="432"/>
                    </a:lnTo>
                    <a:lnTo>
                      <a:pt x="106" y="432"/>
                    </a:lnTo>
                    <a:lnTo>
                      <a:pt x="106" y="430"/>
                    </a:lnTo>
                    <a:lnTo>
                      <a:pt x="103" y="430"/>
                    </a:lnTo>
                    <a:lnTo>
                      <a:pt x="103" y="428"/>
                    </a:lnTo>
                    <a:lnTo>
                      <a:pt x="107" y="428"/>
                    </a:lnTo>
                    <a:lnTo>
                      <a:pt x="107" y="425"/>
                    </a:lnTo>
                    <a:lnTo>
                      <a:pt x="106" y="426"/>
                    </a:lnTo>
                    <a:lnTo>
                      <a:pt x="105" y="426"/>
                    </a:lnTo>
                    <a:lnTo>
                      <a:pt x="106" y="424"/>
                    </a:lnTo>
                    <a:lnTo>
                      <a:pt x="108" y="424"/>
                    </a:lnTo>
                    <a:lnTo>
                      <a:pt x="108" y="425"/>
                    </a:lnTo>
                    <a:lnTo>
                      <a:pt x="109" y="424"/>
                    </a:lnTo>
                    <a:lnTo>
                      <a:pt x="112" y="424"/>
                    </a:lnTo>
                    <a:lnTo>
                      <a:pt x="112" y="419"/>
                    </a:lnTo>
                    <a:lnTo>
                      <a:pt x="111" y="418"/>
                    </a:lnTo>
                    <a:lnTo>
                      <a:pt x="110" y="416"/>
                    </a:lnTo>
                    <a:lnTo>
                      <a:pt x="110" y="418"/>
                    </a:lnTo>
                    <a:lnTo>
                      <a:pt x="109" y="418"/>
                    </a:lnTo>
                    <a:lnTo>
                      <a:pt x="109" y="416"/>
                    </a:lnTo>
                    <a:lnTo>
                      <a:pt x="110" y="416"/>
                    </a:lnTo>
                    <a:lnTo>
                      <a:pt x="109" y="414"/>
                    </a:lnTo>
                    <a:lnTo>
                      <a:pt x="106" y="410"/>
                    </a:lnTo>
                    <a:lnTo>
                      <a:pt x="106" y="416"/>
                    </a:lnTo>
                    <a:lnTo>
                      <a:pt x="105" y="414"/>
                    </a:lnTo>
                    <a:lnTo>
                      <a:pt x="106" y="414"/>
                    </a:lnTo>
                    <a:lnTo>
                      <a:pt x="106" y="416"/>
                    </a:lnTo>
                    <a:lnTo>
                      <a:pt x="106" y="410"/>
                    </a:lnTo>
                    <a:lnTo>
                      <a:pt x="105" y="408"/>
                    </a:lnTo>
                    <a:lnTo>
                      <a:pt x="104" y="408"/>
                    </a:lnTo>
                    <a:lnTo>
                      <a:pt x="104" y="409"/>
                    </a:lnTo>
                    <a:lnTo>
                      <a:pt x="104" y="420"/>
                    </a:lnTo>
                    <a:lnTo>
                      <a:pt x="104" y="421"/>
                    </a:lnTo>
                    <a:lnTo>
                      <a:pt x="104" y="424"/>
                    </a:lnTo>
                    <a:lnTo>
                      <a:pt x="102" y="426"/>
                    </a:lnTo>
                    <a:lnTo>
                      <a:pt x="102" y="430"/>
                    </a:lnTo>
                    <a:lnTo>
                      <a:pt x="100" y="430"/>
                    </a:lnTo>
                    <a:lnTo>
                      <a:pt x="100" y="429"/>
                    </a:lnTo>
                    <a:lnTo>
                      <a:pt x="100" y="428"/>
                    </a:lnTo>
                    <a:lnTo>
                      <a:pt x="101" y="426"/>
                    </a:lnTo>
                    <a:lnTo>
                      <a:pt x="103" y="424"/>
                    </a:lnTo>
                    <a:lnTo>
                      <a:pt x="104" y="424"/>
                    </a:lnTo>
                    <a:lnTo>
                      <a:pt x="104" y="421"/>
                    </a:lnTo>
                    <a:lnTo>
                      <a:pt x="102" y="422"/>
                    </a:lnTo>
                    <a:lnTo>
                      <a:pt x="100" y="422"/>
                    </a:lnTo>
                    <a:lnTo>
                      <a:pt x="100" y="424"/>
                    </a:lnTo>
                    <a:lnTo>
                      <a:pt x="98" y="423"/>
                    </a:lnTo>
                    <a:lnTo>
                      <a:pt x="98" y="426"/>
                    </a:lnTo>
                    <a:lnTo>
                      <a:pt x="89" y="426"/>
                    </a:lnTo>
                    <a:lnTo>
                      <a:pt x="89" y="430"/>
                    </a:lnTo>
                    <a:lnTo>
                      <a:pt x="88" y="432"/>
                    </a:lnTo>
                    <a:lnTo>
                      <a:pt x="87" y="430"/>
                    </a:lnTo>
                    <a:lnTo>
                      <a:pt x="89" y="430"/>
                    </a:lnTo>
                    <a:lnTo>
                      <a:pt x="89" y="426"/>
                    </a:lnTo>
                    <a:lnTo>
                      <a:pt x="88" y="426"/>
                    </a:lnTo>
                    <a:lnTo>
                      <a:pt x="86" y="424"/>
                    </a:lnTo>
                    <a:lnTo>
                      <a:pt x="89" y="426"/>
                    </a:lnTo>
                    <a:lnTo>
                      <a:pt x="89" y="424"/>
                    </a:lnTo>
                    <a:lnTo>
                      <a:pt x="97" y="424"/>
                    </a:lnTo>
                    <a:lnTo>
                      <a:pt x="98" y="426"/>
                    </a:lnTo>
                    <a:lnTo>
                      <a:pt x="98" y="423"/>
                    </a:lnTo>
                    <a:lnTo>
                      <a:pt x="96" y="422"/>
                    </a:lnTo>
                    <a:lnTo>
                      <a:pt x="86" y="422"/>
                    </a:lnTo>
                    <a:lnTo>
                      <a:pt x="85" y="424"/>
                    </a:lnTo>
                    <a:lnTo>
                      <a:pt x="85" y="428"/>
                    </a:lnTo>
                    <a:lnTo>
                      <a:pt x="84" y="428"/>
                    </a:lnTo>
                    <a:lnTo>
                      <a:pt x="84" y="430"/>
                    </a:lnTo>
                    <a:lnTo>
                      <a:pt x="84" y="432"/>
                    </a:lnTo>
                    <a:lnTo>
                      <a:pt x="82" y="432"/>
                    </a:lnTo>
                    <a:lnTo>
                      <a:pt x="82" y="430"/>
                    </a:lnTo>
                    <a:lnTo>
                      <a:pt x="84" y="430"/>
                    </a:lnTo>
                    <a:lnTo>
                      <a:pt x="84" y="428"/>
                    </a:lnTo>
                    <a:lnTo>
                      <a:pt x="83" y="428"/>
                    </a:lnTo>
                    <a:lnTo>
                      <a:pt x="83" y="426"/>
                    </a:lnTo>
                    <a:lnTo>
                      <a:pt x="82" y="425"/>
                    </a:lnTo>
                    <a:lnTo>
                      <a:pt x="79" y="426"/>
                    </a:lnTo>
                    <a:lnTo>
                      <a:pt x="78" y="424"/>
                    </a:lnTo>
                    <a:lnTo>
                      <a:pt x="79" y="424"/>
                    </a:lnTo>
                    <a:lnTo>
                      <a:pt x="80" y="422"/>
                    </a:lnTo>
                    <a:lnTo>
                      <a:pt x="81" y="418"/>
                    </a:lnTo>
                    <a:lnTo>
                      <a:pt x="83" y="420"/>
                    </a:lnTo>
                    <a:lnTo>
                      <a:pt x="83" y="422"/>
                    </a:lnTo>
                    <a:lnTo>
                      <a:pt x="82" y="422"/>
                    </a:lnTo>
                    <a:lnTo>
                      <a:pt x="82" y="424"/>
                    </a:lnTo>
                    <a:lnTo>
                      <a:pt x="82" y="425"/>
                    </a:lnTo>
                    <a:lnTo>
                      <a:pt x="82" y="424"/>
                    </a:lnTo>
                    <a:lnTo>
                      <a:pt x="83" y="424"/>
                    </a:lnTo>
                    <a:lnTo>
                      <a:pt x="83" y="426"/>
                    </a:lnTo>
                    <a:lnTo>
                      <a:pt x="85" y="428"/>
                    </a:lnTo>
                    <a:lnTo>
                      <a:pt x="85" y="424"/>
                    </a:lnTo>
                    <a:lnTo>
                      <a:pt x="84" y="424"/>
                    </a:lnTo>
                    <a:lnTo>
                      <a:pt x="84" y="422"/>
                    </a:lnTo>
                    <a:lnTo>
                      <a:pt x="86" y="422"/>
                    </a:lnTo>
                    <a:lnTo>
                      <a:pt x="86" y="420"/>
                    </a:lnTo>
                    <a:lnTo>
                      <a:pt x="89" y="420"/>
                    </a:lnTo>
                    <a:lnTo>
                      <a:pt x="88" y="418"/>
                    </a:lnTo>
                    <a:lnTo>
                      <a:pt x="84" y="418"/>
                    </a:lnTo>
                    <a:lnTo>
                      <a:pt x="84" y="416"/>
                    </a:lnTo>
                    <a:lnTo>
                      <a:pt x="88" y="416"/>
                    </a:lnTo>
                    <a:lnTo>
                      <a:pt x="90" y="418"/>
                    </a:lnTo>
                    <a:lnTo>
                      <a:pt x="89" y="420"/>
                    </a:lnTo>
                    <a:lnTo>
                      <a:pt x="101" y="420"/>
                    </a:lnTo>
                    <a:lnTo>
                      <a:pt x="102" y="418"/>
                    </a:lnTo>
                    <a:lnTo>
                      <a:pt x="104" y="420"/>
                    </a:lnTo>
                    <a:lnTo>
                      <a:pt x="104" y="409"/>
                    </a:lnTo>
                    <a:lnTo>
                      <a:pt x="104" y="412"/>
                    </a:lnTo>
                    <a:lnTo>
                      <a:pt x="103" y="414"/>
                    </a:lnTo>
                    <a:lnTo>
                      <a:pt x="98" y="414"/>
                    </a:lnTo>
                    <a:lnTo>
                      <a:pt x="98" y="416"/>
                    </a:lnTo>
                    <a:lnTo>
                      <a:pt x="98" y="418"/>
                    </a:lnTo>
                    <a:lnTo>
                      <a:pt x="95" y="418"/>
                    </a:lnTo>
                    <a:lnTo>
                      <a:pt x="96" y="416"/>
                    </a:lnTo>
                    <a:lnTo>
                      <a:pt x="98" y="416"/>
                    </a:lnTo>
                    <a:lnTo>
                      <a:pt x="98" y="414"/>
                    </a:lnTo>
                    <a:lnTo>
                      <a:pt x="99" y="412"/>
                    </a:lnTo>
                    <a:lnTo>
                      <a:pt x="104" y="412"/>
                    </a:lnTo>
                    <a:lnTo>
                      <a:pt x="104" y="409"/>
                    </a:lnTo>
                    <a:lnTo>
                      <a:pt x="103" y="410"/>
                    </a:lnTo>
                    <a:lnTo>
                      <a:pt x="101" y="410"/>
                    </a:lnTo>
                    <a:lnTo>
                      <a:pt x="101" y="408"/>
                    </a:lnTo>
                    <a:lnTo>
                      <a:pt x="98" y="408"/>
                    </a:lnTo>
                    <a:lnTo>
                      <a:pt x="98" y="409"/>
                    </a:lnTo>
                    <a:lnTo>
                      <a:pt x="98" y="412"/>
                    </a:lnTo>
                    <a:lnTo>
                      <a:pt x="97" y="414"/>
                    </a:lnTo>
                    <a:lnTo>
                      <a:pt x="95" y="412"/>
                    </a:lnTo>
                    <a:lnTo>
                      <a:pt x="95" y="414"/>
                    </a:lnTo>
                    <a:lnTo>
                      <a:pt x="94" y="412"/>
                    </a:lnTo>
                    <a:lnTo>
                      <a:pt x="95" y="412"/>
                    </a:lnTo>
                    <a:lnTo>
                      <a:pt x="98" y="412"/>
                    </a:lnTo>
                    <a:lnTo>
                      <a:pt x="98" y="409"/>
                    </a:lnTo>
                    <a:lnTo>
                      <a:pt x="97" y="410"/>
                    </a:lnTo>
                    <a:lnTo>
                      <a:pt x="96" y="408"/>
                    </a:lnTo>
                    <a:lnTo>
                      <a:pt x="101" y="408"/>
                    </a:lnTo>
                    <a:lnTo>
                      <a:pt x="102" y="406"/>
                    </a:lnTo>
                    <a:lnTo>
                      <a:pt x="104" y="406"/>
                    </a:lnTo>
                    <a:lnTo>
                      <a:pt x="102" y="402"/>
                    </a:lnTo>
                    <a:lnTo>
                      <a:pt x="101" y="401"/>
                    </a:lnTo>
                    <a:lnTo>
                      <a:pt x="101" y="402"/>
                    </a:lnTo>
                    <a:lnTo>
                      <a:pt x="101" y="404"/>
                    </a:lnTo>
                    <a:lnTo>
                      <a:pt x="98" y="404"/>
                    </a:lnTo>
                    <a:lnTo>
                      <a:pt x="98" y="402"/>
                    </a:lnTo>
                    <a:lnTo>
                      <a:pt x="101" y="402"/>
                    </a:lnTo>
                    <a:lnTo>
                      <a:pt x="101" y="401"/>
                    </a:lnTo>
                    <a:lnTo>
                      <a:pt x="100" y="398"/>
                    </a:lnTo>
                    <a:lnTo>
                      <a:pt x="100" y="400"/>
                    </a:lnTo>
                    <a:lnTo>
                      <a:pt x="95" y="400"/>
                    </a:lnTo>
                    <a:lnTo>
                      <a:pt x="95" y="406"/>
                    </a:lnTo>
                    <a:lnTo>
                      <a:pt x="95" y="408"/>
                    </a:lnTo>
                    <a:lnTo>
                      <a:pt x="95" y="410"/>
                    </a:lnTo>
                    <a:lnTo>
                      <a:pt x="93" y="410"/>
                    </a:lnTo>
                    <a:lnTo>
                      <a:pt x="93" y="406"/>
                    </a:lnTo>
                    <a:lnTo>
                      <a:pt x="95" y="406"/>
                    </a:lnTo>
                    <a:lnTo>
                      <a:pt x="95" y="400"/>
                    </a:lnTo>
                    <a:lnTo>
                      <a:pt x="94" y="398"/>
                    </a:lnTo>
                    <a:lnTo>
                      <a:pt x="95" y="396"/>
                    </a:lnTo>
                    <a:lnTo>
                      <a:pt x="97" y="396"/>
                    </a:lnTo>
                    <a:lnTo>
                      <a:pt x="96" y="398"/>
                    </a:lnTo>
                    <a:lnTo>
                      <a:pt x="99" y="398"/>
                    </a:lnTo>
                    <a:lnTo>
                      <a:pt x="100" y="400"/>
                    </a:lnTo>
                    <a:lnTo>
                      <a:pt x="100" y="398"/>
                    </a:lnTo>
                    <a:lnTo>
                      <a:pt x="98" y="394"/>
                    </a:lnTo>
                    <a:lnTo>
                      <a:pt x="94" y="394"/>
                    </a:lnTo>
                    <a:lnTo>
                      <a:pt x="93" y="394"/>
                    </a:lnTo>
                    <a:lnTo>
                      <a:pt x="93" y="404"/>
                    </a:lnTo>
                    <a:lnTo>
                      <a:pt x="90" y="404"/>
                    </a:lnTo>
                    <a:lnTo>
                      <a:pt x="90" y="414"/>
                    </a:lnTo>
                    <a:lnTo>
                      <a:pt x="87" y="414"/>
                    </a:lnTo>
                    <a:lnTo>
                      <a:pt x="87" y="412"/>
                    </a:lnTo>
                    <a:lnTo>
                      <a:pt x="89" y="412"/>
                    </a:lnTo>
                    <a:lnTo>
                      <a:pt x="87" y="410"/>
                    </a:lnTo>
                    <a:lnTo>
                      <a:pt x="88" y="408"/>
                    </a:lnTo>
                    <a:lnTo>
                      <a:pt x="90" y="408"/>
                    </a:lnTo>
                    <a:lnTo>
                      <a:pt x="89" y="412"/>
                    </a:lnTo>
                    <a:lnTo>
                      <a:pt x="90" y="414"/>
                    </a:lnTo>
                    <a:lnTo>
                      <a:pt x="90" y="404"/>
                    </a:lnTo>
                    <a:lnTo>
                      <a:pt x="89" y="404"/>
                    </a:lnTo>
                    <a:lnTo>
                      <a:pt x="91" y="401"/>
                    </a:lnTo>
                    <a:lnTo>
                      <a:pt x="90" y="400"/>
                    </a:lnTo>
                    <a:lnTo>
                      <a:pt x="91" y="400"/>
                    </a:lnTo>
                    <a:lnTo>
                      <a:pt x="93" y="400"/>
                    </a:lnTo>
                    <a:lnTo>
                      <a:pt x="92" y="402"/>
                    </a:lnTo>
                    <a:lnTo>
                      <a:pt x="93" y="402"/>
                    </a:lnTo>
                    <a:lnTo>
                      <a:pt x="93" y="404"/>
                    </a:lnTo>
                    <a:lnTo>
                      <a:pt x="93" y="394"/>
                    </a:lnTo>
                    <a:lnTo>
                      <a:pt x="92" y="392"/>
                    </a:lnTo>
                    <a:lnTo>
                      <a:pt x="93" y="392"/>
                    </a:lnTo>
                    <a:lnTo>
                      <a:pt x="92" y="391"/>
                    </a:lnTo>
                    <a:lnTo>
                      <a:pt x="92" y="392"/>
                    </a:lnTo>
                    <a:lnTo>
                      <a:pt x="89" y="392"/>
                    </a:lnTo>
                    <a:lnTo>
                      <a:pt x="89" y="404"/>
                    </a:lnTo>
                    <a:lnTo>
                      <a:pt x="89" y="406"/>
                    </a:lnTo>
                    <a:lnTo>
                      <a:pt x="87" y="406"/>
                    </a:lnTo>
                    <a:lnTo>
                      <a:pt x="87" y="404"/>
                    </a:lnTo>
                    <a:lnTo>
                      <a:pt x="89" y="404"/>
                    </a:lnTo>
                    <a:lnTo>
                      <a:pt x="89" y="392"/>
                    </a:lnTo>
                    <a:lnTo>
                      <a:pt x="88" y="392"/>
                    </a:lnTo>
                    <a:lnTo>
                      <a:pt x="88" y="394"/>
                    </a:lnTo>
                    <a:lnTo>
                      <a:pt x="87" y="396"/>
                    </a:lnTo>
                    <a:lnTo>
                      <a:pt x="87" y="398"/>
                    </a:lnTo>
                    <a:lnTo>
                      <a:pt x="86" y="398"/>
                    </a:lnTo>
                    <a:lnTo>
                      <a:pt x="86" y="404"/>
                    </a:lnTo>
                    <a:lnTo>
                      <a:pt x="85" y="405"/>
                    </a:lnTo>
                    <a:lnTo>
                      <a:pt x="85" y="414"/>
                    </a:lnTo>
                    <a:lnTo>
                      <a:pt x="83" y="414"/>
                    </a:lnTo>
                    <a:lnTo>
                      <a:pt x="83" y="412"/>
                    </a:lnTo>
                    <a:lnTo>
                      <a:pt x="85" y="412"/>
                    </a:lnTo>
                    <a:lnTo>
                      <a:pt x="85" y="414"/>
                    </a:lnTo>
                    <a:lnTo>
                      <a:pt x="85" y="405"/>
                    </a:lnTo>
                    <a:lnTo>
                      <a:pt x="85" y="406"/>
                    </a:lnTo>
                    <a:lnTo>
                      <a:pt x="85" y="410"/>
                    </a:lnTo>
                    <a:lnTo>
                      <a:pt x="83" y="410"/>
                    </a:lnTo>
                    <a:lnTo>
                      <a:pt x="84" y="408"/>
                    </a:lnTo>
                    <a:lnTo>
                      <a:pt x="85" y="410"/>
                    </a:lnTo>
                    <a:lnTo>
                      <a:pt x="85" y="406"/>
                    </a:lnTo>
                    <a:lnTo>
                      <a:pt x="84" y="406"/>
                    </a:lnTo>
                    <a:lnTo>
                      <a:pt x="83" y="408"/>
                    </a:lnTo>
                    <a:lnTo>
                      <a:pt x="82" y="406"/>
                    </a:lnTo>
                    <a:lnTo>
                      <a:pt x="83" y="404"/>
                    </a:lnTo>
                    <a:lnTo>
                      <a:pt x="86" y="404"/>
                    </a:lnTo>
                    <a:lnTo>
                      <a:pt x="86" y="398"/>
                    </a:lnTo>
                    <a:lnTo>
                      <a:pt x="85" y="398"/>
                    </a:lnTo>
                    <a:lnTo>
                      <a:pt x="84" y="396"/>
                    </a:lnTo>
                    <a:lnTo>
                      <a:pt x="87" y="396"/>
                    </a:lnTo>
                    <a:lnTo>
                      <a:pt x="86" y="394"/>
                    </a:lnTo>
                    <a:lnTo>
                      <a:pt x="88" y="394"/>
                    </a:lnTo>
                    <a:lnTo>
                      <a:pt x="88" y="392"/>
                    </a:lnTo>
                    <a:lnTo>
                      <a:pt x="86" y="392"/>
                    </a:lnTo>
                    <a:lnTo>
                      <a:pt x="84" y="392"/>
                    </a:lnTo>
                    <a:lnTo>
                      <a:pt x="83" y="394"/>
                    </a:lnTo>
                    <a:lnTo>
                      <a:pt x="83" y="402"/>
                    </a:lnTo>
                    <a:lnTo>
                      <a:pt x="82" y="404"/>
                    </a:lnTo>
                    <a:lnTo>
                      <a:pt x="82" y="402"/>
                    </a:lnTo>
                    <a:lnTo>
                      <a:pt x="81" y="402"/>
                    </a:lnTo>
                    <a:lnTo>
                      <a:pt x="81" y="416"/>
                    </a:lnTo>
                    <a:lnTo>
                      <a:pt x="81" y="418"/>
                    </a:lnTo>
                    <a:lnTo>
                      <a:pt x="78" y="418"/>
                    </a:lnTo>
                    <a:lnTo>
                      <a:pt x="79" y="416"/>
                    </a:lnTo>
                    <a:lnTo>
                      <a:pt x="81" y="416"/>
                    </a:lnTo>
                    <a:lnTo>
                      <a:pt x="81" y="402"/>
                    </a:lnTo>
                    <a:lnTo>
                      <a:pt x="80" y="401"/>
                    </a:lnTo>
                    <a:lnTo>
                      <a:pt x="80" y="406"/>
                    </a:lnTo>
                    <a:lnTo>
                      <a:pt x="79" y="406"/>
                    </a:lnTo>
                    <a:lnTo>
                      <a:pt x="79" y="410"/>
                    </a:lnTo>
                    <a:lnTo>
                      <a:pt x="78" y="412"/>
                    </a:lnTo>
                    <a:lnTo>
                      <a:pt x="78" y="432"/>
                    </a:lnTo>
                    <a:lnTo>
                      <a:pt x="78" y="434"/>
                    </a:lnTo>
                    <a:lnTo>
                      <a:pt x="78" y="436"/>
                    </a:lnTo>
                    <a:lnTo>
                      <a:pt x="76" y="438"/>
                    </a:lnTo>
                    <a:lnTo>
                      <a:pt x="75" y="436"/>
                    </a:lnTo>
                    <a:lnTo>
                      <a:pt x="78" y="436"/>
                    </a:lnTo>
                    <a:lnTo>
                      <a:pt x="78" y="434"/>
                    </a:lnTo>
                    <a:lnTo>
                      <a:pt x="76" y="434"/>
                    </a:lnTo>
                    <a:lnTo>
                      <a:pt x="77" y="432"/>
                    </a:lnTo>
                    <a:lnTo>
                      <a:pt x="78" y="432"/>
                    </a:lnTo>
                    <a:lnTo>
                      <a:pt x="78" y="412"/>
                    </a:lnTo>
                    <a:lnTo>
                      <a:pt x="77" y="412"/>
                    </a:lnTo>
                    <a:lnTo>
                      <a:pt x="76" y="412"/>
                    </a:lnTo>
                    <a:lnTo>
                      <a:pt x="76" y="408"/>
                    </a:lnTo>
                    <a:lnTo>
                      <a:pt x="75" y="408"/>
                    </a:lnTo>
                    <a:lnTo>
                      <a:pt x="75" y="432"/>
                    </a:lnTo>
                    <a:lnTo>
                      <a:pt x="74" y="432"/>
                    </a:lnTo>
                    <a:lnTo>
                      <a:pt x="74" y="454"/>
                    </a:lnTo>
                    <a:lnTo>
                      <a:pt x="74" y="456"/>
                    </a:lnTo>
                    <a:lnTo>
                      <a:pt x="71" y="456"/>
                    </a:lnTo>
                    <a:lnTo>
                      <a:pt x="70" y="454"/>
                    </a:lnTo>
                    <a:lnTo>
                      <a:pt x="74" y="454"/>
                    </a:lnTo>
                    <a:lnTo>
                      <a:pt x="74" y="432"/>
                    </a:lnTo>
                    <a:lnTo>
                      <a:pt x="74" y="438"/>
                    </a:lnTo>
                    <a:lnTo>
                      <a:pt x="74" y="440"/>
                    </a:lnTo>
                    <a:lnTo>
                      <a:pt x="72" y="440"/>
                    </a:lnTo>
                    <a:lnTo>
                      <a:pt x="73" y="442"/>
                    </a:lnTo>
                    <a:lnTo>
                      <a:pt x="72" y="442"/>
                    </a:lnTo>
                    <a:lnTo>
                      <a:pt x="72" y="440"/>
                    </a:lnTo>
                    <a:lnTo>
                      <a:pt x="71" y="438"/>
                    </a:lnTo>
                    <a:lnTo>
                      <a:pt x="74" y="438"/>
                    </a:lnTo>
                    <a:lnTo>
                      <a:pt x="74" y="432"/>
                    </a:lnTo>
                    <a:lnTo>
                      <a:pt x="72" y="432"/>
                    </a:lnTo>
                    <a:lnTo>
                      <a:pt x="72" y="430"/>
                    </a:lnTo>
                    <a:lnTo>
                      <a:pt x="75" y="430"/>
                    </a:lnTo>
                    <a:lnTo>
                      <a:pt x="75" y="432"/>
                    </a:lnTo>
                    <a:lnTo>
                      <a:pt x="75" y="408"/>
                    </a:lnTo>
                    <a:lnTo>
                      <a:pt x="75" y="406"/>
                    </a:lnTo>
                    <a:lnTo>
                      <a:pt x="76" y="406"/>
                    </a:lnTo>
                    <a:lnTo>
                      <a:pt x="76" y="408"/>
                    </a:lnTo>
                    <a:lnTo>
                      <a:pt x="79" y="410"/>
                    </a:lnTo>
                    <a:lnTo>
                      <a:pt x="79" y="406"/>
                    </a:lnTo>
                    <a:lnTo>
                      <a:pt x="77" y="406"/>
                    </a:lnTo>
                    <a:lnTo>
                      <a:pt x="77" y="404"/>
                    </a:lnTo>
                    <a:lnTo>
                      <a:pt x="78" y="404"/>
                    </a:lnTo>
                    <a:lnTo>
                      <a:pt x="78" y="402"/>
                    </a:lnTo>
                    <a:lnTo>
                      <a:pt x="77" y="400"/>
                    </a:lnTo>
                    <a:lnTo>
                      <a:pt x="78" y="400"/>
                    </a:lnTo>
                    <a:lnTo>
                      <a:pt x="80" y="402"/>
                    </a:lnTo>
                    <a:lnTo>
                      <a:pt x="80" y="404"/>
                    </a:lnTo>
                    <a:lnTo>
                      <a:pt x="80" y="406"/>
                    </a:lnTo>
                    <a:lnTo>
                      <a:pt x="80" y="401"/>
                    </a:lnTo>
                    <a:lnTo>
                      <a:pt x="80" y="400"/>
                    </a:lnTo>
                    <a:lnTo>
                      <a:pt x="80" y="398"/>
                    </a:lnTo>
                    <a:lnTo>
                      <a:pt x="79" y="398"/>
                    </a:lnTo>
                    <a:lnTo>
                      <a:pt x="77" y="396"/>
                    </a:lnTo>
                    <a:lnTo>
                      <a:pt x="78" y="394"/>
                    </a:lnTo>
                    <a:lnTo>
                      <a:pt x="79" y="394"/>
                    </a:lnTo>
                    <a:lnTo>
                      <a:pt x="80" y="396"/>
                    </a:lnTo>
                    <a:lnTo>
                      <a:pt x="81" y="396"/>
                    </a:lnTo>
                    <a:lnTo>
                      <a:pt x="81" y="398"/>
                    </a:lnTo>
                    <a:lnTo>
                      <a:pt x="83" y="398"/>
                    </a:lnTo>
                    <a:lnTo>
                      <a:pt x="82" y="400"/>
                    </a:lnTo>
                    <a:lnTo>
                      <a:pt x="82" y="402"/>
                    </a:lnTo>
                    <a:lnTo>
                      <a:pt x="83" y="402"/>
                    </a:lnTo>
                    <a:lnTo>
                      <a:pt x="83" y="394"/>
                    </a:lnTo>
                    <a:lnTo>
                      <a:pt x="82" y="392"/>
                    </a:lnTo>
                    <a:lnTo>
                      <a:pt x="80" y="394"/>
                    </a:lnTo>
                    <a:lnTo>
                      <a:pt x="80" y="392"/>
                    </a:lnTo>
                    <a:lnTo>
                      <a:pt x="78" y="392"/>
                    </a:lnTo>
                    <a:lnTo>
                      <a:pt x="79" y="390"/>
                    </a:lnTo>
                    <a:lnTo>
                      <a:pt x="81" y="392"/>
                    </a:lnTo>
                    <a:lnTo>
                      <a:pt x="82" y="392"/>
                    </a:lnTo>
                    <a:lnTo>
                      <a:pt x="83" y="392"/>
                    </a:lnTo>
                    <a:lnTo>
                      <a:pt x="83" y="390"/>
                    </a:lnTo>
                    <a:lnTo>
                      <a:pt x="86" y="392"/>
                    </a:lnTo>
                    <a:lnTo>
                      <a:pt x="85" y="390"/>
                    </a:lnTo>
                    <a:lnTo>
                      <a:pt x="92" y="390"/>
                    </a:lnTo>
                    <a:lnTo>
                      <a:pt x="92" y="391"/>
                    </a:lnTo>
                    <a:lnTo>
                      <a:pt x="92" y="390"/>
                    </a:lnTo>
                    <a:lnTo>
                      <a:pt x="95" y="390"/>
                    </a:lnTo>
                    <a:lnTo>
                      <a:pt x="95" y="388"/>
                    </a:lnTo>
                    <a:lnTo>
                      <a:pt x="78" y="388"/>
                    </a:lnTo>
                    <a:lnTo>
                      <a:pt x="78" y="392"/>
                    </a:lnTo>
                    <a:lnTo>
                      <a:pt x="77" y="394"/>
                    </a:lnTo>
                    <a:lnTo>
                      <a:pt x="75" y="392"/>
                    </a:lnTo>
                    <a:lnTo>
                      <a:pt x="75" y="390"/>
                    </a:lnTo>
                    <a:lnTo>
                      <a:pt x="77" y="390"/>
                    </a:lnTo>
                    <a:lnTo>
                      <a:pt x="78" y="392"/>
                    </a:lnTo>
                    <a:lnTo>
                      <a:pt x="78" y="388"/>
                    </a:lnTo>
                    <a:lnTo>
                      <a:pt x="74" y="388"/>
                    </a:lnTo>
                    <a:lnTo>
                      <a:pt x="74" y="394"/>
                    </a:lnTo>
                    <a:lnTo>
                      <a:pt x="73" y="396"/>
                    </a:lnTo>
                    <a:lnTo>
                      <a:pt x="73" y="397"/>
                    </a:lnTo>
                    <a:lnTo>
                      <a:pt x="73" y="398"/>
                    </a:lnTo>
                    <a:lnTo>
                      <a:pt x="74" y="398"/>
                    </a:lnTo>
                    <a:lnTo>
                      <a:pt x="73" y="400"/>
                    </a:lnTo>
                    <a:lnTo>
                      <a:pt x="73" y="406"/>
                    </a:lnTo>
                    <a:lnTo>
                      <a:pt x="72" y="406"/>
                    </a:lnTo>
                    <a:lnTo>
                      <a:pt x="71" y="405"/>
                    </a:lnTo>
                    <a:lnTo>
                      <a:pt x="71" y="410"/>
                    </a:lnTo>
                    <a:lnTo>
                      <a:pt x="70" y="410"/>
                    </a:lnTo>
                    <a:lnTo>
                      <a:pt x="70" y="420"/>
                    </a:lnTo>
                    <a:lnTo>
                      <a:pt x="70" y="422"/>
                    </a:lnTo>
                    <a:lnTo>
                      <a:pt x="70" y="440"/>
                    </a:lnTo>
                    <a:lnTo>
                      <a:pt x="69" y="440"/>
                    </a:lnTo>
                    <a:lnTo>
                      <a:pt x="69" y="458"/>
                    </a:lnTo>
                    <a:lnTo>
                      <a:pt x="69" y="482"/>
                    </a:lnTo>
                    <a:lnTo>
                      <a:pt x="68" y="482"/>
                    </a:lnTo>
                    <a:lnTo>
                      <a:pt x="68" y="486"/>
                    </a:lnTo>
                    <a:lnTo>
                      <a:pt x="67" y="488"/>
                    </a:lnTo>
                    <a:lnTo>
                      <a:pt x="66" y="488"/>
                    </a:lnTo>
                    <a:lnTo>
                      <a:pt x="66" y="504"/>
                    </a:lnTo>
                    <a:lnTo>
                      <a:pt x="65" y="504"/>
                    </a:lnTo>
                    <a:lnTo>
                      <a:pt x="64" y="502"/>
                    </a:lnTo>
                    <a:lnTo>
                      <a:pt x="66" y="502"/>
                    </a:lnTo>
                    <a:lnTo>
                      <a:pt x="66" y="504"/>
                    </a:lnTo>
                    <a:lnTo>
                      <a:pt x="66" y="488"/>
                    </a:lnTo>
                    <a:lnTo>
                      <a:pt x="62" y="488"/>
                    </a:lnTo>
                    <a:lnTo>
                      <a:pt x="62" y="486"/>
                    </a:lnTo>
                    <a:lnTo>
                      <a:pt x="68" y="486"/>
                    </a:lnTo>
                    <a:lnTo>
                      <a:pt x="68" y="482"/>
                    </a:lnTo>
                    <a:lnTo>
                      <a:pt x="67" y="482"/>
                    </a:lnTo>
                    <a:lnTo>
                      <a:pt x="67" y="480"/>
                    </a:lnTo>
                    <a:lnTo>
                      <a:pt x="69" y="480"/>
                    </a:lnTo>
                    <a:lnTo>
                      <a:pt x="69" y="482"/>
                    </a:lnTo>
                    <a:lnTo>
                      <a:pt x="69" y="458"/>
                    </a:lnTo>
                    <a:lnTo>
                      <a:pt x="68" y="458"/>
                    </a:lnTo>
                    <a:lnTo>
                      <a:pt x="68" y="456"/>
                    </a:lnTo>
                    <a:lnTo>
                      <a:pt x="69" y="456"/>
                    </a:lnTo>
                    <a:lnTo>
                      <a:pt x="69" y="458"/>
                    </a:lnTo>
                    <a:lnTo>
                      <a:pt x="69" y="440"/>
                    </a:lnTo>
                    <a:lnTo>
                      <a:pt x="69" y="452"/>
                    </a:lnTo>
                    <a:lnTo>
                      <a:pt x="68" y="452"/>
                    </a:lnTo>
                    <a:lnTo>
                      <a:pt x="69" y="450"/>
                    </a:lnTo>
                    <a:lnTo>
                      <a:pt x="69" y="452"/>
                    </a:lnTo>
                    <a:lnTo>
                      <a:pt x="69" y="440"/>
                    </a:lnTo>
                    <a:lnTo>
                      <a:pt x="68" y="438"/>
                    </a:lnTo>
                    <a:lnTo>
                      <a:pt x="70" y="438"/>
                    </a:lnTo>
                    <a:lnTo>
                      <a:pt x="70" y="440"/>
                    </a:lnTo>
                    <a:lnTo>
                      <a:pt x="70" y="422"/>
                    </a:lnTo>
                    <a:lnTo>
                      <a:pt x="69" y="421"/>
                    </a:lnTo>
                    <a:lnTo>
                      <a:pt x="69" y="426"/>
                    </a:lnTo>
                    <a:lnTo>
                      <a:pt x="68" y="426"/>
                    </a:lnTo>
                    <a:lnTo>
                      <a:pt x="68" y="436"/>
                    </a:lnTo>
                    <a:lnTo>
                      <a:pt x="67" y="436"/>
                    </a:lnTo>
                    <a:lnTo>
                      <a:pt x="67" y="452"/>
                    </a:lnTo>
                    <a:lnTo>
                      <a:pt x="66" y="452"/>
                    </a:lnTo>
                    <a:lnTo>
                      <a:pt x="66" y="468"/>
                    </a:lnTo>
                    <a:lnTo>
                      <a:pt x="66" y="474"/>
                    </a:lnTo>
                    <a:lnTo>
                      <a:pt x="65" y="476"/>
                    </a:lnTo>
                    <a:lnTo>
                      <a:pt x="65" y="480"/>
                    </a:lnTo>
                    <a:lnTo>
                      <a:pt x="65" y="482"/>
                    </a:lnTo>
                    <a:lnTo>
                      <a:pt x="62" y="484"/>
                    </a:lnTo>
                    <a:lnTo>
                      <a:pt x="62" y="546"/>
                    </a:lnTo>
                    <a:lnTo>
                      <a:pt x="61" y="548"/>
                    </a:lnTo>
                    <a:lnTo>
                      <a:pt x="60" y="548"/>
                    </a:lnTo>
                    <a:lnTo>
                      <a:pt x="60" y="546"/>
                    </a:lnTo>
                    <a:lnTo>
                      <a:pt x="62" y="546"/>
                    </a:lnTo>
                    <a:lnTo>
                      <a:pt x="62" y="484"/>
                    </a:lnTo>
                    <a:lnTo>
                      <a:pt x="61" y="484"/>
                    </a:lnTo>
                    <a:lnTo>
                      <a:pt x="62" y="480"/>
                    </a:lnTo>
                    <a:lnTo>
                      <a:pt x="65" y="480"/>
                    </a:lnTo>
                    <a:lnTo>
                      <a:pt x="65" y="476"/>
                    </a:lnTo>
                    <a:lnTo>
                      <a:pt x="64" y="476"/>
                    </a:lnTo>
                    <a:lnTo>
                      <a:pt x="64" y="474"/>
                    </a:lnTo>
                    <a:lnTo>
                      <a:pt x="66" y="474"/>
                    </a:lnTo>
                    <a:lnTo>
                      <a:pt x="66" y="468"/>
                    </a:lnTo>
                    <a:lnTo>
                      <a:pt x="65" y="468"/>
                    </a:lnTo>
                    <a:lnTo>
                      <a:pt x="65" y="466"/>
                    </a:lnTo>
                    <a:lnTo>
                      <a:pt x="66" y="466"/>
                    </a:lnTo>
                    <a:lnTo>
                      <a:pt x="66" y="468"/>
                    </a:lnTo>
                    <a:lnTo>
                      <a:pt x="66" y="452"/>
                    </a:lnTo>
                    <a:lnTo>
                      <a:pt x="65" y="454"/>
                    </a:lnTo>
                    <a:lnTo>
                      <a:pt x="65" y="453"/>
                    </a:lnTo>
                    <a:lnTo>
                      <a:pt x="65" y="452"/>
                    </a:lnTo>
                    <a:lnTo>
                      <a:pt x="65" y="450"/>
                    </a:lnTo>
                    <a:lnTo>
                      <a:pt x="67" y="452"/>
                    </a:lnTo>
                    <a:lnTo>
                      <a:pt x="67" y="436"/>
                    </a:lnTo>
                    <a:lnTo>
                      <a:pt x="67" y="442"/>
                    </a:lnTo>
                    <a:lnTo>
                      <a:pt x="67" y="444"/>
                    </a:lnTo>
                    <a:lnTo>
                      <a:pt x="67" y="446"/>
                    </a:lnTo>
                    <a:lnTo>
                      <a:pt x="66" y="448"/>
                    </a:lnTo>
                    <a:lnTo>
                      <a:pt x="65" y="448"/>
                    </a:lnTo>
                    <a:lnTo>
                      <a:pt x="65" y="460"/>
                    </a:lnTo>
                    <a:lnTo>
                      <a:pt x="63" y="460"/>
                    </a:lnTo>
                    <a:lnTo>
                      <a:pt x="64" y="458"/>
                    </a:lnTo>
                    <a:lnTo>
                      <a:pt x="65" y="460"/>
                    </a:lnTo>
                    <a:lnTo>
                      <a:pt x="65" y="448"/>
                    </a:lnTo>
                    <a:lnTo>
                      <a:pt x="63" y="448"/>
                    </a:lnTo>
                    <a:lnTo>
                      <a:pt x="63" y="452"/>
                    </a:lnTo>
                    <a:lnTo>
                      <a:pt x="63" y="454"/>
                    </a:lnTo>
                    <a:lnTo>
                      <a:pt x="62" y="454"/>
                    </a:lnTo>
                    <a:lnTo>
                      <a:pt x="62" y="476"/>
                    </a:lnTo>
                    <a:lnTo>
                      <a:pt x="60" y="478"/>
                    </a:lnTo>
                    <a:lnTo>
                      <a:pt x="60" y="506"/>
                    </a:lnTo>
                    <a:lnTo>
                      <a:pt x="59" y="506"/>
                    </a:lnTo>
                    <a:lnTo>
                      <a:pt x="59" y="514"/>
                    </a:lnTo>
                    <a:lnTo>
                      <a:pt x="57" y="514"/>
                    </a:lnTo>
                    <a:lnTo>
                      <a:pt x="57" y="558"/>
                    </a:lnTo>
                    <a:lnTo>
                      <a:pt x="54" y="558"/>
                    </a:lnTo>
                    <a:lnTo>
                      <a:pt x="55" y="556"/>
                    </a:lnTo>
                    <a:lnTo>
                      <a:pt x="56" y="556"/>
                    </a:lnTo>
                    <a:lnTo>
                      <a:pt x="57" y="558"/>
                    </a:lnTo>
                    <a:lnTo>
                      <a:pt x="57" y="514"/>
                    </a:lnTo>
                    <a:lnTo>
                      <a:pt x="56" y="514"/>
                    </a:lnTo>
                    <a:lnTo>
                      <a:pt x="56" y="512"/>
                    </a:lnTo>
                    <a:lnTo>
                      <a:pt x="57" y="512"/>
                    </a:lnTo>
                    <a:lnTo>
                      <a:pt x="59" y="514"/>
                    </a:lnTo>
                    <a:lnTo>
                      <a:pt x="59" y="506"/>
                    </a:lnTo>
                    <a:lnTo>
                      <a:pt x="57" y="506"/>
                    </a:lnTo>
                    <a:lnTo>
                      <a:pt x="58" y="504"/>
                    </a:lnTo>
                    <a:lnTo>
                      <a:pt x="60" y="506"/>
                    </a:lnTo>
                    <a:lnTo>
                      <a:pt x="60" y="478"/>
                    </a:lnTo>
                    <a:lnTo>
                      <a:pt x="59" y="476"/>
                    </a:lnTo>
                    <a:lnTo>
                      <a:pt x="62" y="476"/>
                    </a:lnTo>
                    <a:lnTo>
                      <a:pt x="62" y="454"/>
                    </a:lnTo>
                    <a:lnTo>
                      <a:pt x="61" y="454"/>
                    </a:lnTo>
                    <a:lnTo>
                      <a:pt x="61" y="468"/>
                    </a:lnTo>
                    <a:lnTo>
                      <a:pt x="60" y="468"/>
                    </a:lnTo>
                    <a:lnTo>
                      <a:pt x="60" y="466"/>
                    </a:lnTo>
                    <a:lnTo>
                      <a:pt x="61" y="466"/>
                    </a:lnTo>
                    <a:lnTo>
                      <a:pt x="61" y="468"/>
                    </a:lnTo>
                    <a:lnTo>
                      <a:pt x="61" y="454"/>
                    </a:lnTo>
                    <a:lnTo>
                      <a:pt x="60" y="454"/>
                    </a:lnTo>
                    <a:lnTo>
                      <a:pt x="60" y="459"/>
                    </a:lnTo>
                    <a:lnTo>
                      <a:pt x="60" y="464"/>
                    </a:lnTo>
                    <a:lnTo>
                      <a:pt x="59" y="466"/>
                    </a:lnTo>
                    <a:lnTo>
                      <a:pt x="59" y="470"/>
                    </a:lnTo>
                    <a:lnTo>
                      <a:pt x="58" y="472"/>
                    </a:lnTo>
                    <a:lnTo>
                      <a:pt x="58" y="498"/>
                    </a:lnTo>
                    <a:lnTo>
                      <a:pt x="56" y="498"/>
                    </a:lnTo>
                    <a:lnTo>
                      <a:pt x="56" y="506"/>
                    </a:lnTo>
                    <a:lnTo>
                      <a:pt x="54" y="508"/>
                    </a:lnTo>
                    <a:lnTo>
                      <a:pt x="54" y="510"/>
                    </a:lnTo>
                    <a:lnTo>
                      <a:pt x="52" y="510"/>
                    </a:lnTo>
                    <a:lnTo>
                      <a:pt x="52" y="506"/>
                    </a:lnTo>
                    <a:lnTo>
                      <a:pt x="52" y="504"/>
                    </a:lnTo>
                    <a:lnTo>
                      <a:pt x="55" y="504"/>
                    </a:lnTo>
                    <a:lnTo>
                      <a:pt x="56" y="506"/>
                    </a:lnTo>
                    <a:lnTo>
                      <a:pt x="56" y="498"/>
                    </a:lnTo>
                    <a:lnTo>
                      <a:pt x="55" y="498"/>
                    </a:lnTo>
                    <a:lnTo>
                      <a:pt x="55" y="496"/>
                    </a:lnTo>
                    <a:lnTo>
                      <a:pt x="58" y="496"/>
                    </a:lnTo>
                    <a:lnTo>
                      <a:pt x="58" y="498"/>
                    </a:lnTo>
                    <a:lnTo>
                      <a:pt x="58" y="472"/>
                    </a:lnTo>
                    <a:lnTo>
                      <a:pt x="57" y="472"/>
                    </a:lnTo>
                    <a:lnTo>
                      <a:pt x="57" y="486"/>
                    </a:lnTo>
                    <a:lnTo>
                      <a:pt x="55" y="486"/>
                    </a:lnTo>
                    <a:lnTo>
                      <a:pt x="54" y="484"/>
                    </a:lnTo>
                    <a:lnTo>
                      <a:pt x="56" y="484"/>
                    </a:lnTo>
                    <a:lnTo>
                      <a:pt x="57" y="486"/>
                    </a:lnTo>
                    <a:lnTo>
                      <a:pt x="57" y="472"/>
                    </a:lnTo>
                    <a:lnTo>
                      <a:pt x="56" y="472"/>
                    </a:lnTo>
                    <a:lnTo>
                      <a:pt x="56" y="470"/>
                    </a:lnTo>
                    <a:lnTo>
                      <a:pt x="59" y="470"/>
                    </a:lnTo>
                    <a:lnTo>
                      <a:pt x="59" y="466"/>
                    </a:lnTo>
                    <a:lnTo>
                      <a:pt x="58" y="466"/>
                    </a:lnTo>
                    <a:lnTo>
                      <a:pt x="57" y="468"/>
                    </a:lnTo>
                    <a:lnTo>
                      <a:pt x="56" y="468"/>
                    </a:lnTo>
                    <a:lnTo>
                      <a:pt x="55" y="466"/>
                    </a:lnTo>
                    <a:lnTo>
                      <a:pt x="56" y="464"/>
                    </a:lnTo>
                    <a:lnTo>
                      <a:pt x="60" y="464"/>
                    </a:lnTo>
                    <a:lnTo>
                      <a:pt x="60" y="459"/>
                    </a:lnTo>
                    <a:lnTo>
                      <a:pt x="58" y="460"/>
                    </a:lnTo>
                    <a:lnTo>
                      <a:pt x="58" y="458"/>
                    </a:lnTo>
                    <a:lnTo>
                      <a:pt x="56" y="458"/>
                    </a:lnTo>
                    <a:lnTo>
                      <a:pt x="56" y="462"/>
                    </a:lnTo>
                    <a:lnTo>
                      <a:pt x="54" y="462"/>
                    </a:lnTo>
                    <a:lnTo>
                      <a:pt x="54" y="476"/>
                    </a:lnTo>
                    <a:lnTo>
                      <a:pt x="51" y="476"/>
                    </a:lnTo>
                    <a:lnTo>
                      <a:pt x="52" y="474"/>
                    </a:lnTo>
                    <a:lnTo>
                      <a:pt x="54" y="476"/>
                    </a:lnTo>
                    <a:lnTo>
                      <a:pt x="54" y="462"/>
                    </a:lnTo>
                    <a:lnTo>
                      <a:pt x="52" y="462"/>
                    </a:lnTo>
                    <a:lnTo>
                      <a:pt x="53" y="460"/>
                    </a:lnTo>
                    <a:lnTo>
                      <a:pt x="53" y="458"/>
                    </a:lnTo>
                    <a:lnTo>
                      <a:pt x="54" y="458"/>
                    </a:lnTo>
                    <a:lnTo>
                      <a:pt x="53" y="460"/>
                    </a:lnTo>
                    <a:lnTo>
                      <a:pt x="55" y="460"/>
                    </a:lnTo>
                    <a:lnTo>
                      <a:pt x="56" y="462"/>
                    </a:lnTo>
                    <a:lnTo>
                      <a:pt x="56" y="458"/>
                    </a:lnTo>
                    <a:lnTo>
                      <a:pt x="55" y="458"/>
                    </a:lnTo>
                    <a:lnTo>
                      <a:pt x="55" y="456"/>
                    </a:lnTo>
                    <a:lnTo>
                      <a:pt x="60" y="456"/>
                    </a:lnTo>
                    <a:lnTo>
                      <a:pt x="60" y="459"/>
                    </a:lnTo>
                    <a:lnTo>
                      <a:pt x="60" y="454"/>
                    </a:lnTo>
                    <a:lnTo>
                      <a:pt x="57" y="454"/>
                    </a:lnTo>
                    <a:lnTo>
                      <a:pt x="58" y="452"/>
                    </a:lnTo>
                    <a:lnTo>
                      <a:pt x="57" y="452"/>
                    </a:lnTo>
                    <a:lnTo>
                      <a:pt x="58" y="450"/>
                    </a:lnTo>
                    <a:lnTo>
                      <a:pt x="59" y="450"/>
                    </a:lnTo>
                    <a:lnTo>
                      <a:pt x="59" y="452"/>
                    </a:lnTo>
                    <a:lnTo>
                      <a:pt x="58" y="452"/>
                    </a:lnTo>
                    <a:lnTo>
                      <a:pt x="62" y="454"/>
                    </a:lnTo>
                    <a:lnTo>
                      <a:pt x="62" y="452"/>
                    </a:lnTo>
                    <a:lnTo>
                      <a:pt x="63" y="452"/>
                    </a:lnTo>
                    <a:lnTo>
                      <a:pt x="63" y="448"/>
                    </a:lnTo>
                    <a:lnTo>
                      <a:pt x="61" y="448"/>
                    </a:lnTo>
                    <a:lnTo>
                      <a:pt x="61" y="446"/>
                    </a:lnTo>
                    <a:lnTo>
                      <a:pt x="63" y="444"/>
                    </a:lnTo>
                    <a:lnTo>
                      <a:pt x="64" y="446"/>
                    </a:lnTo>
                    <a:lnTo>
                      <a:pt x="67" y="446"/>
                    </a:lnTo>
                    <a:lnTo>
                      <a:pt x="67" y="444"/>
                    </a:lnTo>
                    <a:lnTo>
                      <a:pt x="65" y="444"/>
                    </a:lnTo>
                    <a:lnTo>
                      <a:pt x="65" y="442"/>
                    </a:lnTo>
                    <a:lnTo>
                      <a:pt x="67" y="442"/>
                    </a:lnTo>
                    <a:lnTo>
                      <a:pt x="67" y="436"/>
                    </a:lnTo>
                    <a:lnTo>
                      <a:pt x="66" y="436"/>
                    </a:lnTo>
                    <a:lnTo>
                      <a:pt x="66" y="434"/>
                    </a:lnTo>
                    <a:lnTo>
                      <a:pt x="68" y="434"/>
                    </a:lnTo>
                    <a:lnTo>
                      <a:pt x="68" y="436"/>
                    </a:lnTo>
                    <a:lnTo>
                      <a:pt x="68" y="426"/>
                    </a:lnTo>
                    <a:lnTo>
                      <a:pt x="66" y="426"/>
                    </a:lnTo>
                    <a:lnTo>
                      <a:pt x="66" y="436"/>
                    </a:lnTo>
                    <a:lnTo>
                      <a:pt x="65" y="438"/>
                    </a:lnTo>
                    <a:lnTo>
                      <a:pt x="64" y="438"/>
                    </a:lnTo>
                    <a:lnTo>
                      <a:pt x="64" y="440"/>
                    </a:lnTo>
                    <a:lnTo>
                      <a:pt x="64" y="442"/>
                    </a:lnTo>
                    <a:lnTo>
                      <a:pt x="63" y="444"/>
                    </a:lnTo>
                    <a:lnTo>
                      <a:pt x="61" y="442"/>
                    </a:lnTo>
                    <a:lnTo>
                      <a:pt x="58" y="442"/>
                    </a:lnTo>
                    <a:lnTo>
                      <a:pt x="58" y="446"/>
                    </a:lnTo>
                    <a:lnTo>
                      <a:pt x="58" y="448"/>
                    </a:lnTo>
                    <a:lnTo>
                      <a:pt x="57" y="446"/>
                    </a:lnTo>
                    <a:lnTo>
                      <a:pt x="56" y="448"/>
                    </a:lnTo>
                    <a:lnTo>
                      <a:pt x="55" y="450"/>
                    </a:lnTo>
                    <a:lnTo>
                      <a:pt x="53" y="448"/>
                    </a:lnTo>
                    <a:lnTo>
                      <a:pt x="55" y="446"/>
                    </a:lnTo>
                    <a:lnTo>
                      <a:pt x="57" y="446"/>
                    </a:lnTo>
                    <a:lnTo>
                      <a:pt x="58" y="446"/>
                    </a:lnTo>
                    <a:lnTo>
                      <a:pt x="58" y="442"/>
                    </a:lnTo>
                    <a:lnTo>
                      <a:pt x="58" y="440"/>
                    </a:lnTo>
                    <a:lnTo>
                      <a:pt x="60" y="438"/>
                    </a:lnTo>
                    <a:lnTo>
                      <a:pt x="62" y="440"/>
                    </a:lnTo>
                    <a:lnTo>
                      <a:pt x="64" y="440"/>
                    </a:lnTo>
                    <a:lnTo>
                      <a:pt x="64" y="438"/>
                    </a:lnTo>
                    <a:lnTo>
                      <a:pt x="64" y="436"/>
                    </a:lnTo>
                    <a:lnTo>
                      <a:pt x="66" y="436"/>
                    </a:lnTo>
                    <a:lnTo>
                      <a:pt x="66" y="426"/>
                    </a:lnTo>
                    <a:lnTo>
                      <a:pt x="65" y="426"/>
                    </a:lnTo>
                    <a:lnTo>
                      <a:pt x="65" y="432"/>
                    </a:lnTo>
                    <a:lnTo>
                      <a:pt x="64" y="430"/>
                    </a:lnTo>
                    <a:lnTo>
                      <a:pt x="65" y="430"/>
                    </a:lnTo>
                    <a:lnTo>
                      <a:pt x="65" y="432"/>
                    </a:lnTo>
                    <a:lnTo>
                      <a:pt x="65" y="426"/>
                    </a:lnTo>
                    <a:lnTo>
                      <a:pt x="66" y="424"/>
                    </a:lnTo>
                    <a:lnTo>
                      <a:pt x="69" y="424"/>
                    </a:lnTo>
                    <a:lnTo>
                      <a:pt x="69" y="426"/>
                    </a:lnTo>
                    <a:lnTo>
                      <a:pt x="69" y="421"/>
                    </a:lnTo>
                    <a:lnTo>
                      <a:pt x="68" y="420"/>
                    </a:lnTo>
                    <a:lnTo>
                      <a:pt x="65" y="420"/>
                    </a:lnTo>
                    <a:lnTo>
                      <a:pt x="64" y="418"/>
                    </a:lnTo>
                    <a:lnTo>
                      <a:pt x="68" y="418"/>
                    </a:lnTo>
                    <a:lnTo>
                      <a:pt x="70" y="420"/>
                    </a:lnTo>
                    <a:lnTo>
                      <a:pt x="70" y="410"/>
                    </a:lnTo>
                    <a:lnTo>
                      <a:pt x="69" y="412"/>
                    </a:lnTo>
                    <a:lnTo>
                      <a:pt x="68" y="410"/>
                    </a:lnTo>
                    <a:lnTo>
                      <a:pt x="68" y="408"/>
                    </a:lnTo>
                    <a:lnTo>
                      <a:pt x="70" y="408"/>
                    </a:lnTo>
                    <a:lnTo>
                      <a:pt x="71" y="410"/>
                    </a:lnTo>
                    <a:lnTo>
                      <a:pt x="71" y="405"/>
                    </a:lnTo>
                    <a:lnTo>
                      <a:pt x="71" y="404"/>
                    </a:lnTo>
                    <a:lnTo>
                      <a:pt x="72" y="404"/>
                    </a:lnTo>
                    <a:lnTo>
                      <a:pt x="73" y="406"/>
                    </a:lnTo>
                    <a:lnTo>
                      <a:pt x="73" y="400"/>
                    </a:lnTo>
                    <a:lnTo>
                      <a:pt x="71" y="400"/>
                    </a:lnTo>
                    <a:lnTo>
                      <a:pt x="71" y="398"/>
                    </a:lnTo>
                    <a:lnTo>
                      <a:pt x="70" y="398"/>
                    </a:lnTo>
                    <a:lnTo>
                      <a:pt x="70" y="397"/>
                    </a:lnTo>
                    <a:lnTo>
                      <a:pt x="70" y="404"/>
                    </a:lnTo>
                    <a:lnTo>
                      <a:pt x="69" y="406"/>
                    </a:lnTo>
                    <a:lnTo>
                      <a:pt x="66" y="406"/>
                    </a:lnTo>
                    <a:lnTo>
                      <a:pt x="66" y="414"/>
                    </a:lnTo>
                    <a:lnTo>
                      <a:pt x="64" y="414"/>
                    </a:lnTo>
                    <a:lnTo>
                      <a:pt x="64" y="412"/>
                    </a:lnTo>
                    <a:lnTo>
                      <a:pt x="65" y="412"/>
                    </a:lnTo>
                    <a:lnTo>
                      <a:pt x="66" y="414"/>
                    </a:lnTo>
                    <a:lnTo>
                      <a:pt x="66" y="406"/>
                    </a:lnTo>
                    <a:lnTo>
                      <a:pt x="65" y="404"/>
                    </a:lnTo>
                    <a:lnTo>
                      <a:pt x="68" y="404"/>
                    </a:lnTo>
                    <a:lnTo>
                      <a:pt x="68" y="402"/>
                    </a:lnTo>
                    <a:lnTo>
                      <a:pt x="69" y="404"/>
                    </a:lnTo>
                    <a:lnTo>
                      <a:pt x="70" y="404"/>
                    </a:lnTo>
                    <a:lnTo>
                      <a:pt x="70" y="397"/>
                    </a:lnTo>
                    <a:lnTo>
                      <a:pt x="69" y="396"/>
                    </a:lnTo>
                    <a:lnTo>
                      <a:pt x="70" y="396"/>
                    </a:lnTo>
                    <a:lnTo>
                      <a:pt x="73" y="394"/>
                    </a:lnTo>
                    <a:lnTo>
                      <a:pt x="74" y="394"/>
                    </a:lnTo>
                    <a:lnTo>
                      <a:pt x="74" y="388"/>
                    </a:lnTo>
                    <a:lnTo>
                      <a:pt x="68" y="388"/>
                    </a:lnTo>
                    <a:lnTo>
                      <a:pt x="68" y="398"/>
                    </a:lnTo>
                    <a:lnTo>
                      <a:pt x="67" y="398"/>
                    </a:lnTo>
                    <a:lnTo>
                      <a:pt x="67" y="396"/>
                    </a:lnTo>
                    <a:lnTo>
                      <a:pt x="68" y="396"/>
                    </a:lnTo>
                    <a:lnTo>
                      <a:pt x="68" y="398"/>
                    </a:lnTo>
                    <a:lnTo>
                      <a:pt x="68" y="388"/>
                    </a:lnTo>
                    <a:lnTo>
                      <a:pt x="68" y="394"/>
                    </a:lnTo>
                    <a:lnTo>
                      <a:pt x="66" y="394"/>
                    </a:lnTo>
                    <a:lnTo>
                      <a:pt x="66" y="393"/>
                    </a:lnTo>
                    <a:lnTo>
                      <a:pt x="66" y="398"/>
                    </a:lnTo>
                    <a:lnTo>
                      <a:pt x="65" y="398"/>
                    </a:lnTo>
                    <a:lnTo>
                      <a:pt x="65" y="408"/>
                    </a:lnTo>
                    <a:lnTo>
                      <a:pt x="65" y="410"/>
                    </a:lnTo>
                    <a:lnTo>
                      <a:pt x="63" y="410"/>
                    </a:lnTo>
                    <a:lnTo>
                      <a:pt x="63" y="408"/>
                    </a:lnTo>
                    <a:lnTo>
                      <a:pt x="65" y="408"/>
                    </a:lnTo>
                    <a:lnTo>
                      <a:pt x="65" y="398"/>
                    </a:lnTo>
                    <a:lnTo>
                      <a:pt x="64" y="398"/>
                    </a:lnTo>
                    <a:lnTo>
                      <a:pt x="64" y="400"/>
                    </a:lnTo>
                    <a:lnTo>
                      <a:pt x="65" y="400"/>
                    </a:lnTo>
                    <a:lnTo>
                      <a:pt x="63" y="402"/>
                    </a:lnTo>
                    <a:lnTo>
                      <a:pt x="63" y="404"/>
                    </a:lnTo>
                    <a:lnTo>
                      <a:pt x="62" y="406"/>
                    </a:lnTo>
                    <a:lnTo>
                      <a:pt x="61" y="406"/>
                    </a:lnTo>
                    <a:lnTo>
                      <a:pt x="61" y="430"/>
                    </a:lnTo>
                    <a:lnTo>
                      <a:pt x="60" y="432"/>
                    </a:lnTo>
                    <a:lnTo>
                      <a:pt x="56" y="432"/>
                    </a:lnTo>
                    <a:lnTo>
                      <a:pt x="57" y="430"/>
                    </a:lnTo>
                    <a:lnTo>
                      <a:pt x="61" y="430"/>
                    </a:lnTo>
                    <a:lnTo>
                      <a:pt x="61" y="406"/>
                    </a:lnTo>
                    <a:lnTo>
                      <a:pt x="60" y="406"/>
                    </a:lnTo>
                    <a:lnTo>
                      <a:pt x="60" y="410"/>
                    </a:lnTo>
                    <a:lnTo>
                      <a:pt x="60" y="418"/>
                    </a:lnTo>
                    <a:lnTo>
                      <a:pt x="58" y="418"/>
                    </a:lnTo>
                    <a:lnTo>
                      <a:pt x="58" y="422"/>
                    </a:lnTo>
                    <a:lnTo>
                      <a:pt x="57" y="422"/>
                    </a:lnTo>
                    <a:lnTo>
                      <a:pt x="57" y="428"/>
                    </a:lnTo>
                    <a:lnTo>
                      <a:pt x="56" y="428"/>
                    </a:lnTo>
                    <a:lnTo>
                      <a:pt x="56" y="432"/>
                    </a:lnTo>
                    <a:lnTo>
                      <a:pt x="55" y="434"/>
                    </a:lnTo>
                    <a:lnTo>
                      <a:pt x="55" y="438"/>
                    </a:lnTo>
                    <a:lnTo>
                      <a:pt x="55" y="440"/>
                    </a:lnTo>
                    <a:lnTo>
                      <a:pt x="54" y="438"/>
                    </a:lnTo>
                    <a:lnTo>
                      <a:pt x="55" y="438"/>
                    </a:lnTo>
                    <a:lnTo>
                      <a:pt x="55" y="434"/>
                    </a:lnTo>
                    <a:lnTo>
                      <a:pt x="53" y="434"/>
                    </a:lnTo>
                    <a:lnTo>
                      <a:pt x="53" y="438"/>
                    </a:lnTo>
                    <a:lnTo>
                      <a:pt x="53" y="440"/>
                    </a:lnTo>
                    <a:lnTo>
                      <a:pt x="53" y="446"/>
                    </a:lnTo>
                    <a:lnTo>
                      <a:pt x="52" y="446"/>
                    </a:lnTo>
                    <a:lnTo>
                      <a:pt x="52" y="450"/>
                    </a:lnTo>
                    <a:lnTo>
                      <a:pt x="52" y="451"/>
                    </a:lnTo>
                    <a:lnTo>
                      <a:pt x="52" y="458"/>
                    </a:lnTo>
                    <a:lnTo>
                      <a:pt x="52" y="460"/>
                    </a:lnTo>
                    <a:lnTo>
                      <a:pt x="50" y="460"/>
                    </a:lnTo>
                    <a:lnTo>
                      <a:pt x="49" y="458"/>
                    </a:lnTo>
                    <a:lnTo>
                      <a:pt x="48" y="460"/>
                    </a:lnTo>
                    <a:lnTo>
                      <a:pt x="46" y="460"/>
                    </a:lnTo>
                    <a:lnTo>
                      <a:pt x="46" y="464"/>
                    </a:lnTo>
                    <a:lnTo>
                      <a:pt x="44" y="464"/>
                    </a:lnTo>
                    <a:lnTo>
                      <a:pt x="43" y="462"/>
                    </a:lnTo>
                    <a:lnTo>
                      <a:pt x="43" y="482"/>
                    </a:lnTo>
                    <a:lnTo>
                      <a:pt x="42" y="482"/>
                    </a:lnTo>
                    <a:lnTo>
                      <a:pt x="42" y="483"/>
                    </a:lnTo>
                    <a:lnTo>
                      <a:pt x="42" y="492"/>
                    </a:lnTo>
                    <a:lnTo>
                      <a:pt x="42" y="494"/>
                    </a:lnTo>
                    <a:lnTo>
                      <a:pt x="41" y="492"/>
                    </a:lnTo>
                    <a:lnTo>
                      <a:pt x="42" y="492"/>
                    </a:lnTo>
                    <a:lnTo>
                      <a:pt x="42" y="483"/>
                    </a:lnTo>
                    <a:lnTo>
                      <a:pt x="40" y="484"/>
                    </a:lnTo>
                    <a:lnTo>
                      <a:pt x="39" y="482"/>
                    </a:lnTo>
                    <a:lnTo>
                      <a:pt x="41" y="480"/>
                    </a:lnTo>
                    <a:lnTo>
                      <a:pt x="42" y="480"/>
                    </a:lnTo>
                    <a:lnTo>
                      <a:pt x="43" y="482"/>
                    </a:lnTo>
                    <a:lnTo>
                      <a:pt x="43" y="462"/>
                    </a:lnTo>
                    <a:lnTo>
                      <a:pt x="45" y="462"/>
                    </a:lnTo>
                    <a:lnTo>
                      <a:pt x="46" y="464"/>
                    </a:lnTo>
                    <a:lnTo>
                      <a:pt x="46" y="460"/>
                    </a:lnTo>
                    <a:lnTo>
                      <a:pt x="46" y="458"/>
                    </a:lnTo>
                    <a:lnTo>
                      <a:pt x="49" y="458"/>
                    </a:lnTo>
                    <a:lnTo>
                      <a:pt x="52" y="458"/>
                    </a:lnTo>
                    <a:lnTo>
                      <a:pt x="52" y="451"/>
                    </a:lnTo>
                    <a:lnTo>
                      <a:pt x="51" y="452"/>
                    </a:lnTo>
                    <a:lnTo>
                      <a:pt x="51" y="450"/>
                    </a:lnTo>
                    <a:lnTo>
                      <a:pt x="52" y="450"/>
                    </a:lnTo>
                    <a:lnTo>
                      <a:pt x="52" y="446"/>
                    </a:lnTo>
                    <a:lnTo>
                      <a:pt x="51" y="446"/>
                    </a:lnTo>
                    <a:lnTo>
                      <a:pt x="51" y="444"/>
                    </a:lnTo>
                    <a:lnTo>
                      <a:pt x="52" y="444"/>
                    </a:lnTo>
                    <a:lnTo>
                      <a:pt x="53" y="446"/>
                    </a:lnTo>
                    <a:lnTo>
                      <a:pt x="53" y="440"/>
                    </a:lnTo>
                    <a:lnTo>
                      <a:pt x="52" y="440"/>
                    </a:lnTo>
                    <a:lnTo>
                      <a:pt x="52" y="438"/>
                    </a:lnTo>
                    <a:lnTo>
                      <a:pt x="53" y="438"/>
                    </a:lnTo>
                    <a:lnTo>
                      <a:pt x="53" y="434"/>
                    </a:lnTo>
                    <a:lnTo>
                      <a:pt x="52" y="433"/>
                    </a:lnTo>
                    <a:lnTo>
                      <a:pt x="52" y="436"/>
                    </a:lnTo>
                    <a:lnTo>
                      <a:pt x="52" y="438"/>
                    </a:lnTo>
                    <a:lnTo>
                      <a:pt x="49" y="438"/>
                    </a:lnTo>
                    <a:lnTo>
                      <a:pt x="49" y="454"/>
                    </a:lnTo>
                    <a:lnTo>
                      <a:pt x="48" y="456"/>
                    </a:lnTo>
                    <a:lnTo>
                      <a:pt x="47" y="454"/>
                    </a:lnTo>
                    <a:lnTo>
                      <a:pt x="45" y="456"/>
                    </a:lnTo>
                    <a:lnTo>
                      <a:pt x="41" y="456"/>
                    </a:lnTo>
                    <a:lnTo>
                      <a:pt x="41" y="454"/>
                    </a:lnTo>
                    <a:lnTo>
                      <a:pt x="38" y="454"/>
                    </a:lnTo>
                    <a:lnTo>
                      <a:pt x="39" y="452"/>
                    </a:lnTo>
                    <a:lnTo>
                      <a:pt x="40" y="452"/>
                    </a:lnTo>
                    <a:lnTo>
                      <a:pt x="41" y="454"/>
                    </a:lnTo>
                    <a:lnTo>
                      <a:pt x="41" y="452"/>
                    </a:lnTo>
                    <a:lnTo>
                      <a:pt x="44" y="454"/>
                    </a:lnTo>
                    <a:lnTo>
                      <a:pt x="45" y="452"/>
                    </a:lnTo>
                    <a:lnTo>
                      <a:pt x="44" y="452"/>
                    </a:lnTo>
                    <a:lnTo>
                      <a:pt x="44" y="450"/>
                    </a:lnTo>
                    <a:lnTo>
                      <a:pt x="43" y="448"/>
                    </a:lnTo>
                    <a:lnTo>
                      <a:pt x="44" y="446"/>
                    </a:lnTo>
                    <a:lnTo>
                      <a:pt x="47" y="446"/>
                    </a:lnTo>
                    <a:lnTo>
                      <a:pt x="46" y="448"/>
                    </a:lnTo>
                    <a:lnTo>
                      <a:pt x="45" y="448"/>
                    </a:lnTo>
                    <a:lnTo>
                      <a:pt x="47" y="450"/>
                    </a:lnTo>
                    <a:lnTo>
                      <a:pt x="48" y="450"/>
                    </a:lnTo>
                    <a:lnTo>
                      <a:pt x="46" y="452"/>
                    </a:lnTo>
                    <a:lnTo>
                      <a:pt x="45" y="452"/>
                    </a:lnTo>
                    <a:lnTo>
                      <a:pt x="47" y="454"/>
                    </a:lnTo>
                    <a:lnTo>
                      <a:pt x="49" y="454"/>
                    </a:lnTo>
                    <a:lnTo>
                      <a:pt x="49" y="438"/>
                    </a:lnTo>
                    <a:lnTo>
                      <a:pt x="49" y="436"/>
                    </a:lnTo>
                    <a:lnTo>
                      <a:pt x="52" y="436"/>
                    </a:lnTo>
                    <a:lnTo>
                      <a:pt x="52" y="433"/>
                    </a:lnTo>
                    <a:lnTo>
                      <a:pt x="52" y="432"/>
                    </a:lnTo>
                    <a:lnTo>
                      <a:pt x="53" y="430"/>
                    </a:lnTo>
                    <a:lnTo>
                      <a:pt x="54" y="432"/>
                    </a:lnTo>
                    <a:lnTo>
                      <a:pt x="56" y="432"/>
                    </a:lnTo>
                    <a:lnTo>
                      <a:pt x="56" y="428"/>
                    </a:lnTo>
                    <a:lnTo>
                      <a:pt x="55" y="428"/>
                    </a:lnTo>
                    <a:lnTo>
                      <a:pt x="56" y="426"/>
                    </a:lnTo>
                    <a:lnTo>
                      <a:pt x="57" y="428"/>
                    </a:lnTo>
                    <a:lnTo>
                      <a:pt x="57" y="422"/>
                    </a:lnTo>
                    <a:lnTo>
                      <a:pt x="55" y="420"/>
                    </a:lnTo>
                    <a:lnTo>
                      <a:pt x="56" y="420"/>
                    </a:lnTo>
                    <a:lnTo>
                      <a:pt x="58" y="422"/>
                    </a:lnTo>
                    <a:lnTo>
                      <a:pt x="58" y="418"/>
                    </a:lnTo>
                    <a:lnTo>
                      <a:pt x="59" y="416"/>
                    </a:lnTo>
                    <a:lnTo>
                      <a:pt x="60" y="418"/>
                    </a:lnTo>
                    <a:lnTo>
                      <a:pt x="60" y="410"/>
                    </a:lnTo>
                    <a:lnTo>
                      <a:pt x="59" y="410"/>
                    </a:lnTo>
                    <a:lnTo>
                      <a:pt x="59" y="408"/>
                    </a:lnTo>
                    <a:lnTo>
                      <a:pt x="60" y="410"/>
                    </a:lnTo>
                    <a:lnTo>
                      <a:pt x="60" y="406"/>
                    </a:lnTo>
                    <a:lnTo>
                      <a:pt x="59" y="406"/>
                    </a:lnTo>
                    <a:lnTo>
                      <a:pt x="58" y="406"/>
                    </a:lnTo>
                    <a:lnTo>
                      <a:pt x="57" y="408"/>
                    </a:lnTo>
                    <a:lnTo>
                      <a:pt x="56" y="408"/>
                    </a:lnTo>
                    <a:lnTo>
                      <a:pt x="56" y="406"/>
                    </a:lnTo>
                    <a:lnTo>
                      <a:pt x="55" y="404"/>
                    </a:lnTo>
                    <a:lnTo>
                      <a:pt x="56" y="402"/>
                    </a:lnTo>
                    <a:lnTo>
                      <a:pt x="58" y="404"/>
                    </a:lnTo>
                    <a:lnTo>
                      <a:pt x="59" y="406"/>
                    </a:lnTo>
                    <a:lnTo>
                      <a:pt x="61" y="404"/>
                    </a:lnTo>
                    <a:lnTo>
                      <a:pt x="63" y="404"/>
                    </a:lnTo>
                    <a:lnTo>
                      <a:pt x="63" y="402"/>
                    </a:lnTo>
                    <a:lnTo>
                      <a:pt x="62" y="402"/>
                    </a:lnTo>
                    <a:lnTo>
                      <a:pt x="62" y="400"/>
                    </a:lnTo>
                    <a:lnTo>
                      <a:pt x="61" y="398"/>
                    </a:lnTo>
                    <a:lnTo>
                      <a:pt x="60" y="400"/>
                    </a:lnTo>
                    <a:lnTo>
                      <a:pt x="59" y="400"/>
                    </a:lnTo>
                    <a:lnTo>
                      <a:pt x="57" y="398"/>
                    </a:lnTo>
                    <a:lnTo>
                      <a:pt x="54" y="398"/>
                    </a:lnTo>
                    <a:lnTo>
                      <a:pt x="54" y="422"/>
                    </a:lnTo>
                    <a:lnTo>
                      <a:pt x="54" y="426"/>
                    </a:lnTo>
                    <a:lnTo>
                      <a:pt x="54" y="428"/>
                    </a:lnTo>
                    <a:lnTo>
                      <a:pt x="51" y="428"/>
                    </a:lnTo>
                    <a:lnTo>
                      <a:pt x="51" y="426"/>
                    </a:lnTo>
                    <a:lnTo>
                      <a:pt x="54" y="426"/>
                    </a:lnTo>
                    <a:lnTo>
                      <a:pt x="54" y="422"/>
                    </a:lnTo>
                    <a:lnTo>
                      <a:pt x="53" y="422"/>
                    </a:lnTo>
                    <a:lnTo>
                      <a:pt x="53" y="420"/>
                    </a:lnTo>
                    <a:lnTo>
                      <a:pt x="54" y="422"/>
                    </a:lnTo>
                    <a:lnTo>
                      <a:pt x="54" y="398"/>
                    </a:lnTo>
                    <a:lnTo>
                      <a:pt x="53" y="400"/>
                    </a:lnTo>
                    <a:lnTo>
                      <a:pt x="53" y="404"/>
                    </a:lnTo>
                    <a:lnTo>
                      <a:pt x="53" y="406"/>
                    </a:lnTo>
                    <a:lnTo>
                      <a:pt x="52" y="406"/>
                    </a:lnTo>
                    <a:lnTo>
                      <a:pt x="52" y="410"/>
                    </a:lnTo>
                    <a:lnTo>
                      <a:pt x="50" y="410"/>
                    </a:lnTo>
                    <a:lnTo>
                      <a:pt x="50" y="432"/>
                    </a:lnTo>
                    <a:lnTo>
                      <a:pt x="50" y="434"/>
                    </a:lnTo>
                    <a:lnTo>
                      <a:pt x="49" y="434"/>
                    </a:lnTo>
                    <a:lnTo>
                      <a:pt x="48" y="432"/>
                    </a:lnTo>
                    <a:lnTo>
                      <a:pt x="50" y="432"/>
                    </a:lnTo>
                    <a:lnTo>
                      <a:pt x="50" y="410"/>
                    </a:lnTo>
                    <a:lnTo>
                      <a:pt x="50" y="408"/>
                    </a:lnTo>
                    <a:lnTo>
                      <a:pt x="49" y="408"/>
                    </a:lnTo>
                    <a:lnTo>
                      <a:pt x="49" y="414"/>
                    </a:lnTo>
                    <a:lnTo>
                      <a:pt x="49" y="416"/>
                    </a:lnTo>
                    <a:lnTo>
                      <a:pt x="48" y="414"/>
                    </a:lnTo>
                    <a:lnTo>
                      <a:pt x="49" y="414"/>
                    </a:lnTo>
                    <a:lnTo>
                      <a:pt x="49" y="408"/>
                    </a:lnTo>
                    <a:lnTo>
                      <a:pt x="47" y="408"/>
                    </a:lnTo>
                    <a:lnTo>
                      <a:pt x="46" y="410"/>
                    </a:lnTo>
                    <a:lnTo>
                      <a:pt x="46" y="420"/>
                    </a:lnTo>
                    <a:lnTo>
                      <a:pt x="46" y="422"/>
                    </a:lnTo>
                    <a:lnTo>
                      <a:pt x="46" y="423"/>
                    </a:lnTo>
                    <a:lnTo>
                      <a:pt x="46" y="436"/>
                    </a:lnTo>
                    <a:lnTo>
                      <a:pt x="45" y="438"/>
                    </a:lnTo>
                    <a:lnTo>
                      <a:pt x="44" y="438"/>
                    </a:lnTo>
                    <a:lnTo>
                      <a:pt x="43" y="436"/>
                    </a:lnTo>
                    <a:lnTo>
                      <a:pt x="46" y="436"/>
                    </a:lnTo>
                    <a:lnTo>
                      <a:pt x="46" y="423"/>
                    </a:lnTo>
                    <a:lnTo>
                      <a:pt x="45" y="424"/>
                    </a:lnTo>
                    <a:lnTo>
                      <a:pt x="45" y="432"/>
                    </a:lnTo>
                    <a:lnTo>
                      <a:pt x="43" y="434"/>
                    </a:lnTo>
                    <a:lnTo>
                      <a:pt x="41" y="434"/>
                    </a:lnTo>
                    <a:lnTo>
                      <a:pt x="39" y="436"/>
                    </a:lnTo>
                    <a:lnTo>
                      <a:pt x="38" y="436"/>
                    </a:lnTo>
                    <a:lnTo>
                      <a:pt x="38" y="460"/>
                    </a:lnTo>
                    <a:lnTo>
                      <a:pt x="37" y="460"/>
                    </a:lnTo>
                    <a:lnTo>
                      <a:pt x="37" y="466"/>
                    </a:lnTo>
                    <a:lnTo>
                      <a:pt x="37" y="468"/>
                    </a:lnTo>
                    <a:lnTo>
                      <a:pt x="36" y="468"/>
                    </a:lnTo>
                    <a:lnTo>
                      <a:pt x="36" y="472"/>
                    </a:lnTo>
                    <a:lnTo>
                      <a:pt x="35" y="473"/>
                    </a:lnTo>
                    <a:lnTo>
                      <a:pt x="35" y="532"/>
                    </a:lnTo>
                    <a:lnTo>
                      <a:pt x="35" y="534"/>
                    </a:lnTo>
                    <a:lnTo>
                      <a:pt x="35" y="532"/>
                    </a:lnTo>
                    <a:lnTo>
                      <a:pt x="35" y="473"/>
                    </a:lnTo>
                    <a:lnTo>
                      <a:pt x="35" y="474"/>
                    </a:lnTo>
                    <a:lnTo>
                      <a:pt x="34" y="474"/>
                    </a:lnTo>
                    <a:lnTo>
                      <a:pt x="34" y="490"/>
                    </a:lnTo>
                    <a:lnTo>
                      <a:pt x="33" y="490"/>
                    </a:lnTo>
                    <a:lnTo>
                      <a:pt x="33" y="488"/>
                    </a:lnTo>
                    <a:lnTo>
                      <a:pt x="34" y="488"/>
                    </a:lnTo>
                    <a:lnTo>
                      <a:pt x="34" y="490"/>
                    </a:lnTo>
                    <a:lnTo>
                      <a:pt x="34" y="474"/>
                    </a:lnTo>
                    <a:lnTo>
                      <a:pt x="33" y="472"/>
                    </a:lnTo>
                    <a:lnTo>
                      <a:pt x="35" y="472"/>
                    </a:lnTo>
                    <a:lnTo>
                      <a:pt x="35" y="470"/>
                    </a:lnTo>
                    <a:lnTo>
                      <a:pt x="36" y="472"/>
                    </a:lnTo>
                    <a:lnTo>
                      <a:pt x="36" y="468"/>
                    </a:lnTo>
                    <a:lnTo>
                      <a:pt x="35" y="466"/>
                    </a:lnTo>
                    <a:lnTo>
                      <a:pt x="37" y="466"/>
                    </a:lnTo>
                    <a:lnTo>
                      <a:pt x="37" y="460"/>
                    </a:lnTo>
                    <a:lnTo>
                      <a:pt x="36" y="460"/>
                    </a:lnTo>
                    <a:lnTo>
                      <a:pt x="37" y="458"/>
                    </a:lnTo>
                    <a:lnTo>
                      <a:pt x="38" y="460"/>
                    </a:lnTo>
                    <a:lnTo>
                      <a:pt x="38" y="436"/>
                    </a:lnTo>
                    <a:lnTo>
                      <a:pt x="37" y="434"/>
                    </a:lnTo>
                    <a:lnTo>
                      <a:pt x="36" y="434"/>
                    </a:lnTo>
                    <a:lnTo>
                      <a:pt x="36" y="458"/>
                    </a:lnTo>
                    <a:lnTo>
                      <a:pt x="33" y="462"/>
                    </a:lnTo>
                    <a:lnTo>
                      <a:pt x="32" y="461"/>
                    </a:lnTo>
                    <a:lnTo>
                      <a:pt x="32" y="486"/>
                    </a:lnTo>
                    <a:lnTo>
                      <a:pt x="31" y="486"/>
                    </a:lnTo>
                    <a:lnTo>
                      <a:pt x="31" y="484"/>
                    </a:lnTo>
                    <a:lnTo>
                      <a:pt x="32" y="484"/>
                    </a:lnTo>
                    <a:lnTo>
                      <a:pt x="32" y="486"/>
                    </a:lnTo>
                    <a:lnTo>
                      <a:pt x="32" y="461"/>
                    </a:lnTo>
                    <a:lnTo>
                      <a:pt x="31" y="458"/>
                    </a:lnTo>
                    <a:lnTo>
                      <a:pt x="36" y="458"/>
                    </a:lnTo>
                    <a:lnTo>
                      <a:pt x="36" y="434"/>
                    </a:lnTo>
                    <a:lnTo>
                      <a:pt x="35" y="432"/>
                    </a:lnTo>
                    <a:lnTo>
                      <a:pt x="35" y="442"/>
                    </a:lnTo>
                    <a:lnTo>
                      <a:pt x="33" y="442"/>
                    </a:lnTo>
                    <a:lnTo>
                      <a:pt x="33" y="440"/>
                    </a:lnTo>
                    <a:lnTo>
                      <a:pt x="35" y="440"/>
                    </a:lnTo>
                    <a:lnTo>
                      <a:pt x="35" y="442"/>
                    </a:lnTo>
                    <a:lnTo>
                      <a:pt x="35" y="432"/>
                    </a:lnTo>
                    <a:lnTo>
                      <a:pt x="39" y="432"/>
                    </a:lnTo>
                    <a:lnTo>
                      <a:pt x="41" y="434"/>
                    </a:lnTo>
                    <a:lnTo>
                      <a:pt x="40" y="430"/>
                    </a:lnTo>
                    <a:lnTo>
                      <a:pt x="41" y="432"/>
                    </a:lnTo>
                    <a:lnTo>
                      <a:pt x="44" y="432"/>
                    </a:lnTo>
                    <a:lnTo>
                      <a:pt x="45" y="430"/>
                    </a:lnTo>
                    <a:lnTo>
                      <a:pt x="45" y="432"/>
                    </a:lnTo>
                    <a:lnTo>
                      <a:pt x="45" y="424"/>
                    </a:lnTo>
                    <a:lnTo>
                      <a:pt x="44" y="423"/>
                    </a:lnTo>
                    <a:lnTo>
                      <a:pt x="44" y="428"/>
                    </a:lnTo>
                    <a:lnTo>
                      <a:pt x="42" y="428"/>
                    </a:lnTo>
                    <a:lnTo>
                      <a:pt x="42" y="426"/>
                    </a:lnTo>
                    <a:lnTo>
                      <a:pt x="40" y="424"/>
                    </a:lnTo>
                    <a:lnTo>
                      <a:pt x="39" y="426"/>
                    </a:lnTo>
                    <a:lnTo>
                      <a:pt x="40" y="426"/>
                    </a:lnTo>
                    <a:lnTo>
                      <a:pt x="41" y="428"/>
                    </a:lnTo>
                    <a:lnTo>
                      <a:pt x="38" y="428"/>
                    </a:lnTo>
                    <a:lnTo>
                      <a:pt x="39" y="426"/>
                    </a:lnTo>
                    <a:lnTo>
                      <a:pt x="38" y="424"/>
                    </a:lnTo>
                    <a:lnTo>
                      <a:pt x="36" y="424"/>
                    </a:lnTo>
                    <a:lnTo>
                      <a:pt x="36" y="428"/>
                    </a:lnTo>
                    <a:lnTo>
                      <a:pt x="35" y="428"/>
                    </a:lnTo>
                    <a:lnTo>
                      <a:pt x="35" y="426"/>
                    </a:lnTo>
                    <a:lnTo>
                      <a:pt x="36" y="426"/>
                    </a:lnTo>
                    <a:lnTo>
                      <a:pt x="36" y="428"/>
                    </a:lnTo>
                    <a:lnTo>
                      <a:pt x="36" y="424"/>
                    </a:lnTo>
                    <a:lnTo>
                      <a:pt x="35" y="424"/>
                    </a:lnTo>
                    <a:lnTo>
                      <a:pt x="34" y="422"/>
                    </a:lnTo>
                    <a:lnTo>
                      <a:pt x="39" y="422"/>
                    </a:lnTo>
                    <a:lnTo>
                      <a:pt x="40" y="424"/>
                    </a:lnTo>
                    <a:lnTo>
                      <a:pt x="42" y="424"/>
                    </a:lnTo>
                    <a:lnTo>
                      <a:pt x="42" y="426"/>
                    </a:lnTo>
                    <a:lnTo>
                      <a:pt x="43" y="426"/>
                    </a:lnTo>
                    <a:lnTo>
                      <a:pt x="44" y="428"/>
                    </a:lnTo>
                    <a:lnTo>
                      <a:pt x="44" y="423"/>
                    </a:lnTo>
                    <a:lnTo>
                      <a:pt x="44" y="420"/>
                    </a:lnTo>
                    <a:lnTo>
                      <a:pt x="46" y="420"/>
                    </a:lnTo>
                    <a:lnTo>
                      <a:pt x="46" y="410"/>
                    </a:lnTo>
                    <a:lnTo>
                      <a:pt x="46" y="414"/>
                    </a:lnTo>
                    <a:lnTo>
                      <a:pt x="45" y="418"/>
                    </a:lnTo>
                    <a:lnTo>
                      <a:pt x="42" y="417"/>
                    </a:lnTo>
                    <a:lnTo>
                      <a:pt x="42" y="422"/>
                    </a:lnTo>
                    <a:lnTo>
                      <a:pt x="40" y="422"/>
                    </a:lnTo>
                    <a:lnTo>
                      <a:pt x="39" y="420"/>
                    </a:lnTo>
                    <a:lnTo>
                      <a:pt x="38" y="418"/>
                    </a:lnTo>
                    <a:lnTo>
                      <a:pt x="36" y="418"/>
                    </a:lnTo>
                    <a:lnTo>
                      <a:pt x="37" y="416"/>
                    </a:lnTo>
                    <a:lnTo>
                      <a:pt x="39" y="418"/>
                    </a:lnTo>
                    <a:lnTo>
                      <a:pt x="42" y="418"/>
                    </a:lnTo>
                    <a:lnTo>
                      <a:pt x="42" y="422"/>
                    </a:lnTo>
                    <a:lnTo>
                      <a:pt x="42" y="417"/>
                    </a:lnTo>
                    <a:lnTo>
                      <a:pt x="42" y="416"/>
                    </a:lnTo>
                    <a:lnTo>
                      <a:pt x="44" y="414"/>
                    </a:lnTo>
                    <a:lnTo>
                      <a:pt x="46" y="414"/>
                    </a:lnTo>
                    <a:lnTo>
                      <a:pt x="46" y="410"/>
                    </a:lnTo>
                    <a:lnTo>
                      <a:pt x="45" y="410"/>
                    </a:lnTo>
                    <a:lnTo>
                      <a:pt x="44" y="408"/>
                    </a:lnTo>
                    <a:lnTo>
                      <a:pt x="43" y="410"/>
                    </a:lnTo>
                    <a:lnTo>
                      <a:pt x="43" y="412"/>
                    </a:lnTo>
                    <a:lnTo>
                      <a:pt x="42" y="412"/>
                    </a:lnTo>
                    <a:lnTo>
                      <a:pt x="42" y="410"/>
                    </a:lnTo>
                    <a:lnTo>
                      <a:pt x="41" y="408"/>
                    </a:lnTo>
                    <a:lnTo>
                      <a:pt x="41" y="412"/>
                    </a:lnTo>
                    <a:lnTo>
                      <a:pt x="40" y="414"/>
                    </a:lnTo>
                    <a:lnTo>
                      <a:pt x="39" y="414"/>
                    </a:lnTo>
                    <a:lnTo>
                      <a:pt x="39" y="412"/>
                    </a:lnTo>
                    <a:lnTo>
                      <a:pt x="41" y="412"/>
                    </a:lnTo>
                    <a:lnTo>
                      <a:pt x="41" y="408"/>
                    </a:lnTo>
                    <a:lnTo>
                      <a:pt x="39" y="408"/>
                    </a:lnTo>
                    <a:lnTo>
                      <a:pt x="39" y="406"/>
                    </a:lnTo>
                    <a:lnTo>
                      <a:pt x="44" y="406"/>
                    </a:lnTo>
                    <a:lnTo>
                      <a:pt x="44" y="408"/>
                    </a:lnTo>
                    <a:lnTo>
                      <a:pt x="45" y="408"/>
                    </a:lnTo>
                    <a:lnTo>
                      <a:pt x="45" y="406"/>
                    </a:lnTo>
                    <a:lnTo>
                      <a:pt x="48" y="406"/>
                    </a:lnTo>
                    <a:lnTo>
                      <a:pt x="47" y="408"/>
                    </a:lnTo>
                    <a:lnTo>
                      <a:pt x="50" y="408"/>
                    </a:lnTo>
                    <a:lnTo>
                      <a:pt x="51" y="408"/>
                    </a:lnTo>
                    <a:lnTo>
                      <a:pt x="52" y="410"/>
                    </a:lnTo>
                    <a:lnTo>
                      <a:pt x="52" y="406"/>
                    </a:lnTo>
                    <a:lnTo>
                      <a:pt x="50" y="404"/>
                    </a:lnTo>
                    <a:lnTo>
                      <a:pt x="51" y="404"/>
                    </a:lnTo>
                    <a:lnTo>
                      <a:pt x="52" y="402"/>
                    </a:lnTo>
                    <a:lnTo>
                      <a:pt x="53" y="404"/>
                    </a:lnTo>
                    <a:lnTo>
                      <a:pt x="53" y="400"/>
                    </a:lnTo>
                    <a:lnTo>
                      <a:pt x="52" y="400"/>
                    </a:lnTo>
                    <a:lnTo>
                      <a:pt x="52" y="398"/>
                    </a:lnTo>
                    <a:lnTo>
                      <a:pt x="52" y="396"/>
                    </a:lnTo>
                    <a:lnTo>
                      <a:pt x="53" y="396"/>
                    </a:lnTo>
                    <a:lnTo>
                      <a:pt x="51" y="394"/>
                    </a:lnTo>
                    <a:lnTo>
                      <a:pt x="52" y="392"/>
                    </a:lnTo>
                    <a:lnTo>
                      <a:pt x="54" y="394"/>
                    </a:lnTo>
                    <a:lnTo>
                      <a:pt x="53" y="396"/>
                    </a:lnTo>
                    <a:lnTo>
                      <a:pt x="54" y="396"/>
                    </a:lnTo>
                    <a:lnTo>
                      <a:pt x="54" y="398"/>
                    </a:lnTo>
                    <a:lnTo>
                      <a:pt x="55" y="396"/>
                    </a:lnTo>
                    <a:lnTo>
                      <a:pt x="58" y="396"/>
                    </a:lnTo>
                    <a:lnTo>
                      <a:pt x="61" y="398"/>
                    </a:lnTo>
                    <a:lnTo>
                      <a:pt x="63" y="396"/>
                    </a:lnTo>
                    <a:lnTo>
                      <a:pt x="65" y="396"/>
                    </a:lnTo>
                    <a:lnTo>
                      <a:pt x="66" y="398"/>
                    </a:lnTo>
                    <a:lnTo>
                      <a:pt x="66" y="393"/>
                    </a:lnTo>
                    <a:lnTo>
                      <a:pt x="65" y="392"/>
                    </a:lnTo>
                    <a:lnTo>
                      <a:pt x="67" y="392"/>
                    </a:lnTo>
                    <a:lnTo>
                      <a:pt x="68" y="394"/>
                    </a:lnTo>
                    <a:lnTo>
                      <a:pt x="68" y="388"/>
                    </a:lnTo>
                    <a:lnTo>
                      <a:pt x="64" y="388"/>
                    </a:lnTo>
                    <a:lnTo>
                      <a:pt x="64" y="390"/>
                    </a:lnTo>
                    <a:lnTo>
                      <a:pt x="64" y="392"/>
                    </a:lnTo>
                    <a:lnTo>
                      <a:pt x="63" y="392"/>
                    </a:lnTo>
                    <a:lnTo>
                      <a:pt x="64" y="390"/>
                    </a:lnTo>
                    <a:lnTo>
                      <a:pt x="64" y="388"/>
                    </a:lnTo>
                    <a:lnTo>
                      <a:pt x="59" y="388"/>
                    </a:lnTo>
                    <a:lnTo>
                      <a:pt x="59" y="394"/>
                    </a:lnTo>
                    <a:lnTo>
                      <a:pt x="56" y="394"/>
                    </a:lnTo>
                    <a:lnTo>
                      <a:pt x="56" y="392"/>
                    </a:lnTo>
                    <a:lnTo>
                      <a:pt x="57" y="390"/>
                    </a:lnTo>
                    <a:lnTo>
                      <a:pt x="59" y="390"/>
                    </a:lnTo>
                    <a:lnTo>
                      <a:pt x="59" y="394"/>
                    </a:lnTo>
                    <a:lnTo>
                      <a:pt x="59" y="388"/>
                    </a:lnTo>
                    <a:lnTo>
                      <a:pt x="56" y="388"/>
                    </a:lnTo>
                    <a:lnTo>
                      <a:pt x="56" y="392"/>
                    </a:lnTo>
                    <a:lnTo>
                      <a:pt x="56" y="394"/>
                    </a:lnTo>
                    <a:lnTo>
                      <a:pt x="54" y="394"/>
                    </a:lnTo>
                    <a:lnTo>
                      <a:pt x="55" y="392"/>
                    </a:lnTo>
                    <a:lnTo>
                      <a:pt x="56" y="392"/>
                    </a:lnTo>
                    <a:lnTo>
                      <a:pt x="56" y="388"/>
                    </a:lnTo>
                    <a:lnTo>
                      <a:pt x="53" y="388"/>
                    </a:lnTo>
                    <a:lnTo>
                      <a:pt x="52" y="390"/>
                    </a:lnTo>
                    <a:lnTo>
                      <a:pt x="51" y="390"/>
                    </a:lnTo>
                    <a:lnTo>
                      <a:pt x="50" y="388"/>
                    </a:lnTo>
                    <a:lnTo>
                      <a:pt x="51" y="388"/>
                    </a:lnTo>
                    <a:lnTo>
                      <a:pt x="53" y="386"/>
                    </a:lnTo>
                    <a:lnTo>
                      <a:pt x="55" y="386"/>
                    </a:lnTo>
                    <a:lnTo>
                      <a:pt x="56" y="384"/>
                    </a:lnTo>
                    <a:lnTo>
                      <a:pt x="57" y="384"/>
                    </a:lnTo>
                    <a:lnTo>
                      <a:pt x="57" y="386"/>
                    </a:lnTo>
                    <a:lnTo>
                      <a:pt x="56" y="388"/>
                    </a:lnTo>
                    <a:lnTo>
                      <a:pt x="60" y="388"/>
                    </a:lnTo>
                    <a:lnTo>
                      <a:pt x="59" y="386"/>
                    </a:lnTo>
                    <a:lnTo>
                      <a:pt x="61" y="384"/>
                    </a:lnTo>
                    <a:lnTo>
                      <a:pt x="63" y="386"/>
                    </a:lnTo>
                    <a:lnTo>
                      <a:pt x="67" y="385"/>
                    </a:lnTo>
                    <a:lnTo>
                      <a:pt x="68" y="386"/>
                    </a:lnTo>
                    <a:lnTo>
                      <a:pt x="68" y="384"/>
                    </a:lnTo>
                    <a:lnTo>
                      <a:pt x="69" y="384"/>
                    </a:lnTo>
                    <a:lnTo>
                      <a:pt x="68" y="382"/>
                    </a:lnTo>
                    <a:lnTo>
                      <a:pt x="68" y="380"/>
                    </a:lnTo>
                    <a:lnTo>
                      <a:pt x="70" y="380"/>
                    </a:lnTo>
                    <a:lnTo>
                      <a:pt x="71" y="382"/>
                    </a:lnTo>
                    <a:lnTo>
                      <a:pt x="72" y="382"/>
                    </a:lnTo>
                    <a:lnTo>
                      <a:pt x="71" y="384"/>
                    </a:lnTo>
                    <a:lnTo>
                      <a:pt x="70" y="384"/>
                    </a:lnTo>
                    <a:lnTo>
                      <a:pt x="71" y="386"/>
                    </a:lnTo>
                    <a:lnTo>
                      <a:pt x="70" y="388"/>
                    </a:lnTo>
                    <a:lnTo>
                      <a:pt x="74" y="388"/>
                    </a:lnTo>
                    <a:lnTo>
                      <a:pt x="72" y="386"/>
                    </a:lnTo>
                    <a:lnTo>
                      <a:pt x="75" y="386"/>
                    </a:lnTo>
                    <a:lnTo>
                      <a:pt x="80" y="384"/>
                    </a:lnTo>
                    <a:lnTo>
                      <a:pt x="80" y="386"/>
                    </a:lnTo>
                    <a:lnTo>
                      <a:pt x="83" y="384"/>
                    </a:lnTo>
                    <a:lnTo>
                      <a:pt x="84" y="386"/>
                    </a:lnTo>
                    <a:lnTo>
                      <a:pt x="82" y="388"/>
                    </a:lnTo>
                    <a:lnTo>
                      <a:pt x="90" y="388"/>
                    </a:lnTo>
                    <a:lnTo>
                      <a:pt x="88" y="386"/>
                    </a:lnTo>
                    <a:lnTo>
                      <a:pt x="87" y="386"/>
                    </a:lnTo>
                    <a:lnTo>
                      <a:pt x="88" y="384"/>
                    </a:lnTo>
                    <a:lnTo>
                      <a:pt x="90" y="386"/>
                    </a:lnTo>
                    <a:lnTo>
                      <a:pt x="92" y="384"/>
                    </a:lnTo>
                    <a:lnTo>
                      <a:pt x="93" y="384"/>
                    </a:lnTo>
                    <a:lnTo>
                      <a:pt x="91" y="380"/>
                    </a:lnTo>
                    <a:lnTo>
                      <a:pt x="90" y="378"/>
                    </a:lnTo>
                    <a:lnTo>
                      <a:pt x="90" y="376"/>
                    </a:lnTo>
                    <a:lnTo>
                      <a:pt x="90" y="378"/>
                    </a:lnTo>
                    <a:lnTo>
                      <a:pt x="89" y="378"/>
                    </a:lnTo>
                    <a:lnTo>
                      <a:pt x="89" y="376"/>
                    </a:lnTo>
                    <a:lnTo>
                      <a:pt x="87" y="371"/>
                    </a:lnTo>
                    <a:lnTo>
                      <a:pt x="87" y="382"/>
                    </a:lnTo>
                    <a:lnTo>
                      <a:pt x="86" y="384"/>
                    </a:lnTo>
                    <a:lnTo>
                      <a:pt x="85" y="382"/>
                    </a:lnTo>
                    <a:lnTo>
                      <a:pt x="87" y="380"/>
                    </a:lnTo>
                    <a:lnTo>
                      <a:pt x="87" y="382"/>
                    </a:lnTo>
                    <a:lnTo>
                      <a:pt x="87" y="371"/>
                    </a:lnTo>
                    <a:lnTo>
                      <a:pt x="87" y="372"/>
                    </a:lnTo>
                    <a:lnTo>
                      <a:pt x="87" y="374"/>
                    </a:lnTo>
                    <a:lnTo>
                      <a:pt x="86" y="374"/>
                    </a:lnTo>
                    <a:lnTo>
                      <a:pt x="86" y="378"/>
                    </a:lnTo>
                    <a:lnTo>
                      <a:pt x="84" y="380"/>
                    </a:lnTo>
                    <a:lnTo>
                      <a:pt x="83" y="378"/>
                    </a:lnTo>
                    <a:lnTo>
                      <a:pt x="82" y="378"/>
                    </a:lnTo>
                    <a:lnTo>
                      <a:pt x="82" y="376"/>
                    </a:lnTo>
                    <a:lnTo>
                      <a:pt x="86" y="378"/>
                    </a:lnTo>
                    <a:lnTo>
                      <a:pt x="86" y="374"/>
                    </a:lnTo>
                    <a:lnTo>
                      <a:pt x="83" y="374"/>
                    </a:lnTo>
                    <a:lnTo>
                      <a:pt x="82" y="373"/>
                    </a:lnTo>
                    <a:lnTo>
                      <a:pt x="82" y="380"/>
                    </a:lnTo>
                    <a:lnTo>
                      <a:pt x="82" y="382"/>
                    </a:lnTo>
                    <a:lnTo>
                      <a:pt x="80" y="382"/>
                    </a:lnTo>
                    <a:lnTo>
                      <a:pt x="80" y="380"/>
                    </a:lnTo>
                    <a:lnTo>
                      <a:pt x="82" y="380"/>
                    </a:lnTo>
                    <a:lnTo>
                      <a:pt x="82" y="373"/>
                    </a:lnTo>
                    <a:lnTo>
                      <a:pt x="82" y="374"/>
                    </a:lnTo>
                    <a:lnTo>
                      <a:pt x="81" y="374"/>
                    </a:lnTo>
                    <a:lnTo>
                      <a:pt x="81" y="378"/>
                    </a:lnTo>
                    <a:lnTo>
                      <a:pt x="81" y="376"/>
                    </a:lnTo>
                    <a:lnTo>
                      <a:pt x="81" y="378"/>
                    </a:lnTo>
                    <a:lnTo>
                      <a:pt x="81" y="374"/>
                    </a:lnTo>
                    <a:lnTo>
                      <a:pt x="80" y="374"/>
                    </a:lnTo>
                    <a:lnTo>
                      <a:pt x="80" y="382"/>
                    </a:lnTo>
                    <a:lnTo>
                      <a:pt x="79" y="384"/>
                    </a:lnTo>
                    <a:lnTo>
                      <a:pt x="76" y="384"/>
                    </a:lnTo>
                    <a:lnTo>
                      <a:pt x="77" y="380"/>
                    </a:lnTo>
                    <a:lnTo>
                      <a:pt x="79" y="380"/>
                    </a:lnTo>
                    <a:lnTo>
                      <a:pt x="80" y="382"/>
                    </a:lnTo>
                    <a:lnTo>
                      <a:pt x="80" y="374"/>
                    </a:lnTo>
                    <a:lnTo>
                      <a:pt x="78" y="374"/>
                    </a:lnTo>
                    <a:lnTo>
                      <a:pt x="79" y="372"/>
                    </a:lnTo>
                    <a:lnTo>
                      <a:pt x="82" y="372"/>
                    </a:lnTo>
                    <a:lnTo>
                      <a:pt x="82" y="373"/>
                    </a:lnTo>
                    <a:lnTo>
                      <a:pt x="82" y="372"/>
                    </a:lnTo>
                    <a:lnTo>
                      <a:pt x="87" y="372"/>
                    </a:lnTo>
                    <a:lnTo>
                      <a:pt x="87" y="371"/>
                    </a:lnTo>
                    <a:lnTo>
                      <a:pt x="87" y="370"/>
                    </a:lnTo>
                    <a:lnTo>
                      <a:pt x="86" y="366"/>
                    </a:lnTo>
                    <a:lnTo>
                      <a:pt x="85" y="364"/>
                    </a:lnTo>
                    <a:lnTo>
                      <a:pt x="85" y="366"/>
                    </a:lnTo>
                    <a:lnTo>
                      <a:pt x="84" y="366"/>
                    </a:lnTo>
                    <a:lnTo>
                      <a:pt x="84" y="364"/>
                    </a:lnTo>
                    <a:lnTo>
                      <a:pt x="85" y="364"/>
                    </a:lnTo>
                    <a:lnTo>
                      <a:pt x="84" y="359"/>
                    </a:lnTo>
                    <a:lnTo>
                      <a:pt x="84" y="358"/>
                    </a:lnTo>
                    <a:lnTo>
                      <a:pt x="83" y="356"/>
                    </a:lnTo>
                    <a:lnTo>
                      <a:pt x="83" y="355"/>
                    </a:lnTo>
                    <a:lnTo>
                      <a:pt x="83" y="368"/>
                    </a:lnTo>
                    <a:lnTo>
                      <a:pt x="79" y="368"/>
                    </a:lnTo>
                    <a:lnTo>
                      <a:pt x="79" y="366"/>
                    </a:lnTo>
                    <a:lnTo>
                      <a:pt x="81" y="364"/>
                    </a:lnTo>
                    <a:lnTo>
                      <a:pt x="83" y="368"/>
                    </a:lnTo>
                    <a:lnTo>
                      <a:pt x="83" y="355"/>
                    </a:lnTo>
                    <a:lnTo>
                      <a:pt x="83" y="354"/>
                    </a:lnTo>
                    <a:lnTo>
                      <a:pt x="82" y="352"/>
                    </a:lnTo>
                    <a:lnTo>
                      <a:pt x="82" y="351"/>
                    </a:lnTo>
                    <a:lnTo>
                      <a:pt x="82" y="354"/>
                    </a:lnTo>
                    <a:lnTo>
                      <a:pt x="82" y="356"/>
                    </a:lnTo>
                    <a:lnTo>
                      <a:pt x="80" y="356"/>
                    </a:lnTo>
                    <a:lnTo>
                      <a:pt x="80" y="354"/>
                    </a:lnTo>
                    <a:lnTo>
                      <a:pt x="82" y="354"/>
                    </a:lnTo>
                    <a:lnTo>
                      <a:pt x="82" y="351"/>
                    </a:lnTo>
                    <a:lnTo>
                      <a:pt x="81" y="349"/>
                    </a:lnTo>
                    <a:lnTo>
                      <a:pt x="80" y="350"/>
                    </a:lnTo>
                    <a:lnTo>
                      <a:pt x="79" y="350"/>
                    </a:lnTo>
                    <a:lnTo>
                      <a:pt x="79" y="360"/>
                    </a:lnTo>
                    <a:lnTo>
                      <a:pt x="78" y="360"/>
                    </a:lnTo>
                    <a:lnTo>
                      <a:pt x="79" y="358"/>
                    </a:lnTo>
                    <a:lnTo>
                      <a:pt x="79" y="360"/>
                    </a:lnTo>
                    <a:lnTo>
                      <a:pt x="79" y="350"/>
                    </a:lnTo>
                    <a:lnTo>
                      <a:pt x="78" y="350"/>
                    </a:lnTo>
                    <a:lnTo>
                      <a:pt x="78" y="372"/>
                    </a:lnTo>
                    <a:lnTo>
                      <a:pt x="77" y="374"/>
                    </a:lnTo>
                    <a:lnTo>
                      <a:pt x="76" y="372"/>
                    </a:lnTo>
                    <a:lnTo>
                      <a:pt x="77" y="372"/>
                    </a:lnTo>
                    <a:lnTo>
                      <a:pt x="77" y="370"/>
                    </a:lnTo>
                    <a:lnTo>
                      <a:pt x="78" y="370"/>
                    </a:lnTo>
                    <a:lnTo>
                      <a:pt x="78" y="372"/>
                    </a:lnTo>
                    <a:lnTo>
                      <a:pt x="78" y="350"/>
                    </a:lnTo>
                    <a:lnTo>
                      <a:pt x="78" y="356"/>
                    </a:lnTo>
                    <a:lnTo>
                      <a:pt x="78" y="364"/>
                    </a:lnTo>
                    <a:lnTo>
                      <a:pt x="76" y="364"/>
                    </a:lnTo>
                    <a:lnTo>
                      <a:pt x="76" y="366"/>
                    </a:lnTo>
                    <a:lnTo>
                      <a:pt x="75" y="366"/>
                    </a:lnTo>
                    <a:lnTo>
                      <a:pt x="75" y="376"/>
                    </a:lnTo>
                    <a:lnTo>
                      <a:pt x="75" y="378"/>
                    </a:lnTo>
                    <a:lnTo>
                      <a:pt x="74" y="378"/>
                    </a:lnTo>
                    <a:lnTo>
                      <a:pt x="74" y="382"/>
                    </a:lnTo>
                    <a:lnTo>
                      <a:pt x="74" y="384"/>
                    </a:lnTo>
                    <a:lnTo>
                      <a:pt x="73" y="384"/>
                    </a:lnTo>
                    <a:lnTo>
                      <a:pt x="73" y="382"/>
                    </a:lnTo>
                    <a:lnTo>
                      <a:pt x="74" y="382"/>
                    </a:lnTo>
                    <a:lnTo>
                      <a:pt x="74" y="378"/>
                    </a:lnTo>
                    <a:lnTo>
                      <a:pt x="74" y="376"/>
                    </a:lnTo>
                    <a:lnTo>
                      <a:pt x="75" y="376"/>
                    </a:lnTo>
                    <a:lnTo>
                      <a:pt x="75" y="366"/>
                    </a:lnTo>
                    <a:lnTo>
                      <a:pt x="75" y="364"/>
                    </a:lnTo>
                    <a:lnTo>
                      <a:pt x="76" y="362"/>
                    </a:lnTo>
                    <a:lnTo>
                      <a:pt x="77" y="362"/>
                    </a:lnTo>
                    <a:lnTo>
                      <a:pt x="78" y="364"/>
                    </a:lnTo>
                    <a:lnTo>
                      <a:pt x="78" y="356"/>
                    </a:lnTo>
                    <a:lnTo>
                      <a:pt x="77" y="356"/>
                    </a:lnTo>
                    <a:lnTo>
                      <a:pt x="77" y="354"/>
                    </a:lnTo>
                    <a:lnTo>
                      <a:pt x="78" y="356"/>
                    </a:lnTo>
                    <a:lnTo>
                      <a:pt x="78" y="350"/>
                    </a:lnTo>
                    <a:lnTo>
                      <a:pt x="79" y="348"/>
                    </a:lnTo>
                    <a:lnTo>
                      <a:pt x="79" y="350"/>
                    </a:lnTo>
                    <a:lnTo>
                      <a:pt x="79" y="346"/>
                    </a:lnTo>
                    <a:lnTo>
                      <a:pt x="76" y="346"/>
                    </a:lnTo>
                    <a:lnTo>
                      <a:pt x="76" y="348"/>
                    </a:lnTo>
                    <a:lnTo>
                      <a:pt x="76" y="350"/>
                    </a:lnTo>
                    <a:lnTo>
                      <a:pt x="73" y="350"/>
                    </a:lnTo>
                    <a:lnTo>
                      <a:pt x="73" y="360"/>
                    </a:lnTo>
                    <a:lnTo>
                      <a:pt x="73" y="366"/>
                    </a:lnTo>
                    <a:lnTo>
                      <a:pt x="73" y="368"/>
                    </a:lnTo>
                    <a:lnTo>
                      <a:pt x="73" y="370"/>
                    </a:lnTo>
                    <a:lnTo>
                      <a:pt x="72" y="372"/>
                    </a:lnTo>
                    <a:lnTo>
                      <a:pt x="71" y="372"/>
                    </a:lnTo>
                    <a:lnTo>
                      <a:pt x="71" y="370"/>
                    </a:lnTo>
                    <a:lnTo>
                      <a:pt x="73" y="370"/>
                    </a:lnTo>
                    <a:lnTo>
                      <a:pt x="73" y="368"/>
                    </a:lnTo>
                    <a:lnTo>
                      <a:pt x="71" y="368"/>
                    </a:lnTo>
                    <a:lnTo>
                      <a:pt x="71" y="367"/>
                    </a:lnTo>
                    <a:lnTo>
                      <a:pt x="71" y="372"/>
                    </a:lnTo>
                    <a:lnTo>
                      <a:pt x="70" y="374"/>
                    </a:lnTo>
                    <a:lnTo>
                      <a:pt x="68" y="374"/>
                    </a:lnTo>
                    <a:lnTo>
                      <a:pt x="67" y="374"/>
                    </a:lnTo>
                    <a:lnTo>
                      <a:pt x="67" y="378"/>
                    </a:lnTo>
                    <a:lnTo>
                      <a:pt x="67" y="380"/>
                    </a:lnTo>
                    <a:lnTo>
                      <a:pt x="63" y="380"/>
                    </a:lnTo>
                    <a:lnTo>
                      <a:pt x="63" y="382"/>
                    </a:lnTo>
                    <a:lnTo>
                      <a:pt x="60" y="382"/>
                    </a:lnTo>
                    <a:lnTo>
                      <a:pt x="59" y="380"/>
                    </a:lnTo>
                    <a:lnTo>
                      <a:pt x="58" y="382"/>
                    </a:lnTo>
                    <a:lnTo>
                      <a:pt x="56" y="380"/>
                    </a:lnTo>
                    <a:lnTo>
                      <a:pt x="57" y="378"/>
                    </a:lnTo>
                    <a:lnTo>
                      <a:pt x="58" y="376"/>
                    </a:lnTo>
                    <a:lnTo>
                      <a:pt x="63" y="376"/>
                    </a:lnTo>
                    <a:lnTo>
                      <a:pt x="61" y="378"/>
                    </a:lnTo>
                    <a:lnTo>
                      <a:pt x="60" y="378"/>
                    </a:lnTo>
                    <a:lnTo>
                      <a:pt x="61" y="380"/>
                    </a:lnTo>
                    <a:lnTo>
                      <a:pt x="62" y="380"/>
                    </a:lnTo>
                    <a:lnTo>
                      <a:pt x="63" y="382"/>
                    </a:lnTo>
                    <a:lnTo>
                      <a:pt x="63" y="380"/>
                    </a:lnTo>
                    <a:lnTo>
                      <a:pt x="63" y="378"/>
                    </a:lnTo>
                    <a:lnTo>
                      <a:pt x="67" y="378"/>
                    </a:lnTo>
                    <a:lnTo>
                      <a:pt x="67" y="374"/>
                    </a:lnTo>
                    <a:lnTo>
                      <a:pt x="66" y="372"/>
                    </a:lnTo>
                    <a:lnTo>
                      <a:pt x="66" y="376"/>
                    </a:lnTo>
                    <a:lnTo>
                      <a:pt x="64" y="376"/>
                    </a:lnTo>
                    <a:lnTo>
                      <a:pt x="65" y="374"/>
                    </a:lnTo>
                    <a:lnTo>
                      <a:pt x="66" y="376"/>
                    </a:lnTo>
                    <a:lnTo>
                      <a:pt x="66" y="372"/>
                    </a:lnTo>
                    <a:lnTo>
                      <a:pt x="65" y="372"/>
                    </a:lnTo>
                    <a:lnTo>
                      <a:pt x="65" y="370"/>
                    </a:lnTo>
                    <a:lnTo>
                      <a:pt x="66" y="370"/>
                    </a:lnTo>
                    <a:lnTo>
                      <a:pt x="69" y="372"/>
                    </a:lnTo>
                    <a:lnTo>
                      <a:pt x="71" y="372"/>
                    </a:lnTo>
                    <a:lnTo>
                      <a:pt x="71" y="367"/>
                    </a:lnTo>
                    <a:lnTo>
                      <a:pt x="71" y="366"/>
                    </a:lnTo>
                    <a:lnTo>
                      <a:pt x="73" y="366"/>
                    </a:lnTo>
                    <a:lnTo>
                      <a:pt x="73" y="360"/>
                    </a:lnTo>
                    <a:lnTo>
                      <a:pt x="73" y="362"/>
                    </a:lnTo>
                    <a:lnTo>
                      <a:pt x="71" y="364"/>
                    </a:lnTo>
                    <a:lnTo>
                      <a:pt x="70" y="363"/>
                    </a:lnTo>
                    <a:lnTo>
                      <a:pt x="70" y="366"/>
                    </a:lnTo>
                    <a:lnTo>
                      <a:pt x="69" y="368"/>
                    </a:lnTo>
                    <a:lnTo>
                      <a:pt x="67" y="368"/>
                    </a:lnTo>
                    <a:lnTo>
                      <a:pt x="67" y="366"/>
                    </a:lnTo>
                    <a:lnTo>
                      <a:pt x="70" y="366"/>
                    </a:lnTo>
                    <a:lnTo>
                      <a:pt x="70" y="363"/>
                    </a:lnTo>
                    <a:lnTo>
                      <a:pt x="69" y="362"/>
                    </a:lnTo>
                    <a:lnTo>
                      <a:pt x="68" y="360"/>
                    </a:lnTo>
                    <a:lnTo>
                      <a:pt x="67" y="362"/>
                    </a:lnTo>
                    <a:lnTo>
                      <a:pt x="66" y="360"/>
                    </a:lnTo>
                    <a:lnTo>
                      <a:pt x="68" y="358"/>
                    </a:lnTo>
                    <a:lnTo>
                      <a:pt x="69" y="358"/>
                    </a:lnTo>
                    <a:lnTo>
                      <a:pt x="70" y="360"/>
                    </a:lnTo>
                    <a:lnTo>
                      <a:pt x="70" y="362"/>
                    </a:lnTo>
                    <a:lnTo>
                      <a:pt x="73" y="362"/>
                    </a:lnTo>
                    <a:lnTo>
                      <a:pt x="73" y="360"/>
                    </a:lnTo>
                    <a:lnTo>
                      <a:pt x="71" y="360"/>
                    </a:lnTo>
                    <a:lnTo>
                      <a:pt x="71" y="358"/>
                    </a:lnTo>
                    <a:lnTo>
                      <a:pt x="73" y="358"/>
                    </a:lnTo>
                    <a:lnTo>
                      <a:pt x="73" y="360"/>
                    </a:lnTo>
                    <a:lnTo>
                      <a:pt x="73" y="350"/>
                    </a:lnTo>
                    <a:lnTo>
                      <a:pt x="73" y="349"/>
                    </a:lnTo>
                    <a:lnTo>
                      <a:pt x="73" y="356"/>
                    </a:lnTo>
                    <a:lnTo>
                      <a:pt x="71" y="356"/>
                    </a:lnTo>
                    <a:lnTo>
                      <a:pt x="70" y="354"/>
                    </a:lnTo>
                    <a:lnTo>
                      <a:pt x="69" y="354"/>
                    </a:lnTo>
                    <a:lnTo>
                      <a:pt x="70" y="352"/>
                    </a:lnTo>
                    <a:lnTo>
                      <a:pt x="71" y="352"/>
                    </a:lnTo>
                    <a:lnTo>
                      <a:pt x="72" y="354"/>
                    </a:lnTo>
                    <a:lnTo>
                      <a:pt x="73" y="356"/>
                    </a:lnTo>
                    <a:lnTo>
                      <a:pt x="73" y="349"/>
                    </a:lnTo>
                    <a:lnTo>
                      <a:pt x="72" y="348"/>
                    </a:lnTo>
                    <a:lnTo>
                      <a:pt x="70" y="348"/>
                    </a:lnTo>
                    <a:lnTo>
                      <a:pt x="69" y="348"/>
                    </a:lnTo>
                    <a:lnTo>
                      <a:pt x="68" y="350"/>
                    </a:lnTo>
                    <a:lnTo>
                      <a:pt x="67" y="350"/>
                    </a:lnTo>
                    <a:lnTo>
                      <a:pt x="67" y="348"/>
                    </a:lnTo>
                    <a:lnTo>
                      <a:pt x="69" y="348"/>
                    </a:lnTo>
                    <a:lnTo>
                      <a:pt x="68" y="346"/>
                    </a:lnTo>
                    <a:lnTo>
                      <a:pt x="69" y="344"/>
                    </a:lnTo>
                    <a:lnTo>
                      <a:pt x="71" y="344"/>
                    </a:lnTo>
                    <a:lnTo>
                      <a:pt x="72" y="348"/>
                    </a:lnTo>
                    <a:lnTo>
                      <a:pt x="72" y="346"/>
                    </a:lnTo>
                    <a:lnTo>
                      <a:pt x="74" y="348"/>
                    </a:lnTo>
                    <a:lnTo>
                      <a:pt x="76" y="348"/>
                    </a:lnTo>
                    <a:lnTo>
                      <a:pt x="76" y="346"/>
                    </a:lnTo>
                    <a:lnTo>
                      <a:pt x="73" y="346"/>
                    </a:lnTo>
                    <a:lnTo>
                      <a:pt x="75" y="344"/>
                    </a:lnTo>
                    <a:lnTo>
                      <a:pt x="77" y="344"/>
                    </a:lnTo>
                    <a:lnTo>
                      <a:pt x="77" y="342"/>
                    </a:lnTo>
                    <a:lnTo>
                      <a:pt x="75" y="342"/>
                    </a:lnTo>
                    <a:lnTo>
                      <a:pt x="75" y="340"/>
                    </a:lnTo>
                    <a:lnTo>
                      <a:pt x="78" y="340"/>
                    </a:lnTo>
                    <a:lnTo>
                      <a:pt x="79" y="342"/>
                    </a:lnTo>
                    <a:lnTo>
                      <a:pt x="78" y="342"/>
                    </a:lnTo>
                    <a:lnTo>
                      <a:pt x="78" y="344"/>
                    </a:lnTo>
                    <a:lnTo>
                      <a:pt x="80" y="344"/>
                    </a:lnTo>
                    <a:lnTo>
                      <a:pt x="79" y="338"/>
                    </a:lnTo>
                    <a:lnTo>
                      <a:pt x="78" y="334"/>
                    </a:lnTo>
                    <a:lnTo>
                      <a:pt x="78" y="332"/>
                    </a:lnTo>
                    <a:lnTo>
                      <a:pt x="78" y="328"/>
                    </a:lnTo>
                    <a:lnTo>
                      <a:pt x="77" y="328"/>
                    </a:lnTo>
                    <a:lnTo>
                      <a:pt x="77" y="329"/>
                    </a:lnTo>
                    <a:lnTo>
                      <a:pt x="77" y="338"/>
                    </a:lnTo>
                    <a:lnTo>
                      <a:pt x="76" y="338"/>
                    </a:lnTo>
                    <a:lnTo>
                      <a:pt x="76" y="336"/>
                    </a:lnTo>
                    <a:lnTo>
                      <a:pt x="77" y="338"/>
                    </a:lnTo>
                    <a:lnTo>
                      <a:pt x="77" y="329"/>
                    </a:lnTo>
                    <a:lnTo>
                      <a:pt x="77" y="334"/>
                    </a:lnTo>
                    <a:lnTo>
                      <a:pt x="74" y="334"/>
                    </a:lnTo>
                    <a:lnTo>
                      <a:pt x="74" y="340"/>
                    </a:lnTo>
                    <a:lnTo>
                      <a:pt x="73" y="342"/>
                    </a:lnTo>
                    <a:lnTo>
                      <a:pt x="71" y="342"/>
                    </a:lnTo>
                    <a:lnTo>
                      <a:pt x="71" y="340"/>
                    </a:lnTo>
                    <a:lnTo>
                      <a:pt x="74" y="340"/>
                    </a:lnTo>
                    <a:lnTo>
                      <a:pt x="74" y="334"/>
                    </a:lnTo>
                    <a:lnTo>
                      <a:pt x="73" y="334"/>
                    </a:lnTo>
                    <a:lnTo>
                      <a:pt x="72" y="332"/>
                    </a:lnTo>
                    <a:lnTo>
                      <a:pt x="72" y="334"/>
                    </a:lnTo>
                    <a:lnTo>
                      <a:pt x="70" y="334"/>
                    </a:lnTo>
                    <a:lnTo>
                      <a:pt x="70" y="340"/>
                    </a:lnTo>
                    <a:lnTo>
                      <a:pt x="69" y="340"/>
                    </a:lnTo>
                    <a:lnTo>
                      <a:pt x="68" y="338"/>
                    </a:lnTo>
                    <a:lnTo>
                      <a:pt x="66" y="338"/>
                    </a:lnTo>
                    <a:lnTo>
                      <a:pt x="66" y="352"/>
                    </a:lnTo>
                    <a:lnTo>
                      <a:pt x="66" y="354"/>
                    </a:lnTo>
                    <a:lnTo>
                      <a:pt x="64" y="354"/>
                    </a:lnTo>
                    <a:lnTo>
                      <a:pt x="64" y="358"/>
                    </a:lnTo>
                    <a:lnTo>
                      <a:pt x="63" y="358"/>
                    </a:lnTo>
                    <a:lnTo>
                      <a:pt x="63" y="360"/>
                    </a:lnTo>
                    <a:lnTo>
                      <a:pt x="62" y="362"/>
                    </a:lnTo>
                    <a:lnTo>
                      <a:pt x="62" y="361"/>
                    </a:lnTo>
                    <a:lnTo>
                      <a:pt x="62" y="372"/>
                    </a:lnTo>
                    <a:lnTo>
                      <a:pt x="61" y="372"/>
                    </a:lnTo>
                    <a:lnTo>
                      <a:pt x="60" y="374"/>
                    </a:lnTo>
                    <a:lnTo>
                      <a:pt x="59" y="374"/>
                    </a:lnTo>
                    <a:lnTo>
                      <a:pt x="59" y="372"/>
                    </a:lnTo>
                    <a:lnTo>
                      <a:pt x="59" y="370"/>
                    </a:lnTo>
                    <a:lnTo>
                      <a:pt x="61" y="370"/>
                    </a:lnTo>
                    <a:lnTo>
                      <a:pt x="62" y="372"/>
                    </a:lnTo>
                    <a:lnTo>
                      <a:pt x="62" y="361"/>
                    </a:lnTo>
                    <a:lnTo>
                      <a:pt x="61" y="360"/>
                    </a:lnTo>
                    <a:lnTo>
                      <a:pt x="60" y="360"/>
                    </a:lnTo>
                    <a:lnTo>
                      <a:pt x="60" y="358"/>
                    </a:lnTo>
                    <a:lnTo>
                      <a:pt x="60" y="362"/>
                    </a:lnTo>
                    <a:lnTo>
                      <a:pt x="60" y="364"/>
                    </a:lnTo>
                    <a:lnTo>
                      <a:pt x="60" y="366"/>
                    </a:lnTo>
                    <a:lnTo>
                      <a:pt x="59" y="366"/>
                    </a:lnTo>
                    <a:lnTo>
                      <a:pt x="59" y="368"/>
                    </a:lnTo>
                    <a:lnTo>
                      <a:pt x="58" y="366"/>
                    </a:lnTo>
                    <a:lnTo>
                      <a:pt x="58" y="374"/>
                    </a:lnTo>
                    <a:lnTo>
                      <a:pt x="56" y="374"/>
                    </a:lnTo>
                    <a:lnTo>
                      <a:pt x="54" y="376"/>
                    </a:lnTo>
                    <a:lnTo>
                      <a:pt x="54" y="382"/>
                    </a:lnTo>
                    <a:lnTo>
                      <a:pt x="54" y="384"/>
                    </a:lnTo>
                    <a:lnTo>
                      <a:pt x="50" y="384"/>
                    </a:lnTo>
                    <a:lnTo>
                      <a:pt x="51" y="382"/>
                    </a:lnTo>
                    <a:lnTo>
                      <a:pt x="54" y="382"/>
                    </a:lnTo>
                    <a:lnTo>
                      <a:pt x="54" y="376"/>
                    </a:lnTo>
                    <a:lnTo>
                      <a:pt x="53" y="376"/>
                    </a:lnTo>
                    <a:lnTo>
                      <a:pt x="53" y="374"/>
                    </a:lnTo>
                    <a:lnTo>
                      <a:pt x="54" y="372"/>
                    </a:lnTo>
                    <a:lnTo>
                      <a:pt x="56" y="372"/>
                    </a:lnTo>
                    <a:lnTo>
                      <a:pt x="55" y="370"/>
                    </a:lnTo>
                    <a:lnTo>
                      <a:pt x="54" y="370"/>
                    </a:lnTo>
                    <a:lnTo>
                      <a:pt x="54" y="368"/>
                    </a:lnTo>
                    <a:lnTo>
                      <a:pt x="57" y="368"/>
                    </a:lnTo>
                    <a:lnTo>
                      <a:pt x="57" y="370"/>
                    </a:lnTo>
                    <a:lnTo>
                      <a:pt x="56" y="370"/>
                    </a:lnTo>
                    <a:lnTo>
                      <a:pt x="58" y="374"/>
                    </a:lnTo>
                    <a:lnTo>
                      <a:pt x="58" y="366"/>
                    </a:lnTo>
                    <a:lnTo>
                      <a:pt x="59" y="364"/>
                    </a:lnTo>
                    <a:lnTo>
                      <a:pt x="60" y="364"/>
                    </a:lnTo>
                    <a:lnTo>
                      <a:pt x="59" y="362"/>
                    </a:lnTo>
                    <a:lnTo>
                      <a:pt x="60" y="362"/>
                    </a:lnTo>
                    <a:lnTo>
                      <a:pt x="60" y="358"/>
                    </a:lnTo>
                    <a:lnTo>
                      <a:pt x="59" y="356"/>
                    </a:lnTo>
                    <a:lnTo>
                      <a:pt x="63" y="356"/>
                    </a:lnTo>
                    <a:lnTo>
                      <a:pt x="64" y="358"/>
                    </a:lnTo>
                    <a:lnTo>
                      <a:pt x="64" y="354"/>
                    </a:lnTo>
                    <a:lnTo>
                      <a:pt x="62" y="352"/>
                    </a:lnTo>
                    <a:lnTo>
                      <a:pt x="66" y="352"/>
                    </a:lnTo>
                    <a:lnTo>
                      <a:pt x="66" y="338"/>
                    </a:lnTo>
                    <a:lnTo>
                      <a:pt x="66" y="342"/>
                    </a:lnTo>
                    <a:lnTo>
                      <a:pt x="64" y="342"/>
                    </a:lnTo>
                    <a:lnTo>
                      <a:pt x="64" y="340"/>
                    </a:lnTo>
                    <a:lnTo>
                      <a:pt x="66" y="340"/>
                    </a:lnTo>
                    <a:lnTo>
                      <a:pt x="66" y="342"/>
                    </a:lnTo>
                    <a:lnTo>
                      <a:pt x="66" y="338"/>
                    </a:lnTo>
                    <a:lnTo>
                      <a:pt x="64" y="338"/>
                    </a:lnTo>
                    <a:lnTo>
                      <a:pt x="66" y="336"/>
                    </a:lnTo>
                    <a:lnTo>
                      <a:pt x="70" y="336"/>
                    </a:lnTo>
                    <a:lnTo>
                      <a:pt x="69" y="338"/>
                    </a:lnTo>
                    <a:lnTo>
                      <a:pt x="70" y="340"/>
                    </a:lnTo>
                    <a:lnTo>
                      <a:pt x="70" y="334"/>
                    </a:lnTo>
                    <a:lnTo>
                      <a:pt x="66" y="334"/>
                    </a:lnTo>
                    <a:lnTo>
                      <a:pt x="64" y="336"/>
                    </a:lnTo>
                    <a:lnTo>
                      <a:pt x="62" y="334"/>
                    </a:lnTo>
                    <a:lnTo>
                      <a:pt x="64" y="332"/>
                    </a:lnTo>
                    <a:lnTo>
                      <a:pt x="72" y="332"/>
                    </a:lnTo>
                    <a:lnTo>
                      <a:pt x="77" y="332"/>
                    </a:lnTo>
                    <a:lnTo>
                      <a:pt x="77" y="334"/>
                    </a:lnTo>
                    <a:lnTo>
                      <a:pt x="77" y="329"/>
                    </a:lnTo>
                    <a:lnTo>
                      <a:pt x="76" y="330"/>
                    </a:lnTo>
                    <a:lnTo>
                      <a:pt x="75" y="328"/>
                    </a:lnTo>
                    <a:lnTo>
                      <a:pt x="75" y="326"/>
                    </a:lnTo>
                    <a:lnTo>
                      <a:pt x="74" y="326"/>
                    </a:lnTo>
                    <a:lnTo>
                      <a:pt x="74" y="324"/>
                    </a:lnTo>
                    <a:lnTo>
                      <a:pt x="75" y="324"/>
                    </a:lnTo>
                    <a:lnTo>
                      <a:pt x="75" y="326"/>
                    </a:lnTo>
                    <a:lnTo>
                      <a:pt x="77" y="326"/>
                    </a:lnTo>
                    <a:lnTo>
                      <a:pt x="77" y="322"/>
                    </a:lnTo>
                    <a:lnTo>
                      <a:pt x="74" y="322"/>
                    </a:lnTo>
                    <a:lnTo>
                      <a:pt x="74" y="328"/>
                    </a:lnTo>
                    <a:lnTo>
                      <a:pt x="73" y="330"/>
                    </a:lnTo>
                    <a:lnTo>
                      <a:pt x="70" y="330"/>
                    </a:lnTo>
                    <a:lnTo>
                      <a:pt x="69" y="328"/>
                    </a:lnTo>
                    <a:lnTo>
                      <a:pt x="74" y="328"/>
                    </a:lnTo>
                    <a:lnTo>
                      <a:pt x="74" y="322"/>
                    </a:lnTo>
                    <a:lnTo>
                      <a:pt x="72" y="322"/>
                    </a:lnTo>
                    <a:lnTo>
                      <a:pt x="72" y="324"/>
                    </a:lnTo>
                    <a:lnTo>
                      <a:pt x="70" y="323"/>
                    </a:lnTo>
                    <a:lnTo>
                      <a:pt x="70" y="326"/>
                    </a:lnTo>
                    <a:lnTo>
                      <a:pt x="68" y="326"/>
                    </a:lnTo>
                    <a:lnTo>
                      <a:pt x="68" y="330"/>
                    </a:lnTo>
                    <a:lnTo>
                      <a:pt x="67" y="330"/>
                    </a:lnTo>
                    <a:lnTo>
                      <a:pt x="66" y="328"/>
                    </a:lnTo>
                    <a:lnTo>
                      <a:pt x="68" y="328"/>
                    </a:lnTo>
                    <a:lnTo>
                      <a:pt x="68" y="330"/>
                    </a:lnTo>
                    <a:lnTo>
                      <a:pt x="68" y="326"/>
                    </a:lnTo>
                    <a:lnTo>
                      <a:pt x="68" y="324"/>
                    </a:lnTo>
                    <a:lnTo>
                      <a:pt x="69" y="322"/>
                    </a:lnTo>
                    <a:lnTo>
                      <a:pt x="70" y="324"/>
                    </a:lnTo>
                    <a:lnTo>
                      <a:pt x="70" y="326"/>
                    </a:lnTo>
                    <a:lnTo>
                      <a:pt x="70" y="323"/>
                    </a:lnTo>
                    <a:lnTo>
                      <a:pt x="69" y="322"/>
                    </a:lnTo>
                    <a:lnTo>
                      <a:pt x="70" y="320"/>
                    </a:lnTo>
                    <a:lnTo>
                      <a:pt x="77" y="320"/>
                    </a:lnTo>
                    <a:lnTo>
                      <a:pt x="76" y="316"/>
                    </a:lnTo>
                    <a:lnTo>
                      <a:pt x="74" y="316"/>
                    </a:lnTo>
                    <a:lnTo>
                      <a:pt x="75" y="314"/>
                    </a:lnTo>
                    <a:lnTo>
                      <a:pt x="73" y="314"/>
                    </a:lnTo>
                    <a:lnTo>
                      <a:pt x="73" y="312"/>
                    </a:lnTo>
                    <a:lnTo>
                      <a:pt x="75" y="310"/>
                    </a:lnTo>
                    <a:lnTo>
                      <a:pt x="76" y="310"/>
                    </a:lnTo>
                    <a:lnTo>
                      <a:pt x="76" y="312"/>
                    </a:lnTo>
                    <a:lnTo>
                      <a:pt x="76" y="310"/>
                    </a:lnTo>
                    <a:lnTo>
                      <a:pt x="76" y="308"/>
                    </a:lnTo>
                    <a:lnTo>
                      <a:pt x="76" y="304"/>
                    </a:lnTo>
                    <a:lnTo>
                      <a:pt x="76" y="300"/>
                    </a:lnTo>
                    <a:lnTo>
                      <a:pt x="76" y="294"/>
                    </a:lnTo>
                    <a:lnTo>
                      <a:pt x="76" y="292"/>
                    </a:lnTo>
                    <a:lnTo>
                      <a:pt x="75" y="292"/>
                    </a:lnTo>
                    <a:lnTo>
                      <a:pt x="75" y="290"/>
                    </a:lnTo>
                    <a:lnTo>
                      <a:pt x="76" y="290"/>
                    </a:lnTo>
                    <a:lnTo>
                      <a:pt x="76" y="286"/>
                    </a:lnTo>
                    <a:lnTo>
                      <a:pt x="76" y="284"/>
                    </a:lnTo>
                    <a:lnTo>
                      <a:pt x="77" y="276"/>
                    </a:lnTo>
                    <a:lnTo>
                      <a:pt x="77" y="274"/>
                    </a:lnTo>
                    <a:lnTo>
                      <a:pt x="78" y="266"/>
                    </a:lnTo>
                    <a:lnTo>
                      <a:pt x="80" y="258"/>
                    </a:lnTo>
                    <a:lnTo>
                      <a:pt x="78" y="258"/>
                    </a:lnTo>
                    <a:lnTo>
                      <a:pt x="78" y="262"/>
                    </a:lnTo>
                    <a:lnTo>
                      <a:pt x="77" y="262"/>
                    </a:lnTo>
                    <a:lnTo>
                      <a:pt x="77" y="260"/>
                    </a:lnTo>
                    <a:lnTo>
                      <a:pt x="78" y="260"/>
                    </a:lnTo>
                    <a:lnTo>
                      <a:pt x="78" y="262"/>
                    </a:lnTo>
                    <a:lnTo>
                      <a:pt x="78" y="258"/>
                    </a:lnTo>
                    <a:lnTo>
                      <a:pt x="78" y="256"/>
                    </a:lnTo>
                    <a:lnTo>
                      <a:pt x="79" y="256"/>
                    </a:lnTo>
                    <a:lnTo>
                      <a:pt x="80" y="258"/>
                    </a:lnTo>
                    <a:lnTo>
                      <a:pt x="81" y="250"/>
                    </a:lnTo>
                    <a:lnTo>
                      <a:pt x="83" y="244"/>
                    </a:lnTo>
                    <a:lnTo>
                      <a:pt x="85" y="238"/>
                    </a:lnTo>
                    <a:lnTo>
                      <a:pt x="83" y="236"/>
                    </a:lnTo>
                    <a:lnTo>
                      <a:pt x="83" y="238"/>
                    </a:lnTo>
                    <a:lnTo>
                      <a:pt x="83" y="242"/>
                    </a:lnTo>
                    <a:lnTo>
                      <a:pt x="81" y="244"/>
                    </a:lnTo>
                    <a:lnTo>
                      <a:pt x="80" y="244"/>
                    </a:lnTo>
                    <a:lnTo>
                      <a:pt x="80" y="252"/>
                    </a:lnTo>
                    <a:lnTo>
                      <a:pt x="79" y="254"/>
                    </a:lnTo>
                    <a:lnTo>
                      <a:pt x="77" y="254"/>
                    </a:lnTo>
                    <a:lnTo>
                      <a:pt x="79" y="252"/>
                    </a:lnTo>
                    <a:lnTo>
                      <a:pt x="80" y="252"/>
                    </a:lnTo>
                    <a:lnTo>
                      <a:pt x="80" y="244"/>
                    </a:lnTo>
                    <a:lnTo>
                      <a:pt x="79" y="242"/>
                    </a:lnTo>
                    <a:lnTo>
                      <a:pt x="79" y="240"/>
                    </a:lnTo>
                    <a:lnTo>
                      <a:pt x="83" y="242"/>
                    </a:lnTo>
                    <a:lnTo>
                      <a:pt x="83" y="238"/>
                    </a:lnTo>
                    <a:lnTo>
                      <a:pt x="80" y="236"/>
                    </a:lnTo>
                    <a:lnTo>
                      <a:pt x="83" y="236"/>
                    </a:lnTo>
                    <a:lnTo>
                      <a:pt x="85" y="236"/>
                    </a:lnTo>
                    <a:lnTo>
                      <a:pt x="87" y="230"/>
                    </a:lnTo>
                    <a:lnTo>
                      <a:pt x="89" y="226"/>
                    </a:lnTo>
                    <a:lnTo>
                      <a:pt x="91" y="220"/>
                    </a:lnTo>
                    <a:lnTo>
                      <a:pt x="90" y="220"/>
                    </a:lnTo>
                    <a:lnTo>
                      <a:pt x="89" y="222"/>
                    </a:lnTo>
                    <a:lnTo>
                      <a:pt x="88" y="222"/>
                    </a:lnTo>
                    <a:lnTo>
                      <a:pt x="88" y="220"/>
                    </a:lnTo>
                    <a:lnTo>
                      <a:pt x="89" y="220"/>
                    </a:lnTo>
                    <a:lnTo>
                      <a:pt x="88" y="218"/>
                    </a:lnTo>
                    <a:lnTo>
                      <a:pt x="87" y="218"/>
                    </a:lnTo>
                    <a:lnTo>
                      <a:pt x="88" y="216"/>
                    </a:lnTo>
                    <a:lnTo>
                      <a:pt x="89" y="216"/>
                    </a:lnTo>
                    <a:lnTo>
                      <a:pt x="88" y="214"/>
                    </a:lnTo>
                    <a:lnTo>
                      <a:pt x="91" y="214"/>
                    </a:lnTo>
                    <a:lnTo>
                      <a:pt x="92" y="212"/>
                    </a:lnTo>
                    <a:lnTo>
                      <a:pt x="93" y="214"/>
                    </a:lnTo>
                    <a:lnTo>
                      <a:pt x="94" y="214"/>
                    </a:lnTo>
                    <a:lnTo>
                      <a:pt x="94" y="212"/>
                    </a:lnTo>
                    <a:lnTo>
                      <a:pt x="94" y="210"/>
                    </a:lnTo>
                    <a:lnTo>
                      <a:pt x="95" y="210"/>
                    </a:lnTo>
                    <a:lnTo>
                      <a:pt x="97" y="206"/>
                    </a:lnTo>
                    <a:lnTo>
                      <a:pt x="99" y="202"/>
                    </a:lnTo>
                    <a:lnTo>
                      <a:pt x="100" y="200"/>
                    </a:lnTo>
                    <a:lnTo>
                      <a:pt x="102" y="196"/>
                    </a:lnTo>
                    <a:lnTo>
                      <a:pt x="103" y="194"/>
                    </a:lnTo>
                    <a:lnTo>
                      <a:pt x="102" y="192"/>
                    </a:lnTo>
                    <a:lnTo>
                      <a:pt x="100" y="194"/>
                    </a:lnTo>
                    <a:lnTo>
                      <a:pt x="100" y="190"/>
                    </a:lnTo>
                    <a:lnTo>
                      <a:pt x="104" y="190"/>
                    </a:lnTo>
                    <a:lnTo>
                      <a:pt x="103" y="192"/>
                    </a:lnTo>
                    <a:lnTo>
                      <a:pt x="105" y="192"/>
                    </a:lnTo>
                    <a:lnTo>
                      <a:pt x="107" y="188"/>
                    </a:lnTo>
                    <a:lnTo>
                      <a:pt x="109" y="186"/>
                    </a:lnTo>
                    <a:lnTo>
                      <a:pt x="108" y="186"/>
                    </a:lnTo>
                    <a:lnTo>
                      <a:pt x="108" y="184"/>
                    </a:lnTo>
                    <a:lnTo>
                      <a:pt x="110" y="184"/>
                    </a:lnTo>
                    <a:lnTo>
                      <a:pt x="115" y="174"/>
                    </a:lnTo>
                    <a:lnTo>
                      <a:pt x="117" y="172"/>
                    </a:lnTo>
                    <a:lnTo>
                      <a:pt x="122" y="166"/>
                    </a:lnTo>
                    <a:lnTo>
                      <a:pt x="126" y="162"/>
                    </a:lnTo>
                    <a:lnTo>
                      <a:pt x="128" y="160"/>
                    </a:lnTo>
                    <a:lnTo>
                      <a:pt x="127" y="158"/>
                    </a:lnTo>
                    <a:lnTo>
                      <a:pt x="129" y="158"/>
                    </a:lnTo>
                    <a:lnTo>
                      <a:pt x="132" y="156"/>
                    </a:lnTo>
                    <a:lnTo>
                      <a:pt x="133" y="154"/>
                    </a:lnTo>
                    <a:lnTo>
                      <a:pt x="133" y="152"/>
                    </a:lnTo>
                    <a:lnTo>
                      <a:pt x="134" y="152"/>
                    </a:lnTo>
                    <a:lnTo>
                      <a:pt x="137" y="150"/>
                    </a:lnTo>
                    <a:lnTo>
                      <a:pt x="140" y="146"/>
                    </a:lnTo>
                    <a:lnTo>
                      <a:pt x="143" y="144"/>
                    </a:lnTo>
                    <a:lnTo>
                      <a:pt x="144" y="144"/>
                    </a:lnTo>
                    <a:lnTo>
                      <a:pt x="147" y="140"/>
                    </a:lnTo>
                    <a:lnTo>
                      <a:pt x="150" y="138"/>
                    </a:lnTo>
                    <a:lnTo>
                      <a:pt x="153" y="136"/>
                    </a:lnTo>
                    <a:lnTo>
                      <a:pt x="152" y="136"/>
                    </a:lnTo>
                    <a:lnTo>
                      <a:pt x="151" y="134"/>
                    </a:lnTo>
                    <a:lnTo>
                      <a:pt x="151" y="132"/>
                    </a:lnTo>
                    <a:lnTo>
                      <a:pt x="153" y="134"/>
                    </a:lnTo>
                    <a:lnTo>
                      <a:pt x="154" y="134"/>
                    </a:lnTo>
                    <a:lnTo>
                      <a:pt x="160" y="130"/>
                    </a:lnTo>
                    <a:lnTo>
                      <a:pt x="158" y="130"/>
                    </a:lnTo>
                    <a:lnTo>
                      <a:pt x="158" y="128"/>
                    </a:lnTo>
                    <a:lnTo>
                      <a:pt x="159" y="128"/>
                    </a:lnTo>
                    <a:lnTo>
                      <a:pt x="160" y="130"/>
                    </a:lnTo>
                    <a:lnTo>
                      <a:pt x="162" y="128"/>
                    </a:lnTo>
                    <a:lnTo>
                      <a:pt x="161" y="128"/>
                    </a:lnTo>
                    <a:lnTo>
                      <a:pt x="162" y="126"/>
                    </a:lnTo>
                    <a:lnTo>
                      <a:pt x="165" y="126"/>
                    </a:lnTo>
                    <a:lnTo>
                      <a:pt x="169" y="124"/>
                    </a:lnTo>
                    <a:lnTo>
                      <a:pt x="170" y="122"/>
                    </a:lnTo>
                    <a:lnTo>
                      <a:pt x="172" y="122"/>
                    </a:lnTo>
                    <a:lnTo>
                      <a:pt x="172" y="120"/>
                    </a:lnTo>
                    <a:lnTo>
                      <a:pt x="176" y="120"/>
                    </a:lnTo>
                    <a:lnTo>
                      <a:pt x="178" y="118"/>
                    </a:lnTo>
                    <a:lnTo>
                      <a:pt x="180" y="118"/>
                    </a:lnTo>
                    <a:lnTo>
                      <a:pt x="180" y="116"/>
                    </a:lnTo>
                    <a:lnTo>
                      <a:pt x="182" y="116"/>
                    </a:lnTo>
                    <a:lnTo>
                      <a:pt x="185" y="114"/>
                    </a:lnTo>
                    <a:lnTo>
                      <a:pt x="185" y="112"/>
                    </a:lnTo>
                    <a:lnTo>
                      <a:pt x="186" y="112"/>
                    </a:lnTo>
                    <a:lnTo>
                      <a:pt x="187" y="114"/>
                    </a:lnTo>
                    <a:lnTo>
                      <a:pt x="187" y="115"/>
                    </a:lnTo>
                    <a:lnTo>
                      <a:pt x="186" y="116"/>
                    </a:lnTo>
                    <a:lnTo>
                      <a:pt x="185" y="116"/>
                    </a:lnTo>
                    <a:lnTo>
                      <a:pt x="185" y="117"/>
                    </a:lnTo>
                    <a:lnTo>
                      <a:pt x="188" y="117"/>
                    </a:lnTo>
                    <a:lnTo>
                      <a:pt x="191" y="117"/>
                    </a:lnTo>
                    <a:lnTo>
                      <a:pt x="194" y="118"/>
                    </a:lnTo>
                    <a:lnTo>
                      <a:pt x="193" y="118"/>
                    </a:lnTo>
                    <a:lnTo>
                      <a:pt x="194" y="118"/>
                    </a:lnTo>
                    <a:lnTo>
                      <a:pt x="196" y="116"/>
                    </a:lnTo>
                    <a:lnTo>
                      <a:pt x="197" y="118"/>
                    </a:lnTo>
                    <a:lnTo>
                      <a:pt x="198" y="120"/>
                    </a:lnTo>
                    <a:lnTo>
                      <a:pt x="200" y="120"/>
                    </a:lnTo>
                    <a:lnTo>
                      <a:pt x="201" y="122"/>
                    </a:lnTo>
                    <a:lnTo>
                      <a:pt x="202" y="122"/>
                    </a:lnTo>
                    <a:lnTo>
                      <a:pt x="203" y="124"/>
                    </a:lnTo>
                    <a:lnTo>
                      <a:pt x="206" y="124"/>
                    </a:lnTo>
                    <a:lnTo>
                      <a:pt x="207" y="126"/>
                    </a:lnTo>
                    <a:lnTo>
                      <a:pt x="208" y="124"/>
                    </a:lnTo>
                    <a:lnTo>
                      <a:pt x="209" y="126"/>
                    </a:lnTo>
                    <a:lnTo>
                      <a:pt x="207" y="126"/>
                    </a:lnTo>
                    <a:lnTo>
                      <a:pt x="206" y="126"/>
                    </a:lnTo>
                    <a:lnTo>
                      <a:pt x="208" y="128"/>
                    </a:lnTo>
                    <a:lnTo>
                      <a:pt x="209" y="130"/>
                    </a:lnTo>
                    <a:lnTo>
                      <a:pt x="210" y="132"/>
                    </a:lnTo>
                    <a:lnTo>
                      <a:pt x="212" y="132"/>
                    </a:lnTo>
                    <a:lnTo>
                      <a:pt x="212" y="134"/>
                    </a:lnTo>
                    <a:lnTo>
                      <a:pt x="211" y="134"/>
                    </a:lnTo>
                    <a:lnTo>
                      <a:pt x="213" y="138"/>
                    </a:lnTo>
                    <a:lnTo>
                      <a:pt x="213" y="140"/>
                    </a:lnTo>
                    <a:lnTo>
                      <a:pt x="213" y="142"/>
                    </a:lnTo>
                    <a:lnTo>
                      <a:pt x="215" y="140"/>
                    </a:lnTo>
                    <a:lnTo>
                      <a:pt x="215" y="138"/>
                    </a:lnTo>
                    <a:lnTo>
                      <a:pt x="217" y="138"/>
                    </a:lnTo>
                    <a:lnTo>
                      <a:pt x="216" y="134"/>
                    </a:lnTo>
                    <a:lnTo>
                      <a:pt x="217" y="134"/>
                    </a:lnTo>
                    <a:lnTo>
                      <a:pt x="217" y="130"/>
                    </a:lnTo>
                    <a:lnTo>
                      <a:pt x="220" y="130"/>
                    </a:lnTo>
                    <a:lnTo>
                      <a:pt x="220" y="128"/>
                    </a:lnTo>
                    <a:lnTo>
                      <a:pt x="221" y="126"/>
                    </a:lnTo>
                    <a:lnTo>
                      <a:pt x="222" y="128"/>
                    </a:lnTo>
                    <a:lnTo>
                      <a:pt x="223" y="128"/>
                    </a:lnTo>
                    <a:lnTo>
                      <a:pt x="223" y="126"/>
                    </a:lnTo>
                    <a:lnTo>
                      <a:pt x="224" y="125"/>
                    </a:lnTo>
                    <a:lnTo>
                      <a:pt x="224" y="124"/>
                    </a:lnTo>
                    <a:lnTo>
                      <a:pt x="225" y="124"/>
                    </a:lnTo>
                    <a:lnTo>
                      <a:pt x="224" y="122"/>
                    </a:lnTo>
                    <a:lnTo>
                      <a:pt x="225" y="120"/>
                    </a:lnTo>
                    <a:lnTo>
                      <a:pt x="225" y="122"/>
                    </a:lnTo>
                    <a:lnTo>
                      <a:pt x="226" y="120"/>
                    </a:lnTo>
                    <a:lnTo>
                      <a:pt x="228" y="120"/>
                    </a:lnTo>
                    <a:lnTo>
                      <a:pt x="230" y="118"/>
                    </a:lnTo>
                    <a:lnTo>
                      <a:pt x="231" y="116"/>
                    </a:lnTo>
                    <a:lnTo>
                      <a:pt x="231" y="118"/>
                    </a:lnTo>
                    <a:lnTo>
                      <a:pt x="230" y="118"/>
                    </a:lnTo>
                    <a:lnTo>
                      <a:pt x="229" y="120"/>
                    </a:lnTo>
                    <a:lnTo>
                      <a:pt x="228" y="120"/>
                    </a:lnTo>
                    <a:lnTo>
                      <a:pt x="227" y="122"/>
                    </a:lnTo>
                    <a:lnTo>
                      <a:pt x="229" y="124"/>
                    </a:lnTo>
                    <a:lnTo>
                      <a:pt x="230" y="122"/>
                    </a:lnTo>
                    <a:lnTo>
                      <a:pt x="232" y="124"/>
                    </a:lnTo>
                    <a:lnTo>
                      <a:pt x="231" y="126"/>
                    </a:lnTo>
                    <a:lnTo>
                      <a:pt x="231" y="130"/>
                    </a:lnTo>
                    <a:lnTo>
                      <a:pt x="230" y="132"/>
                    </a:lnTo>
                    <a:lnTo>
                      <a:pt x="229" y="132"/>
                    </a:lnTo>
                    <a:lnTo>
                      <a:pt x="229" y="130"/>
                    </a:lnTo>
                    <a:lnTo>
                      <a:pt x="231" y="130"/>
                    </a:lnTo>
                    <a:lnTo>
                      <a:pt x="231" y="126"/>
                    </a:lnTo>
                    <a:lnTo>
                      <a:pt x="230" y="126"/>
                    </a:lnTo>
                    <a:lnTo>
                      <a:pt x="229" y="126"/>
                    </a:lnTo>
                    <a:lnTo>
                      <a:pt x="229" y="128"/>
                    </a:lnTo>
                    <a:lnTo>
                      <a:pt x="228" y="130"/>
                    </a:lnTo>
                    <a:lnTo>
                      <a:pt x="228" y="134"/>
                    </a:lnTo>
                    <a:lnTo>
                      <a:pt x="228" y="135"/>
                    </a:lnTo>
                    <a:lnTo>
                      <a:pt x="228" y="148"/>
                    </a:lnTo>
                    <a:lnTo>
                      <a:pt x="227" y="150"/>
                    </a:lnTo>
                    <a:lnTo>
                      <a:pt x="226" y="148"/>
                    </a:lnTo>
                    <a:lnTo>
                      <a:pt x="225" y="148"/>
                    </a:lnTo>
                    <a:lnTo>
                      <a:pt x="226" y="146"/>
                    </a:lnTo>
                    <a:lnTo>
                      <a:pt x="228" y="148"/>
                    </a:lnTo>
                    <a:lnTo>
                      <a:pt x="228" y="135"/>
                    </a:lnTo>
                    <a:lnTo>
                      <a:pt x="228" y="138"/>
                    </a:lnTo>
                    <a:lnTo>
                      <a:pt x="228" y="140"/>
                    </a:lnTo>
                    <a:lnTo>
                      <a:pt x="227" y="140"/>
                    </a:lnTo>
                    <a:lnTo>
                      <a:pt x="227" y="138"/>
                    </a:lnTo>
                    <a:lnTo>
                      <a:pt x="228" y="138"/>
                    </a:lnTo>
                    <a:lnTo>
                      <a:pt x="228" y="135"/>
                    </a:lnTo>
                    <a:lnTo>
                      <a:pt x="227" y="136"/>
                    </a:lnTo>
                    <a:lnTo>
                      <a:pt x="226" y="135"/>
                    </a:lnTo>
                    <a:lnTo>
                      <a:pt x="226" y="142"/>
                    </a:lnTo>
                    <a:lnTo>
                      <a:pt x="225" y="142"/>
                    </a:lnTo>
                    <a:lnTo>
                      <a:pt x="225" y="140"/>
                    </a:lnTo>
                    <a:lnTo>
                      <a:pt x="226" y="140"/>
                    </a:lnTo>
                    <a:lnTo>
                      <a:pt x="226" y="142"/>
                    </a:lnTo>
                    <a:lnTo>
                      <a:pt x="226" y="135"/>
                    </a:lnTo>
                    <a:lnTo>
                      <a:pt x="226" y="134"/>
                    </a:lnTo>
                    <a:lnTo>
                      <a:pt x="224" y="134"/>
                    </a:lnTo>
                    <a:lnTo>
                      <a:pt x="224" y="146"/>
                    </a:lnTo>
                    <a:lnTo>
                      <a:pt x="223" y="146"/>
                    </a:lnTo>
                    <a:lnTo>
                      <a:pt x="223" y="154"/>
                    </a:lnTo>
                    <a:lnTo>
                      <a:pt x="223" y="156"/>
                    </a:lnTo>
                    <a:lnTo>
                      <a:pt x="223" y="158"/>
                    </a:lnTo>
                    <a:lnTo>
                      <a:pt x="222" y="158"/>
                    </a:lnTo>
                    <a:lnTo>
                      <a:pt x="222" y="174"/>
                    </a:lnTo>
                    <a:lnTo>
                      <a:pt x="222" y="188"/>
                    </a:lnTo>
                    <a:lnTo>
                      <a:pt x="222" y="202"/>
                    </a:lnTo>
                    <a:lnTo>
                      <a:pt x="218" y="202"/>
                    </a:lnTo>
                    <a:lnTo>
                      <a:pt x="221" y="200"/>
                    </a:lnTo>
                    <a:lnTo>
                      <a:pt x="222" y="202"/>
                    </a:lnTo>
                    <a:lnTo>
                      <a:pt x="222" y="188"/>
                    </a:lnTo>
                    <a:lnTo>
                      <a:pt x="221" y="188"/>
                    </a:lnTo>
                    <a:lnTo>
                      <a:pt x="218" y="184"/>
                    </a:lnTo>
                    <a:lnTo>
                      <a:pt x="219" y="186"/>
                    </a:lnTo>
                    <a:lnTo>
                      <a:pt x="217" y="185"/>
                    </a:lnTo>
                    <a:lnTo>
                      <a:pt x="217" y="204"/>
                    </a:lnTo>
                    <a:lnTo>
                      <a:pt x="217" y="206"/>
                    </a:lnTo>
                    <a:lnTo>
                      <a:pt x="216" y="206"/>
                    </a:lnTo>
                    <a:lnTo>
                      <a:pt x="216" y="242"/>
                    </a:lnTo>
                    <a:lnTo>
                      <a:pt x="215" y="242"/>
                    </a:lnTo>
                    <a:lnTo>
                      <a:pt x="215" y="282"/>
                    </a:lnTo>
                    <a:lnTo>
                      <a:pt x="213" y="282"/>
                    </a:lnTo>
                    <a:lnTo>
                      <a:pt x="212" y="284"/>
                    </a:lnTo>
                    <a:lnTo>
                      <a:pt x="209" y="284"/>
                    </a:lnTo>
                    <a:lnTo>
                      <a:pt x="210" y="286"/>
                    </a:lnTo>
                    <a:lnTo>
                      <a:pt x="212" y="286"/>
                    </a:lnTo>
                    <a:lnTo>
                      <a:pt x="212" y="288"/>
                    </a:lnTo>
                    <a:lnTo>
                      <a:pt x="210" y="288"/>
                    </a:lnTo>
                    <a:lnTo>
                      <a:pt x="209" y="287"/>
                    </a:lnTo>
                    <a:lnTo>
                      <a:pt x="209" y="304"/>
                    </a:lnTo>
                    <a:lnTo>
                      <a:pt x="205" y="304"/>
                    </a:lnTo>
                    <a:lnTo>
                      <a:pt x="206" y="302"/>
                    </a:lnTo>
                    <a:lnTo>
                      <a:pt x="209" y="302"/>
                    </a:lnTo>
                    <a:lnTo>
                      <a:pt x="209" y="304"/>
                    </a:lnTo>
                    <a:lnTo>
                      <a:pt x="209" y="287"/>
                    </a:lnTo>
                    <a:lnTo>
                      <a:pt x="209" y="284"/>
                    </a:lnTo>
                    <a:lnTo>
                      <a:pt x="208" y="284"/>
                    </a:lnTo>
                    <a:lnTo>
                      <a:pt x="208" y="298"/>
                    </a:lnTo>
                    <a:lnTo>
                      <a:pt x="207" y="300"/>
                    </a:lnTo>
                    <a:lnTo>
                      <a:pt x="206" y="298"/>
                    </a:lnTo>
                    <a:lnTo>
                      <a:pt x="206" y="300"/>
                    </a:lnTo>
                    <a:lnTo>
                      <a:pt x="205" y="300"/>
                    </a:lnTo>
                    <a:lnTo>
                      <a:pt x="205" y="304"/>
                    </a:lnTo>
                    <a:lnTo>
                      <a:pt x="203" y="304"/>
                    </a:lnTo>
                    <a:lnTo>
                      <a:pt x="204" y="302"/>
                    </a:lnTo>
                    <a:lnTo>
                      <a:pt x="205" y="304"/>
                    </a:lnTo>
                    <a:lnTo>
                      <a:pt x="205" y="300"/>
                    </a:lnTo>
                    <a:lnTo>
                      <a:pt x="203" y="298"/>
                    </a:lnTo>
                    <a:lnTo>
                      <a:pt x="202" y="302"/>
                    </a:lnTo>
                    <a:lnTo>
                      <a:pt x="201" y="302"/>
                    </a:lnTo>
                    <a:lnTo>
                      <a:pt x="201" y="304"/>
                    </a:lnTo>
                    <a:lnTo>
                      <a:pt x="198" y="304"/>
                    </a:lnTo>
                    <a:lnTo>
                      <a:pt x="197" y="306"/>
                    </a:lnTo>
                    <a:lnTo>
                      <a:pt x="196" y="306"/>
                    </a:lnTo>
                    <a:lnTo>
                      <a:pt x="197" y="308"/>
                    </a:lnTo>
                    <a:lnTo>
                      <a:pt x="195" y="310"/>
                    </a:lnTo>
                    <a:lnTo>
                      <a:pt x="195" y="312"/>
                    </a:lnTo>
                    <a:lnTo>
                      <a:pt x="197" y="312"/>
                    </a:lnTo>
                    <a:lnTo>
                      <a:pt x="199" y="310"/>
                    </a:lnTo>
                    <a:lnTo>
                      <a:pt x="200" y="312"/>
                    </a:lnTo>
                    <a:lnTo>
                      <a:pt x="198" y="312"/>
                    </a:lnTo>
                    <a:lnTo>
                      <a:pt x="196" y="314"/>
                    </a:lnTo>
                    <a:lnTo>
                      <a:pt x="196" y="322"/>
                    </a:lnTo>
                    <a:lnTo>
                      <a:pt x="194" y="322"/>
                    </a:lnTo>
                    <a:lnTo>
                      <a:pt x="194" y="332"/>
                    </a:lnTo>
                    <a:lnTo>
                      <a:pt x="193" y="332"/>
                    </a:lnTo>
                    <a:lnTo>
                      <a:pt x="193" y="330"/>
                    </a:lnTo>
                    <a:lnTo>
                      <a:pt x="194" y="330"/>
                    </a:lnTo>
                    <a:lnTo>
                      <a:pt x="194" y="332"/>
                    </a:lnTo>
                    <a:lnTo>
                      <a:pt x="194" y="322"/>
                    </a:lnTo>
                    <a:lnTo>
                      <a:pt x="191" y="322"/>
                    </a:lnTo>
                    <a:lnTo>
                      <a:pt x="191" y="338"/>
                    </a:lnTo>
                    <a:lnTo>
                      <a:pt x="191" y="342"/>
                    </a:lnTo>
                    <a:lnTo>
                      <a:pt x="190" y="342"/>
                    </a:lnTo>
                    <a:lnTo>
                      <a:pt x="190" y="348"/>
                    </a:lnTo>
                    <a:lnTo>
                      <a:pt x="187" y="348"/>
                    </a:lnTo>
                    <a:lnTo>
                      <a:pt x="188" y="350"/>
                    </a:lnTo>
                    <a:lnTo>
                      <a:pt x="186" y="350"/>
                    </a:lnTo>
                    <a:lnTo>
                      <a:pt x="187" y="352"/>
                    </a:lnTo>
                    <a:lnTo>
                      <a:pt x="185" y="352"/>
                    </a:lnTo>
                    <a:lnTo>
                      <a:pt x="185" y="364"/>
                    </a:lnTo>
                    <a:lnTo>
                      <a:pt x="184" y="364"/>
                    </a:lnTo>
                    <a:lnTo>
                      <a:pt x="184" y="376"/>
                    </a:lnTo>
                    <a:lnTo>
                      <a:pt x="183" y="378"/>
                    </a:lnTo>
                    <a:lnTo>
                      <a:pt x="183" y="384"/>
                    </a:lnTo>
                    <a:lnTo>
                      <a:pt x="181" y="386"/>
                    </a:lnTo>
                    <a:lnTo>
                      <a:pt x="178" y="386"/>
                    </a:lnTo>
                    <a:lnTo>
                      <a:pt x="178" y="398"/>
                    </a:lnTo>
                    <a:lnTo>
                      <a:pt x="175" y="398"/>
                    </a:lnTo>
                    <a:lnTo>
                      <a:pt x="175" y="396"/>
                    </a:lnTo>
                    <a:lnTo>
                      <a:pt x="176" y="396"/>
                    </a:lnTo>
                    <a:lnTo>
                      <a:pt x="174" y="395"/>
                    </a:lnTo>
                    <a:lnTo>
                      <a:pt x="174" y="396"/>
                    </a:lnTo>
                    <a:lnTo>
                      <a:pt x="173" y="398"/>
                    </a:lnTo>
                    <a:lnTo>
                      <a:pt x="166" y="398"/>
                    </a:lnTo>
                    <a:lnTo>
                      <a:pt x="166" y="396"/>
                    </a:lnTo>
                    <a:lnTo>
                      <a:pt x="167" y="396"/>
                    </a:lnTo>
                    <a:lnTo>
                      <a:pt x="168" y="394"/>
                    </a:lnTo>
                    <a:lnTo>
                      <a:pt x="169" y="396"/>
                    </a:lnTo>
                    <a:lnTo>
                      <a:pt x="171" y="396"/>
                    </a:lnTo>
                    <a:lnTo>
                      <a:pt x="172" y="396"/>
                    </a:lnTo>
                    <a:lnTo>
                      <a:pt x="174" y="396"/>
                    </a:lnTo>
                    <a:lnTo>
                      <a:pt x="174" y="395"/>
                    </a:lnTo>
                    <a:lnTo>
                      <a:pt x="174" y="394"/>
                    </a:lnTo>
                    <a:lnTo>
                      <a:pt x="172" y="396"/>
                    </a:lnTo>
                    <a:lnTo>
                      <a:pt x="172" y="394"/>
                    </a:lnTo>
                    <a:lnTo>
                      <a:pt x="171" y="394"/>
                    </a:lnTo>
                    <a:lnTo>
                      <a:pt x="171" y="392"/>
                    </a:lnTo>
                    <a:lnTo>
                      <a:pt x="177" y="392"/>
                    </a:lnTo>
                    <a:lnTo>
                      <a:pt x="176" y="396"/>
                    </a:lnTo>
                    <a:lnTo>
                      <a:pt x="178" y="396"/>
                    </a:lnTo>
                    <a:lnTo>
                      <a:pt x="178" y="398"/>
                    </a:lnTo>
                    <a:lnTo>
                      <a:pt x="178" y="386"/>
                    </a:lnTo>
                    <a:lnTo>
                      <a:pt x="177" y="386"/>
                    </a:lnTo>
                    <a:lnTo>
                      <a:pt x="179" y="384"/>
                    </a:lnTo>
                    <a:lnTo>
                      <a:pt x="183" y="384"/>
                    </a:lnTo>
                    <a:lnTo>
                      <a:pt x="183" y="378"/>
                    </a:lnTo>
                    <a:lnTo>
                      <a:pt x="182" y="378"/>
                    </a:lnTo>
                    <a:lnTo>
                      <a:pt x="182" y="376"/>
                    </a:lnTo>
                    <a:lnTo>
                      <a:pt x="184" y="376"/>
                    </a:lnTo>
                    <a:lnTo>
                      <a:pt x="184" y="364"/>
                    </a:lnTo>
                    <a:lnTo>
                      <a:pt x="184" y="370"/>
                    </a:lnTo>
                    <a:lnTo>
                      <a:pt x="183" y="370"/>
                    </a:lnTo>
                    <a:lnTo>
                      <a:pt x="183" y="374"/>
                    </a:lnTo>
                    <a:lnTo>
                      <a:pt x="178" y="374"/>
                    </a:lnTo>
                    <a:lnTo>
                      <a:pt x="178" y="382"/>
                    </a:lnTo>
                    <a:lnTo>
                      <a:pt x="176" y="382"/>
                    </a:lnTo>
                    <a:lnTo>
                      <a:pt x="176" y="386"/>
                    </a:lnTo>
                    <a:lnTo>
                      <a:pt x="175" y="386"/>
                    </a:lnTo>
                    <a:lnTo>
                      <a:pt x="176" y="384"/>
                    </a:lnTo>
                    <a:lnTo>
                      <a:pt x="176" y="386"/>
                    </a:lnTo>
                    <a:lnTo>
                      <a:pt x="176" y="382"/>
                    </a:lnTo>
                    <a:lnTo>
                      <a:pt x="172" y="382"/>
                    </a:lnTo>
                    <a:lnTo>
                      <a:pt x="174" y="384"/>
                    </a:lnTo>
                    <a:lnTo>
                      <a:pt x="173" y="386"/>
                    </a:lnTo>
                    <a:lnTo>
                      <a:pt x="176" y="388"/>
                    </a:lnTo>
                    <a:lnTo>
                      <a:pt x="174" y="390"/>
                    </a:lnTo>
                    <a:lnTo>
                      <a:pt x="170" y="390"/>
                    </a:lnTo>
                    <a:lnTo>
                      <a:pt x="170" y="388"/>
                    </a:lnTo>
                    <a:lnTo>
                      <a:pt x="173" y="386"/>
                    </a:lnTo>
                    <a:lnTo>
                      <a:pt x="172" y="386"/>
                    </a:lnTo>
                    <a:lnTo>
                      <a:pt x="171" y="384"/>
                    </a:lnTo>
                    <a:lnTo>
                      <a:pt x="172" y="382"/>
                    </a:lnTo>
                    <a:lnTo>
                      <a:pt x="171" y="382"/>
                    </a:lnTo>
                    <a:lnTo>
                      <a:pt x="171" y="378"/>
                    </a:lnTo>
                    <a:lnTo>
                      <a:pt x="171" y="376"/>
                    </a:lnTo>
                    <a:lnTo>
                      <a:pt x="172" y="376"/>
                    </a:lnTo>
                    <a:lnTo>
                      <a:pt x="172" y="380"/>
                    </a:lnTo>
                    <a:lnTo>
                      <a:pt x="177" y="380"/>
                    </a:lnTo>
                    <a:lnTo>
                      <a:pt x="178" y="382"/>
                    </a:lnTo>
                    <a:lnTo>
                      <a:pt x="178" y="374"/>
                    </a:lnTo>
                    <a:lnTo>
                      <a:pt x="176" y="374"/>
                    </a:lnTo>
                    <a:lnTo>
                      <a:pt x="176" y="372"/>
                    </a:lnTo>
                    <a:lnTo>
                      <a:pt x="181" y="372"/>
                    </a:lnTo>
                    <a:lnTo>
                      <a:pt x="183" y="374"/>
                    </a:lnTo>
                    <a:lnTo>
                      <a:pt x="183" y="370"/>
                    </a:lnTo>
                    <a:lnTo>
                      <a:pt x="181" y="370"/>
                    </a:lnTo>
                    <a:lnTo>
                      <a:pt x="182" y="368"/>
                    </a:lnTo>
                    <a:lnTo>
                      <a:pt x="184" y="368"/>
                    </a:lnTo>
                    <a:lnTo>
                      <a:pt x="184" y="370"/>
                    </a:lnTo>
                    <a:lnTo>
                      <a:pt x="184" y="364"/>
                    </a:lnTo>
                    <a:lnTo>
                      <a:pt x="182" y="364"/>
                    </a:lnTo>
                    <a:lnTo>
                      <a:pt x="183" y="362"/>
                    </a:lnTo>
                    <a:lnTo>
                      <a:pt x="181" y="360"/>
                    </a:lnTo>
                    <a:lnTo>
                      <a:pt x="179" y="362"/>
                    </a:lnTo>
                    <a:lnTo>
                      <a:pt x="178" y="362"/>
                    </a:lnTo>
                    <a:lnTo>
                      <a:pt x="178" y="366"/>
                    </a:lnTo>
                    <a:lnTo>
                      <a:pt x="175" y="366"/>
                    </a:lnTo>
                    <a:lnTo>
                      <a:pt x="176" y="364"/>
                    </a:lnTo>
                    <a:lnTo>
                      <a:pt x="177" y="364"/>
                    </a:lnTo>
                    <a:lnTo>
                      <a:pt x="178" y="366"/>
                    </a:lnTo>
                    <a:lnTo>
                      <a:pt x="178" y="362"/>
                    </a:lnTo>
                    <a:lnTo>
                      <a:pt x="178" y="360"/>
                    </a:lnTo>
                    <a:lnTo>
                      <a:pt x="181" y="360"/>
                    </a:lnTo>
                    <a:lnTo>
                      <a:pt x="183" y="360"/>
                    </a:lnTo>
                    <a:lnTo>
                      <a:pt x="183" y="362"/>
                    </a:lnTo>
                    <a:lnTo>
                      <a:pt x="184" y="362"/>
                    </a:lnTo>
                    <a:lnTo>
                      <a:pt x="185" y="364"/>
                    </a:lnTo>
                    <a:lnTo>
                      <a:pt x="185" y="352"/>
                    </a:lnTo>
                    <a:lnTo>
                      <a:pt x="184" y="352"/>
                    </a:lnTo>
                    <a:lnTo>
                      <a:pt x="184" y="358"/>
                    </a:lnTo>
                    <a:lnTo>
                      <a:pt x="183" y="358"/>
                    </a:lnTo>
                    <a:lnTo>
                      <a:pt x="182" y="356"/>
                    </a:lnTo>
                    <a:lnTo>
                      <a:pt x="182" y="354"/>
                    </a:lnTo>
                    <a:lnTo>
                      <a:pt x="183" y="354"/>
                    </a:lnTo>
                    <a:lnTo>
                      <a:pt x="184" y="358"/>
                    </a:lnTo>
                    <a:lnTo>
                      <a:pt x="184" y="352"/>
                    </a:lnTo>
                    <a:lnTo>
                      <a:pt x="183" y="354"/>
                    </a:lnTo>
                    <a:lnTo>
                      <a:pt x="183" y="352"/>
                    </a:lnTo>
                    <a:lnTo>
                      <a:pt x="182" y="352"/>
                    </a:lnTo>
                    <a:lnTo>
                      <a:pt x="181" y="350"/>
                    </a:lnTo>
                    <a:lnTo>
                      <a:pt x="186" y="350"/>
                    </a:lnTo>
                    <a:lnTo>
                      <a:pt x="187" y="348"/>
                    </a:lnTo>
                    <a:lnTo>
                      <a:pt x="186" y="346"/>
                    </a:lnTo>
                    <a:lnTo>
                      <a:pt x="184" y="346"/>
                    </a:lnTo>
                    <a:lnTo>
                      <a:pt x="185" y="344"/>
                    </a:lnTo>
                    <a:lnTo>
                      <a:pt x="186" y="344"/>
                    </a:lnTo>
                    <a:lnTo>
                      <a:pt x="187" y="346"/>
                    </a:lnTo>
                    <a:lnTo>
                      <a:pt x="190" y="346"/>
                    </a:lnTo>
                    <a:lnTo>
                      <a:pt x="190" y="348"/>
                    </a:lnTo>
                    <a:lnTo>
                      <a:pt x="190" y="342"/>
                    </a:lnTo>
                    <a:lnTo>
                      <a:pt x="189" y="342"/>
                    </a:lnTo>
                    <a:lnTo>
                      <a:pt x="186" y="342"/>
                    </a:lnTo>
                    <a:lnTo>
                      <a:pt x="187" y="340"/>
                    </a:lnTo>
                    <a:lnTo>
                      <a:pt x="189" y="342"/>
                    </a:lnTo>
                    <a:lnTo>
                      <a:pt x="189" y="340"/>
                    </a:lnTo>
                    <a:lnTo>
                      <a:pt x="191" y="342"/>
                    </a:lnTo>
                    <a:lnTo>
                      <a:pt x="191" y="338"/>
                    </a:lnTo>
                    <a:lnTo>
                      <a:pt x="190" y="338"/>
                    </a:lnTo>
                    <a:lnTo>
                      <a:pt x="189" y="336"/>
                    </a:lnTo>
                    <a:lnTo>
                      <a:pt x="188" y="338"/>
                    </a:lnTo>
                    <a:lnTo>
                      <a:pt x="186" y="338"/>
                    </a:lnTo>
                    <a:lnTo>
                      <a:pt x="186" y="336"/>
                    </a:lnTo>
                    <a:lnTo>
                      <a:pt x="189" y="336"/>
                    </a:lnTo>
                    <a:lnTo>
                      <a:pt x="191" y="336"/>
                    </a:lnTo>
                    <a:lnTo>
                      <a:pt x="191" y="338"/>
                    </a:lnTo>
                    <a:lnTo>
                      <a:pt x="191" y="322"/>
                    </a:lnTo>
                    <a:lnTo>
                      <a:pt x="191" y="326"/>
                    </a:lnTo>
                    <a:lnTo>
                      <a:pt x="190" y="326"/>
                    </a:lnTo>
                    <a:lnTo>
                      <a:pt x="190" y="324"/>
                    </a:lnTo>
                    <a:lnTo>
                      <a:pt x="191" y="324"/>
                    </a:lnTo>
                    <a:lnTo>
                      <a:pt x="191" y="326"/>
                    </a:lnTo>
                    <a:lnTo>
                      <a:pt x="191" y="322"/>
                    </a:lnTo>
                    <a:lnTo>
                      <a:pt x="191" y="320"/>
                    </a:lnTo>
                    <a:lnTo>
                      <a:pt x="196" y="320"/>
                    </a:lnTo>
                    <a:lnTo>
                      <a:pt x="196" y="322"/>
                    </a:lnTo>
                    <a:lnTo>
                      <a:pt x="196" y="314"/>
                    </a:lnTo>
                    <a:lnTo>
                      <a:pt x="195" y="312"/>
                    </a:lnTo>
                    <a:lnTo>
                      <a:pt x="194" y="312"/>
                    </a:lnTo>
                    <a:lnTo>
                      <a:pt x="194" y="310"/>
                    </a:lnTo>
                    <a:lnTo>
                      <a:pt x="194" y="308"/>
                    </a:lnTo>
                    <a:lnTo>
                      <a:pt x="196" y="306"/>
                    </a:lnTo>
                    <a:lnTo>
                      <a:pt x="195" y="306"/>
                    </a:lnTo>
                    <a:lnTo>
                      <a:pt x="194" y="304"/>
                    </a:lnTo>
                    <a:lnTo>
                      <a:pt x="196" y="304"/>
                    </a:lnTo>
                    <a:lnTo>
                      <a:pt x="196" y="302"/>
                    </a:lnTo>
                    <a:lnTo>
                      <a:pt x="198" y="302"/>
                    </a:lnTo>
                    <a:lnTo>
                      <a:pt x="198" y="304"/>
                    </a:lnTo>
                    <a:lnTo>
                      <a:pt x="201" y="302"/>
                    </a:lnTo>
                    <a:lnTo>
                      <a:pt x="200" y="300"/>
                    </a:lnTo>
                    <a:lnTo>
                      <a:pt x="194" y="300"/>
                    </a:lnTo>
                    <a:lnTo>
                      <a:pt x="194" y="308"/>
                    </a:lnTo>
                    <a:lnTo>
                      <a:pt x="193" y="310"/>
                    </a:lnTo>
                    <a:lnTo>
                      <a:pt x="193" y="316"/>
                    </a:lnTo>
                    <a:lnTo>
                      <a:pt x="193" y="318"/>
                    </a:lnTo>
                    <a:lnTo>
                      <a:pt x="189" y="318"/>
                    </a:lnTo>
                    <a:lnTo>
                      <a:pt x="189" y="328"/>
                    </a:lnTo>
                    <a:lnTo>
                      <a:pt x="188" y="330"/>
                    </a:lnTo>
                    <a:lnTo>
                      <a:pt x="188" y="334"/>
                    </a:lnTo>
                    <a:lnTo>
                      <a:pt x="184" y="334"/>
                    </a:lnTo>
                    <a:lnTo>
                      <a:pt x="183" y="334"/>
                    </a:lnTo>
                    <a:lnTo>
                      <a:pt x="183" y="348"/>
                    </a:lnTo>
                    <a:lnTo>
                      <a:pt x="180" y="348"/>
                    </a:lnTo>
                    <a:lnTo>
                      <a:pt x="179" y="346"/>
                    </a:lnTo>
                    <a:lnTo>
                      <a:pt x="183" y="346"/>
                    </a:lnTo>
                    <a:lnTo>
                      <a:pt x="183" y="348"/>
                    </a:lnTo>
                    <a:lnTo>
                      <a:pt x="183" y="334"/>
                    </a:lnTo>
                    <a:lnTo>
                      <a:pt x="183" y="336"/>
                    </a:lnTo>
                    <a:lnTo>
                      <a:pt x="182" y="338"/>
                    </a:lnTo>
                    <a:lnTo>
                      <a:pt x="182" y="342"/>
                    </a:lnTo>
                    <a:lnTo>
                      <a:pt x="181" y="344"/>
                    </a:lnTo>
                    <a:lnTo>
                      <a:pt x="181" y="342"/>
                    </a:lnTo>
                    <a:lnTo>
                      <a:pt x="182" y="342"/>
                    </a:lnTo>
                    <a:lnTo>
                      <a:pt x="182" y="338"/>
                    </a:lnTo>
                    <a:lnTo>
                      <a:pt x="180" y="338"/>
                    </a:lnTo>
                    <a:lnTo>
                      <a:pt x="180" y="342"/>
                    </a:lnTo>
                    <a:lnTo>
                      <a:pt x="179" y="344"/>
                    </a:lnTo>
                    <a:lnTo>
                      <a:pt x="177" y="344"/>
                    </a:lnTo>
                    <a:lnTo>
                      <a:pt x="177" y="356"/>
                    </a:lnTo>
                    <a:lnTo>
                      <a:pt x="176" y="358"/>
                    </a:lnTo>
                    <a:lnTo>
                      <a:pt x="174" y="358"/>
                    </a:lnTo>
                    <a:lnTo>
                      <a:pt x="174" y="356"/>
                    </a:lnTo>
                    <a:lnTo>
                      <a:pt x="177" y="356"/>
                    </a:lnTo>
                    <a:lnTo>
                      <a:pt x="177" y="344"/>
                    </a:lnTo>
                    <a:lnTo>
                      <a:pt x="175" y="344"/>
                    </a:lnTo>
                    <a:lnTo>
                      <a:pt x="174" y="340"/>
                    </a:lnTo>
                    <a:lnTo>
                      <a:pt x="175" y="340"/>
                    </a:lnTo>
                    <a:lnTo>
                      <a:pt x="177" y="342"/>
                    </a:lnTo>
                    <a:lnTo>
                      <a:pt x="180" y="342"/>
                    </a:lnTo>
                    <a:lnTo>
                      <a:pt x="180" y="338"/>
                    </a:lnTo>
                    <a:lnTo>
                      <a:pt x="174" y="338"/>
                    </a:lnTo>
                    <a:lnTo>
                      <a:pt x="177" y="336"/>
                    </a:lnTo>
                    <a:lnTo>
                      <a:pt x="183" y="336"/>
                    </a:lnTo>
                    <a:lnTo>
                      <a:pt x="183" y="334"/>
                    </a:lnTo>
                    <a:lnTo>
                      <a:pt x="178" y="334"/>
                    </a:lnTo>
                    <a:lnTo>
                      <a:pt x="176" y="336"/>
                    </a:lnTo>
                    <a:lnTo>
                      <a:pt x="174" y="334"/>
                    </a:lnTo>
                    <a:lnTo>
                      <a:pt x="174" y="336"/>
                    </a:lnTo>
                    <a:lnTo>
                      <a:pt x="174" y="352"/>
                    </a:lnTo>
                    <a:lnTo>
                      <a:pt x="173" y="354"/>
                    </a:lnTo>
                    <a:lnTo>
                      <a:pt x="173" y="360"/>
                    </a:lnTo>
                    <a:lnTo>
                      <a:pt x="173" y="368"/>
                    </a:lnTo>
                    <a:lnTo>
                      <a:pt x="172" y="370"/>
                    </a:lnTo>
                    <a:lnTo>
                      <a:pt x="171" y="370"/>
                    </a:lnTo>
                    <a:lnTo>
                      <a:pt x="170" y="372"/>
                    </a:lnTo>
                    <a:lnTo>
                      <a:pt x="171" y="372"/>
                    </a:lnTo>
                    <a:lnTo>
                      <a:pt x="172" y="374"/>
                    </a:lnTo>
                    <a:lnTo>
                      <a:pt x="171" y="374"/>
                    </a:lnTo>
                    <a:lnTo>
                      <a:pt x="170" y="373"/>
                    </a:lnTo>
                    <a:lnTo>
                      <a:pt x="170" y="388"/>
                    </a:lnTo>
                    <a:lnTo>
                      <a:pt x="168" y="390"/>
                    </a:lnTo>
                    <a:lnTo>
                      <a:pt x="169" y="390"/>
                    </a:lnTo>
                    <a:lnTo>
                      <a:pt x="169" y="392"/>
                    </a:lnTo>
                    <a:lnTo>
                      <a:pt x="170" y="392"/>
                    </a:lnTo>
                    <a:lnTo>
                      <a:pt x="168" y="394"/>
                    </a:lnTo>
                    <a:lnTo>
                      <a:pt x="167" y="390"/>
                    </a:lnTo>
                    <a:lnTo>
                      <a:pt x="168" y="390"/>
                    </a:lnTo>
                    <a:lnTo>
                      <a:pt x="167" y="388"/>
                    </a:lnTo>
                    <a:lnTo>
                      <a:pt x="166" y="386"/>
                    </a:lnTo>
                    <a:lnTo>
                      <a:pt x="169" y="386"/>
                    </a:lnTo>
                    <a:lnTo>
                      <a:pt x="170" y="388"/>
                    </a:lnTo>
                    <a:lnTo>
                      <a:pt x="170" y="373"/>
                    </a:lnTo>
                    <a:lnTo>
                      <a:pt x="169" y="372"/>
                    </a:lnTo>
                    <a:lnTo>
                      <a:pt x="168" y="372"/>
                    </a:lnTo>
                    <a:lnTo>
                      <a:pt x="168" y="376"/>
                    </a:lnTo>
                    <a:lnTo>
                      <a:pt x="168" y="384"/>
                    </a:lnTo>
                    <a:lnTo>
                      <a:pt x="166" y="384"/>
                    </a:lnTo>
                    <a:lnTo>
                      <a:pt x="166" y="388"/>
                    </a:lnTo>
                    <a:lnTo>
                      <a:pt x="164" y="388"/>
                    </a:lnTo>
                    <a:lnTo>
                      <a:pt x="164" y="386"/>
                    </a:lnTo>
                    <a:lnTo>
                      <a:pt x="166" y="386"/>
                    </a:lnTo>
                    <a:lnTo>
                      <a:pt x="166" y="388"/>
                    </a:lnTo>
                    <a:lnTo>
                      <a:pt x="166" y="384"/>
                    </a:lnTo>
                    <a:lnTo>
                      <a:pt x="163" y="384"/>
                    </a:lnTo>
                    <a:lnTo>
                      <a:pt x="165" y="380"/>
                    </a:lnTo>
                    <a:lnTo>
                      <a:pt x="168" y="384"/>
                    </a:lnTo>
                    <a:lnTo>
                      <a:pt x="168" y="376"/>
                    </a:lnTo>
                    <a:lnTo>
                      <a:pt x="166" y="376"/>
                    </a:lnTo>
                    <a:lnTo>
                      <a:pt x="167" y="374"/>
                    </a:lnTo>
                    <a:lnTo>
                      <a:pt x="168" y="374"/>
                    </a:lnTo>
                    <a:lnTo>
                      <a:pt x="168" y="376"/>
                    </a:lnTo>
                    <a:lnTo>
                      <a:pt x="168" y="372"/>
                    </a:lnTo>
                    <a:lnTo>
                      <a:pt x="167" y="372"/>
                    </a:lnTo>
                    <a:lnTo>
                      <a:pt x="168" y="370"/>
                    </a:lnTo>
                    <a:lnTo>
                      <a:pt x="170" y="370"/>
                    </a:lnTo>
                    <a:lnTo>
                      <a:pt x="170" y="368"/>
                    </a:lnTo>
                    <a:lnTo>
                      <a:pt x="171" y="366"/>
                    </a:lnTo>
                    <a:lnTo>
                      <a:pt x="173" y="368"/>
                    </a:lnTo>
                    <a:lnTo>
                      <a:pt x="173" y="360"/>
                    </a:lnTo>
                    <a:lnTo>
                      <a:pt x="171" y="360"/>
                    </a:lnTo>
                    <a:lnTo>
                      <a:pt x="169" y="362"/>
                    </a:lnTo>
                    <a:lnTo>
                      <a:pt x="169" y="364"/>
                    </a:lnTo>
                    <a:lnTo>
                      <a:pt x="171" y="364"/>
                    </a:lnTo>
                    <a:lnTo>
                      <a:pt x="170" y="366"/>
                    </a:lnTo>
                    <a:lnTo>
                      <a:pt x="167" y="366"/>
                    </a:lnTo>
                    <a:lnTo>
                      <a:pt x="167" y="364"/>
                    </a:lnTo>
                    <a:lnTo>
                      <a:pt x="166" y="362"/>
                    </a:lnTo>
                    <a:lnTo>
                      <a:pt x="167" y="362"/>
                    </a:lnTo>
                    <a:lnTo>
                      <a:pt x="169" y="360"/>
                    </a:lnTo>
                    <a:lnTo>
                      <a:pt x="169" y="359"/>
                    </a:lnTo>
                    <a:lnTo>
                      <a:pt x="168" y="360"/>
                    </a:lnTo>
                    <a:lnTo>
                      <a:pt x="166" y="360"/>
                    </a:lnTo>
                    <a:lnTo>
                      <a:pt x="166" y="364"/>
                    </a:lnTo>
                    <a:lnTo>
                      <a:pt x="165" y="364"/>
                    </a:lnTo>
                    <a:lnTo>
                      <a:pt x="165" y="372"/>
                    </a:lnTo>
                    <a:lnTo>
                      <a:pt x="165" y="374"/>
                    </a:lnTo>
                    <a:lnTo>
                      <a:pt x="165" y="372"/>
                    </a:lnTo>
                    <a:lnTo>
                      <a:pt x="164" y="376"/>
                    </a:lnTo>
                    <a:lnTo>
                      <a:pt x="164" y="378"/>
                    </a:lnTo>
                    <a:lnTo>
                      <a:pt x="164" y="380"/>
                    </a:lnTo>
                    <a:lnTo>
                      <a:pt x="161" y="380"/>
                    </a:lnTo>
                    <a:lnTo>
                      <a:pt x="160" y="382"/>
                    </a:lnTo>
                    <a:lnTo>
                      <a:pt x="161" y="384"/>
                    </a:lnTo>
                    <a:lnTo>
                      <a:pt x="158" y="384"/>
                    </a:lnTo>
                    <a:lnTo>
                      <a:pt x="158" y="382"/>
                    </a:lnTo>
                    <a:lnTo>
                      <a:pt x="160" y="382"/>
                    </a:lnTo>
                    <a:lnTo>
                      <a:pt x="159" y="380"/>
                    </a:lnTo>
                    <a:lnTo>
                      <a:pt x="158" y="380"/>
                    </a:lnTo>
                    <a:lnTo>
                      <a:pt x="158" y="378"/>
                    </a:lnTo>
                    <a:lnTo>
                      <a:pt x="158" y="376"/>
                    </a:lnTo>
                    <a:lnTo>
                      <a:pt x="159" y="376"/>
                    </a:lnTo>
                    <a:lnTo>
                      <a:pt x="159" y="372"/>
                    </a:lnTo>
                    <a:lnTo>
                      <a:pt x="161" y="374"/>
                    </a:lnTo>
                    <a:lnTo>
                      <a:pt x="161" y="376"/>
                    </a:lnTo>
                    <a:lnTo>
                      <a:pt x="160" y="376"/>
                    </a:lnTo>
                    <a:lnTo>
                      <a:pt x="160" y="378"/>
                    </a:lnTo>
                    <a:lnTo>
                      <a:pt x="164" y="378"/>
                    </a:lnTo>
                    <a:lnTo>
                      <a:pt x="164" y="376"/>
                    </a:lnTo>
                    <a:lnTo>
                      <a:pt x="163" y="376"/>
                    </a:lnTo>
                    <a:lnTo>
                      <a:pt x="162" y="374"/>
                    </a:lnTo>
                    <a:lnTo>
                      <a:pt x="163" y="374"/>
                    </a:lnTo>
                    <a:lnTo>
                      <a:pt x="164" y="372"/>
                    </a:lnTo>
                    <a:lnTo>
                      <a:pt x="165" y="372"/>
                    </a:lnTo>
                    <a:lnTo>
                      <a:pt x="165" y="364"/>
                    </a:lnTo>
                    <a:lnTo>
                      <a:pt x="164" y="364"/>
                    </a:lnTo>
                    <a:lnTo>
                      <a:pt x="164" y="362"/>
                    </a:lnTo>
                    <a:lnTo>
                      <a:pt x="165" y="362"/>
                    </a:lnTo>
                    <a:lnTo>
                      <a:pt x="166" y="364"/>
                    </a:lnTo>
                    <a:lnTo>
                      <a:pt x="166" y="360"/>
                    </a:lnTo>
                    <a:lnTo>
                      <a:pt x="163" y="359"/>
                    </a:lnTo>
                    <a:lnTo>
                      <a:pt x="162" y="360"/>
                    </a:lnTo>
                    <a:lnTo>
                      <a:pt x="162" y="362"/>
                    </a:lnTo>
                    <a:lnTo>
                      <a:pt x="159" y="362"/>
                    </a:lnTo>
                    <a:lnTo>
                      <a:pt x="159" y="360"/>
                    </a:lnTo>
                    <a:lnTo>
                      <a:pt x="162" y="360"/>
                    </a:lnTo>
                    <a:lnTo>
                      <a:pt x="160" y="358"/>
                    </a:lnTo>
                    <a:lnTo>
                      <a:pt x="158" y="358"/>
                    </a:lnTo>
                    <a:lnTo>
                      <a:pt x="157" y="360"/>
                    </a:lnTo>
                    <a:lnTo>
                      <a:pt x="157" y="362"/>
                    </a:lnTo>
                    <a:lnTo>
                      <a:pt x="155" y="362"/>
                    </a:lnTo>
                    <a:lnTo>
                      <a:pt x="156" y="360"/>
                    </a:lnTo>
                    <a:lnTo>
                      <a:pt x="157" y="360"/>
                    </a:lnTo>
                    <a:lnTo>
                      <a:pt x="156" y="358"/>
                    </a:lnTo>
                    <a:lnTo>
                      <a:pt x="154" y="358"/>
                    </a:lnTo>
                    <a:lnTo>
                      <a:pt x="153" y="356"/>
                    </a:lnTo>
                    <a:lnTo>
                      <a:pt x="152" y="358"/>
                    </a:lnTo>
                    <a:lnTo>
                      <a:pt x="152" y="359"/>
                    </a:lnTo>
                    <a:lnTo>
                      <a:pt x="152" y="360"/>
                    </a:lnTo>
                    <a:lnTo>
                      <a:pt x="153" y="360"/>
                    </a:lnTo>
                    <a:lnTo>
                      <a:pt x="153" y="362"/>
                    </a:lnTo>
                    <a:lnTo>
                      <a:pt x="150" y="362"/>
                    </a:lnTo>
                    <a:lnTo>
                      <a:pt x="150" y="358"/>
                    </a:lnTo>
                    <a:lnTo>
                      <a:pt x="149" y="356"/>
                    </a:lnTo>
                    <a:lnTo>
                      <a:pt x="148" y="358"/>
                    </a:lnTo>
                    <a:lnTo>
                      <a:pt x="149" y="358"/>
                    </a:lnTo>
                    <a:lnTo>
                      <a:pt x="148" y="360"/>
                    </a:lnTo>
                    <a:lnTo>
                      <a:pt x="147" y="362"/>
                    </a:lnTo>
                    <a:lnTo>
                      <a:pt x="146" y="360"/>
                    </a:lnTo>
                    <a:lnTo>
                      <a:pt x="147" y="360"/>
                    </a:lnTo>
                    <a:lnTo>
                      <a:pt x="147" y="358"/>
                    </a:lnTo>
                    <a:lnTo>
                      <a:pt x="148" y="356"/>
                    </a:lnTo>
                    <a:lnTo>
                      <a:pt x="149" y="354"/>
                    </a:lnTo>
                    <a:lnTo>
                      <a:pt x="152" y="354"/>
                    </a:lnTo>
                    <a:lnTo>
                      <a:pt x="152" y="356"/>
                    </a:lnTo>
                    <a:lnTo>
                      <a:pt x="153" y="356"/>
                    </a:lnTo>
                    <a:lnTo>
                      <a:pt x="155" y="356"/>
                    </a:lnTo>
                    <a:lnTo>
                      <a:pt x="157" y="358"/>
                    </a:lnTo>
                    <a:lnTo>
                      <a:pt x="159" y="356"/>
                    </a:lnTo>
                    <a:lnTo>
                      <a:pt x="165" y="356"/>
                    </a:lnTo>
                    <a:lnTo>
                      <a:pt x="167" y="354"/>
                    </a:lnTo>
                    <a:lnTo>
                      <a:pt x="171" y="354"/>
                    </a:lnTo>
                    <a:lnTo>
                      <a:pt x="172" y="356"/>
                    </a:lnTo>
                    <a:lnTo>
                      <a:pt x="171" y="356"/>
                    </a:lnTo>
                    <a:lnTo>
                      <a:pt x="173" y="360"/>
                    </a:lnTo>
                    <a:lnTo>
                      <a:pt x="173" y="354"/>
                    </a:lnTo>
                    <a:lnTo>
                      <a:pt x="172" y="354"/>
                    </a:lnTo>
                    <a:lnTo>
                      <a:pt x="173" y="352"/>
                    </a:lnTo>
                    <a:lnTo>
                      <a:pt x="174" y="352"/>
                    </a:lnTo>
                    <a:lnTo>
                      <a:pt x="174" y="336"/>
                    </a:lnTo>
                    <a:lnTo>
                      <a:pt x="173" y="336"/>
                    </a:lnTo>
                    <a:lnTo>
                      <a:pt x="173" y="344"/>
                    </a:lnTo>
                    <a:lnTo>
                      <a:pt x="171" y="344"/>
                    </a:lnTo>
                    <a:lnTo>
                      <a:pt x="171" y="350"/>
                    </a:lnTo>
                    <a:lnTo>
                      <a:pt x="171" y="352"/>
                    </a:lnTo>
                    <a:lnTo>
                      <a:pt x="169" y="352"/>
                    </a:lnTo>
                    <a:lnTo>
                      <a:pt x="165" y="354"/>
                    </a:lnTo>
                    <a:lnTo>
                      <a:pt x="154" y="354"/>
                    </a:lnTo>
                    <a:lnTo>
                      <a:pt x="155" y="352"/>
                    </a:lnTo>
                    <a:lnTo>
                      <a:pt x="162" y="352"/>
                    </a:lnTo>
                    <a:lnTo>
                      <a:pt x="164" y="350"/>
                    </a:lnTo>
                    <a:lnTo>
                      <a:pt x="165" y="352"/>
                    </a:lnTo>
                    <a:lnTo>
                      <a:pt x="167" y="350"/>
                    </a:lnTo>
                    <a:lnTo>
                      <a:pt x="168" y="348"/>
                    </a:lnTo>
                    <a:lnTo>
                      <a:pt x="171" y="350"/>
                    </a:lnTo>
                    <a:lnTo>
                      <a:pt x="171" y="344"/>
                    </a:lnTo>
                    <a:lnTo>
                      <a:pt x="171" y="342"/>
                    </a:lnTo>
                    <a:lnTo>
                      <a:pt x="173" y="342"/>
                    </a:lnTo>
                    <a:lnTo>
                      <a:pt x="173" y="344"/>
                    </a:lnTo>
                    <a:lnTo>
                      <a:pt x="173" y="336"/>
                    </a:lnTo>
                    <a:lnTo>
                      <a:pt x="173" y="334"/>
                    </a:lnTo>
                    <a:lnTo>
                      <a:pt x="174" y="332"/>
                    </a:lnTo>
                    <a:lnTo>
                      <a:pt x="176" y="334"/>
                    </a:lnTo>
                    <a:lnTo>
                      <a:pt x="177" y="332"/>
                    </a:lnTo>
                    <a:lnTo>
                      <a:pt x="184" y="332"/>
                    </a:lnTo>
                    <a:lnTo>
                      <a:pt x="184" y="334"/>
                    </a:lnTo>
                    <a:lnTo>
                      <a:pt x="185" y="332"/>
                    </a:lnTo>
                    <a:lnTo>
                      <a:pt x="187" y="332"/>
                    </a:lnTo>
                    <a:lnTo>
                      <a:pt x="188" y="334"/>
                    </a:lnTo>
                    <a:lnTo>
                      <a:pt x="188" y="330"/>
                    </a:lnTo>
                    <a:lnTo>
                      <a:pt x="187" y="330"/>
                    </a:lnTo>
                    <a:lnTo>
                      <a:pt x="188" y="328"/>
                    </a:lnTo>
                    <a:lnTo>
                      <a:pt x="189" y="328"/>
                    </a:lnTo>
                    <a:lnTo>
                      <a:pt x="189" y="318"/>
                    </a:lnTo>
                    <a:lnTo>
                      <a:pt x="185" y="318"/>
                    </a:lnTo>
                    <a:lnTo>
                      <a:pt x="185" y="324"/>
                    </a:lnTo>
                    <a:lnTo>
                      <a:pt x="185" y="326"/>
                    </a:lnTo>
                    <a:lnTo>
                      <a:pt x="185" y="328"/>
                    </a:lnTo>
                    <a:lnTo>
                      <a:pt x="184" y="330"/>
                    </a:lnTo>
                    <a:lnTo>
                      <a:pt x="173" y="330"/>
                    </a:lnTo>
                    <a:lnTo>
                      <a:pt x="174" y="328"/>
                    </a:lnTo>
                    <a:lnTo>
                      <a:pt x="185" y="328"/>
                    </a:lnTo>
                    <a:lnTo>
                      <a:pt x="185" y="326"/>
                    </a:lnTo>
                    <a:lnTo>
                      <a:pt x="174" y="326"/>
                    </a:lnTo>
                    <a:lnTo>
                      <a:pt x="174" y="324"/>
                    </a:lnTo>
                    <a:lnTo>
                      <a:pt x="185" y="324"/>
                    </a:lnTo>
                    <a:lnTo>
                      <a:pt x="185" y="318"/>
                    </a:lnTo>
                    <a:lnTo>
                      <a:pt x="184" y="318"/>
                    </a:lnTo>
                    <a:lnTo>
                      <a:pt x="184" y="316"/>
                    </a:lnTo>
                    <a:lnTo>
                      <a:pt x="185" y="314"/>
                    </a:lnTo>
                    <a:lnTo>
                      <a:pt x="184" y="314"/>
                    </a:lnTo>
                    <a:lnTo>
                      <a:pt x="180" y="314"/>
                    </a:lnTo>
                    <a:lnTo>
                      <a:pt x="182" y="316"/>
                    </a:lnTo>
                    <a:lnTo>
                      <a:pt x="183" y="318"/>
                    </a:lnTo>
                    <a:lnTo>
                      <a:pt x="183" y="320"/>
                    </a:lnTo>
                    <a:lnTo>
                      <a:pt x="183" y="322"/>
                    </a:lnTo>
                    <a:lnTo>
                      <a:pt x="174" y="322"/>
                    </a:lnTo>
                    <a:lnTo>
                      <a:pt x="174" y="320"/>
                    </a:lnTo>
                    <a:lnTo>
                      <a:pt x="183" y="320"/>
                    </a:lnTo>
                    <a:lnTo>
                      <a:pt x="183" y="318"/>
                    </a:lnTo>
                    <a:lnTo>
                      <a:pt x="180" y="318"/>
                    </a:lnTo>
                    <a:lnTo>
                      <a:pt x="179" y="316"/>
                    </a:lnTo>
                    <a:lnTo>
                      <a:pt x="180" y="314"/>
                    </a:lnTo>
                    <a:lnTo>
                      <a:pt x="178" y="314"/>
                    </a:lnTo>
                    <a:lnTo>
                      <a:pt x="178" y="312"/>
                    </a:lnTo>
                    <a:lnTo>
                      <a:pt x="183" y="312"/>
                    </a:lnTo>
                    <a:lnTo>
                      <a:pt x="184" y="314"/>
                    </a:lnTo>
                    <a:lnTo>
                      <a:pt x="184" y="312"/>
                    </a:lnTo>
                    <a:lnTo>
                      <a:pt x="186" y="312"/>
                    </a:lnTo>
                    <a:lnTo>
                      <a:pt x="186" y="314"/>
                    </a:lnTo>
                    <a:lnTo>
                      <a:pt x="187" y="316"/>
                    </a:lnTo>
                    <a:lnTo>
                      <a:pt x="193" y="316"/>
                    </a:lnTo>
                    <a:lnTo>
                      <a:pt x="193" y="310"/>
                    </a:lnTo>
                    <a:lnTo>
                      <a:pt x="193" y="312"/>
                    </a:lnTo>
                    <a:lnTo>
                      <a:pt x="191" y="314"/>
                    </a:lnTo>
                    <a:lnTo>
                      <a:pt x="187" y="314"/>
                    </a:lnTo>
                    <a:lnTo>
                      <a:pt x="187" y="312"/>
                    </a:lnTo>
                    <a:lnTo>
                      <a:pt x="188" y="310"/>
                    </a:lnTo>
                    <a:lnTo>
                      <a:pt x="190" y="312"/>
                    </a:lnTo>
                    <a:lnTo>
                      <a:pt x="193" y="312"/>
                    </a:lnTo>
                    <a:lnTo>
                      <a:pt x="193" y="310"/>
                    </a:lnTo>
                    <a:lnTo>
                      <a:pt x="189" y="308"/>
                    </a:lnTo>
                    <a:lnTo>
                      <a:pt x="189" y="310"/>
                    </a:lnTo>
                    <a:lnTo>
                      <a:pt x="187" y="308"/>
                    </a:lnTo>
                    <a:lnTo>
                      <a:pt x="185" y="308"/>
                    </a:lnTo>
                    <a:lnTo>
                      <a:pt x="186" y="306"/>
                    </a:lnTo>
                    <a:lnTo>
                      <a:pt x="187" y="308"/>
                    </a:lnTo>
                    <a:lnTo>
                      <a:pt x="189" y="306"/>
                    </a:lnTo>
                    <a:lnTo>
                      <a:pt x="190" y="306"/>
                    </a:lnTo>
                    <a:lnTo>
                      <a:pt x="192" y="308"/>
                    </a:lnTo>
                    <a:lnTo>
                      <a:pt x="194" y="308"/>
                    </a:lnTo>
                    <a:lnTo>
                      <a:pt x="194" y="300"/>
                    </a:lnTo>
                    <a:lnTo>
                      <a:pt x="193" y="300"/>
                    </a:lnTo>
                    <a:lnTo>
                      <a:pt x="193" y="299"/>
                    </a:lnTo>
                    <a:lnTo>
                      <a:pt x="193" y="304"/>
                    </a:lnTo>
                    <a:lnTo>
                      <a:pt x="191" y="306"/>
                    </a:lnTo>
                    <a:lnTo>
                      <a:pt x="191" y="304"/>
                    </a:lnTo>
                    <a:lnTo>
                      <a:pt x="193" y="304"/>
                    </a:lnTo>
                    <a:lnTo>
                      <a:pt x="193" y="299"/>
                    </a:lnTo>
                    <a:lnTo>
                      <a:pt x="192" y="298"/>
                    </a:lnTo>
                    <a:lnTo>
                      <a:pt x="196" y="298"/>
                    </a:lnTo>
                    <a:lnTo>
                      <a:pt x="196" y="296"/>
                    </a:lnTo>
                    <a:lnTo>
                      <a:pt x="195" y="294"/>
                    </a:lnTo>
                    <a:lnTo>
                      <a:pt x="204" y="294"/>
                    </a:lnTo>
                    <a:lnTo>
                      <a:pt x="202" y="292"/>
                    </a:lnTo>
                    <a:lnTo>
                      <a:pt x="196" y="292"/>
                    </a:lnTo>
                    <a:lnTo>
                      <a:pt x="198" y="290"/>
                    </a:lnTo>
                    <a:lnTo>
                      <a:pt x="208" y="290"/>
                    </a:lnTo>
                    <a:lnTo>
                      <a:pt x="208" y="292"/>
                    </a:lnTo>
                    <a:lnTo>
                      <a:pt x="204" y="292"/>
                    </a:lnTo>
                    <a:lnTo>
                      <a:pt x="204" y="294"/>
                    </a:lnTo>
                    <a:lnTo>
                      <a:pt x="204" y="296"/>
                    </a:lnTo>
                    <a:lnTo>
                      <a:pt x="205" y="296"/>
                    </a:lnTo>
                    <a:lnTo>
                      <a:pt x="206" y="294"/>
                    </a:lnTo>
                    <a:lnTo>
                      <a:pt x="207" y="294"/>
                    </a:lnTo>
                    <a:lnTo>
                      <a:pt x="207" y="296"/>
                    </a:lnTo>
                    <a:lnTo>
                      <a:pt x="206" y="296"/>
                    </a:lnTo>
                    <a:lnTo>
                      <a:pt x="207" y="298"/>
                    </a:lnTo>
                    <a:lnTo>
                      <a:pt x="208" y="298"/>
                    </a:lnTo>
                    <a:lnTo>
                      <a:pt x="208" y="284"/>
                    </a:lnTo>
                    <a:lnTo>
                      <a:pt x="207" y="284"/>
                    </a:lnTo>
                    <a:lnTo>
                      <a:pt x="207" y="286"/>
                    </a:lnTo>
                    <a:lnTo>
                      <a:pt x="207" y="288"/>
                    </a:lnTo>
                    <a:lnTo>
                      <a:pt x="205" y="288"/>
                    </a:lnTo>
                    <a:lnTo>
                      <a:pt x="205" y="286"/>
                    </a:lnTo>
                    <a:lnTo>
                      <a:pt x="207" y="286"/>
                    </a:lnTo>
                    <a:lnTo>
                      <a:pt x="207" y="284"/>
                    </a:lnTo>
                    <a:lnTo>
                      <a:pt x="207" y="282"/>
                    </a:lnTo>
                    <a:lnTo>
                      <a:pt x="208" y="282"/>
                    </a:lnTo>
                    <a:lnTo>
                      <a:pt x="210" y="280"/>
                    </a:lnTo>
                    <a:lnTo>
                      <a:pt x="211" y="282"/>
                    </a:lnTo>
                    <a:lnTo>
                      <a:pt x="212" y="278"/>
                    </a:lnTo>
                    <a:lnTo>
                      <a:pt x="213" y="276"/>
                    </a:lnTo>
                    <a:lnTo>
                      <a:pt x="214" y="278"/>
                    </a:lnTo>
                    <a:lnTo>
                      <a:pt x="213" y="280"/>
                    </a:lnTo>
                    <a:lnTo>
                      <a:pt x="212" y="280"/>
                    </a:lnTo>
                    <a:lnTo>
                      <a:pt x="213" y="282"/>
                    </a:lnTo>
                    <a:lnTo>
                      <a:pt x="214" y="280"/>
                    </a:lnTo>
                    <a:lnTo>
                      <a:pt x="215" y="282"/>
                    </a:lnTo>
                    <a:lnTo>
                      <a:pt x="215" y="242"/>
                    </a:lnTo>
                    <a:lnTo>
                      <a:pt x="213" y="242"/>
                    </a:lnTo>
                    <a:lnTo>
                      <a:pt x="212" y="240"/>
                    </a:lnTo>
                    <a:lnTo>
                      <a:pt x="213" y="240"/>
                    </a:lnTo>
                    <a:lnTo>
                      <a:pt x="216" y="242"/>
                    </a:lnTo>
                    <a:lnTo>
                      <a:pt x="216" y="206"/>
                    </a:lnTo>
                    <a:lnTo>
                      <a:pt x="216" y="205"/>
                    </a:lnTo>
                    <a:lnTo>
                      <a:pt x="216" y="214"/>
                    </a:lnTo>
                    <a:lnTo>
                      <a:pt x="215" y="214"/>
                    </a:lnTo>
                    <a:lnTo>
                      <a:pt x="216" y="218"/>
                    </a:lnTo>
                    <a:lnTo>
                      <a:pt x="215" y="218"/>
                    </a:lnTo>
                    <a:lnTo>
                      <a:pt x="215" y="228"/>
                    </a:lnTo>
                    <a:lnTo>
                      <a:pt x="215" y="229"/>
                    </a:lnTo>
                    <a:lnTo>
                      <a:pt x="215" y="238"/>
                    </a:lnTo>
                    <a:lnTo>
                      <a:pt x="212" y="240"/>
                    </a:lnTo>
                    <a:lnTo>
                      <a:pt x="211" y="242"/>
                    </a:lnTo>
                    <a:lnTo>
                      <a:pt x="209" y="242"/>
                    </a:lnTo>
                    <a:lnTo>
                      <a:pt x="210" y="240"/>
                    </a:lnTo>
                    <a:lnTo>
                      <a:pt x="212" y="240"/>
                    </a:lnTo>
                    <a:lnTo>
                      <a:pt x="211" y="236"/>
                    </a:lnTo>
                    <a:lnTo>
                      <a:pt x="214" y="236"/>
                    </a:lnTo>
                    <a:lnTo>
                      <a:pt x="215" y="238"/>
                    </a:lnTo>
                    <a:lnTo>
                      <a:pt x="215" y="229"/>
                    </a:lnTo>
                    <a:lnTo>
                      <a:pt x="214" y="230"/>
                    </a:lnTo>
                    <a:lnTo>
                      <a:pt x="214" y="228"/>
                    </a:lnTo>
                    <a:lnTo>
                      <a:pt x="215" y="228"/>
                    </a:lnTo>
                    <a:lnTo>
                      <a:pt x="215" y="218"/>
                    </a:lnTo>
                    <a:lnTo>
                      <a:pt x="214" y="218"/>
                    </a:lnTo>
                    <a:lnTo>
                      <a:pt x="214" y="222"/>
                    </a:lnTo>
                    <a:lnTo>
                      <a:pt x="214" y="224"/>
                    </a:lnTo>
                    <a:lnTo>
                      <a:pt x="213" y="224"/>
                    </a:lnTo>
                    <a:lnTo>
                      <a:pt x="212" y="222"/>
                    </a:lnTo>
                    <a:lnTo>
                      <a:pt x="214" y="222"/>
                    </a:lnTo>
                    <a:lnTo>
                      <a:pt x="214" y="218"/>
                    </a:lnTo>
                    <a:lnTo>
                      <a:pt x="211" y="218"/>
                    </a:lnTo>
                    <a:lnTo>
                      <a:pt x="213" y="212"/>
                    </a:lnTo>
                    <a:lnTo>
                      <a:pt x="216" y="212"/>
                    </a:lnTo>
                    <a:lnTo>
                      <a:pt x="216" y="214"/>
                    </a:lnTo>
                    <a:lnTo>
                      <a:pt x="216" y="205"/>
                    </a:lnTo>
                    <a:lnTo>
                      <a:pt x="215" y="205"/>
                    </a:lnTo>
                    <a:lnTo>
                      <a:pt x="215" y="206"/>
                    </a:lnTo>
                    <a:lnTo>
                      <a:pt x="213" y="208"/>
                    </a:lnTo>
                    <a:lnTo>
                      <a:pt x="215" y="210"/>
                    </a:lnTo>
                    <a:lnTo>
                      <a:pt x="212" y="210"/>
                    </a:lnTo>
                    <a:lnTo>
                      <a:pt x="212" y="212"/>
                    </a:lnTo>
                    <a:lnTo>
                      <a:pt x="210" y="210"/>
                    </a:lnTo>
                    <a:lnTo>
                      <a:pt x="211" y="210"/>
                    </a:lnTo>
                    <a:lnTo>
                      <a:pt x="212" y="208"/>
                    </a:lnTo>
                    <a:lnTo>
                      <a:pt x="211" y="206"/>
                    </a:lnTo>
                    <a:lnTo>
                      <a:pt x="212" y="204"/>
                    </a:lnTo>
                    <a:lnTo>
                      <a:pt x="213" y="202"/>
                    </a:lnTo>
                    <a:lnTo>
                      <a:pt x="213" y="200"/>
                    </a:lnTo>
                    <a:lnTo>
                      <a:pt x="214" y="200"/>
                    </a:lnTo>
                    <a:lnTo>
                      <a:pt x="214" y="202"/>
                    </a:lnTo>
                    <a:lnTo>
                      <a:pt x="213" y="202"/>
                    </a:lnTo>
                    <a:lnTo>
                      <a:pt x="214" y="204"/>
                    </a:lnTo>
                    <a:lnTo>
                      <a:pt x="215" y="204"/>
                    </a:lnTo>
                    <a:lnTo>
                      <a:pt x="215" y="206"/>
                    </a:lnTo>
                    <a:lnTo>
                      <a:pt x="215" y="205"/>
                    </a:lnTo>
                    <a:lnTo>
                      <a:pt x="215" y="204"/>
                    </a:lnTo>
                    <a:lnTo>
                      <a:pt x="215" y="202"/>
                    </a:lnTo>
                    <a:lnTo>
                      <a:pt x="216" y="204"/>
                    </a:lnTo>
                    <a:lnTo>
                      <a:pt x="217" y="204"/>
                    </a:lnTo>
                    <a:lnTo>
                      <a:pt x="217" y="185"/>
                    </a:lnTo>
                    <a:lnTo>
                      <a:pt x="217" y="186"/>
                    </a:lnTo>
                    <a:lnTo>
                      <a:pt x="216" y="188"/>
                    </a:lnTo>
                    <a:lnTo>
                      <a:pt x="215" y="186"/>
                    </a:lnTo>
                    <a:lnTo>
                      <a:pt x="217" y="186"/>
                    </a:lnTo>
                    <a:lnTo>
                      <a:pt x="217" y="185"/>
                    </a:lnTo>
                    <a:lnTo>
                      <a:pt x="216" y="184"/>
                    </a:lnTo>
                    <a:lnTo>
                      <a:pt x="218" y="182"/>
                    </a:lnTo>
                    <a:lnTo>
                      <a:pt x="219" y="182"/>
                    </a:lnTo>
                    <a:lnTo>
                      <a:pt x="219" y="184"/>
                    </a:lnTo>
                    <a:lnTo>
                      <a:pt x="222" y="184"/>
                    </a:lnTo>
                    <a:lnTo>
                      <a:pt x="222" y="186"/>
                    </a:lnTo>
                    <a:lnTo>
                      <a:pt x="222" y="188"/>
                    </a:lnTo>
                    <a:lnTo>
                      <a:pt x="222" y="174"/>
                    </a:lnTo>
                    <a:lnTo>
                      <a:pt x="221" y="174"/>
                    </a:lnTo>
                    <a:lnTo>
                      <a:pt x="221" y="178"/>
                    </a:lnTo>
                    <a:lnTo>
                      <a:pt x="221" y="180"/>
                    </a:lnTo>
                    <a:lnTo>
                      <a:pt x="220" y="180"/>
                    </a:lnTo>
                    <a:lnTo>
                      <a:pt x="219" y="178"/>
                    </a:lnTo>
                    <a:lnTo>
                      <a:pt x="221" y="178"/>
                    </a:lnTo>
                    <a:lnTo>
                      <a:pt x="221" y="174"/>
                    </a:lnTo>
                    <a:lnTo>
                      <a:pt x="222" y="172"/>
                    </a:lnTo>
                    <a:lnTo>
                      <a:pt x="222" y="174"/>
                    </a:lnTo>
                    <a:lnTo>
                      <a:pt x="222" y="158"/>
                    </a:lnTo>
                    <a:lnTo>
                      <a:pt x="222" y="159"/>
                    </a:lnTo>
                    <a:lnTo>
                      <a:pt x="222" y="162"/>
                    </a:lnTo>
                    <a:lnTo>
                      <a:pt x="220" y="162"/>
                    </a:lnTo>
                    <a:lnTo>
                      <a:pt x="221" y="160"/>
                    </a:lnTo>
                    <a:lnTo>
                      <a:pt x="222" y="162"/>
                    </a:lnTo>
                    <a:lnTo>
                      <a:pt x="222" y="159"/>
                    </a:lnTo>
                    <a:lnTo>
                      <a:pt x="220" y="160"/>
                    </a:lnTo>
                    <a:lnTo>
                      <a:pt x="219" y="158"/>
                    </a:lnTo>
                    <a:lnTo>
                      <a:pt x="222" y="156"/>
                    </a:lnTo>
                    <a:lnTo>
                      <a:pt x="223" y="156"/>
                    </a:lnTo>
                    <a:lnTo>
                      <a:pt x="223" y="154"/>
                    </a:lnTo>
                    <a:lnTo>
                      <a:pt x="222" y="154"/>
                    </a:lnTo>
                    <a:lnTo>
                      <a:pt x="222" y="152"/>
                    </a:lnTo>
                    <a:lnTo>
                      <a:pt x="223" y="152"/>
                    </a:lnTo>
                    <a:lnTo>
                      <a:pt x="223" y="154"/>
                    </a:lnTo>
                    <a:lnTo>
                      <a:pt x="223" y="146"/>
                    </a:lnTo>
                    <a:lnTo>
                      <a:pt x="224" y="144"/>
                    </a:lnTo>
                    <a:lnTo>
                      <a:pt x="224" y="146"/>
                    </a:lnTo>
                    <a:lnTo>
                      <a:pt x="224" y="134"/>
                    </a:lnTo>
                    <a:lnTo>
                      <a:pt x="224" y="132"/>
                    </a:lnTo>
                    <a:lnTo>
                      <a:pt x="225" y="132"/>
                    </a:lnTo>
                    <a:lnTo>
                      <a:pt x="226" y="134"/>
                    </a:lnTo>
                    <a:lnTo>
                      <a:pt x="226" y="132"/>
                    </a:lnTo>
                    <a:lnTo>
                      <a:pt x="227" y="134"/>
                    </a:lnTo>
                    <a:lnTo>
                      <a:pt x="228" y="134"/>
                    </a:lnTo>
                    <a:lnTo>
                      <a:pt x="228" y="130"/>
                    </a:lnTo>
                    <a:lnTo>
                      <a:pt x="227" y="130"/>
                    </a:lnTo>
                    <a:lnTo>
                      <a:pt x="227" y="128"/>
                    </a:lnTo>
                    <a:lnTo>
                      <a:pt x="229" y="128"/>
                    </a:lnTo>
                    <a:lnTo>
                      <a:pt x="229" y="126"/>
                    </a:lnTo>
                    <a:lnTo>
                      <a:pt x="225" y="126"/>
                    </a:lnTo>
                    <a:lnTo>
                      <a:pt x="225" y="128"/>
                    </a:lnTo>
                    <a:lnTo>
                      <a:pt x="224" y="128"/>
                    </a:lnTo>
                    <a:lnTo>
                      <a:pt x="223" y="130"/>
                    </a:lnTo>
                    <a:lnTo>
                      <a:pt x="223" y="138"/>
                    </a:lnTo>
                    <a:lnTo>
                      <a:pt x="222" y="140"/>
                    </a:lnTo>
                    <a:lnTo>
                      <a:pt x="221" y="138"/>
                    </a:lnTo>
                    <a:lnTo>
                      <a:pt x="222" y="136"/>
                    </a:lnTo>
                    <a:lnTo>
                      <a:pt x="223" y="138"/>
                    </a:lnTo>
                    <a:lnTo>
                      <a:pt x="223" y="130"/>
                    </a:lnTo>
                    <a:lnTo>
                      <a:pt x="222" y="128"/>
                    </a:lnTo>
                    <a:lnTo>
                      <a:pt x="220" y="130"/>
                    </a:lnTo>
                    <a:lnTo>
                      <a:pt x="220" y="132"/>
                    </a:lnTo>
                    <a:lnTo>
                      <a:pt x="219" y="134"/>
                    </a:lnTo>
                    <a:lnTo>
                      <a:pt x="221" y="134"/>
                    </a:lnTo>
                    <a:lnTo>
                      <a:pt x="221" y="132"/>
                    </a:lnTo>
                    <a:lnTo>
                      <a:pt x="222" y="132"/>
                    </a:lnTo>
                    <a:lnTo>
                      <a:pt x="223" y="134"/>
                    </a:lnTo>
                    <a:lnTo>
                      <a:pt x="221" y="134"/>
                    </a:lnTo>
                    <a:lnTo>
                      <a:pt x="219" y="137"/>
                    </a:lnTo>
                    <a:lnTo>
                      <a:pt x="219" y="140"/>
                    </a:lnTo>
                    <a:lnTo>
                      <a:pt x="219" y="142"/>
                    </a:lnTo>
                    <a:lnTo>
                      <a:pt x="219" y="140"/>
                    </a:lnTo>
                    <a:lnTo>
                      <a:pt x="219" y="137"/>
                    </a:lnTo>
                    <a:lnTo>
                      <a:pt x="219" y="138"/>
                    </a:lnTo>
                    <a:lnTo>
                      <a:pt x="218" y="138"/>
                    </a:lnTo>
                    <a:lnTo>
                      <a:pt x="217" y="140"/>
                    </a:lnTo>
                    <a:lnTo>
                      <a:pt x="217" y="142"/>
                    </a:lnTo>
                    <a:lnTo>
                      <a:pt x="216" y="144"/>
                    </a:lnTo>
                    <a:lnTo>
                      <a:pt x="218" y="144"/>
                    </a:lnTo>
                    <a:lnTo>
                      <a:pt x="220" y="146"/>
                    </a:lnTo>
                    <a:lnTo>
                      <a:pt x="218" y="144"/>
                    </a:lnTo>
                    <a:lnTo>
                      <a:pt x="222" y="146"/>
                    </a:lnTo>
                    <a:lnTo>
                      <a:pt x="222" y="148"/>
                    </a:lnTo>
                    <a:lnTo>
                      <a:pt x="220" y="147"/>
                    </a:lnTo>
                    <a:lnTo>
                      <a:pt x="220" y="152"/>
                    </a:lnTo>
                    <a:lnTo>
                      <a:pt x="220" y="154"/>
                    </a:lnTo>
                    <a:lnTo>
                      <a:pt x="219" y="152"/>
                    </a:lnTo>
                    <a:lnTo>
                      <a:pt x="218" y="152"/>
                    </a:lnTo>
                    <a:lnTo>
                      <a:pt x="218" y="164"/>
                    </a:lnTo>
                    <a:lnTo>
                      <a:pt x="218" y="174"/>
                    </a:lnTo>
                    <a:lnTo>
                      <a:pt x="217" y="176"/>
                    </a:lnTo>
                    <a:lnTo>
                      <a:pt x="216" y="176"/>
                    </a:lnTo>
                    <a:lnTo>
                      <a:pt x="216" y="174"/>
                    </a:lnTo>
                    <a:lnTo>
                      <a:pt x="218" y="174"/>
                    </a:lnTo>
                    <a:lnTo>
                      <a:pt x="218" y="164"/>
                    </a:lnTo>
                    <a:lnTo>
                      <a:pt x="216" y="164"/>
                    </a:lnTo>
                    <a:lnTo>
                      <a:pt x="215" y="163"/>
                    </a:lnTo>
                    <a:lnTo>
                      <a:pt x="215" y="174"/>
                    </a:lnTo>
                    <a:lnTo>
                      <a:pt x="215" y="176"/>
                    </a:lnTo>
                    <a:lnTo>
                      <a:pt x="215" y="194"/>
                    </a:lnTo>
                    <a:lnTo>
                      <a:pt x="214" y="196"/>
                    </a:lnTo>
                    <a:lnTo>
                      <a:pt x="213" y="196"/>
                    </a:lnTo>
                    <a:lnTo>
                      <a:pt x="213" y="194"/>
                    </a:lnTo>
                    <a:lnTo>
                      <a:pt x="215" y="194"/>
                    </a:lnTo>
                    <a:lnTo>
                      <a:pt x="215" y="176"/>
                    </a:lnTo>
                    <a:lnTo>
                      <a:pt x="214" y="177"/>
                    </a:lnTo>
                    <a:lnTo>
                      <a:pt x="214" y="178"/>
                    </a:lnTo>
                    <a:lnTo>
                      <a:pt x="212" y="177"/>
                    </a:lnTo>
                    <a:lnTo>
                      <a:pt x="212" y="192"/>
                    </a:lnTo>
                    <a:lnTo>
                      <a:pt x="211" y="192"/>
                    </a:lnTo>
                    <a:lnTo>
                      <a:pt x="211" y="191"/>
                    </a:lnTo>
                    <a:lnTo>
                      <a:pt x="211" y="202"/>
                    </a:lnTo>
                    <a:lnTo>
                      <a:pt x="210" y="202"/>
                    </a:lnTo>
                    <a:lnTo>
                      <a:pt x="210" y="226"/>
                    </a:lnTo>
                    <a:lnTo>
                      <a:pt x="210" y="228"/>
                    </a:lnTo>
                    <a:lnTo>
                      <a:pt x="209" y="226"/>
                    </a:lnTo>
                    <a:lnTo>
                      <a:pt x="210" y="226"/>
                    </a:lnTo>
                    <a:lnTo>
                      <a:pt x="210" y="202"/>
                    </a:lnTo>
                    <a:lnTo>
                      <a:pt x="209" y="202"/>
                    </a:lnTo>
                    <a:lnTo>
                      <a:pt x="209" y="260"/>
                    </a:lnTo>
                    <a:lnTo>
                      <a:pt x="208" y="260"/>
                    </a:lnTo>
                    <a:lnTo>
                      <a:pt x="206" y="262"/>
                    </a:lnTo>
                    <a:lnTo>
                      <a:pt x="205" y="260"/>
                    </a:lnTo>
                    <a:lnTo>
                      <a:pt x="206" y="260"/>
                    </a:lnTo>
                    <a:lnTo>
                      <a:pt x="207" y="258"/>
                    </a:lnTo>
                    <a:lnTo>
                      <a:pt x="209" y="260"/>
                    </a:lnTo>
                    <a:lnTo>
                      <a:pt x="209" y="202"/>
                    </a:lnTo>
                    <a:lnTo>
                      <a:pt x="211" y="200"/>
                    </a:lnTo>
                    <a:lnTo>
                      <a:pt x="211" y="202"/>
                    </a:lnTo>
                    <a:lnTo>
                      <a:pt x="211" y="191"/>
                    </a:lnTo>
                    <a:lnTo>
                      <a:pt x="210" y="190"/>
                    </a:lnTo>
                    <a:lnTo>
                      <a:pt x="212" y="190"/>
                    </a:lnTo>
                    <a:lnTo>
                      <a:pt x="212" y="192"/>
                    </a:lnTo>
                    <a:lnTo>
                      <a:pt x="212" y="177"/>
                    </a:lnTo>
                    <a:lnTo>
                      <a:pt x="212" y="176"/>
                    </a:lnTo>
                    <a:lnTo>
                      <a:pt x="212" y="174"/>
                    </a:lnTo>
                    <a:lnTo>
                      <a:pt x="215" y="174"/>
                    </a:lnTo>
                    <a:lnTo>
                      <a:pt x="215" y="163"/>
                    </a:lnTo>
                    <a:lnTo>
                      <a:pt x="214" y="162"/>
                    </a:lnTo>
                    <a:lnTo>
                      <a:pt x="215" y="160"/>
                    </a:lnTo>
                    <a:lnTo>
                      <a:pt x="217" y="162"/>
                    </a:lnTo>
                    <a:lnTo>
                      <a:pt x="218" y="162"/>
                    </a:lnTo>
                    <a:lnTo>
                      <a:pt x="218" y="164"/>
                    </a:lnTo>
                    <a:lnTo>
                      <a:pt x="218" y="152"/>
                    </a:lnTo>
                    <a:lnTo>
                      <a:pt x="217" y="152"/>
                    </a:lnTo>
                    <a:lnTo>
                      <a:pt x="217" y="150"/>
                    </a:lnTo>
                    <a:lnTo>
                      <a:pt x="219" y="150"/>
                    </a:lnTo>
                    <a:lnTo>
                      <a:pt x="220" y="152"/>
                    </a:lnTo>
                    <a:lnTo>
                      <a:pt x="220" y="147"/>
                    </a:lnTo>
                    <a:lnTo>
                      <a:pt x="219" y="146"/>
                    </a:lnTo>
                    <a:lnTo>
                      <a:pt x="218" y="146"/>
                    </a:lnTo>
                    <a:lnTo>
                      <a:pt x="218" y="148"/>
                    </a:lnTo>
                    <a:lnTo>
                      <a:pt x="216" y="148"/>
                    </a:lnTo>
                    <a:lnTo>
                      <a:pt x="216" y="150"/>
                    </a:lnTo>
                    <a:lnTo>
                      <a:pt x="214" y="150"/>
                    </a:lnTo>
                    <a:lnTo>
                      <a:pt x="214" y="152"/>
                    </a:lnTo>
                    <a:lnTo>
                      <a:pt x="215" y="154"/>
                    </a:lnTo>
                    <a:lnTo>
                      <a:pt x="214" y="154"/>
                    </a:lnTo>
                    <a:lnTo>
                      <a:pt x="213" y="152"/>
                    </a:lnTo>
                    <a:lnTo>
                      <a:pt x="212" y="156"/>
                    </a:lnTo>
                    <a:lnTo>
                      <a:pt x="211" y="157"/>
                    </a:lnTo>
                    <a:lnTo>
                      <a:pt x="211" y="188"/>
                    </a:lnTo>
                    <a:lnTo>
                      <a:pt x="207" y="188"/>
                    </a:lnTo>
                    <a:lnTo>
                      <a:pt x="207" y="202"/>
                    </a:lnTo>
                    <a:lnTo>
                      <a:pt x="207" y="204"/>
                    </a:lnTo>
                    <a:lnTo>
                      <a:pt x="206" y="203"/>
                    </a:lnTo>
                    <a:lnTo>
                      <a:pt x="206" y="230"/>
                    </a:lnTo>
                    <a:lnTo>
                      <a:pt x="206" y="232"/>
                    </a:lnTo>
                    <a:lnTo>
                      <a:pt x="205" y="232"/>
                    </a:lnTo>
                    <a:lnTo>
                      <a:pt x="205" y="268"/>
                    </a:lnTo>
                    <a:lnTo>
                      <a:pt x="204" y="268"/>
                    </a:lnTo>
                    <a:lnTo>
                      <a:pt x="204" y="284"/>
                    </a:lnTo>
                    <a:lnTo>
                      <a:pt x="203" y="284"/>
                    </a:lnTo>
                    <a:lnTo>
                      <a:pt x="204" y="282"/>
                    </a:lnTo>
                    <a:lnTo>
                      <a:pt x="204" y="284"/>
                    </a:lnTo>
                    <a:lnTo>
                      <a:pt x="204" y="268"/>
                    </a:lnTo>
                    <a:lnTo>
                      <a:pt x="203" y="270"/>
                    </a:lnTo>
                    <a:lnTo>
                      <a:pt x="204" y="272"/>
                    </a:lnTo>
                    <a:lnTo>
                      <a:pt x="202" y="272"/>
                    </a:lnTo>
                    <a:lnTo>
                      <a:pt x="202" y="288"/>
                    </a:lnTo>
                    <a:lnTo>
                      <a:pt x="201" y="288"/>
                    </a:lnTo>
                    <a:lnTo>
                      <a:pt x="201" y="286"/>
                    </a:lnTo>
                    <a:lnTo>
                      <a:pt x="202" y="286"/>
                    </a:lnTo>
                    <a:lnTo>
                      <a:pt x="202" y="288"/>
                    </a:lnTo>
                    <a:lnTo>
                      <a:pt x="202" y="272"/>
                    </a:lnTo>
                    <a:lnTo>
                      <a:pt x="201" y="272"/>
                    </a:lnTo>
                    <a:lnTo>
                      <a:pt x="201" y="270"/>
                    </a:lnTo>
                    <a:lnTo>
                      <a:pt x="202" y="270"/>
                    </a:lnTo>
                    <a:lnTo>
                      <a:pt x="202" y="268"/>
                    </a:lnTo>
                    <a:lnTo>
                      <a:pt x="201" y="268"/>
                    </a:lnTo>
                    <a:lnTo>
                      <a:pt x="199" y="268"/>
                    </a:lnTo>
                    <a:lnTo>
                      <a:pt x="201" y="266"/>
                    </a:lnTo>
                    <a:lnTo>
                      <a:pt x="201" y="268"/>
                    </a:lnTo>
                    <a:lnTo>
                      <a:pt x="203" y="266"/>
                    </a:lnTo>
                    <a:lnTo>
                      <a:pt x="204" y="266"/>
                    </a:lnTo>
                    <a:lnTo>
                      <a:pt x="205" y="268"/>
                    </a:lnTo>
                    <a:lnTo>
                      <a:pt x="205" y="232"/>
                    </a:lnTo>
                    <a:lnTo>
                      <a:pt x="201" y="232"/>
                    </a:lnTo>
                    <a:lnTo>
                      <a:pt x="201" y="240"/>
                    </a:lnTo>
                    <a:lnTo>
                      <a:pt x="200" y="242"/>
                    </a:lnTo>
                    <a:lnTo>
                      <a:pt x="200" y="254"/>
                    </a:lnTo>
                    <a:lnTo>
                      <a:pt x="200" y="256"/>
                    </a:lnTo>
                    <a:lnTo>
                      <a:pt x="200" y="258"/>
                    </a:lnTo>
                    <a:lnTo>
                      <a:pt x="199" y="258"/>
                    </a:lnTo>
                    <a:lnTo>
                      <a:pt x="199" y="272"/>
                    </a:lnTo>
                    <a:lnTo>
                      <a:pt x="199" y="273"/>
                    </a:lnTo>
                    <a:lnTo>
                      <a:pt x="199" y="282"/>
                    </a:lnTo>
                    <a:lnTo>
                      <a:pt x="195" y="286"/>
                    </a:lnTo>
                    <a:lnTo>
                      <a:pt x="194" y="286"/>
                    </a:lnTo>
                    <a:lnTo>
                      <a:pt x="194" y="294"/>
                    </a:lnTo>
                    <a:lnTo>
                      <a:pt x="194" y="296"/>
                    </a:lnTo>
                    <a:lnTo>
                      <a:pt x="193" y="296"/>
                    </a:lnTo>
                    <a:lnTo>
                      <a:pt x="191" y="295"/>
                    </a:lnTo>
                    <a:lnTo>
                      <a:pt x="191" y="300"/>
                    </a:lnTo>
                    <a:lnTo>
                      <a:pt x="190" y="302"/>
                    </a:lnTo>
                    <a:lnTo>
                      <a:pt x="190" y="304"/>
                    </a:lnTo>
                    <a:lnTo>
                      <a:pt x="189" y="306"/>
                    </a:lnTo>
                    <a:lnTo>
                      <a:pt x="187" y="306"/>
                    </a:lnTo>
                    <a:lnTo>
                      <a:pt x="185" y="304"/>
                    </a:lnTo>
                    <a:lnTo>
                      <a:pt x="184" y="306"/>
                    </a:lnTo>
                    <a:lnTo>
                      <a:pt x="183" y="306"/>
                    </a:lnTo>
                    <a:lnTo>
                      <a:pt x="183" y="308"/>
                    </a:lnTo>
                    <a:lnTo>
                      <a:pt x="182" y="310"/>
                    </a:lnTo>
                    <a:lnTo>
                      <a:pt x="179" y="310"/>
                    </a:lnTo>
                    <a:lnTo>
                      <a:pt x="183" y="308"/>
                    </a:lnTo>
                    <a:lnTo>
                      <a:pt x="183" y="306"/>
                    </a:lnTo>
                    <a:lnTo>
                      <a:pt x="179" y="306"/>
                    </a:lnTo>
                    <a:lnTo>
                      <a:pt x="178" y="304"/>
                    </a:lnTo>
                    <a:lnTo>
                      <a:pt x="185" y="304"/>
                    </a:lnTo>
                    <a:lnTo>
                      <a:pt x="190" y="304"/>
                    </a:lnTo>
                    <a:lnTo>
                      <a:pt x="190" y="302"/>
                    </a:lnTo>
                    <a:lnTo>
                      <a:pt x="188" y="302"/>
                    </a:lnTo>
                    <a:lnTo>
                      <a:pt x="186" y="302"/>
                    </a:lnTo>
                    <a:lnTo>
                      <a:pt x="186" y="300"/>
                    </a:lnTo>
                    <a:lnTo>
                      <a:pt x="189" y="300"/>
                    </a:lnTo>
                    <a:lnTo>
                      <a:pt x="189" y="298"/>
                    </a:lnTo>
                    <a:lnTo>
                      <a:pt x="191" y="298"/>
                    </a:lnTo>
                    <a:lnTo>
                      <a:pt x="191" y="300"/>
                    </a:lnTo>
                    <a:lnTo>
                      <a:pt x="191" y="295"/>
                    </a:lnTo>
                    <a:lnTo>
                      <a:pt x="191" y="294"/>
                    </a:lnTo>
                    <a:lnTo>
                      <a:pt x="190" y="294"/>
                    </a:lnTo>
                    <a:lnTo>
                      <a:pt x="191" y="292"/>
                    </a:lnTo>
                    <a:lnTo>
                      <a:pt x="194" y="294"/>
                    </a:lnTo>
                    <a:lnTo>
                      <a:pt x="194" y="286"/>
                    </a:lnTo>
                    <a:lnTo>
                      <a:pt x="193" y="284"/>
                    </a:lnTo>
                    <a:lnTo>
                      <a:pt x="193" y="282"/>
                    </a:lnTo>
                    <a:lnTo>
                      <a:pt x="199" y="282"/>
                    </a:lnTo>
                    <a:lnTo>
                      <a:pt x="199" y="273"/>
                    </a:lnTo>
                    <a:lnTo>
                      <a:pt x="198" y="274"/>
                    </a:lnTo>
                    <a:lnTo>
                      <a:pt x="197" y="273"/>
                    </a:lnTo>
                    <a:lnTo>
                      <a:pt x="197" y="280"/>
                    </a:lnTo>
                    <a:lnTo>
                      <a:pt x="194" y="280"/>
                    </a:lnTo>
                    <a:lnTo>
                      <a:pt x="196" y="278"/>
                    </a:lnTo>
                    <a:lnTo>
                      <a:pt x="197" y="278"/>
                    </a:lnTo>
                    <a:lnTo>
                      <a:pt x="197" y="280"/>
                    </a:lnTo>
                    <a:lnTo>
                      <a:pt x="197" y="273"/>
                    </a:lnTo>
                    <a:lnTo>
                      <a:pt x="197" y="272"/>
                    </a:lnTo>
                    <a:lnTo>
                      <a:pt x="196" y="272"/>
                    </a:lnTo>
                    <a:lnTo>
                      <a:pt x="197" y="270"/>
                    </a:lnTo>
                    <a:lnTo>
                      <a:pt x="198" y="270"/>
                    </a:lnTo>
                    <a:lnTo>
                      <a:pt x="199" y="272"/>
                    </a:lnTo>
                    <a:lnTo>
                      <a:pt x="199" y="258"/>
                    </a:lnTo>
                    <a:lnTo>
                      <a:pt x="198" y="258"/>
                    </a:lnTo>
                    <a:lnTo>
                      <a:pt x="198" y="256"/>
                    </a:lnTo>
                    <a:lnTo>
                      <a:pt x="199" y="254"/>
                    </a:lnTo>
                    <a:lnTo>
                      <a:pt x="200" y="254"/>
                    </a:lnTo>
                    <a:lnTo>
                      <a:pt x="200" y="242"/>
                    </a:lnTo>
                    <a:lnTo>
                      <a:pt x="200" y="250"/>
                    </a:lnTo>
                    <a:lnTo>
                      <a:pt x="198" y="250"/>
                    </a:lnTo>
                    <a:lnTo>
                      <a:pt x="198" y="252"/>
                    </a:lnTo>
                    <a:lnTo>
                      <a:pt x="197" y="254"/>
                    </a:lnTo>
                    <a:lnTo>
                      <a:pt x="196" y="254"/>
                    </a:lnTo>
                    <a:lnTo>
                      <a:pt x="196" y="252"/>
                    </a:lnTo>
                    <a:lnTo>
                      <a:pt x="198" y="252"/>
                    </a:lnTo>
                    <a:lnTo>
                      <a:pt x="198" y="250"/>
                    </a:lnTo>
                    <a:lnTo>
                      <a:pt x="197" y="250"/>
                    </a:lnTo>
                    <a:lnTo>
                      <a:pt x="195" y="248"/>
                    </a:lnTo>
                    <a:lnTo>
                      <a:pt x="196" y="248"/>
                    </a:lnTo>
                    <a:lnTo>
                      <a:pt x="198" y="250"/>
                    </a:lnTo>
                    <a:lnTo>
                      <a:pt x="199" y="248"/>
                    </a:lnTo>
                    <a:lnTo>
                      <a:pt x="200" y="250"/>
                    </a:lnTo>
                    <a:lnTo>
                      <a:pt x="200" y="242"/>
                    </a:lnTo>
                    <a:lnTo>
                      <a:pt x="199" y="242"/>
                    </a:lnTo>
                    <a:lnTo>
                      <a:pt x="199" y="240"/>
                    </a:lnTo>
                    <a:lnTo>
                      <a:pt x="201" y="240"/>
                    </a:lnTo>
                    <a:lnTo>
                      <a:pt x="201" y="232"/>
                    </a:lnTo>
                    <a:lnTo>
                      <a:pt x="200" y="232"/>
                    </a:lnTo>
                    <a:lnTo>
                      <a:pt x="200" y="236"/>
                    </a:lnTo>
                    <a:lnTo>
                      <a:pt x="200" y="238"/>
                    </a:lnTo>
                    <a:lnTo>
                      <a:pt x="199" y="236"/>
                    </a:lnTo>
                    <a:lnTo>
                      <a:pt x="200" y="236"/>
                    </a:lnTo>
                    <a:lnTo>
                      <a:pt x="200" y="232"/>
                    </a:lnTo>
                    <a:lnTo>
                      <a:pt x="199" y="230"/>
                    </a:lnTo>
                    <a:lnTo>
                      <a:pt x="202" y="230"/>
                    </a:lnTo>
                    <a:lnTo>
                      <a:pt x="202" y="228"/>
                    </a:lnTo>
                    <a:lnTo>
                      <a:pt x="204" y="230"/>
                    </a:lnTo>
                    <a:lnTo>
                      <a:pt x="206" y="230"/>
                    </a:lnTo>
                    <a:lnTo>
                      <a:pt x="206" y="203"/>
                    </a:lnTo>
                    <a:lnTo>
                      <a:pt x="205" y="202"/>
                    </a:lnTo>
                    <a:lnTo>
                      <a:pt x="206" y="200"/>
                    </a:lnTo>
                    <a:lnTo>
                      <a:pt x="207" y="202"/>
                    </a:lnTo>
                    <a:lnTo>
                      <a:pt x="207" y="188"/>
                    </a:lnTo>
                    <a:lnTo>
                      <a:pt x="209" y="186"/>
                    </a:lnTo>
                    <a:lnTo>
                      <a:pt x="211" y="188"/>
                    </a:lnTo>
                    <a:lnTo>
                      <a:pt x="211" y="157"/>
                    </a:lnTo>
                    <a:lnTo>
                      <a:pt x="211" y="158"/>
                    </a:lnTo>
                    <a:lnTo>
                      <a:pt x="211" y="182"/>
                    </a:lnTo>
                    <a:lnTo>
                      <a:pt x="211" y="184"/>
                    </a:lnTo>
                    <a:lnTo>
                      <a:pt x="208" y="184"/>
                    </a:lnTo>
                    <a:lnTo>
                      <a:pt x="211" y="182"/>
                    </a:lnTo>
                    <a:lnTo>
                      <a:pt x="211" y="158"/>
                    </a:lnTo>
                    <a:lnTo>
                      <a:pt x="210" y="158"/>
                    </a:lnTo>
                    <a:lnTo>
                      <a:pt x="210" y="159"/>
                    </a:lnTo>
                    <a:lnTo>
                      <a:pt x="210" y="174"/>
                    </a:lnTo>
                    <a:lnTo>
                      <a:pt x="209" y="174"/>
                    </a:lnTo>
                    <a:lnTo>
                      <a:pt x="209" y="172"/>
                    </a:lnTo>
                    <a:lnTo>
                      <a:pt x="210" y="174"/>
                    </a:lnTo>
                    <a:lnTo>
                      <a:pt x="210" y="159"/>
                    </a:lnTo>
                    <a:lnTo>
                      <a:pt x="208" y="160"/>
                    </a:lnTo>
                    <a:lnTo>
                      <a:pt x="209" y="162"/>
                    </a:lnTo>
                    <a:lnTo>
                      <a:pt x="208" y="162"/>
                    </a:lnTo>
                    <a:lnTo>
                      <a:pt x="206" y="164"/>
                    </a:lnTo>
                    <a:lnTo>
                      <a:pt x="205" y="165"/>
                    </a:lnTo>
                    <a:lnTo>
                      <a:pt x="205" y="174"/>
                    </a:lnTo>
                    <a:lnTo>
                      <a:pt x="205" y="175"/>
                    </a:lnTo>
                    <a:lnTo>
                      <a:pt x="205" y="216"/>
                    </a:lnTo>
                    <a:lnTo>
                      <a:pt x="203" y="216"/>
                    </a:lnTo>
                    <a:lnTo>
                      <a:pt x="204" y="214"/>
                    </a:lnTo>
                    <a:lnTo>
                      <a:pt x="205" y="214"/>
                    </a:lnTo>
                    <a:lnTo>
                      <a:pt x="205" y="216"/>
                    </a:lnTo>
                    <a:lnTo>
                      <a:pt x="205" y="175"/>
                    </a:lnTo>
                    <a:lnTo>
                      <a:pt x="205" y="176"/>
                    </a:lnTo>
                    <a:lnTo>
                      <a:pt x="205" y="178"/>
                    </a:lnTo>
                    <a:lnTo>
                      <a:pt x="204" y="178"/>
                    </a:lnTo>
                    <a:lnTo>
                      <a:pt x="204" y="182"/>
                    </a:lnTo>
                    <a:lnTo>
                      <a:pt x="204" y="184"/>
                    </a:lnTo>
                    <a:lnTo>
                      <a:pt x="204" y="212"/>
                    </a:lnTo>
                    <a:lnTo>
                      <a:pt x="203" y="212"/>
                    </a:lnTo>
                    <a:lnTo>
                      <a:pt x="203" y="224"/>
                    </a:lnTo>
                    <a:lnTo>
                      <a:pt x="203" y="226"/>
                    </a:lnTo>
                    <a:lnTo>
                      <a:pt x="202" y="226"/>
                    </a:lnTo>
                    <a:lnTo>
                      <a:pt x="202" y="224"/>
                    </a:lnTo>
                    <a:lnTo>
                      <a:pt x="203" y="224"/>
                    </a:lnTo>
                    <a:lnTo>
                      <a:pt x="203" y="212"/>
                    </a:lnTo>
                    <a:lnTo>
                      <a:pt x="202" y="212"/>
                    </a:lnTo>
                    <a:lnTo>
                      <a:pt x="202" y="216"/>
                    </a:lnTo>
                    <a:lnTo>
                      <a:pt x="201" y="216"/>
                    </a:lnTo>
                    <a:lnTo>
                      <a:pt x="201" y="228"/>
                    </a:lnTo>
                    <a:lnTo>
                      <a:pt x="199" y="228"/>
                    </a:lnTo>
                    <a:lnTo>
                      <a:pt x="198" y="227"/>
                    </a:lnTo>
                    <a:lnTo>
                      <a:pt x="198" y="244"/>
                    </a:lnTo>
                    <a:lnTo>
                      <a:pt x="197" y="246"/>
                    </a:lnTo>
                    <a:lnTo>
                      <a:pt x="195" y="244"/>
                    </a:lnTo>
                    <a:lnTo>
                      <a:pt x="196" y="244"/>
                    </a:lnTo>
                    <a:lnTo>
                      <a:pt x="196" y="242"/>
                    </a:lnTo>
                    <a:lnTo>
                      <a:pt x="198" y="244"/>
                    </a:lnTo>
                    <a:lnTo>
                      <a:pt x="198" y="227"/>
                    </a:lnTo>
                    <a:lnTo>
                      <a:pt x="198" y="226"/>
                    </a:lnTo>
                    <a:lnTo>
                      <a:pt x="199" y="224"/>
                    </a:lnTo>
                    <a:lnTo>
                      <a:pt x="200" y="226"/>
                    </a:lnTo>
                    <a:lnTo>
                      <a:pt x="201" y="226"/>
                    </a:lnTo>
                    <a:lnTo>
                      <a:pt x="201" y="228"/>
                    </a:lnTo>
                    <a:lnTo>
                      <a:pt x="201" y="216"/>
                    </a:lnTo>
                    <a:lnTo>
                      <a:pt x="198" y="216"/>
                    </a:lnTo>
                    <a:lnTo>
                      <a:pt x="199" y="218"/>
                    </a:lnTo>
                    <a:lnTo>
                      <a:pt x="197" y="218"/>
                    </a:lnTo>
                    <a:lnTo>
                      <a:pt x="198" y="216"/>
                    </a:lnTo>
                    <a:lnTo>
                      <a:pt x="198" y="214"/>
                    </a:lnTo>
                    <a:lnTo>
                      <a:pt x="201" y="214"/>
                    </a:lnTo>
                    <a:lnTo>
                      <a:pt x="202" y="216"/>
                    </a:lnTo>
                    <a:lnTo>
                      <a:pt x="202" y="212"/>
                    </a:lnTo>
                    <a:lnTo>
                      <a:pt x="201" y="212"/>
                    </a:lnTo>
                    <a:lnTo>
                      <a:pt x="201" y="210"/>
                    </a:lnTo>
                    <a:lnTo>
                      <a:pt x="203" y="210"/>
                    </a:lnTo>
                    <a:lnTo>
                      <a:pt x="204" y="212"/>
                    </a:lnTo>
                    <a:lnTo>
                      <a:pt x="204" y="184"/>
                    </a:lnTo>
                    <a:lnTo>
                      <a:pt x="203" y="185"/>
                    </a:lnTo>
                    <a:lnTo>
                      <a:pt x="203" y="188"/>
                    </a:lnTo>
                    <a:lnTo>
                      <a:pt x="203" y="190"/>
                    </a:lnTo>
                    <a:lnTo>
                      <a:pt x="203" y="200"/>
                    </a:lnTo>
                    <a:lnTo>
                      <a:pt x="201" y="200"/>
                    </a:lnTo>
                    <a:lnTo>
                      <a:pt x="201" y="198"/>
                    </a:lnTo>
                    <a:lnTo>
                      <a:pt x="202" y="198"/>
                    </a:lnTo>
                    <a:lnTo>
                      <a:pt x="203" y="200"/>
                    </a:lnTo>
                    <a:lnTo>
                      <a:pt x="203" y="190"/>
                    </a:lnTo>
                    <a:lnTo>
                      <a:pt x="202" y="190"/>
                    </a:lnTo>
                    <a:lnTo>
                      <a:pt x="202" y="188"/>
                    </a:lnTo>
                    <a:lnTo>
                      <a:pt x="203" y="188"/>
                    </a:lnTo>
                    <a:lnTo>
                      <a:pt x="203" y="185"/>
                    </a:lnTo>
                    <a:lnTo>
                      <a:pt x="201" y="186"/>
                    </a:lnTo>
                    <a:lnTo>
                      <a:pt x="200" y="184"/>
                    </a:lnTo>
                    <a:lnTo>
                      <a:pt x="201" y="182"/>
                    </a:lnTo>
                    <a:lnTo>
                      <a:pt x="203" y="182"/>
                    </a:lnTo>
                    <a:lnTo>
                      <a:pt x="200" y="180"/>
                    </a:lnTo>
                    <a:lnTo>
                      <a:pt x="200" y="178"/>
                    </a:lnTo>
                    <a:lnTo>
                      <a:pt x="203" y="178"/>
                    </a:lnTo>
                    <a:lnTo>
                      <a:pt x="204" y="182"/>
                    </a:lnTo>
                    <a:lnTo>
                      <a:pt x="204" y="178"/>
                    </a:lnTo>
                    <a:lnTo>
                      <a:pt x="203" y="176"/>
                    </a:lnTo>
                    <a:lnTo>
                      <a:pt x="203" y="174"/>
                    </a:lnTo>
                    <a:lnTo>
                      <a:pt x="205" y="174"/>
                    </a:lnTo>
                    <a:lnTo>
                      <a:pt x="205" y="165"/>
                    </a:lnTo>
                    <a:lnTo>
                      <a:pt x="205" y="166"/>
                    </a:lnTo>
                    <a:lnTo>
                      <a:pt x="205" y="170"/>
                    </a:lnTo>
                    <a:lnTo>
                      <a:pt x="203" y="170"/>
                    </a:lnTo>
                    <a:lnTo>
                      <a:pt x="204" y="168"/>
                    </a:lnTo>
                    <a:lnTo>
                      <a:pt x="205" y="170"/>
                    </a:lnTo>
                    <a:lnTo>
                      <a:pt x="205" y="166"/>
                    </a:lnTo>
                    <a:lnTo>
                      <a:pt x="204" y="166"/>
                    </a:lnTo>
                    <a:lnTo>
                      <a:pt x="199" y="170"/>
                    </a:lnTo>
                    <a:lnTo>
                      <a:pt x="199" y="198"/>
                    </a:lnTo>
                    <a:lnTo>
                      <a:pt x="198" y="200"/>
                    </a:lnTo>
                    <a:lnTo>
                      <a:pt x="197" y="200"/>
                    </a:lnTo>
                    <a:lnTo>
                      <a:pt x="197" y="212"/>
                    </a:lnTo>
                    <a:lnTo>
                      <a:pt x="197" y="213"/>
                    </a:lnTo>
                    <a:lnTo>
                      <a:pt x="197" y="242"/>
                    </a:lnTo>
                    <a:lnTo>
                      <a:pt x="195" y="240"/>
                    </a:lnTo>
                    <a:lnTo>
                      <a:pt x="197" y="240"/>
                    </a:lnTo>
                    <a:lnTo>
                      <a:pt x="197" y="242"/>
                    </a:lnTo>
                    <a:lnTo>
                      <a:pt x="197" y="213"/>
                    </a:lnTo>
                    <a:lnTo>
                      <a:pt x="197" y="214"/>
                    </a:lnTo>
                    <a:lnTo>
                      <a:pt x="196" y="214"/>
                    </a:lnTo>
                    <a:lnTo>
                      <a:pt x="196" y="232"/>
                    </a:lnTo>
                    <a:lnTo>
                      <a:pt x="196" y="233"/>
                    </a:lnTo>
                    <a:lnTo>
                      <a:pt x="196" y="236"/>
                    </a:lnTo>
                    <a:lnTo>
                      <a:pt x="194" y="238"/>
                    </a:lnTo>
                    <a:lnTo>
                      <a:pt x="194" y="242"/>
                    </a:lnTo>
                    <a:lnTo>
                      <a:pt x="194" y="250"/>
                    </a:lnTo>
                    <a:lnTo>
                      <a:pt x="194" y="252"/>
                    </a:lnTo>
                    <a:lnTo>
                      <a:pt x="194" y="264"/>
                    </a:lnTo>
                    <a:lnTo>
                      <a:pt x="193" y="264"/>
                    </a:lnTo>
                    <a:lnTo>
                      <a:pt x="193" y="270"/>
                    </a:lnTo>
                    <a:lnTo>
                      <a:pt x="192" y="270"/>
                    </a:lnTo>
                    <a:lnTo>
                      <a:pt x="193" y="268"/>
                    </a:lnTo>
                    <a:lnTo>
                      <a:pt x="193" y="270"/>
                    </a:lnTo>
                    <a:lnTo>
                      <a:pt x="193" y="264"/>
                    </a:lnTo>
                    <a:lnTo>
                      <a:pt x="191" y="264"/>
                    </a:lnTo>
                    <a:lnTo>
                      <a:pt x="190" y="262"/>
                    </a:lnTo>
                    <a:lnTo>
                      <a:pt x="191" y="262"/>
                    </a:lnTo>
                    <a:lnTo>
                      <a:pt x="192" y="260"/>
                    </a:lnTo>
                    <a:lnTo>
                      <a:pt x="193" y="262"/>
                    </a:lnTo>
                    <a:lnTo>
                      <a:pt x="194" y="264"/>
                    </a:lnTo>
                    <a:lnTo>
                      <a:pt x="194" y="252"/>
                    </a:lnTo>
                    <a:lnTo>
                      <a:pt x="193" y="250"/>
                    </a:lnTo>
                    <a:lnTo>
                      <a:pt x="194" y="250"/>
                    </a:lnTo>
                    <a:lnTo>
                      <a:pt x="194" y="242"/>
                    </a:lnTo>
                    <a:lnTo>
                      <a:pt x="192" y="242"/>
                    </a:lnTo>
                    <a:lnTo>
                      <a:pt x="192" y="258"/>
                    </a:lnTo>
                    <a:lnTo>
                      <a:pt x="190" y="258"/>
                    </a:lnTo>
                    <a:lnTo>
                      <a:pt x="191" y="256"/>
                    </a:lnTo>
                    <a:lnTo>
                      <a:pt x="192" y="258"/>
                    </a:lnTo>
                    <a:lnTo>
                      <a:pt x="192" y="242"/>
                    </a:lnTo>
                    <a:lnTo>
                      <a:pt x="191" y="242"/>
                    </a:lnTo>
                    <a:lnTo>
                      <a:pt x="192" y="238"/>
                    </a:lnTo>
                    <a:lnTo>
                      <a:pt x="193" y="238"/>
                    </a:lnTo>
                    <a:lnTo>
                      <a:pt x="193" y="240"/>
                    </a:lnTo>
                    <a:lnTo>
                      <a:pt x="194" y="240"/>
                    </a:lnTo>
                    <a:lnTo>
                      <a:pt x="194" y="242"/>
                    </a:lnTo>
                    <a:lnTo>
                      <a:pt x="194" y="238"/>
                    </a:lnTo>
                    <a:lnTo>
                      <a:pt x="193" y="236"/>
                    </a:lnTo>
                    <a:lnTo>
                      <a:pt x="194" y="234"/>
                    </a:lnTo>
                    <a:lnTo>
                      <a:pt x="196" y="236"/>
                    </a:lnTo>
                    <a:lnTo>
                      <a:pt x="196" y="233"/>
                    </a:lnTo>
                    <a:lnTo>
                      <a:pt x="194" y="234"/>
                    </a:lnTo>
                    <a:lnTo>
                      <a:pt x="194" y="232"/>
                    </a:lnTo>
                    <a:lnTo>
                      <a:pt x="194" y="230"/>
                    </a:lnTo>
                    <a:lnTo>
                      <a:pt x="196" y="232"/>
                    </a:lnTo>
                    <a:lnTo>
                      <a:pt x="196" y="214"/>
                    </a:lnTo>
                    <a:lnTo>
                      <a:pt x="195" y="213"/>
                    </a:lnTo>
                    <a:lnTo>
                      <a:pt x="195" y="218"/>
                    </a:lnTo>
                    <a:lnTo>
                      <a:pt x="195" y="219"/>
                    </a:lnTo>
                    <a:lnTo>
                      <a:pt x="195" y="222"/>
                    </a:lnTo>
                    <a:lnTo>
                      <a:pt x="195" y="224"/>
                    </a:lnTo>
                    <a:lnTo>
                      <a:pt x="193" y="224"/>
                    </a:lnTo>
                    <a:lnTo>
                      <a:pt x="193" y="222"/>
                    </a:lnTo>
                    <a:lnTo>
                      <a:pt x="195" y="222"/>
                    </a:lnTo>
                    <a:lnTo>
                      <a:pt x="195" y="219"/>
                    </a:lnTo>
                    <a:lnTo>
                      <a:pt x="195" y="220"/>
                    </a:lnTo>
                    <a:lnTo>
                      <a:pt x="192" y="220"/>
                    </a:lnTo>
                    <a:lnTo>
                      <a:pt x="192" y="218"/>
                    </a:lnTo>
                    <a:lnTo>
                      <a:pt x="195" y="218"/>
                    </a:lnTo>
                    <a:lnTo>
                      <a:pt x="195" y="213"/>
                    </a:lnTo>
                    <a:lnTo>
                      <a:pt x="195" y="212"/>
                    </a:lnTo>
                    <a:lnTo>
                      <a:pt x="195" y="208"/>
                    </a:lnTo>
                    <a:lnTo>
                      <a:pt x="196" y="208"/>
                    </a:lnTo>
                    <a:lnTo>
                      <a:pt x="197" y="212"/>
                    </a:lnTo>
                    <a:lnTo>
                      <a:pt x="197" y="200"/>
                    </a:lnTo>
                    <a:lnTo>
                      <a:pt x="197" y="198"/>
                    </a:lnTo>
                    <a:lnTo>
                      <a:pt x="198" y="196"/>
                    </a:lnTo>
                    <a:lnTo>
                      <a:pt x="198" y="198"/>
                    </a:lnTo>
                    <a:lnTo>
                      <a:pt x="199" y="198"/>
                    </a:lnTo>
                    <a:lnTo>
                      <a:pt x="199" y="170"/>
                    </a:lnTo>
                    <a:lnTo>
                      <a:pt x="197" y="171"/>
                    </a:lnTo>
                    <a:lnTo>
                      <a:pt x="197" y="174"/>
                    </a:lnTo>
                    <a:lnTo>
                      <a:pt x="197" y="176"/>
                    </a:lnTo>
                    <a:lnTo>
                      <a:pt x="197" y="178"/>
                    </a:lnTo>
                    <a:lnTo>
                      <a:pt x="196" y="178"/>
                    </a:lnTo>
                    <a:lnTo>
                      <a:pt x="196" y="192"/>
                    </a:lnTo>
                    <a:lnTo>
                      <a:pt x="196" y="194"/>
                    </a:lnTo>
                    <a:lnTo>
                      <a:pt x="196" y="202"/>
                    </a:lnTo>
                    <a:lnTo>
                      <a:pt x="195" y="204"/>
                    </a:lnTo>
                    <a:lnTo>
                      <a:pt x="194" y="204"/>
                    </a:lnTo>
                    <a:lnTo>
                      <a:pt x="194" y="210"/>
                    </a:lnTo>
                    <a:lnTo>
                      <a:pt x="194" y="212"/>
                    </a:lnTo>
                    <a:lnTo>
                      <a:pt x="193" y="212"/>
                    </a:lnTo>
                    <a:lnTo>
                      <a:pt x="193" y="210"/>
                    </a:lnTo>
                    <a:lnTo>
                      <a:pt x="194" y="210"/>
                    </a:lnTo>
                    <a:lnTo>
                      <a:pt x="194" y="204"/>
                    </a:lnTo>
                    <a:lnTo>
                      <a:pt x="193" y="204"/>
                    </a:lnTo>
                    <a:lnTo>
                      <a:pt x="194" y="202"/>
                    </a:lnTo>
                    <a:lnTo>
                      <a:pt x="195" y="202"/>
                    </a:lnTo>
                    <a:lnTo>
                      <a:pt x="195" y="200"/>
                    </a:lnTo>
                    <a:lnTo>
                      <a:pt x="196" y="202"/>
                    </a:lnTo>
                    <a:lnTo>
                      <a:pt x="196" y="194"/>
                    </a:lnTo>
                    <a:lnTo>
                      <a:pt x="194" y="194"/>
                    </a:lnTo>
                    <a:lnTo>
                      <a:pt x="194" y="192"/>
                    </a:lnTo>
                    <a:lnTo>
                      <a:pt x="196" y="192"/>
                    </a:lnTo>
                    <a:lnTo>
                      <a:pt x="196" y="178"/>
                    </a:lnTo>
                    <a:lnTo>
                      <a:pt x="195" y="178"/>
                    </a:lnTo>
                    <a:lnTo>
                      <a:pt x="194" y="180"/>
                    </a:lnTo>
                    <a:lnTo>
                      <a:pt x="193" y="180"/>
                    </a:lnTo>
                    <a:lnTo>
                      <a:pt x="193" y="198"/>
                    </a:lnTo>
                    <a:lnTo>
                      <a:pt x="193" y="200"/>
                    </a:lnTo>
                    <a:lnTo>
                      <a:pt x="193" y="206"/>
                    </a:lnTo>
                    <a:lnTo>
                      <a:pt x="193" y="208"/>
                    </a:lnTo>
                    <a:lnTo>
                      <a:pt x="191" y="208"/>
                    </a:lnTo>
                    <a:lnTo>
                      <a:pt x="190" y="206"/>
                    </a:lnTo>
                    <a:lnTo>
                      <a:pt x="193" y="206"/>
                    </a:lnTo>
                    <a:lnTo>
                      <a:pt x="193" y="200"/>
                    </a:lnTo>
                    <a:lnTo>
                      <a:pt x="192" y="202"/>
                    </a:lnTo>
                    <a:lnTo>
                      <a:pt x="191" y="202"/>
                    </a:lnTo>
                    <a:lnTo>
                      <a:pt x="191" y="200"/>
                    </a:lnTo>
                    <a:lnTo>
                      <a:pt x="192" y="198"/>
                    </a:lnTo>
                    <a:lnTo>
                      <a:pt x="191" y="196"/>
                    </a:lnTo>
                    <a:lnTo>
                      <a:pt x="190" y="196"/>
                    </a:lnTo>
                    <a:lnTo>
                      <a:pt x="190" y="214"/>
                    </a:lnTo>
                    <a:lnTo>
                      <a:pt x="190" y="228"/>
                    </a:lnTo>
                    <a:lnTo>
                      <a:pt x="190" y="230"/>
                    </a:lnTo>
                    <a:lnTo>
                      <a:pt x="189" y="230"/>
                    </a:lnTo>
                    <a:lnTo>
                      <a:pt x="189" y="228"/>
                    </a:lnTo>
                    <a:lnTo>
                      <a:pt x="190" y="228"/>
                    </a:lnTo>
                    <a:lnTo>
                      <a:pt x="190" y="214"/>
                    </a:lnTo>
                    <a:lnTo>
                      <a:pt x="190" y="216"/>
                    </a:lnTo>
                    <a:lnTo>
                      <a:pt x="189" y="214"/>
                    </a:lnTo>
                    <a:lnTo>
                      <a:pt x="188" y="214"/>
                    </a:lnTo>
                    <a:lnTo>
                      <a:pt x="188" y="226"/>
                    </a:lnTo>
                    <a:lnTo>
                      <a:pt x="188" y="228"/>
                    </a:lnTo>
                    <a:lnTo>
                      <a:pt x="188" y="296"/>
                    </a:lnTo>
                    <a:lnTo>
                      <a:pt x="186" y="296"/>
                    </a:lnTo>
                    <a:lnTo>
                      <a:pt x="186" y="294"/>
                    </a:lnTo>
                    <a:lnTo>
                      <a:pt x="188" y="294"/>
                    </a:lnTo>
                    <a:lnTo>
                      <a:pt x="188" y="296"/>
                    </a:lnTo>
                    <a:lnTo>
                      <a:pt x="188" y="228"/>
                    </a:lnTo>
                    <a:lnTo>
                      <a:pt x="187" y="228"/>
                    </a:lnTo>
                    <a:lnTo>
                      <a:pt x="187" y="226"/>
                    </a:lnTo>
                    <a:lnTo>
                      <a:pt x="188" y="226"/>
                    </a:lnTo>
                    <a:lnTo>
                      <a:pt x="188" y="214"/>
                    </a:lnTo>
                    <a:lnTo>
                      <a:pt x="187" y="214"/>
                    </a:lnTo>
                    <a:lnTo>
                      <a:pt x="187" y="220"/>
                    </a:lnTo>
                    <a:lnTo>
                      <a:pt x="187" y="224"/>
                    </a:lnTo>
                    <a:lnTo>
                      <a:pt x="186" y="224"/>
                    </a:lnTo>
                    <a:lnTo>
                      <a:pt x="186" y="222"/>
                    </a:lnTo>
                    <a:lnTo>
                      <a:pt x="187" y="224"/>
                    </a:lnTo>
                    <a:lnTo>
                      <a:pt x="187" y="220"/>
                    </a:lnTo>
                    <a:lnTo>
                      <a:pt x="185" y="220"/>
                    </a:lnTo>
                    <a:lnTo>
                      <a:pt x="185" y="218"/>
                    </a:lnTo>
                    <a:lnTo>
                      <a:pt x="187" y="220"/>
                    </a:lnTo>
                    <a:lnTo>
                      <a:pt x="187" y="214"/>
                    </a:lnTo>
                    <a:lnTo>
                      <a:pt x="187" y="212"/>
                    </a:lnTo>
                    <a:lnTo>
                      <a:pt x="188" y="212"/>
                    </a:lnTo>
                    <a:lnTo>
                      <a:pt x="188" y="210"/>
                    </a:lnTo>
                    <a:lnTo>
                      <a:pt x="190" y="210"/>
                    </a:lnTo>
                    <a:lnTo>
                      <a:pt x="189" y="212"/>
                    </a:lnTo>
                    <a:lnTo>
                      <a:pt x="188" y="212"/>
                    </a:lnTo>
                    <a:lnTo>
                      <a:pt x="190" y="214"/>
                    </a:lnTo>
                    <a:lnTo>
                      <a:pt x="190" y="196"/>
                    </a:lnTo>
                    <a:lnTo>
                      <a:pt x="190" y="194"/>
                    </a:lnTo>
                    <a:lnTo>
                      <a:pt x="192" y="194"/>
                    </a:lnTo>
                    <a:lnTo>
                      <a:pt x="193" y="196"/>
                    </a:lnTo>
                    <a:lnTo>
                      <a:pt x="193" y="198"/>
                    </a:lnTo>
                    <a:lnTo>
                      <a:pt x="193" y="180"/>
                    </a:lnTo>
                    <a:lnTo>
                      <a:pt x="192" y="180"/>
                    </a:lnTo>
                    <a:lnTo>
                      <a:pt x="192" y="178"/>
                    </a:lnTo>
                    <a:lnTo>
                      <a:pt x="194" y="176"/>
                    </a:lnTo>
                    <a:lnTo>
                      <a:pt x="193" y="176"/>
                    </a:lnTo>
                    <a:lnTo>
                      <a:pt x="196" y="174"/>
                    </a:lnTo>
                    <a:lnTo>
                      <a:pt x="197" y="174"/>
                    </a:lnTo>
                    <a:lnTo>
                      <a:pt x="197" y="171"/>
                    </a:lnTo>
                    <a:lnTo>
                      <a:pt x="192" y="175"/>
                    </a:lnTo>
                    <a:lnTo>
                      <a:pt x="187" y="178"/>
                    </a:lnTo>
                    <a:lnTo>
                      <a:pt x="189" y="178"/>
                    </a:lnTo>
                    <a:lnTo>
                      <a:pt x="191" y="180"/>
                    </a:lnTo>
                    <a:lnTo>
                      <a:pt x="189" y="180"/>
                    </a:lnTo>
                    <a:lnTo>
                      <a:pt x="189" y="182"/>
                    </a:lnTo>
                    <a:lnTo>
                      <a:pt x="188" y="184"/>
                    </a:lnTo>
                    <a:lnTo>
                      <a:pt x="188" y="183"/>
                    </a:lnTo>
                    <a:lnTo>
                      <a:pt x="188" y="208"/>
                    </a:lnTo>
                    <a:lnTo>
                      <a:pt x="187" y="210"/>
                    </a:lnTo>
                    <a:lnTo>
                      <a:pt x="185" y="208"/>
                    </a:lnTo>
                    <a:lnTo>
                      <a:pt x="186" y="206"/>
                    </a:lnTo>
                    <a:lnTo>
                      <a:pt x="187" y="206"/>
                    </a:lnTo>
                    <a:lnTo>
                      <a:pt x="188" y="208"/>
                    </a:lnTo>
                    <a:lnTo>
                      <a:pt x="188" y="183"/>
                    </a:lnTo>
                    <a:lnTo>
                      <a:pt x="187" y="182"/>
                    </a:lnTo>
                    <a:lnTo>
                      <a:pt x="189" y="182"/>
                    </a:lnTo>
                    <a:lnTo>
                      <a:pt x="189" y="180"/>
                    </a:lnTo>
                    <a:lnTo>
                      <a:pt x="187" y="180"/>
                    </a:lnTo>
                    <a:lnTo>
                      <a:pt x="187" y="178"/>
                    </a:lnTo>
                    <a:lnTo>
                      <a:pt x="185" y="180"/>
                    </a:lnTo>
                    <a:lnTo>
                      <a:pt x="185" y="250"/>
                    </a:lnTo>
                    <a:lnTo>
                      <a:pt x="185" y="252"/>
                    </a:lnTo>
                    <a:lnTo>
                      <a:pt x="185" y="302"/>
                    </a:lnTo>
                    <a:lnTo>
                      <a:pt x="177" y="302"/>
                    </a:lnTo>
                    <a:lnTo>
                      <a:pt x="177" y="312"/>
                    </a:lnTo>
                    <a:lnTo>
                      <a:pt x="177" y="314"/>
                    </a:lnTo>
                    <a:lnTo>
                      <a:pt x="176" y="312"/>
                    </a:lnTo>
                    <a:lnTo>
                      <a:pt x="177" y="312"/>
                    </a:lnTo>
                    <a:lnTo>
                      <a:pt x="177" y="302"/>
                    </a:lnTo>
                    <a:lnTo>
                      <a:pt x="177" y="308"/>
                    </a:lnTo>
                    <a:lnTo>
                      <a:pt x="174" y="308"/>
                    </a:lnTo>
                    <a:lnTo>
                      <a:pt x="175" y="306"/>
                    </a:lnTo>
                    <a:lnTo>
                      <a:pt x="177" y="308"/>
                    </a:lnTo>
                    <a:lnTo>
                      <a:pt x="177" y="302"/>
                    </a:lnTo>
                    <a:lnTo>
                      <a:pt x="177" y="300"/>
                    </a:lnTo>
                    <a:lnTo>
                      <a:pt x="182" y="300"/>
                    </a:lnTo>
                    <a:lnTo>
                      <a:pt x="185" y="298"/>
                    </a:lnTo>
                    <a:lnTo>
                      <a:pt x="185" y="302"/>
                    </a:lnTo>
                    <a:lnTo>
                      <a:pt x="185" y="252"/>
                    </a:lnTo>
                    <a:lnTo>
                      <a:pt x="185" y="296"/>
                    </a:lnTo>
                    <a:lnTo>
                      <a:pt x="183" y="298"/>
                    </a:lnTo>
                    <a:lnTo>
                      <a:pt x="181" y="296"/>
                    </a:lnTo>
                    <a:lnTo>
                      <a:pt x="178" y="296"/>
                    </a:lnTo>
                    <a:lnTo>
                      <a:pt x="178" y="294"/>
                    </a:lnTo>
                    <a:lnTo>
                      <a:pt x="184" y="294"/>
                    </a:lnTo>
                    <a:lnTo>
                      <a:pt x="185" y="296"/>
                    </a:lnTo>
                    <a:lnTo>
                      <a:pt x="185" y="252"/>
                    </a:lnTo>
                    <a:lnTo>
                      <a:pt x="184" y="252"/>
                    </a:lnTo>
                    <a:lnTo>
                      <a:pt x="184" y="268"/>
                    </a:lnTo>
                    <a:lnTo>
                      <a:pt x="184" y="276"/>
                    </a:lnTo>
                    <a:lnTo>
                      <a:pt x="184" y="288"/>
                    </a:lnTo>
                    <a:lnTo>
                      <a:pt x="183" y="288"/>
                    </a:lnTo>
                    <a:lnTo>
                      <a:pt x="182" y="290"/>
                    </a:lnTo>
                    <a:lnTo>
                      <a:pt x="181" y="288"/>
                    </a:lnTo>
                    <a:lnTo>
                      <a:pt x="183" y="286"/>
                    </a:lnTo>
                    <a:lnTo>
                      <a:pt x="184" y="288"/>
                    </a:lnTo>
                    <a:lnTo>
                      <a:pt x="184" y="276"/>
                    </a:lnTo>
                    <a:lnTo>
                      <a:pt x="183" y="276"/>
                    </a:lnTo>
                    <a:lnTo>
                      <a:pt x="183" y="277"/>
                    </a:lnTo>
                    <a:lnTo>
                      <a:pt x="183" y="282"/>
                    </a:lnTo>
                    <a:lnTo>
                      <a:pt x="182" y="284"/>
                    </a:lnTo>
                    <a:lnTo>
                      <a:pt x="181" y="284"/>
                    </a:lnTo>
                    <a:lnTo>
                      <a:pt x="181" y="290"/>
                    </a:lnTo>
                    <a:lnTo>
                      <a:pt x="179" y="292"/>
                    </a:lnTo>
                    <a:lnTo>
                      <a:pt x="178" y="290"/>
                    </a:lnTo>
                    <a:lnTo>
                      <a:pt x="179" y="290"/>
                    </a:lnTo>
                    <a:lnTo>
                      <a:pt x="179" y="288"/>
                    </a:lnTo>
                    <a:lnTo>
                      <a:pt x="181" y="290"/>
                    </a:lnTo>
                    <a:lnTo>
                      <a:pt x="181" y="284"/>
                    </a:lnTo>
                    <a:lnTo>
                      <a:pt x="180" y="284"/>
                    </a:lnTo>
                    <a:lnTo>
                      <a:pt x="181" y="282"/>
                    </a:lnTo>
                    <a:lnTo>
                      <a:pt x="183" y="282"/>
                    </a:lnTo>
                    <a:lnTo>
                      <a:pt x="183" y="277"/>
                    </a:lnTo>
                    <a:lnTo>
                      <a:pt x="182" y="278"/>
                    </a:lnTo>
                    <a:lnTo>
                      <a:pt x="181" y="278"/>
                    </a:lnTo>
                    <a:lnTo>
                      <a:pt x="180" y="276"/>
                    </a:lnTo>
                    <a:lnTo>
                      <a:pt x="179" y="274"/>
                    </a:lnTo>
                    <a:lnTo>
                      <a:pt x="180" y="274"/>
                    </a:lnTo>
                    <a:lnTo>
                      <a:pt x="180" y="272"/>
                    </a:lnTo>
                    <a:lnTo>
                      <a:pt x="180" y="270"/>
                    </a:lnTo>
                    <a:lnTo>
                      <a:pt x="181" y="272"/>
                    </a:lnTo>
                    <a:lnTo>
                      <a:pt x="180" y="274"/>
                    </a:lnTo>
                    <a:lnTo>
                      <a:pt x="182" y="274"/>
                    </a:lnTo>
                    <a:lnTo>
                      <a:pt x="182" y="272"/>
                    </a:lnTo>
                    <a:lnTo>
                      <a:pt x="184" y="272"/>
                    </a:lnTo>
                    <a:lnTo>
                      <a:pt x="184" y="276"/>
                    </a:lnTo>
                    <a:lnTo>
                      <a:pt x="184" y="268"/>
                    </a:lnTo>
                    <a:lnTo>
                      <a:pt x="179" y="268"/>
                    </a:lnTo>
                    <a:lnTo>
                      <a:pt x="179" y="286"/>
                    </a:lnTo>
                    <a:lnTo>
                      <a:pt x="178" y="288"/>
                    </a:lnTo>
                    <a:lnTo>
                      <a:pt x="178" y="298"/>
                    </a:lnTo>
                    <a:lnTo>
                      <a:pt x="176" y="298"/>
                    </a:lnTo>
                    <a:lnTo>
                      <a:pt x="176" y="300"/>
                    </a:lnTo>
                    <a:lnTo>
                      <a:pt x="175" y="302"/>
                    </a:lnTo>
                    <a:lnTo>
                      <a:pt x="174" y="302"/>
                    </a:lnTo>
                    <a:lnTo>
                      <a:pt x="174" y="318"/>
                    </a:lnTo>
                    <a:lnTo>
                      <a:pt x="173" y="320"/>
                    </a:lnTo>
                    <a:lnTo>
                      <a:pt x="172" y="319"/>
                    </a:lnTo>
                    <a:lnTo>
                      <a:pt x="172" y="334"/>
                    </a:lnTo>
                    <a:lnTo>
                      <a:pt x="172" y="340"/>
                    </a:lnTo>
                    <a:lnTo>
                      <a:pt x="170" y="340"/>
                    </a:lnTo>
                    <a:lnTo>
                      <a:pt x="170" y="346"/>
                    </a:lnTo>
                    <a:lnTo>
                      <a:pt x="170" y="348"/>
                    </a:lnTo>
                    <a:lnTo>
                      <a:pt x="169" y="348"/>
                    </a:lnTo>
                    <a:lnTo>
                      <a:pt x="168" y="346"/>
                    </a:lnTo>
                    <a:lnTo>
                      <a:pt x="169" y="344"/>
                    </a:lnTo>
                    <a:lnTo>
                      <a:pt x="170" y="346"/>
                    </a:lnTo>
                    <a:lnTo>
                      <a:pt x="170" y="340"/>
                    </a:lnTo>
                    <a:lnTo>
                      <a:pt x="170" y="342"/>
                    </a:lnTo>
                    <a:lnTo>
                      <a:pt x="169" y="342"/>
                    </a:lnTo>
                    <a:lnTo>
                      <a:pt x="168" y="344"/>
                    </a:lnTo>
                    <a:lnTo>
                      <a:pt x="166" y="341"/>
                    </a:lnTo>
                    <a:lnTo>
                      <a:pt x="166" y="348"/>
                    </a:lnTo>
                    <a:lnTo>
                      <a:pt x="163" y="348"/>
                    </a:lnTo>
                    <a:lnTo>
                      <a:pt x="164" y="350"/>
                    </a:lnTo>
                    <a:lnTo>
                      <a:pt x="161" y="350"/>
                    </a:lnTo>
                    <a:lnTo>
                      <a:pt x="160" y="348"/>
                    </a:lnTo>
                    <a:lnTo>
                      <a:pt x="160" y="350"/>
                    </a:lnTo>
                    <a:lnTo>
                      <a:pt x="159" y="350"/>
                    </a:lnTo>
                    <a:lnTo>
                      <a:pt x="158" y="348"/>
                    </a:lnTo>
                    <a:lnTo>
                      <a:pt x="156" y="348"/>
                    </a:lnTo>
                    <a:lnTo>
                      <a:pt x="156" y="350"/>
                    </a:lnTo>
                    <a:lnTo>
                      <a:pt x="155" y="350"/>
                    </a:lnTo>
                    <a:lnTo>
                      <a:pt x="155" y="348"/>
                    </a:lnTo>
                    <a:lnTo>
                      <a:pt x="150" y="348"/>
                    </a:lnTo>
                    <a:lnTo>
                      <a:pt x="150" y="344"/>
                    </a:lnTo>
                    <a:lnTo>
                      <a:pt x="153" y="346"/>
                    </a:lnTo>
                    <a:lnTo>
                      <a:pt x="153" y="344"/>
                    </a:lnTo>
                    <a:lnTo>
                      <a:pt x="153" y="342"/>
                    </a:lnTo>
                    <a:lnTo>
                      <a:pt x="154" y="344"/>
                    </a:lnTo>
                    <a:lnTo>
                      <a:pt x="155" y="346"/>
                    </a:lnTo>
                    <a:lnTo>
                      <a:pt x="158" y="346"/>
                    </a:lnTo>
                    <a:lnTo>
                      <a:pt x="160" y="348"/>
                    </a:lnTo>
                    <a:lnTo>
                      <a:pt x="160" y="350"/>
                    </a:lnTo>
                    <a:lnTo>
                      <a:pt x="160" y="348"/>
                    </a:lnTo>
                    <a:lnTo>
                      <a:pt x="161" y="348"/>
                    </a:lnTo>
                    <a:lnTo>
                      <a:pt x="162" y="346"/>
                    </a:lnTo>
                    <a:lnTo>
                      <a:pt x="165" y="346"/>
                    </a:lnTo>
                    <a:lnTo>
                      <a:pt x="166" y="348"/>
                    </a:lnTo>
                    <a:lnTo>
                      <a:pt x="166" y="341"/>
                    </a:lnTo>
                    <a:lnTo>
                      <a:pt x="166" y="340"/>
                    </a:lnTo>
                    <a:lnTo>
                      <a:pt x="166" y="338"/>
                    </a:lnTo>
                    <a:lnTo>
                      <a:pt x="172" y="338"/>
                    </a:lnTo>
                    <a:lnTo>
                      <a:pt x="172" y="340"/>
                    </a:lnTo>
                    <a:lnTo>
                      <a:pt x="172" y="334"/>
                    </a:lnTo>
                    <a:lnTo>
                      <a:pt x="170" y="334"/>
                    </a:lnTo>
                    <a:lnTo>
                      <a:pt x="170" y="332"/>
                    </a:lnTo>
                    <a:lnTo>
                      <a:pt x="172" y="332"/>
                    </a:lnTo>
                    <a:lnTo>
                      <a:pt x="172" y="334"/>
                    </a:lnTo>
                    <a:lnTo>
                      <a:pt x="172" y="319"/>
                    </a:lnTo>
                    <a:lnTo>
                      <a:pt x="172" y="322"/>
                    </a:lnTo>
                    <a:lnTo>
                      <a:pt x="171" y="322"/>
                    </a:lnTo>
                    <a:lnTo>
                      <a:pt x="171" y="328"/>
                    </a:lnTo>
                    <a:lnTo>
                      <a:pt x="170" y="330"/>
                    </a:lnTo>
                    <a:lnTo>
                      <a:pt x="170" y="328"/>
                    </a:lnTo>
                    <a:lnTo>
                      <a:pt x="171" y="328"/>
                    </a:lnTo>
                    <a:lnTo>
                      <a:pt x="171" y="322"/>
                    </a:lnTo>
                    <a:lnTo>
                      <a:pt x="171" y="326"/>
                    </a:lnTo>
                    <a:lnTo>
                      <a:pt x="169" y="326"/>
                    </a:lnTo>
                    <a:lnTo>
                      <a:pt x="169" y="330"/>
                    </a:lnTo>
                    <a:lnTo>
                      <a:pt x="168" y="330"/>
                    </a:lnTo>
                    <a:lnTo>
                      <a:pt x="168" y="332"/>
                    </a:lnTo>
                    <a:lnTo>
                      <a:pt x="167" y="334"/>
                    </a:lnTo>
                    <a:lnTo>
                      <a:pt x="166" y="336"/>
                    </a:lnTo>
                    <a:lnTo>
                      <a:pt x="165" y="336"/>
                    </a:lnTo>
                    <a:lnTo>
                      <a:pt x="165" y="344"/>
                    </a:lnTo>
                    <a:lnTo>
                      <a:pt x="160" y="344"/>
                    </a:lnTo>
                    <a:lnTo>
                      <a:pt x="159" y="342"/>
                    </a:lnTo>
                    <a:lnTo>
                      <a:pt x="162" y="340"/>
                    </a:lnTo>
                    <a:lnTo>
                      <a:pt x="165" y="344"/>
                    </a:lnTo>
                    <a:lnTo>
                      <a:pt x="165" y="336"/>
                    </a:lnTo>
                    <a:lnTo>
                      <a:pt x="164" y="336"/>
                    </a:lnTo>
                    <a:lnTo>
                      <a:pt x="163" y="335"/>
                    </a:lnTo>
                    <a:lnTo>
                      <a:pt x="163" y="338"/>
                    </a:lnTo>
                    <a:lnTo>
                      <a:pt x="162" y="340"/>
                    </a:lnTo>
                    <a:lnTo>
                      <a:pt x="161" y="338"/>
                    </a:lnTo>
                    <a:lnTo>
                      <a:pt x="161" y="336"/>
                    </a:lnTo>
                    <a:lnTo>
                      <a:pt x="162" y="338"/>
                    </a:lnTo>
                    <a:lnTo>
                      <a:pt x="163" y="338"/>
                    </a:lnTo>
                    <a:lnTo>
                      <a:pt x="163" y="335"/>
                    </a:lnTo>
                    <a:lnTo>
                      <a:pt x="163" y="334"/>
                    </a:lnTo>
                    <a:lnTo>
                      <a:pt x="163" y="332"/>
                    </a:lnTo>
                    <a:lnTo>
                      <a:pt x="164" y="332"/>
                    </a:lnTo>
                    <a:lnTo>
                      <a:pt x="166" y="334"/>
                    </a:lnTo>
                    <a:lnTo>
                      <a:pt x="168" y="332"/>
                    </a:lnTo>
                    <a:lnTo>
                      <a:pt x="168" y="330"/>
                    </a:lnTo>
                    <a:lnTo>
                      <a:pt x="165" y="330"/>
                    </a:lnTo>
                    <a:lnTo>
                      <a:pt x="165" y="328"/>
                    </a:lnTo>
                    <a:lnTo>
                      <a:pt x="168" y="328"/>
                    </a:lnTo>
                    <a:lnTo>
                      <a:pt x="169" y="330"/>
                    </a:lnTo>
                    <a:lnTo>
                      <a:pt x="169" y="326"/>
                    </a:lnTo>
                    <a:lnTo>
                      <a:pt x="167" y="326"/>
                    </a:lnTo>
                    <a:lnTo>
                      <a:pt x="167" y="324"/>
                    </a:lnTo>
                    <a:lnTo>
                      <a:pt x="169" y="324"/>
                    </a:lnTo>
                    <a:lnTo>
                      <a:pt x="171" y="326"/>
                    </a:lnTo>
                    <a:lnTo>
                      <a:pt x="171" y="322"/>
                    </a:lnTo>
                    <a:lnTo>
                      <a:pt x="169" y="322"/>
                    </a:lnTo>
                    <a:lnTo>
                      <a:pt x="169" y="320"/>
                    </a:lnTo>
                    <a:lnTo>
                      <a:pt x="171" y="320"/>
                    </a:lnTo>
                    <a:lnTo>
                      <a:pt x="172" y="322"/>
                    </a:lnTo>
                    <a:lnTo>
                      <a:pt x="172" y="319"/>
                    </a:lnTo>
                    <a:lnTo>
                      <a:pt x="172" y="318"/>
                    </a:lnTo>
                    <a:lnTo>
                      <a:pt x="174" y="318"/>
                    </a:lnTo>
                    <a:lnTo>
                      <a:pt x="174" y="302"/>
                    </a:lnTo>
                    <a:lnTo>
                      <a:pt x="173" y="302"/>
                    </a:lnTo>
                    <a:lnTo>
                      <a:pt x="173" y="300"/>
                    </a:lnTo>
                    <a:lnTo>
                      <a:pt x="173" y="298"/>
                    </a:lnTo>
                    <a:lnTo>
                      <a:pt x="176" y="300"/>
                    </a:lnTo>
                    <a:lnTo>
                      <a:pt x="176" y="298"/>
                    </a:lnTo>
                    <a:lnTo>
                      <a:pt x="176" y="296"/>
                    </a:lnTo>
                    <a:lnTo>
                      <a:pt x="178" y="296"/>
                    </a:lnTo>
                    <a:lnTo>
                      <a:pt x="178" y="298"/>
                    </a:lnTo>
                    <a:lnTo>
                      <a:pt x="178" y="288"/>
                    </a:lnTo>
                    <a:lnTo>
                      <a:pt x="177" y="288"/>
                    </a:lnTo>
                    <a:lnTo>
                      <a:pt x="177" y="292"/>
                    </a:lnTo>
                    <a:lnTo>
                      <a:pt x="175" y="292"/>
                    </a:lnTo>
                    <a:lnTo>
                      <a:pt x="175" y="296"/>
                    </a:lnTo>
                    <a:lnTo>
                      <a:pt x="174" y="298"/>
                    </a:lnTo>
                    <a:lnTo>
                      <a:pt x="172" y="297"/>
                    </a:lnTo>
                    <a:lnTo>
                      <a:pt x="172" y="300"/>
                    </a:lnTo>
                    <a:lnTo>
                      <a:pt x="172" y="301"/>
                    </a:lnTo>
                    <a:lnTo>
                      <a:pt x="172" y="310"/>
                    </a:lnTo>
                    <a:lnTo>
                      <a:pt x="168" y="310"/>
                    </a:lnTo>
                    <a:lnTo>
                      <a:pt x="168" y="318"/>
                    </a:lnTo>
                    <a:lnTo>
                      <a:pt x="168" y="322"/>
                    </a:lnTo>
                    <a:lnTo>
                      <a:pt x="165" y="322"/>
                    </a:lnTo>
                    <a:lnTo>
                      <a:pt x="165" y="320"/>
                    </a:lnTo>
                    <a:lnTo>
                      <a:pt x="167" y="320"/>
                    </a:lnTo>
                    <a:lnTo>
                      <a:pt x="168" y="322"/>
                    </a:lnTo>
                    <a:lnTo>
                      <a:pt x="168" y="318"/>
                    </a:lnTo>
                    <a:lnTo>
                      <a:pt x="167" y="318"/>
                    </a:lnTo>
                    <a:lnTo>
                      <a:pt x="166" y="316"/>
                    </a:lnTo>
                    <a:lnTo>
                      <a:pt x="168" y="316"/>
                    </a:lnTo>
                    <a:lnTo>
                      <a:pt x="168" y="318"/>
                    </a:lnTo>
                    <a:lnTo>
                      <a:pt x="168" y="310"/>
                    </a:lnTo>
                    <a:lnTo>
                      <a:pt x="168" y="308"/>
                    </a:lnTo>
                    <a:lnTo>
                      <a:pt x="172" y="308"/>
                    </a:lnTo>
                    <a:lnTo>
                      <a:pt x="172" y="310"/>
                    </a:lnTo>
                    <a:lnTo>
                      <a:pt x="172" y="301"/>
                    </a:lnTo>
                    <a:lnTo>
                      <a:pt x="171" y="301"/>
                    </a:lnTo>
                    <a:lnTo>
                      <a:pt x="171" y="306"/>
                    </a:lnTo>
                    <a:lnTo>
                      <a:pt x="170" y="306"/>
                    </a:lnTo>
                    <a:lnTo>
                      <a:pt x="171" y="304"/>
                    </a:lnTo>
                    <a:lnTo>
                      <a:pt x="171" y="306"/>
                    </a:lnTo>
                    <a:lnTo>
                      <a:pt x="171" y="301"/>
                    </a:lnTo>
                    <a:lnTo>
                      <a:pt x="170" y="302"/>
                    </a:lnTo>
                    <a:lnTo>
                      <a:pt x="170" y="300"/>
                    </a:lnTo>
                    <a:lnTo>
                      <a:pt x="169" y="300"/>
                    </a:lnTo>
                    <a:lnTo>
                      <a:pt x="169" y="298"/>
                    </a:lnTo>
                    <a:lnTo>
                      <a:pt x="168" y="297"/>
                    </a:lnTo>
                    <a:lnTo>
                      <a:pt x="168" y="302"/>
                    </a:lnTo>
                    <a:lnTo>
                      <a:pt x="165" y="302"/>
                    </a:lnTo>
                    <a:lnTo>
                      <a:pt x="165" y="304"/>
                    </a:lnTo>
                    <a:lnTo>
                      <a:pt x="165" y="314"/>
                    </a:lnTo>
                    <a:lnTo>
                      <a:pt x="162" y="314"/>
                    </a:lnTo>
                    <a:lnTo>
                      <a:pt x="162" y="326"/>
                    </a:lnTo>
                    <a:lnTo>
                      <a:pt x="162" y="327"/>
                    </a:lnTo>
                    <a:lnTo>
                      <a:pt x="162" y="334"/>
                    </a:lnTo>
                    <a:lnTo>
                      <a:pt x="160" y="334"/>
                    </a:lnTo>
                    <a:lnTo>
                      <a:pt x="160" y="338"/>
                    </a:lnTo>
                    <a:lnTo>
                      <a:pt x="158" y="340"/>
                    </a:lnTo>
                    <a:lnTo>
                      <a:pt x="158" y="342"/>
                    </a:lnTo>
                    <a:lnTo>
                      <a:pt x="154" y="342"/>
                    </a:lnTo>
                    <a:lnTo>
                      <a:pt x="153" y="340"/>
                    </a:lnTo>
                    <a:lnTo>
                      <a:pt x="150" y="340"/>
                    </a:lnTo>
                    <a:lnTo>
                      <a:pt x="150" y="338"/>
                    </a:lnTo>
                    <a:lnTo>
                      <a:pt x="154" y="338"/>
                    </a:lnTo>
                    <a:lnTo>
                      <a:pt x="156" y="336"/>
                    </a:lnTo>
                    <a:lnTo>
                      <a:pt x="156" y="338"/>
                    </a:lnTo>
                    <a:lnTo>
                      <a:pt x="155" y="338"/>
                    </a:lnTo>
                    <a:lnTo>
                      <a:pt x="154" y="340"/>
                    </a:lnTo>
                    <a:lnTo>
                      <a:pt x="156" y="340"/>
                    </a:lnTo>
                    <a:lnTo>
                      <a:pt x="158" y="342"/>
                    </a:lnTo>
                    <a:lnTo>
                      <a:pt x="158" y="340"/>
                    </a:lnTo>
                    <a:lnTo>
                      <a:pt x="157" y="338"/>
                    </a:lnTo>
                    <a:lnTo>
                      <a:pt x="160" y="338"/>
                    </a:lnTo>
                    <a:lnTo>
                      <a:pt x="160" y="334"/>
                    </a:lnTo>
                    <a:lnTo>
                      <a:pt x="159" y="336"/>
                    </a:lnTo>
                    <a:lnTo>
                      <a:pt x="156" y="336"/>
                    </a:lnTo>
                    <a:lnTo>
                      <a:pt x="154" y="334"/>
                    </a:lnTo>
                    <a:lnTo>
                      <a:pt x="152" y="334"/>
                    </a:lnTo>
                    <a:lnTo>
                      <a:pt x="152" y="336"/>
                    </a:lnTo>
                    <a:lnTo>
                      <a:pt x="151" y="336"/>
                    </a:lnTo>
                    <a:lnTo>
                      <a:pt x="149" y="334"/>
                    </a:lnTo>
                    <a:lnTo>
                      <a:pt x="148" y="336"/>
                    </a:lnTo>
                    <a:lnTo>
                      <a:pt x="147" y="334"/>
                    </a:lnTo>
                    <a:lnTo>
                      <a:pt x="149" y="334"/>
                    </a:lnTo>
                    <a:lnTo>
                      <a:pt x="150" y="334"/>
                    </a:lnTo>
                    <a:lnTo>
                      <a:pt x="153" y="332"/>
                    </a:lnTo>
                    <a:lnTo>
                      <a:pt x="155" y="332"/>
                    </a:lnTo>
                    <a:lnTo>
                      <a:pt x="156" y="328"/>
                    </a:lnTo>
                    <a:lnTo>
                      <a:pt x="155" y="328"/>
                    </a:lnTo>
                    <a:lnTo>
                      <a:pt x="155" y="330"/>
                    </a:lnTo>
                    <a:lnTo>
                      <a:pt x="153" y="330"/>
                    </a:lnTo>
                    <a:lnTo>
                      <a:pt x="153" y="328"/>
                    </a:lnTo>
                    <a:lnTo>
                      <a:pt x="154" y="328"/>
                    </a:lnTo>
                    <a:lnTo>
                      <a:pt x="155" y="330"/>
                    </a:lnTo>
                    <a:lnTo>
                      <a:pt x="155" y="328"/>
                    </a:lnTo>
                    <a:lnTo>
                      <a:pt x="152" y="326"/>
                    </a:lnTo>
                    <a:lnTo>
                      <a:pt x="152" y="330"/>
                    </a:lnTo>
                    <a:lnTo>
                      <a:pt x="151" y="332"/>
                    </a:lnTo>
                    <a:lnTo>
                      <a:pt x="150" y="332"/>
                    </a:lnTo>
                    <a:lnTo>
                      <a:pt x="151" y="330"/>
                    </a:lnTo>
                    <a:lnTo>
                      <a:pt x="152" y="330"/>
                    </a:lnTo>
                    <a:lnTo>
                      <a:pt x="152" y="326"/>
                    </a:lnTo>
                    <a:lnTo>
                      <a:pt x="149" y="326"/>
                    </a:lnTo>
                    <a:lnTo>
                      <a:pt x="149" y="324"/>
                    </a:lnTo>
                    <a:lnTo>
                      <a:pt x="155" y="324"/>
                    </a:lnTo>
                    <a:lnTo>
                      <a:pt x="157" y="326"/>
                    </a:lnTo>
                    <a:lnTo>
                      <a:pt x="156" y="328"/>
                    </a:lnTo>
                    <a:lnTo>
                      <a:pt x="158" y="328"/>
                    </a:lnTo>
                    <a:lnTo>
                      <a:pt x="158" y="330"/>
                    </a:lnTo>
                    <a:lnTo>
                      <a:pt x="158" y="332"/>
                    </a:lnTo>
                    <a:lnTo>
                      <a:pt x="159" y="334"/>
                    </a:lnTo>
                    <a:lnTo>
                      <a:pt x="161" y="332"/>
                    </a:lnTo>
                    <a:lnTo>
                      <a:pt x="162" y="334"/>
                    </a:lnTo>
                    <a:lnTo>
                      <a:pt x="162" y="327"/>
                    </a:lnTo>
                    <a:lnTo>
                      <a:pt x="161" y="328"/>
                    </a:lnTo>
                    <a:lnTo>
                      <a:pt x="160" y="326"/>
                    </a:lnTo>
                    <a:lnTo>
                      <a:pt x="160" y="324"/>
                    </a:lnTo>
                    <a:lnTo>
                      <a:pt x="162" y="324"/>
                    </a:lnTo>
                    <a:lnTo>
                      <a:pt x="162" y="326"/>
                    </a:lnTo>
                    <a:lnTo>
                      <a:pt x="162" y="314"/>
                    </a:lnTo>
                    <a:lnTo>
                      <a:pt x="163" y="312"/>
                    </a:lnTo>
                    <a:lnTo>
                      <a:pt x="165" y="314"/>
                    </a:lnTo>
                    <a:lnTo>
                      <a:pt x="165" y="304"/>
                    </a:lnTo>
                    <a:lnTo>
                      <a:pt x="164" y="304"/>
                    </a:lnTo>
                    <a:lnTo>
                      <a:pt x="164" y="306"/>
                    </a:lnTo>
                    <a:lnTo>
                      <a:pt x="164" y="308"/>
                    </a:lnTo>
                    <a:lnTo>
                      <a:pt x="163" y="310"/>
                    </a:lnTo>
                    <a:lnTo>
                      <a:pt x="160" y="310"/>
                    </a:lnTo>
                    <a:lnTo>
                      <a:pt x="160" y="312"/>
                    </a:lnTo>
                    <a:lnTo>
                      <a:pt x="160" y="314"/>
                    </a:lnTo>
                    <a:lnTo>
                      <a:pt x="157" y="316"/>
                    </a:lnTo>
                    <a:lnTo>
                      <a:pt x="157" y="314"/>
                    </a:lnTo>
                    <a:lnTo>
                      <a:pt x="157" y="312"/>
                    </a:lnTo>
                    <a:lnTo>
                      <a:pt x="160" y="312"/>
                    </a:lnTo>
                    <a:lnTo>
                      <a:pt x="160" y="310"/>
                    </a:lnTo>
                    <a:lnTo>
                      <a:pt x="159" y="310"/>
                    </a:lnTo>
                    <a:lnTo>
                      <a:pt x="159" y="308"/>
                    </a:lnTo>
                    <a:lnTo>
                      <a:pt x="164" y="308"/>
                    </a:lnTo>
                    <a:lnTo>
                      <a:pt x="164" y="306"/>
                    </a:lnTo>
                    <a:lnTo>
                      <a:pt x="159" y="306"/>
                    </a:lnTo>
                    <a:lnTo>
                      <a:pt x="159" y="310"/>
                    </a:lnTo>
                    <a:lnTo>
                      <a:pt x="157" y="310"/>
                    </a:lnTo>
                    <a:lnTo>
                      <a:pt x="157" y="308"/>
                    </a:lnTo>
                    <a:lnTo>
                      <a:pt x="158" y="308"/>
                    </a:lnTo>
                    <a:lnTo>
                      <a:pt x="159" y="310"/>
                    </a:lnTo>
                    <a:lnTo>
                      <a:pt x="159" y="306"/>
                    </a:lnTo>
                    <a:lnTo>
                      <a:pt x="156" y="306"/>
                    </a:lnTo>
                    <a:lnTo>
                      <a:pt x="156" y="304"/>
                    </a:lnTo>
                    <a:lnTo>
                      <a:pt x="163" y="304"/>
                    </a:lnTo>
                    <a:lnTo>
                      <a:pt x="164" y="306"/>
                    </a:lnTo>
                    <a:lnTo>
                      <a:pt x="164" y="304"/>
                    </a:lnTo>
                    <a:lnTo>
                      <a:pt x="161" y="302"/>
                    </a:lnTo>
                    <a:lnTo>
                      <a:pt x="159" y="302"/>
                    </a:lnTo>
                    <a:lnTo>
                      <a:pt x="159" y="298"/>
                    </a:lnTo>
                    <a:lnTo>
                      <a:pt x="157" y="298"/>
                    </a:lnTo>
                    <a:lnTo>
                      <a:pt x="158" y="296"/>
                    </a:lnTo>
                    <a:lnTo>
                      <a:pt x="161" y="296"/>
                    </a:lnTo>
                    <a:lnTo>
                      <a:pt x="163" y="298"/>
                    </a:lnTo>
                    <a:lnTo>
                      <a:pt x="159" y="298"/>
                    </a:lnTo>
                    <a:lnTo>
                      <a:pt x="164" y="300"/>
                    </a:lnTo>
                    <a:lnTo>
                      <a:pt x="165" y="298"/>
                    </a:lnTo>
                    <a:lnTo>
                      <a:pt x="166" y="300"/>
                    </a:lnTo>
                    <a:lnTo>
                      <a:pt x="168" y="300"/>
                    </a:lnTo>
                    <a:lnTo>
                      <a:pt x="168" y="302"/>
                    </a:lnTo>
                    <a:lnTo>
                      <a:pt x="168" y="297"/>
                    </a:lnTo>
                    <a:lnTo>
                      <a:pt x="167" y="296"/>
                    </a:lnTo>
                    <a:lnTo>
                      <a:pt x="166" y="294"/>
                    </a:lnTo>
                    <a:lnTo>
                      <a:pt x="167" y="292"/>
                    </a:lnTo>
                    <a:lnTo>
                      <a:pt x="168" y="294"/>
                    </a:lnTo>
                    <a:lnTo>
                      <a:pt x="168" y="296"/>
                    </a:lnTo>
                    <a:lnTo>
                      <a:pt x="170" y="298"/>
                    </a:lnTo>
                    <a:lnTo>
                      <a:pt x="171" y="298"/>
                    </a:lnTo>
                    <a:lnTo>
                      <a:pt x="172" y="300"/>
                    </a:lnTo>
                    <a:lnTo>
                      <a:pt x="172" y="297"/>
                    </a:lnTo>
                    <a:lnTo>
                      <a:pt x="170" y="296"/>
                    </a:lnTo>
                    <a:lnTo>
                      <a:pt x="171" y="296"/>
                    </a:lnTo>
                    <a:lnTo>
                      <a:pt x="171" y="294"/>
                    </a:lnTo>
                    <a:lnTo>
                      <a:pt x="172" y="294"/>
                    </a:lnTo>
                    <a:lnTo>
                      <a:pt x="173" y="296"/>
                    </a:lnTo>
                    <a:lnTo>
                      <a:pt x="173" y="294"/>
                    </a:lnTo>
                    <a:lnTo>
                      <a:pt x="175" y="294"/>
                    </a:lnTo>
                    <a:lnTo>
                      <a:pt x="175" y="296"/>
                    </a:lnTo>
                    <a:lnTo>
                      <a:pt x="175" y="292"/>
                    </a:lnTo>
                    <a:lnTo>
                      <a:pt x="171" y="292"/>
                    </a:lnTo>
                    <a:lnTo>
                      <a:pt x="171" y="290"/>
                    </a:lnTo>
                    <a:lnTo>
                      <a:pt x="176" y="290"/>
                    </a:lnTo>
                    <a:lnTo>
                      <a:pt x="177" y="292"/>
                    </a:lnTo>
                    <a:lnTo>
                      <a:pt x="177" y="288"/>
                    </a:lnTo>
                    <a:lnTo>
                      <a:pt x="175" y="288"/>
                    </a:lnTo>
                    <a:lnTo>
                      <a:pt x="175" y="286"/>
                    </a:lnTo>
                    <a:lnTo>
                      <a:pt x="179" y="286"/>
                    </a:lnTo>
                    <a:lnTo>
                      <a:pt x="179" y="268"/>
                    </a:lnTo>
                    <a:lnTo>
                      <a:pt x="178" y="268"/>
                    </a:lnTo>
                    <a:lnTo>
                      <a:pt x="178" y="276"/>
                    </a:lnTo>
                    <a:lnTo>
                      <a:pt x="175" y="276"/>
                    </a:lnTo>
                    <a:lnTo>
                      <a:pt x="175" y="278"/>
                    </a:lnTo>
                    <a:lnTo>
                      <a:pt x="176" y="278"/>
                    </a:lnTo>
                    <a:lnTo>
                      <a:pt x="176" y="280"/>
                    </a:lnTo>
                    <a:lnTo>
                      <a:pt x="175" y="280"/>
                    </a:lnTo>
                    <a:lnTo>
                      <a:pt x="174" y="279"/>
                    </a:lnTo>
                    <a:lnTo>
                      <a:pt x="174" y="288"/>
                    </a:lnTo>
                    <a:lnTo>
                      <a:pt x="173" y="288"/>
                    </a:lnTo>
                    <a:lnTo>
                      <a:pt x="173" y="286"/>
                    </a:lnTo>
                    <a:lnTo>
                      <a:pt x="174" y="286"/>
                    </a:lnTo>
                    <a:lnTo>
                      <a:pt x="174" y="288"/>
                    </a:lnTo>
                    <a:lnTo>
                      <a:pt x="174" y="279"/>
                    </a:lnTo>
                    <a:lnTo>
                      <a:pt x="173" y="278"/>
                    </a:lnTo>
                    <a:lnTo>
                      <a:pt x="174" y="278"/>
                    </a:lnTo>
                    <a:lnTo>
                      <a:pt x="173" y="277"/>
                    </a:lnTo>
                    <a:lnTo>
                      <a:pt x="173" y="280"/>
                    </a:lnTo>
                    <a:lnTo>
                      <a:pt x="173" y="282"/>
                    </a:lnTo>
                    <a:lnTo>
                      <a:pt x="171" y="282"/>
                    </a:lnTo>
                    <a:lnTo>
                      <a:pt x="171" y="280"/>
                    </a:lnTo>
                    <a:lnTo>
                      <a:pt x="173" y="280"/>
                    </a:lnTo>
                    <a:lnTo>
                      <a:pt x="173" y="277"/>
                    </a:lnTo>
                    <a:lnTo>
                      <a:pt x="173" y="276"/>
                    </a:lnTo>
                    <a:lnTo>
                      <a:pt x="171" y="276"/>
                    </a:lnTo>
                    <a:lnTo>
                      <a:pt x="170" y="274"/>
                    </a:lnTo>
                    <a:lnTo>
                      <a:pt x="174" y="274"/>
                    </a:lnTo>
                    <a:lnTo>
                      <a:pt x="175" y="276"/>
                    </a:lnTo>
                    <a:lnTo>
                      <a:pt x="176" y="274"/>
                    </a:lnTo>
                    <a:lnTo>
                      <a:pt x="177" y="274"/>
                    </a:lnTo>
                    <a:lnTo>
                      <a:pt x="178" y="276"/>
                    </a:lnTo>
                    <a:lnTo>
                      <a:pt x="178" y="268"/>
                    </a:lnTo>
                    <a:lnTo>
                      <a:pt x="176" y="268"/>
                    </a:lnTo>
                    <a:lnTo>
                      <a:pt x="176" y="266"/>
                    </a:lnTo>
                    <a:lnTo>
                      <a:pt x="182" y="266"/>
                    </a:lnTo>
                    <a:lnTo>
                      <a:pt x="184" y="264"/>
                    </a:lnTo>
                    <a:lnTo>
                      <a:pt x="184" y="268"/>
                    </a:lnTo>
                    <a:lnTo>
                      <a:pt x="184" y="252"/>
                    </a:lnTo>
                    <a:lnTo>
                      <a:pt x="183" y="252"/>
                    </a:lnTo>
                    <a:lnTo>
                      <a:pt x="183" y="260"/>
                    </a:lnTo>
                    <a:lnTo>
                      <a:pt x="183" y="262"/>
                    </a:lnTo>
                    <a:lnTo>
                      <a:pt x="182" y="262"/>
                    </a:lnTo>
                    <a:lnTo>
                      <a:pt x="181" y="261"/>
                    </a:lnTo>
                    <a:lnTo>
                      <a:pt x="181" y="262"/>
                    </a:lnTo>
                    <a:lnTo>
                      <a:pt x="180" y="264"/>
                    </a:lnTo>
                    <a:lnTo>
                      <a:pt x="179" y="262"/>
                    </a:lnTo>
                    <a:lnTo>
                      <a:pt x="179" y="260"/>
                    </a:lnTo>
                    <a:lnTo>
                      <a:pt x="180" y="260"/>
                    </a:lnTo>
                    <a:lnTo>
                      <a:pt x="181" y="262"/>
                    </a:lnTo>
                    <a:lnTo>
                      <a:pt x="181" y="261"/>
                    </a:lnTo>
                    <a:lnTo>
                      <a:pt x="180" y="260"/>
                    </a:lnTo>
                    <a:lnTo>
                      <a:pt x="182" y="258"/>
                    </a:lnTo>
                    <a:lnTo>
                      <a:pt x="183" y="258"/>
                    </a:lnTo>
                    <a:lnTo>
                      <a:pt x="183" y="260"/>
                    </a:lnTo>
                    <a:lnTo>
                      <a:pt x="183" y="252"/>
                    </a:lnTo>
                    <a:lnTo>
                      <a:pt x="183" y="250"/>
                    </a:lnTo>
                    <a:lnTo>
                      <a:pt x="185" y="250"/>
                    </a:lnTo>
                    <a:lnTo>
                      <a:pt x="185" y="180"/>
                    </a:lnTo>
                    <a:lnTo>
                      <a:pt x="184" y="181"/>
                    </a:lnTo>
                    <a:lnTo>
                      <a:pt x="184" y="212"/>
                    </a:lnTo>
                    <a:lnTo>
                      <a:pt x="183" y="212"/>
                    </a:lnTo>
                    <a:lnTo>
                      <a:pt x="183" y="246"/>
                    </a:lnTo>
                    <a:lnTo>
                      <a:pt x="183" y="248"/>
                    </a:lnTo>
                    <a:lnTo>
                      <a:pt x="182" y="248"/>
                    </a:lnTo>
                    <a:lnTo>
                      <a:pt x="182" y="256"/>
                    </a:lnTo>
                    <a:lnTo>
                      <a:pt x="180" y="258"/>
                    </a:lnTo>
                    <a:lnTo>
                      <a:pt x="180" y="256"/>
                    </a:lnTo>
                    <a:lnTo>
                      <a:pt x="179" y="256"/>
                    </a:lnTo>
                    <a:lnTo>
                      <a:pt x="180" y="254"/>
                    </a:lnTo>
                    <a:lnTo>
                      <a:pt x="182" y="256"/>
                    </a:lnTo>
                    <a:lnTo>
                      <a:pt x="182" y="248"/>
                    </a:lnTo>
                    <a:lnTo>
                      <a:pt x="183" y="246"/>
                    </a:lnTo>
                    <a:lnTo>
                      <a:pt x="183" y="212"/>
                    </a:lnTo>
                    <a:lnTo>
                      <a:pt x="183" y="220"/>
                    </a:lnTo>
                    <a:lnTo>
                      <a:pt x="181" y="220"/>
                    </a:lnTo>
                    <a:lnTo>
                      <a:pt x="182" y="218"/>
                    </a:lnTo>
                    <a:lnTo>
                      <a:pt x="183" y="220"/>
                    </a:lnTo>
                    <a:lnTo>
                      <a:pt x="183" y="212"/>
                    </a:lnTo>
                    <a:lnTo>
                      <a:pt x="183" y="210"/>
                    </a:lnTo>
                    <a:lnTo>
                      <a:pt x="184" y="210"/>
                    </a:lnTo>
                    <a:lnTo>
                      <a:pt x="184" y="212"/>
                    </a:lnTo>
                    <a:lnTo>
                      <a:pt x="184" y="181"/>
                    </a:lnTo>
                    <a:lnTo>
                      <a:pt x="184" y="190"/>
                    </a:lnTo>
                    <a:lnTo>
                      <a:pt x="184" y="192"/>
                    </a:lnTo>
                    <a:lnTo>
                      <a:pt x="184" y="190"/>
                    </a:lnTo>
                    <a:lnTo>
                      <a:pt x="184" y="181"/>
                    </a:lnTo>
                    <a:lnTo>
                      <a:pt x="184" y="200"/>
                    </a:lnTo>
                    <a:lnTo>
                      <a:pt x="181" y="200"/>
                    </a:lnTo>
                    <a:lnTo>
                      <a:pt x="180" y="200"/>
                    </a:lnTo>
                    <a:lnTo>
                      <a:pt x="179" y="200"/>
                    </a:lnTo>
                    <a:lnTo>
                      <a:pt x="181" y="202"/>
                    </a:lnTo>
                    <a:lnTo>
                      <a:pt x="181" y="204"/>
                    </a:lnTo>
                    <a:lnTo>
                      <a:pt x="181" y="220"/>
                    </a:lnTo>
                    <a:lnTo>
                      <a:pt x="179" y="220"/>
                    </a:lnTo>
                    <a:lnTo>
                      <a:pt x="179" y="222"/>
                    </a:lnTo>
                    <a:lnTo>
                      <a:pt x="179" y="228"/>
                    </a:lnTo>
                    <a:lnTo>
                      <a:pt x="178" y="230"/>
                    </a:lnTo>
                    <a:lnTo>
                      <a:pt x="178" y="258"/>
                    </a:lnTo>
                    <a:lnTo>
                      <a:pt x="176" y="258"/>
                    </a:lnTo>
                    <a:lnTo>
                      <a:pt x="173" y="256"/>
                    </a:lnTo>
                    <a:lnTo>
                      <a:pt x="173" y="258"/>
                    </a:lnTo>
                    <a:lnTo>
                      <a:pt x="175" y="258"/>
                    </a:lnTo>
                    <a:lnTo>
                      <a:pt x="175" y="260"/>
                    </a:lnTo>
                    <a:lnTo>
                      <a:pt x="174" y="262"/>
                    </a:lnTo>
                    <a:lnTo>
                      <a:pt x="174" y="264"/>
                    </a:lnTo>
                    <a:lnTo>
                      <a:pt x="174" y="266"/>
                    </a:lnTo>
                    <a:lnTo>
                      <a:pt x="173" y="264"/>
                    </a:lnTo>
                    <a:lnTo>
                      <a:pt x="174" y="264"/>
                    </a:lnTo>
                    <a:lnTo>
                      <a:pt x="174" y="262"/>
                    </a:lnTo>
                    <a:lnTo>
                      <a:pt x="173" y="260"/>
                    </a:lnTo>
                    <a:lnTo>
                      <a:pt x="172" y="259"/>
                    </a:lnTo>
                    <a:lnTo>
                      <a:pt x="172" y="264"/>
                    </a:lnTo>
                    <a:lnTo>
                      <a:pt x="171" y="266"/>
                    </a:lnTo>
                    <a:lnTo>
                      <a:pt x="170" y="266"/>
                    </a:lnTo>
                    <a:lnTo>
                      <a:pt x="170" y="292"/>
                    </a:lnTo>
                    <a:lnTo>
                      <a:pt x="169" y="294"/>
                    </a:lnTo>
                    <a:lnTo>
                      <a:pt x="169" y="292"/>
                    </a:lnTo>
                    <a:lnTo>
                      <a:pt x="170" y="292"/>
                    </a:lnTo>
                    <a:lnTo>
                      <a:pt x="170" y="266"/>
                    </a:lnTo>
                    <a:lnTo>
                      <a:pt x="170" y="286"/>
                    </a:lnTo>
                    <a:lnTo>
                      <a:pt x="169" y="288"/>
                    </a:lnTo>
                    <a:lnTo>
                      <a:pt x="168" y="286"/>
                    </a:lnTo>
                    <a:lnTo>
                      <a:pt x="170" y="286"/>
                    </a:lnTo>
                    <a:lnTo>
                      <a:pt x="170" y="266"/>
                    </a:lnTo>
                    <a:lnTo>
                      <a:pt x="169" y="266"/>
                    </a:lnTo>
                    <a:lnTo>
                      <a:pt x="169" y="280"/>
                    </a:lnTo>
                    <a:lnTo>
                      <a:pt x="169" y="282"/>
                    </a:lnTo>
                    <a:lnTo>
                      <a:pt x="167" y="282"/>
                    </a:lnTo>
                    <a:lnTo>
                      <a:pt x="168" y="284"/>
                    </a:lnTo>
                    <a:lnTo>
                      <a:pt x="167" y="284"/>
                    </a:lnTo>
                    <a:lnTo>
                      <a:pt x="166" y="286"/>
                    </a:lnTo>
                    <a:lnTo>
                      <a:pt x="167" y="288"/>
                    </a:lnTo>
                    <a:lnTo>
                      <a:pt x="167" y="290"/>
                    </a:lnTo>
                    <a:lnTo>
                      <a:pt x="166" y="290"/>
                    </a:lnTo>
                    <a:lnTo>
                      <a:pt x="165" y="288"/>
                    </a:lnTo>
                    <a:lnTo>
                      <a:pt x="164" y="288"/>
                    </a:lnTo>
                    <a:lnTo>
                      <a:pt x="164" y="286"/>
                    </a:lnTo>
                    <a:lnTo>
                      <a:pt x="163" y="286"/>
                    </a:lnTo>
                    <a:lnTo>
                      <a:pt x="163" y="292"/>
                    </a:lnTo>
                    <a:lnTo>
                      <a:pt x="163" y="294"/>
                    </a:lnTo>
                    <a:lnTo>
                      <a:pt x="162" y="292"/>
                    </a:lnTo>
                    <a:lnTo>
                      <a:pt x="163" y="292"/>
                    </a:lnTo>
                    <a:lnTo>
                      <a:pt x="163" y="286"/>
                    </a:lnTo>
                    <a:lnTo>
                      <a:pt x="161" y="286"/>
                    </a:lnTo>
                    <a:lnTo>
                      <a:pt x="161" y="292"/>
                    </a:lnTo>
                    <a:lnTo>
                      <a:pt x="160" y="294"/>
                    </a:lnTo>
                    <a:lnTo>
                      <a:pt x="156" y="294"/>
                    </a:lnTo>
                    <a:lnTo>
                      <a:pt x="156" y="292"/>
                    </a:lnTo>
                    <a:lnTo>
                      <a:pt x="161" y="292"/>
                    </a:lnTo>
                    <a:lnTo>
                      <a:pt x="161" y="286"/>
                    </a:lnTo>
                    <a:lnTo>
                      <a:pt x="161" y="288"/>
                    </a:lnTo>
                    <a:lnTo>
                      <a:pt x="161" y="290"/>
                    </a:lnTo>
                    <a:lnTo>
                      <a:pt x="157" y="290"/>
                    </a:lnTo>
                    <a:lnTo>
                      <a:pt x="155" y="288"/>
                    </a:lnTo>
                    <a:lnTo>
                      <a:pt x="155" y="312"/>
                    </a:lnTo>
                    <a:lnTo>
                      <a:pt x="154" y="314"/>
                    </a:lnTo>
                    <a:lnTo>
                      <a:pt x="154" y="318"/>
                    </a:lnTo>
                    <a:lnTo>
                      <a:pt x="153" y="320"/>
                    </a:lnTo>
                    <a:lnTo>
                      <a:pt x="153" y="319"/>
                    </a:lnTo>
                    <a:lnTo>
                      <a:pt x="153" y="320"/>
                    </a:lnTo>
                    <a:lnTo>
                      <a:pt x="153" y="322"/>
                    </a:lnTo>
                    <a:lnTo>
                      <a:pt x="151" y="322"/>
                    </a:lnTo>
                    <a:lnTo>
                      <a:pt x="150" y="320"/>
                    </a:lnTo>
                    <a:lnTo>
                      <a:pt x="153" y="320"/>
                    </a:lnTo>
                    <a:lnTo>
                      <a:pt x="153" y="319"/>
                    </a:lnTo>
                    <a:lnTo>
                      <a:pt x="153" y="318"/>
                    </a:lnTo>
                    <a:lnTo>
                      <a:pt x="154" y="318"/>
                    </a:lnTo>
                    <a:lnTo>
                      <a:pt x="154" y="314"/>
                    </a:lnTo>
                    <a:lnTo>
                      <a:pt x="152" y="314"/>
                    </a:lnTo>
                    <a:lnTo>
                      <a:pt x="152" y="318"/>
                    </a:lnTo>
                    <a:lnTo>
                      <a:pt x="150" y="320"/>
                    </a:lnTo>
                    <a:lnTo>
                      <a:pt x="149" y="318"/>
                    </a:lnTo>
                    <a:lnTo>
                      <a:pt x="150" y="316"/>
                    </a:lnTo>
                    <a:lnTo>
                      <a:pt x="151" y="316"/>
                    </a:lnTo>
                    <a:lnTo>
                      <a:pt x="152" y="318"/>
                    </a:lnTo>
                    <a:lnTo>
                      <a:pt x="152" y="314"/>
                    </a:lnTo>
                    <a:lnTo>
                      <a:pt x="148" y="314"/>
                    </a:lnTo>
                    <a:lnTo>
                      <a:pt x="148" y="322"/>
                    </a:lnTo>
                    <a:lnTo>
                      <a:pt x="148" y="326"/>
                    </a:lnTo>
                    <a:lnTo>
                      <a:pt x="148" y="327"/>
                    </a:lnTo>
                    <a:lnTo>
                      <a:pt x="148" y="330"/>
                    </a:lnTo>
                    <a:lnTo>
                      <a:pt x="148" y="332"/>
                    </a:lnTo>
                    <a:lnTo>
                      <a:pt x="146" y="330"/>
                    </a:lnTo>
                    <a:lnTo>
                      <a:pt x="148" y="330"/>
                    </a:lnTo>
                    <a:lnTo>
                      <a:pt x="148" y="327"/>
                    </a:lnTo>
                    <a:lnTo>
                      <a:pt x="147" y="328"/>
                    </a:lnTo>
                    <a:lnTo>
                      <a:pt x="144" y="328"/>
                    </a:lnTo>
                    <a:lnTo>
                      <a:pt x="143" y="326"/>
                    </a:lnTo>
                    <a:lnTo>
                      <a:pt x="146" y="326"/>
                    </a:lnTo>
                    <a:lnTo>
                      <a:pt x="148" y="324"/>
                    </a:lnTo>
                    <a:lnTo>
                      <a:pt x="148" y="326"/>
                    </a:lnTo>
                    <a:lnTo>
                      <a:pt x="148" y="322"/>
                    </a:lnTo>
                    <a:lnTo>
                      <a:pt x="147" y="324"/>
                    </a:lnTo>
                    <a:lnTo>
                      <a:pt x="143" y="324"/>
                    </a:lnTo>
                    <a:lnTo>
                      <a:pt x="143" y="322"/>
                    </a:lnTo>
                    <a:lnTo>
                      <a:pt x="147" y="322"/>
                    </a:lnTo>
                    <a:lnTo>
                      <a:pt x="148" y="320"/>
                    </a:lnTo>
                    <a:lnTo>
                      <a:pt x="148" y="322"/>
                    </a:lnTo>
                    <a:lnTo>
                      <a:pt x="148" y="314"/>
                    </a:lnTo>
                    <a:lnTo>
                      <a:pt x="147" y="314"/>
                    </a:lnTo>
                    <a:lnTo>
                      <a:pt x="147" y="312"/>
                    </a:lnTo>
                    <a:lnTo>
                      <a:pt x="155" y="312"/>
                    </a:lnTo>
                    <a:lnTo>
                      <a:pt x="155" y="288"/>
                    </a:lnTo>
                    <a:lnTo>
                      <a:pt x="155" y="286"/>
                    </a:lnTo>
                    <a:lnTo>
                      <a:pt x="157" y="286"/>
                    </a:lnTo>
                    <a:lnTo>
                      <a:pt x="158" y="284"/>
                    </a:lnTo>
                    <a:lnTo>
                      <a:pt x="158" y="286"/>
                    </a:lnTo>
                    <a:lnTo>
                      <a:pt x="158" y="288"/>
                    </a:lnTo>
                    <a:lnTo>
                      <a:pt x="161" y="288"/>
                    </a:lnTo>
                    <a:lnTo>
                      <a:pt x="161" y="286"/>
                    </a:lnTo>
                    <a:lnTo>
                      <a:pt x="160" y="286"/>
                    </a:lnTo>
                    <a:lnTo>
                      <a:pt x="161" y="284"/>
                    </a:lnTo>
                    <a:lnTo>
                      <a:pt x="164" y="284"/>
                    </a:lnTo>
                    <a:lnTo>
                      <a:pt x="164" y="286"/>
                    </a:lnTo>
                    <a:lnTo>
                      <a:pt x="165" y="286"/>
                    </a:lnTo>
                    <a:lnTo>
                      <a:pt x="165" y="284"/>
                    </a:lnTo>
                    <a:lnTo>
                      <a:pt x="167" y="282"/>
                    </a:lnTo>
                    <a:lnTo>
                      <a:pt x="166" y="282"/>
                    </a:lnTo>
                    <a:lnTo>
                      <a:pt x="165" y="280"/>
                    </a:lnTo>
                    <a:lnTo>
                      <a:pt x="169" y="280"/>
                    </a:lnTo>
                    <a:lnTo>
                      <a:pt x="169" y="266"/>
                    </a:lnTo>
                    <a:lnTo>
                      <a:pt x="169" y="274"/>
                    </a:lnTo>
                    <a:lnTo>
                      <a:pt x="169" y="276"/>
                    </a:lnTo>
                    <a:lnTo>
                      <a:pt x="167" y="276"/>
                    </a:lnTo>
                    <a:lnTo>
                      <a:pt x="165" y="278"/>
                    </a:lnTo>
                    <a:lnTo>
                      <a:pt x="164" y="276"/>
                    </a:lnTo>
                    <a:lnTo>
                      <a:pt x="163" y="276"/>
                    </a:lnTo>
                    <a:lnTo>
                      <a:pt x="162" y="276"/>
                    </a:lnTo>
                    <a:lnTo>
                      <a:pt x="162" y="280"/>
                    </a:lnTo>
                    <a:lnTo>
                      <a:pt x="160" y="282"/>
                    </a:lnTo>
                    <a:lnTo>
                      <a:pt x="159" y="280"/>
                    </a:lnTo>
                    <a:lnTo>
                      <a:pt x="160" y="280"/>
                    </a:lnTo>
                    <a:lnTo>
                      <a:pt x="160" y="278"/>
                    </a:lnTo>
                    <a:lnTo>
                      <a:pt x="161" y="278"/>
                    </a:lnTo>
                    <a:lnTo>
                      <a:pt x="162" y="280"/>
                    </a:lnTo>
                    <a:lnTo>
                      <a:pt x="162" y="276"/>
                    </a:lnTo>
                    <a:lnTo>
                      <a:pt x="161" y="276"/>
                    </a:lnTo>
                    <a:lnTo>
                      <a:pt x="162" y="274"/>
                    </a:lnTo>
                    <a:lnTo>
                      <a:pt x="161" y="274"/>
                    </a:lnTo>
                    <a:lnTo>
                      <a:pt x="162" y="272"/>
                    </a:lnTo>
                    <a:lnTo>
                      <a:pt x="163" y="272"/>
                    </a:lnTo>
                    <a:lnTo>
                      <a:pt x="162" y="274"/>
                    </a:lnTo>
                    <a:lnTo>
                      <a:pt x="163" y="274"/>
                    </a:lnTo>
                    <a:lnTo>
                      <a:pt x="163" y="276"/>
                    </a:lnTo>
                    <a:lnTo>
                      <a:pt x="165" y="274"/>
                    </a:lnTo>
                    <a:lnTo>
                      <a:pt x="166" y="274"/>
                    </a:lnTo>
                    <a:lnTo>
                      <a:pt x="167" y="272"/>
                    </a:lnTo>
                    <a:lnTo>
                      <a:pt x="168" y="272"/>
                    </a:lnTo>
                    <a:lnTo>
                      <a:pt x="168" y="274"/>
                    </a:lnTo>
                    <a:lnTo>
                      <a:pt x="169" y="274"/>
                    </a:lnTo>
                    <a:lnTo>
                      <a:pt x="169" y="266"/>
                    </a:lnTo>
                    <a:lnTo>
                      <a:pt x="166" y="266"/>
                    </a:lnTo>
                    <a:lnTo>
                      <a:pt x="166" y="264"/>
                    </a:lnTo>
                    <a:lnTo>
                      <a:pt x="172" y="264"/>
                    </a:lnTo>
                    <a:lnTo>
                      <a:pt x="172" y="259"/>
                    </a:lnTo>
                    <a:lnTo>
                      <a:pt x="171" y="258"/>
                    </a:lnTo>
                    <a:lnTo>
                      <a:pt x="172" y="258"/>
                    </a:lnTo>
                    <a:lnTo>
                      <a:pt x="172" y="256"/>
                    </a:lnTo>
                    <a:lnTo>
                      <a:pt x="173" y="256"/>
                    </a:lnTo>
                    <a:lnTo>
                      <a:pt x="176" y="254"/>
                    </a:lnTo>
                    <a:lnTo>
                      <a:pt x="177" y="254"/>
                    </a:lnTo>
                    <a:lnTo>
                      <a:pt x="178" y="258"/>
                    </a:lnTo>
                    <a:lnTo>
                      <a:pt x="178" y="230"/>
                    </a:lnTo>
                    <a:lnTo>
                      <a:pt x="177" y="228"/>
                    </a:lnTo>
                    <a:lnTo>
                      <a:pt x="178" y="226"/>
                    </a:lnTo>
                    <a:lnTo>
                      <a:pt x="179" y="228"/>
                    </a:lnTo>
                    <a:lnTo>
                      <a:pt x="179" y="222"/>
                    </a:lnTo>
                    <a:lnTo>
                      <a:pt x="179" y="220"/>
                    </a:lnTo>
                    <a:lnTo>
                      <a:pt x="179" y="218"/>
                    </a:lnTo>
                    <a:lnTo>
                      <a:pt x="181" y="220"/>
                    </a:lnTo>
                    <a:lnTo>
                      <a:pt x="181" y="204"/>
                    </a:lnTo>
                    <a:lnTo>
                      <a:pt x="179" y="204"/>
                    </a:lnTo>
                    <a:lnTo>
                      <a:pt x="179" y="216"/>
                    </a:lnTo>
                    <a:lnTo>
                      <a:pt x="177" y="216"/>
                    </a:lnTo>
                    <a:lnTo>
                      <a:pt x="177" y="214"/>
                    </a:lnTo>
                    <a:lnTo>
                      <a:pt x="179" y="214"/>
                    </a:lnTo>
                    <a:lnTo>
                      <a:pt x="179" y="216"/>
                    </a:lnTo>
                    <a:lnTo>
                      <a:pt x="179" y="204"/>
                    </a:lnTo>
                    <a:lnTo>
                      <a:pt x="178" y="204"/>
                    </a:lnTo>
                    <a:lnTo>
                      <a:pt x="179" y="200"/>
                    </a:lnTo>
                    <a:lnTo>
                      <a:pt x="177" y="200"/>
                    </a:lnTo>
                    <a:lnTo>
                      <a:pt x="177" y="234"/>
                    </a:lnTo>
                    <a:lnTo>
                      <a:pt x="176" y="236"/>
                    </a:lnTo>
                    <a:lnTo>
                      <a:pt x="176" y="238"/>
                    </a:lnTo>
                    <a:lnTo>
                      <a:pt x="175" y="238"/>
                    </a:lnTo>
                    <a:lnTo>
                      <a:pt x="174" y="237"/>
                    </a:lnTo>
                    <a:lnTo>
                      <a:pt x="174" y="252"/>
                    </a:lnTo>
                    <a:lnTo>
                      <a:pt x="171" y="252"/>
                    </a:lnTo>
                    <a:lnTo>
                      <a:pt x="172" y="250"/>
                    </a:lnTo>
                    <a:lnTo>
                      <a:pt x="174" y="250"/>
                    </a:lnTo>
                    <a:lnTo>
                      <a:pt x="174" y="252"/>
                    </a:lnTo>
                    <a:lnTo>
                      <a:pt x="174" y="237"/>
                    </a:lnTo>
                    <a:lnTo>
                      <a:pt x="173" y="236"/>
                    </a:lnTo>
                    <a:lnTo>
                      <a:pt x="173" y="234"/>
                    </a:lnTo>
                    <a:lnTo>
                      <a:pt x="175" y="234"/>
                    </a:lnTo>
                    <a:lnTo>
                      <a:pt x="174" y="232"/>
                    </a:lnTo>
                    <a:lnTo>
                      <a:pt x="176" y="232"/>
                    </a:lnTo>
                    <a:lnTo>
                      <a:pt x="176" y="234"/>
                    </a:lnTo>
                    <a:lnTo>
                      <a:pt x="177" y="234"/>
                    </a:lnTo>
                    <a:lnTo>
                      <a:pt x="177" y="200"/>
                    </a:lnTo>
                    <a:lnTo>
                      <a:pt x="176" y="200"/>
                    </a:lnTo>
                    <a:lnTo>
                      <a:pt x="177" y="198"/>
                    </a:lnTo>
                    <a:lnTo>
                      <a:pt x="181" y="198"/>
                    </a:lnTo>
                    <a:lnTo>
                      <a:pt x="181" y="200"/>
                    </a:lnTo>
                    <a:lnTo>
                      <a:pt x="182" y="198"/>
                    </a:lnTo>
                    <a:lnTo>
                      <a:pt x="184" y="200"/>
                    </a:lnTo>
                    <a:lnTo>
                      <a:pt x="184" y="181"/>
                    </a:lnTo>
                    <a:lnTo>
                      <a:pt x="178" y="188"/>
                    </a:lnTo>
                    <a:lnTo>
                      <a:pt x="177" y="188"/>
                    </a:lnTo>
                    <a:lnTo>
                      <a:pt x="177" y="192"/>
                    </a:lnTo>
                    <a:lnTo>
                      <a:pt x="176" y="192"/>
                    </a:lnTo>
                    <a:lnTo>
                      <a:pt x="176" y="190"/>
                    </a:lnTo>
                    <a:lnTo>
                      <a:pt x="177" y="192"/>
                    </a:lnTo>
                    <a:lnTo>
                      <a:pt x="177" y="188"/>
                    </a:lnTo>
                    <a:lnTo>
                      <a:pt x="174" y="190"/>
                    </a:lnTo>
                    <a:lnTo>
                      <a:pt x="171" y="194"/>
                    </a:lnTo>
                    <a:lnTo>
                      <a:pt x="169" y="196"/>
                    </a:lnTo>
                    <a:lnTo>
                      <a:pt x="170" y="196"/>
                    </a:lnTo>
                    <a:lnTo>
                      <a:pt x="171" y="198"/>
                    </a:lnTo>
                    <a:lnTo>
                      <a:pt x="167" y="198"/>
                    </a:lnTo>
                    <a:lnTo>
                      <a:pt x="166" y="200"/>
                    </a:lnTo>
                    <a:lnTo>
                      <a:pt x="167" y="200"/>
                    </a:lnTo>
                    <a:lnTo>
                      <a:pt x="169" y="202"/>
                    </a:lnTo>
                    <a:lnTo>
                      <a:pt x="172" y="202"/>
                    </a:lnTo>
                    <a:lnTo>
                      <a:pt x="173" y="200"/>
                    </a:lnTo>
                    <a:lnTo>
                      <a:pt x="175" y="200"/>
                    </a:lnTo>
                    <a:lnTo>
                      <a:pt x="176" y="202"/>
                    </a:lnTo>
                    <a:lnTo>
                      <a:pt x="176" y="214"/>
                    </a:lnTo>
                    <a:lnTo>
                      <a:pt x="175" y="215"/>
                    </a:lnTo>
                    <a:lnTo>
                      <a:pt x="175" y="222"/>
                    </a:lnTo>
                    <a:lnTo>
                      <a:pt x="174" y="222"/>
                    </a:lnTo>
                    <a:lnTo>
                      <a:pt x="174" y="230"/>
                    </a:lnTo>
                    <a:lnTo>
                      <a:pt x="172" y="230"/>
                    </a:lnTo>
                    <a:lnTo>
                      <a:pt x="172" y="228"/>
                    </a:lnTo>
                    <a:lnTo>
                      <a:pt x="174" y="228"/>
                    </a:lnTo>
                    <a:lnTo>
                      <a:pt x="174" y="230"/>
                    </a:lnTo>
                    <a:lnTo>
                      <a:pt x="174" y="222"/>
                    </a:lnTo>
                    <a:lnTo>
                      <a:pt x="172" y="222"/>
                    </a:lnTo>
                    <a:lnTo>
                      <a:pt x="172" y="218"/>
                    </a:lnTo>
                    <a:lnTo>
                      <a:pt x="174" y="218"/>
                    </a:lnTo>
                    <a:lnTo>
                      <a:pt x="175" y="222"/>
                    </a:lnTo>
                    <a:lnTo>
                      <a:pt x="175" y="215"/>
                    </a:lnTo>
                    <a:lnTo>
                      <a:pt x="175" y="216"/>
                    </a:lnTo>
                    <a:lnTo>
                      <a:pt x="173" y="216"/>
                    </a:lnTo>
                    <a:lnTo>
                      <a:pt x="172" y="218"/>
                    </a:lnTo>
                    <a:lnTo>
                      <a:pt x="172" y="219"/>
                    </a:lnTo>
                    <a:lnTo>
                      <a:pt x="172" y="230"/>
                    </a:lnTo>
                    <a:lnTo>
                      <a:pt x="171" y="231"/>
                    </a:lnTo>
                    <a:lnTo>
                      <a:pt x="171" y="260"/>
                    </a:lnTo>
                    <a:lnTo>
                      <a:pt x="171" y="262"/>
                    </a:lnTo>
                    <a:lnTo>
                      <a:pt x="169" y="262"/>
                    </a:lnTo>
                    <a:lnTo>
                      <a:pt x="169" y="260"/>
                    </a:lnTo>
                    <a:lnTo>
                      <a:pt x="171" y="260"/>
                    </a:lnTo>
                    <a:lnTo>
                      <a:pt x="171" y="231"/>
                    </a:lnTo>
                    <a:lnTo>
                      <a:pt x="171" y="232"/>
                    </a:lnTo>
                    <a:lnTo>
                      <a:pt x="171" y="256"/>
                    </a:lnTo>
                    <a:lnTo>
                      <a:pt x="169" y="256"/>
                    </a:lnTo>
                    <a:lnTo>
                      <a:pt x="169" y="260"/>
                    </a:lnTo>
                    <a:lnTo>
                      <a:pt x="168" y="260"/>
                    </a:lnTo>
                    <a:lnTo>
                      <a:pt x="168" y="258"/>
                    </a:lnTo>
                    <a:lnTo>
                      <a:pt x="169" y="260"/>
                    </a:lnTo>
                    <a:lnTo>
                      <a:pt x="169" y="256"/>
                    </a:lnTo>
                    <a:lnTo>
                      <a:pt x="168" y="254"/>
                    </a:lnTo>
                    <a:lnTo>
                      <a:pt x="167" y="254"/>
                    </a:lnTo>
                    <a:lnTo>
                      <a:pt x="167" y="252"/>
                    </a:lnTo>
                    <a:lnTo>
                      <a:pt x="168" y="250"/>
                    </a:lnTo>
                    <a:lnTo>
                      <a:pt x="169" y="252"/>
                    </a:lnTo>
                    <a:lnTo>
                      <a:pt x="169" y="254"/>
                    </a:lnTo>
                    <a:lnTo>
                      <a:pt x="170" y="252"/>
                    </a:lnTo>
                    <a:lnTo>
                      <a:pt x="171" y="256"/>
                    </a:lnTo>
                    <a:lnTo>
                      <a:pt x="171" y="232"/>
                    </a:lnTo>
                    <a:lnTo>
                      <a:pt x="171" y="240"/>
                    </a:lnTo>
                    <a:lnTo>
                      <a:pt x="170" y="242"/>
                    </a:lnTo>
                    <a:lnTo>
                      <a:pt x="168" y="242"/>
                    </a:lnTo>
                    <a:lnTo>
                      <a:pt x="169" y="240"/>
                    </a:lnTo>
                    <a:lnTo>
                      <a:pt x="171" y="240"/>
                    </a:lnTo>
                    <a:lnTo>
                      <a:pt x="171" y="232"/>
                    </a:lnTo>
                    <a:lnTo>
                      <a:pt x="170" y="232"/>
                    </a:lnTo>
                    <a:lnTo>
                      <a:pt x="170" y="236"/>
                    </a:lnTo>
                    <a:lnTo>
                      <a:pt x="170" y="234"/>
                    </a:lnTo>
                    <a:lnTo>
                      <a:pt x="170" y="238"/>
                    </a:lnTo>
                    <a:lnTo>
                      <a:pt x="168" y="238"/>
                    </a:lnTo>
                    <a:lnTo>
                      <a:pt x="168" y="248"/>
                    </a:lnTo>
                    <a:lnTo>
                      <a:pt x="160" y="248"/>
                    </a:lnTo>
                    <a:lnTo>
                      <a:pt x="160" y="247"/>
                    </a:lnTo>
                    <a:lnTo>
                      <a:pt x="160" y="268"/>
                    </a:lnTo>
                    <a:lnTo>
                      <a:pt x="160" y="270"/>
                    </a:lnTo>
                    <a:lnTo>
                      <a:pt x="159" y="270"/>
                    </a:lnTo>
                    <a:lnTo>
                      <a:pt x="159" y="272"/>
                    </a:lnTo>
                    <a:lnTo>
                      <a:pt x="158" y="272"/>
                    </a:lnTo>
                    <a:lnTo>
                      <a:pt x="158" y="270"/>
                    </a:lnTo>
                    <a:lnTo>
                      <a:pt x="159" y="270"/>
                    </a:lnTo>
                    <a:lnTo>
                      <a:pt x="159" y="272"/>
                    </a:lnTo>
                    <a:lnTo>
                      <a:pt x="159" y="270"/>
                    </a:lnTo>
                    <a:lnTo>
                      <a:pt x="157" y="268"/>
                    </a:lnTo>
                    <a:lnTo>
                      <a:pt x="157" y="280"/>
                    </a:lnTo>
                    <a:lnTo>
                      <a:pt x="156" y="282"/>
                    </a:lnTo>
                    <a:lnTo>
                      <a:pt x="156" y="284"/>
                    </a:lnTo>
                    <a:lnTo>
                      <a:pt x="155" y="284"/>
                    </a:lnTo>
                    <a:lnTo>
                      <a:pt x="155" y="294"/>
                    </a:lnTo>
                    <a:lnTo>
                      <a:pt x="154" y="294"/>
                    </a:lnTo>
                    <a:lnTo>
                      <a:pt x="154" y="306"/>
                    </a:lnTo>
                    <a:lnTo>
                      <a:pt x="153" y="306"/>
                    </a:lnTo>
                    <a:lnTo>
                      <a:pt x="153" y="308"/>
                    </a:lnTo>
                    <a:lnTo>
                      <a:pt x="152" y="310"/>
                    </a:lnTo>
                    <a:lnTo>
                      <a:pt x="150" y="310"/>
                    </a:lnTo>
                    <a:lnTo>
                      <a:pt x="147" y="310"/>
                    </a:lnTo>
                    <a:lnTo>
                      <a:pt x="145" y="310"/>
                    </a:lnTo>
                    <a:lnTo>
                      <a:pt x="145" y="312"/>
                    </a:lnTo>
                    <a:lnTo>
                      <a:pt x="144" y="314"/>
                    </a:lnTo>
                    <a:lnTo>
                      <a:pt x="143" y="314"/>
                    </a:lnTo>
                    <a:lnTo>
                      <a:pt x="143" y="316"/>
                    </a:lnTo>
                    <a:lnTo>
                      <a:pt x="143" y="324"/>
                    </a:lnTo>
                    <a:lnTo>
                      <a:pt x="134" y="324"/>
                    </a:lnTo>
                    <a:lnTo>
                      <a:pt x="133" y="322"/>
                    </a:lnTo>
                    <a:lnTo>
                      <a:pt x="142" y="322"/>
                    </a:lnTo>
                    <a:lnTo>
                      <a:pt x="143" y="324"/>
                    </a:lnTo>
                    <a:lnTo>
                      <a:pt x="143" y="316"/>
                    </a:lnTo>
                    <a:lnTo>
                      <a:pt x="142" y="316"/>
                    </a:lnTo>
                    <a:lnTo>
                      <a:pt x="142" y="318"/>
                    </a:lnTo>
                    <a:lnTo>
                      <a:pt x="141" y="320"/>
                    </a:lnTo>
                    <a:lnTo>
                      <a:pt x="137" y="320"/>
                    </a:lnTo>
                    <a:lnTo>
                      <a:pt x="138" y="318"/>
                    </a:lnTo>
                    <a:lnTo>
                      <a:pt x="142" y="318"/>
                    </a:lnTo>
                    <a:lnTo>
                      <a:pt x="142" y="316"/>
                    </a:lnTo>
                    <a:lnTo>
                      <a:pt x="140" y="316"/>
                    </a:lnTo>
                    <a:lnTo>
                      <a:pt x="140" y="314"/>
                    </a:lnTo>
                    <a:lnTo>
                      <a:pt x="137" y="314"/>
                    </a:lnTo>
                    <a:lnTo>
                      <a:pt x="137" y="318"/>
                    </a:lnTo>
                    <a:lnTo>
                      <a:pt x="136" y="318"/>
                    </a:lnTo>
                    <a:lnTo>
                      <a:pt x="133" y="320"/>
                    </a:lnTo>
                    <a:lnTo>
                      <a:pt x="132" y="320"/>
                    </a:lnTo>
                    <a:lnTo>
                      <a:pt x="132" y="318"/>
                    </a:lnTo>
                    <a:lnTo>
                      <a:pt x="132" y="316"/>
                    </a:lnTo>
                    <a:lnTo>
                      <a:pt x="134" y="318"/>
                    </a:lnTo>
                    <a:lnTo>
                      <a:pt x="136" y="316"/>
                    </a:lnTo>
                    <a:lnTo>
                      <a:pt x="137" y="316"/>
                    </a:lnTo>
                    <a:lnTo>
                      <a:pt x="137" y="318"/>
                    </a:lnTo>
                    <a:lnTo>
                      <a:pt x="137" y="314"/>
                    </a:lnTo>
                    <a:lnTo>
                      <a:pt x="136" y="314"/>
                    </a:lnTo>
                    <a:lnTo>
                      <a:pt x="133" y="316"/>
                    </a:lnTo>
                    <a:lnTo>
                      <a:pt x="132" y="314"/>
                    </a:lnTo>
                    <a:lnTo>
                      <a:pt x="133" y="312"/>
                    </a:lnTo>
                    <a:lnTo>
                      <a:pt x="135" y="312"/>
                    </a:lnTo>
                    <a:lnTo>
                      <a:pt x="137" y="314"/>
                    </a:lnTo>
                    <a:lnTo>
                      <a:pt x="140" y="312"/>
                    </a:lnTo>
                    <a:lnTo>
                      <a:pt x="145" y="312"/>
                    </a:lnTo>
                    <a:lnTo>
                      <a:pt x="145" y="310"/>
                    </a:lnTo>
                    <a:lnTo>
                      <a:pt x="142" y="310"/>
                    </a:lnTo>
                    <a:lnTo>
                      <a:pt x="142" y="308"/>
                    </a:lnTo>
                    <a:lnTo>
                      <a:pt x="141" y="308"/>
                    </a:lnTo>
                    <a:lnTo>
                      <a:pt x="141" y="306"/>
                    </a:lnTo>
                    <a:lnTo>
                      <a:pt x="143" y="306"/>
                    </a:lnTo>
                    <a:lnTo>
                      <a:pt x="143" y="308"/>
                    </a:lnTo>
                    <a:lnTo>
                      <a:pt x="146" y="308"/>
                    </a:lnTo>
                    <a:lnTo>
                      <a:pt x="147" y="310"/>
                    </a:lnTo>
                    <a:lnTo>
                      <a:pt x="147" y="308"/>
                    </a:lnTo>
                    <a:lnTo>
                      <a:pt x="150" y="310"/>
                    </a:lnTo>
                    <a:lnTo>
                      <a:pt x="152" y="308"/>
                    </a:lnTo>
                    <a:lnTo>
                      <a:pt x="153" y="306"/>
                    </a:lnTo>
                    <a:lnTo>
                      <a:pt x="151" y="306"/>
                    </a:lnTo>
                    <a:lnTo>
                      <a:pt x="152" y="304"/>
                    </a:lnTo>
                    <a:lnTo>
                      <a:pt x="153" y="304"/>
                    </a:lnTo>
                    <a:lnTo>
                      <a:pt x="153" y="302"/>
                    </a:lnTo>
                    <a:lnTo>
                      <a:pt x="146" y="302"/>
                    </a:lnTo>
                    <a:lnTo>
                      <a:pt x="147" y="300"/>
                    </a:lnTo>
                    <a:lnTo>
                      <a:pt x="153" y="300"/>
                    </a:lnTo>
                    <a:lnTo>
                      <a:pt x="153" y="302"/>
                    </a:lnTo>
                    <a:lnTo>
                      <a:pt x="154" y="302"/>
                    </a:lnTo>
                    <a:lnTo>
                      <a:pt x="153" y="304"/>
                    </a:lnTo>
                    <a:lnTo>
                      <a:pt x="154" y="306"/>
                    </a:lnTo>
                    <a:lnTo>
                      <a:pt x="154" y="294"/>
                    </a:lnTo>
                    <a:lnTo>
                      <a:pt x="153" y="294"/>
                    </a:lnTo>
                    <a:lnTo>
                      <a:pt x="153" y="292"/>
                    </a:lnTo>
                    <a:lnTo>
                      <a:pt x="155" y="292"/>
                    </a:lnTo>
                    <a:lnTo>
                      <a:pt x="155" y="294"/>
                    </a:lnTo>
                    <a:lnTo>
                      <a:pt x="155" y="284"/>
                    </a:lnTo>
                    <a:lnTo>
                      <a:pt x="154" y="283"/>
                    </a:lnTo>
                    <a:lnTo>
                      <a:pt x="154" y="286"/>
                    </a:lnTo>
                    <a:lnTo>
                      <a:pt x="152" y="286"/>
                    </a:lnTo>
                    <a:lnTo>
                      <a:pt x="152" y="296"/>
                    </a:lnTo>
                    <a:lnTo>
                      <a:pt x="151" y="294"/>
                    </a:lnTo>
                    <a:lnTo>
                      <a:pt x="150" y="296"/>
                    </a:lnTo>
                    <a:lnTo>
                      <a:pt x="150" y="298"/>
                    </a:lnTo>
                    <a:lnTo>
                      <a:pt x="148" y="298"/>
                    </a:lnTo>
                    <a:lnTo>
                      <a:pt x="148" y="296"/>
                    </a:lnTo>
                    <a:lnTo>
                      <a:pt x="150" y="294"/>
                    </a:lnTo>
                    <a:lnTo>
                      <a:pt x="148" y="292"/>
                    </a:lnTo>
                    <a:lnTo>
                      <a:pt x="152" y="292"/>
                    </a:lnTo>
                    <a:lnTo>
                      <a:pt x="152" y="296"/>
                    </a:lnTo>
                    <a:lnTo>
                      <a:pt x="152" y="286"/>
                    </a:lnTo>
                    <a:lnTo>
                      <a:pt x="148" y="286"/>
                    </a:lnTo>
                    <a:lnTo>
                      <a:pt x="148" y="284"/>
                    </a:lnTo>
                    <a:lnTo>
                      <a:pt x="148" y="296"/>
                    </a:lnTo>
                    <a:lnTo>
                      <a:pt x="145" y="296"/>
                    </a:lnTo>
                    <a:lnTo>
                      <a:pt x="145" y="294"/>
                    </a:lnTo>
                    <a:lnTo>
                      <a:pt x="147" y="294"/>
                    </a:lnTo>
                    <a:lnTo>
                      <a:pt x="148" y="296"/>
                    </a:lnTo>
                    <a:lnTo>
                      <a:pt x="148" y="284"/>
                    </a:lnTo>
                    <a:lnTo>
                      <a:pt x="147" y="284"/>
                    </a:lnTo>
                    <a:lnTo>
                      <a:pt x="148" y="284"/>
                    </a:lnTo>
                    <a:lnTo>
                      <a:pt x="150" y="282"/>
                    </a:lnTo>
                    <a:lnTo>
                      <a:pt x="151" y="282"/>
                    </a:lnTo>
                    <a:lnTo>
                      <a:pt x="151" y="284"/>
                    </a:lnTo>
                    <a:lnTo>
                      <a:pt x="154" y="284"/>
                    </a:lnTo>
                    <a:lnTo>
                      <a:pt x="154" y="286"/>
                    </a:lnTo>
                    <a:lnTo>
                      <a:pt x="154" y="283"/>
                    </a:lnTo>
                    <a:lnTo>
                      <a:pt x="153" y="282"/>
                    </a:lnTo>
                    <a:lnTo>
                      <a:pt x="152" y="282"/>
                    </a:lnTo>
                    <a:lnTo>
                      <a:pt x="152" y="280"/>
                    </a:lnTo>
                    <a:lnTo>
                      <a:pt x="157" y="280"/>
                    </a:lnTo>
                    <a:lnTo>
                      <a:pt x="157" y="268"/>
                    </a:lnTo>
                    <a:lnTo>
                      <a:pt x="160" y="268"/>
                    </a:lnTo>
                    <a:lnTo>
                      <a:pt x="160" y="247"/>
                    </a:lnTo>
                    <a:lnTo>
                      <a:pt x="160" y="246"/>
                    </a:lnTo>
                    <a:lnTo>
                      <a:pt x="161" y="244"/>
                    </a:lnTo>
                    <a:lnTo>
                      <a:pt x="162" y="246"/>
                    </a:lnTo>
                    <a:lnTo>
                      <a:pt x="168" y="246"/>
                    </a:lnTo>
                    <a:lnTo>
                      <a:pt x="168" y="248"/>
                    </a:lnTo>
                    <a:lnTo>
                      <a:pt x="168" y="238"/>
                    </a:lnTo>
                    <a:lnTo>
                      <a:pt x="168" y="244"/>
                    </a:lnTo>
                    <a:lnTo>
                      <a:pt x="165" y="244"/>
                    </a:lnTo>
                    <a:lnTo>
                      <a:pt x="165" y="242"/>
                    </a:lnTo>
                    <a:lnTo>
                      <a:pt x="167" y="242"/>
                    </a:lnTo>
                    <a:lnTo>
                      <a:pt x="168" y="244"/>
                    </a:lnTo>
                    <a:lnTo>
                      <a:pt x="168" y="238"/>
                    </a:lnTo>
                    <a:lnTo>
                      <a:pt x="165" y="236"/>
                    </a:lnTo>
                    <a:lnTo>
                      <a:pt x="166" y="236"/>
                    </a:lnTo>
                    <a:lnTo>
                      <a:pt x="167" y="234"/>
                    </a:lnTo>
                    <a:lnTo>
                      <a:pt x="166" y="234"/>
                    </a:lnTo>
                    <a:lnTo>
                      <a:pt x="167" y="232"/>
                    </a:lnTo>
                    <a:lnTo>
                      <a:pt x="170" y="232"/>
                    </a:lnTo>
                    <a:lnTo>
                      <a:pt x="170" y="230"/>
                    </a:lnTo>
                    <a:lnTo>
                      <a:pt x="169" y="230"/>
                    </a:lnTo>
                    <a:lnTo>
                      <a:pt x="170" y="228"/>
                    </a:lnTo>
                    <a:lnTo>
                      <a:pt x="172" y="230"/>
                    </a:lnTo>
                    <a:lnTo>
                      <a:pt x="172" y="219"/>
                    </a:lnTo>
                    <a:lnTo>
                      <a:pt x="171" y="220"/>
                    </a:lnTo>
                    <a:lnTo>
                      <a:pt x="169" y="220"/>
                    </a:lnTo>
                    <a:lnTo>
                      <a:pt x="170" y="222"/>
                    </a:lnTo>
                    <a:lnTo>
                      <a:pt x="168" y="222"/>
                    </a:lnTo>
                    <a:lnTo>
                      <a:pt x="168" y="228"/>
                    </a:lnTo>
                    <a:lnTo>
                      <a:pt x="166" y="232"/>
                    </a:lnTo>
                    <a:lnTo>
                      <a:pt x="165" y="232"/>
                    </a:lnTo>
                    <a:lnTo>
                      <a:pt x="165" y="230"/>
                    </a:lnTo>
                    <a:lnTo>
                      <a:pt x="168" y="228"/>
                    </a:lnTo>
                    <a:lnTo>
                      <a:pt x="168" y="222"/>
                    </a:lnTo>
                    <a:lnTo>
                      <a:pt x="167" y="222"/>
                    </a:lnTo>
                    <a:lnTo>
                      <a:pt x="167" y="220"/>
                    </a:lnTo>
                    <a:lnTo>
                      <a:pt x="168" y="220"/>
                    </a:lnTo>
                    <a:lnTo>
                      <a:pt x="168" y="218"/>
                    </a:lnTo>
                    <a:lnTo>
                      <a:pt x="170" y="218"/>
                    </a:lnTo>
                    <a:lnTo>
                      <a:pt x="171" y="216"/>
                    </a:lnTo>
                    <a:lnTo>
                      <a:pt x="169" y="214"/>
                    </a:lnTo>
                    <a:lnTo>
                      <a:pt x="169" y="216"/>
                    </a:lnTo>
                    <a:lnTo>
                      <a:pt x="167" y="216"/>
                    </a:lnTo>
                    <a:lnTo>
                      <a:pt x="168" y="214"/>
                    </a:lnTo>
                    <a:lnTo>
                      <a:pt x="169" y="214"/>
                    </a:lnTo>
                    <a:lnTo>
                      <a:pt x="176" y="214"/>
                    </a:lnTo>
                    <a:lnTo>
                      <a:pt x="176" y="202"/>
                    </a:lnTo>
                    <a:lnTo>
                      <a:pt x="172" y="202"/>
                    </a:lnTo>
                    <a:lnTo>
                      <a:pt x="172" y="204"/>
                    </a:lnTo>
                    <a:lnTo>
                      <a:pt x="168" y="204"/>
                    </a:lnTo>
                    <a:lnTo>
                      <a:pt x="165" y="206"/>
                    </a:lnTo>
                    <a:lnTo>
                      <a:pt x="166" y="206"/>
                    </a:lnTo>
                    <a:lnTo>
                      <a:pt x="166" y="208"/>
                    </a:lnTo>
                    <a:lnTo>
                      <a:pt x="165" y="208"/>
                    </a:lnTo>
                    <a:lnTo>
                      <a:pt x="165" y="222"/>
                    </a:lnTo>
                    <a:lnTo>
                      <a:pt x="165" y="224"/>
                    </a:lnTo>
                    <a:lnTo>
                      <a:pt x="165" y="226"/>
                    </a:lnTo>
                    <a:lnTo>
                      <a:pt x="165" y="238"/>
                    </a:lnTo>
                    <a:lnTo>
                      <a:pt x="164" y="238"/>
                    </a:lnTo>
                    <a:lnTo>
                      <a:pt x="163" y="240"/>
                    </a:lnTo>
                    <a:lnTo>
                      <a:pt x="163" y="242"/>
                    </a:lnTo>
                    <a:lnTo>
                      <a:pt x="159" y="242"/>
                    </a:lnTo>
                    <a:lnTo>
                      <a:pt x="159" y="240"/>
                    </a:lnTo>
                    <a:lnTo>
                      <a:pt x="162" y="240"/>
                    </a:lnTo>
                    <a:lnTo>
                      <a:pt x="162" y="238"/>
                    </a:lnTo>
                    <a:lnTo>
                      <a:pt x="162" y="236"/>
                    </a:lnTo>
                    <a:lnTo>
                      <a:pt x="164" y="236"/>
                    </a:lnTo>
                    <a:lnTo>
                      <a:pt x="165" y="238"/>
                    </a:lnTo>
                    <a:lnTo>
                      <a:pt x="165" y="226"/>
                    </a:lnTo>
                    <a:lnTo>
                      <a:pt x="164" y="226"/>
                    </a:lnTo>
                    <a:lnTo>
                      <a:pt x="163" y="226"/>
                    </a:lnTo>
                    <a:lnTo>
                      <a:pt x="162" y="224"/>
                    </a:lnTo>
                    <a:lnTo>
                      <a:pt x="163" y="224"/>
                    </a:lnTo>
                    <a:lnTo>
                      <a:pt x="165" y="222"/>
                    </a:lnTo>
                    <a:lnTo>
                      <a:pt x="165" y="208"/>
                    </a:lnTo>
                    <a:lnTo>
                      <a:pt x="165" y="216"/>
                    </a:lnTo>
                    <a:lnTo>
                      <a:pt x="164" y="218"/>
                    </a:lnTo>
                    <a:lnTo>
                      <a:pt x="162" y="217"/>
                    </a:lnTo>
                    <a:lnTo>
                      <a:pt x="162" y="226"/>
                    </a:lnTo>
                    <a:lnTo>
                      <a:pt x="161" y="226"/>
                    </a:lnTo>
                    <a:lnTo>
                      <a:pt x="161" y="230"/>
                    </a:lnTo>
                    <a:lnTo>
                      <a:pt x="160" y="230"/>
                    </a:lnTo>
                    <a:lnTo>
                      <a:pt x="160" y="236"/>
                    </a:lnTo>
                    <a:lnTo>
                      <a:pt x="159" y="236"/>
                    </a:lnTo>
                    <a:lnTo>
                      <a:pt x="159" y="250"/>
                    </a:lnTo>
                    <a:lnTo>
                      <a:pt x="159" y="252"/>
                    </a:lnTo>
                    <a:lnTo>
                      <a:pt x="158" y="252"/>
                    </a:lnTo>
                    <a:lnTo>
                      <a:pt x="158" y="250"/>
                    </a:lnTo>
                    <a:lnTo>
                      <a:pt x="159" y="250"/>
                    </a:lnTo>
                    <a:lnTo>
                      <a:pt x="159" y="236"/>
                    </a:lnTo>
                    <a:lnTo>
                      <a:pt x="158" y="236"/>
                    </a:lnTo>
                    <a:lnTo>
                      <a:pt x="158" y="240"/>
                    </a:lnTo>
                    <a:lnTo>
                      <a:pt x="158" y="242"/>
                    </a:lnTo>
                    <a:lnTo>
                      <a:pt x="157" y="242"/>
                    </a:lnTo>
                    <a:lnTo>
                      <a:pt x="157" y="258"/>
                    </a:lnTo>
                    <a:lnTo>
                      <a:pt x="157" y="278"/>
                    </a:lnTo>
                    <a:lnTo>
                      <a:pt x="154" y="278"/>
                    </a:lnTo>
                    <a:lnTo>
                      <a:pt x="155" y="276"/>
                    </a:lnTo>
                    <a:lnTo>
                      <a:pt x="157" y="278"/>
                    </a:lnTo>
                    <a:lnTo>
                      <a:pt x="157" y="258"/>
                    </a:lnTo>
                    <a:lnTo>
                      <a:pt x="157" y="260"/>
                    </a:lnTo>
                    <a:lnTo>
                      <a:pt x="157" y="268"/>
                    </a:lnTo>
                    <a:lnTo>
                      <a:pt x="157" y="270"/>
                    </a:lnTo>
                    <a:lnTo>
                      <a:pt x="155" y="270"/>
                    </a:lnTo>
                    <a:lnTo>
                      <a:pt x="155" y="272"/>
                    </a:lnTo>
                    <a:lnTo>
                      <a:pt x="155" y="274"/>
                    </a:lnTo>
                    <a:lnTo>
                      <a:pt x="154" y="276"/>
                    </a:lnTo>
                    <a:lnTo>
                      <a:pt x="154" y="274"/>
                    </a:lnTo>
                    <a:lnTo>
                      <a:pt x="154" y="272"/>
                    </a:lnTo>
                    <a:lnTo>
                      <a:pt x="155" y="272"/>
                    </a:lnTo>
                    <a:lnTo>
                      <a:pt x="155" y="270"/>
                    </a:lnTo>
                    <a:lnTo>
                      <a:pt x="155" y="268"/>
                    </a:lnTo>
                    <a:lnTo>
                      <a:pt x="157" y="268"/>
                    </a:lnTo>
                    <a:lnTo>
                      <a:pt x="157" y="260"/>
                    </a:lnTo>
                    <a:lnTo>
                      <a:pt x="156" y="260"/>
                    </a:lnTo>
                    <a:lnTo>
                      <a:pt x="156" y="258"/>
                    </a:lnTo>
                    <a:lnTo>
                      <a:pt x="157" y="258"/>
                    </a:lnTo>
                    <a:lnTo>
                      <a:pt x="157" y="242"/>
                    </a:lnTo>
                    <a:lnTo>
                      <a:pt x="156" y="241"/>
                    </a:lnTo>
                    <a:lnTo>
                      <a:pt x="156" y="248"/>
                    </a:lnTo>
                    <a:lnTo>
                      <a:pt x="156" y="250"/>
                    </a:lnTo>
                    <a:lnTo>
                      <a:pt x="156" y="266"/>
                    </a:lnTo>
                    <a:lnTo>
                      <a:pt x="154" y="268"/>
                    </a:lnTo>
                    <a:lnTo>
                      <a:pt x="153" y="268"/>
                    </a:lnTo>
                    <a:lnTo>
                      <a:pt x="153" y="270"/>
                    </a:lnTo>
                    <a:lnTo>
                      <a:pt x="153" y="274"/>
                    </a:lnTo>
                    <a:lnTo>
                      <a:pt x="153" y="276"/>
                    </a:lnTo>
                    <a:lnTo>
                      <a:pt x="153" y="278"/>
                    </a:lnTo>
                    <a:lnTo>
                      <a:pt x="152" y="278"/>
                    </a:lnTo>
                    <a:lnTo>
                      <a:pt x="151" y="276"/>
                    </a:lnTo>
                    <a:lnTo>
                      <a:pt x="152" y="274"/>
                    </a:lnTo>
                    <a:lnTo>
                      <a:pt x="153" y="272"/>
                    </a:lnTo>
                    <a:lnTo>
                      <a:pt x="153" y="274"/>
                    </a:lnTo>
                    <a:lnTo>
                      <a:pt x="153" y="270"/>
                    </a:lnTo>
                    <a:lnTo>
                      <a:pt x="152" y="272"/>
                    </a:lnTo>
                    <a:lnTo>
                      <a:pt x="149" y="272"/>
                    </a:lnTo>
                    <a:lnTo>
                      <a:pt x="148" y="270"/>
                    </a:lnTo>
                    <a:lnTo>
                      <a:pt x="152" y="270"/>
                    </a:lnTo>
                    <a:lnTo>
                      <a:pt x="153" y="268"/>
                    </a:lnTo>
                    <a:lnTo>
                      <a:pt x="153" y="270"/>
                    </a:lnTo>
                    <a:lnTo>
                      <a:pt x="153" y="268"/>
                    </a:lnTo>
                    <a:lnTo>
                      <a:pt x="151" y="266"/>
                    </a:lnTo>
                    <a:lnTo>
                      <a:pt x="150" y="264"/>
                    </a:lnTo>
                    <a:lnTo>
                      <a:pt x="156" y="264"/>
                    </a:lnTo>
                    <a:lnTo>
                      <a:pt x="156" y="266"/>
                    </a:lnTo>
                    <a:lnTo>
                      <a:pt x="156" y="250"/>
                    </a:lnTo>
                    <a:lnTo>
                      <a:pt x="153" y="250"/>
                    </a:lnTo>
                    <a:lnTo>
                      <a:pt x="152" y="249"/>
                    </a:lnTo>
                    <a:lnTo>
                      <a:pt x="152" y="252"/>
                    </a:lnTo>
                    <a:lnTo>
                      <a:pt x="150" y="252"/>
                    </a:lnTo>
                    <a:lnTo>
                      <a:pt x="149" y="254"/>
                    </a:lnTo>
                    <a:lnTo>
                      <a:pt x="149" y="260"/>
                    </a:lnTo>
                    <a:lnTo>
                      <a:pt x="148" y="260"/>
                    </a:lnTo>
                    <a:lnTo>
                      <a:pt x="148" y="258"/>
                    </a:lnTo>
                    <a:lnTo>
                      <a:pt x="149" y="260"/>
                    </a:lnTo>
                    <a:lnTo>
                      <a:pt x="149" y="254"/>
                    </a:lnTo>
                    <a:lnTo>
                      <a:pt x="148" y="254"/>
                    </a:lnTo>
                    <a:lnTo>
                      <a:pt x="148" y="253"/>
                    </a:lnTo>
                    <a:lnTo>
                      <a:pt x="148" y="256"/>
                    </a:lnTo>
                    <a:lnTo>
                      <a:pt x="147" y="258"/>
                    </a:lnTo>
                    <a:lnTo>
                      <a:pt x="146" y="258"/>
                    </a:lnTo>
                    <a:lnTo>
                      <a:pt x="146" y="276"/>
                    </a:lnTo>
                    <a:lnTo>
                      <a:pt x="146" y="288"/>
                    </a:lnTo>
                    <a:lnTo>
                      <a:pt x="146" y="290"/>
                    </a:lnTo>
                    <a:lnTo>
                      <a:pt x="144" y="289"/>
                    </a:lnTo>
                    <a:lnTo>
                      <a:pt x="144" y="292"/>
                    </a:lnTo>
                    <a:lnTo>
                      <a:pt x="144" y="293"/>
                    </a:lnTo>
                    <a:lnTo>
                      <a:pt x="144" y="294"/>
                    </a:lnTo>
                    <a:lnTo>
                      <a:pt x="143" y="296"/>
                    </a:lnTo>
                    <a:lnTo>
                      <a:pt x="143" y="302"/>
                    </a:lnTo>
                    <a:lnTo>
                      <a:pt x="143" y="304"/>
                    </a:lnTo>
                    <a:lnTo>
                      <a:pt x="142" y="304"/>
                    </a:lnTo>
                    <a:lnTo>
                      <a:pt x="142" y="302"/>
                    </a:lnTo>
                    <a:lnTo>
                      <a:pt x="143" y="302"/>
                    </a:lnTo>
                    <a:lnTo>
                      <a:pt x="143" y="296"/>
                    </a:lnTo>
                    <a:lnTo>
                      <a:pt x="142" y="296"/>
                    </a:lnTo>
                    <a:lnTo>
                      <a:pt x="141" y="296"/>
                    </a:lnTo>
                    <a:lnTo>
                      <a:pt x="141" y="308"/>
                    </a:lnTo>
                    <a:lnTo>
                      <a:pt x="141" y="310"/>
                    </a:lnTo>
                    <a:lnTo>
                      <a:pt x="140" y="310"/>
                    </a:lnTo>
                    <a:lnTo>
                      <a:pt x="140" y="308"/>
                    </a:lnTo>
                    <a:lnTo>
                      <a:pt x="141" y="308"/>
                    </a:lnTo>
                    <a:lnTo>
                      <a:pt x="141" y="296"/>
                    </a:lnTo>
                    <a:lnTo>
                      <a:pt x="140" y="296"/>
                    </a:lnTo>
                    <a:lnTo>
                      <a:pt x="140" y="300"/>
                    </a:lnTo>
                    <a:lnTo>
                      <a:pt x="140" y="302"/>
                    </a:lnTo>
                    <a:lnTo>
                      <a:pt x="139" y="300"/>
                    </a:lnTo>
                    <a:lnTo>
                      <a:pt x="140" y="300"/>
                    </a:lnTo>
                    <a:lnTo>
                      <a:pt x="140" y="296"/>
                    </a:lnTo>
                    <a:lnTo>
                      <a:pt x="139" y="296"/>
                    </a:lnTo>
                    <a:lnTo>
                      <a:pt x="140" y="294"/>
                    </a:lnTo>
                    <a:lnTo>
                      <a:pt x="141" y="294"/>
                    </a:lnTo>
                    <a:lnTo>
                      <a:pt x="139" y="292"/>
                    </a:lnTo>
                    <a:lnTo>
                      <a:pt x="138" y="292"/>
                    </a:lnTo>
                    <a:lnTo>
                      <a:pt x="141" y="290"/>
                    </a:lnTo>
                    <a:lnTo>
                      <a:pt x="141" y="292"/>
                    </a:lnTo>
                    <a:lnTo>
                      <a:pt x="142" y="292"/>
                    </a:lnTo>
                    <a:lnTo>
                      <a:pt x="141" y="294"/>
                    </a:lnTo>
                    <a:lnTo>
                      <a:pt x="142" y="296"/>
                    </a:lnTo>
                    <a:lnTo>
                      <a:pt x="144" y="294"/>
                    </a:lnTo>
                    <a:lnTo>
                      <a:pt x="144" y="293"/>
                    </a:lnTo>
                    <a:lnTo>
                      <a:pt x="143" y="294"/>
                    </a:lnTo>
                    <a:lnTo>
                      <a:pt x="142" y="292"/>
                    </a:lnTo>
                    <a:lnTo>
                      <a:pt x="144" y="292"/>
                    </a:lnTo>
                    <a:lnTo>
                      <a:pt x="144" y="289"/>
                    </a:lnTo>
                    <a:lnTo>
                      <a:pt x="143" y="288"/>
                    </a:lnTo>
                    <a:lnTo>
                      <a:pt x="146" y="288"/>
                    </a:lnTo>
                    <a:lnTo>
                      <a:pt x="146" y="276"/>
                    </a:lnTo>
                    <a:lnTo>
                      <a:pt x="145" y="276"/>
                    </a:lnTo>
                    <a:lnTo>
                      <a:pt x="145" y="277"/>
                    </a:lnTo>
                    <a:lnTo>
                      <a:pt x="145" y="282"/>
                    </a:lnTo>
                    <a:lnTo>
                      <a:pt x="143" y="284"/>
                    </a:lnTo>
                    <a:lnTo>
                      <a:pt x="142" y="284"/>
                    </a:lnTo>
                    <a:lnTo>
                      <a:pt x="143" y="282"/>
                    </a:lnTo>
                    <a:lnTo>
                      <a:pt x="145" y="282"/>
                    </a:lnTo>
                    <a:lnTo>
                      <a:pt x="145" y="277"/>
                    </a:lnTo>
                    <a:lnTo>
                      <a:pt x="143" y="278"/>
                    </a:lnTo>
                    <a:lnTo>
                      <a:pt x="142" y="278"/>
                    </a:lnTo>
                    <a:lnTo>
                      <a:pt x="143" y="276"/>
                    </a:lnTo>
                    <a:lnTo>
                      <a:pt x="144" y="276"/>
                    </a:lnTo>
                    <a:lnTo>
                      <a:pt x="145" y="274"/>
                    </a:lnTo>
                    <a:lnTo>
                      <a:pt x="146" y="276"/>
                    </a:lnTo>
                    <a:lnTo>
                      <a:pt x="146" y="258"/>
                    </a:lnTo>
                    <a:lnTo>
                      <a:pt x="144" y="258"/>
                    </a:lnTo>
                    <a:lnTo>
                      <a:pt x="144" y="256"/>
                    </a:lnTo>
                    <a:lnTo>
                      <a:pt x="148" y="256"/>
                    </a:lnTo>
                    <a:lnTo>
                      <a:pt x="148" y="253"/>
                    </a:lnTo>
                    <a:lnTo>
                      <a:pt x="148" y="252"/>
                    </a:lnTo>
                    <a:lnTo>
                      <a:pt x="149" y="250"/>
                    </a:lnTo>
                    <a:lnTo>
                      <a:pt x="150" y="250"/>
                    </a:lnTo>
                    <a:lnTo>
                      <a:pt x="152" y="252"/>
                    </a:lnTo>
                    <a:lnTo>
                      <a:pt x="152" y="249"/>
                    </a:lnTo>
                    <a:lnTo>
                      <a:pt x="151" y="250"/>
                    </a:lnTo>
                    <a:lnTo>
                      <a:pt x="150" y="248"/>
                    </a:lnTo>
                    <a:lnTo>
                      <a:pt x="151" y="246"/>
                    </a:lnTo>
                    <a:lnTo>
                      <a:pt x="152" y="248"/>
                    </a:lnTo>
                    <a:lnTo>
                      <a:pt x="153" y="246"/>
                    </a:lnTo>
                    <a:lnTo>
                      <a:pt x="154" y="246"/>
                    </a:lnTo>
                    <a:lnTo>
                      <a:pt x="155" y="248"/>
                    </a:lnTo>
                    <a:lnTo>
                      <a:pt x="156" y="248"/>
                    </a:lnTo>
                    <a:lnTo>
                      <a:pt x="156" y="241"/>
                    </a:lnTo>
                    <a:lnTo>
                      <a:pt x="156" y="240"/>
                    </a:lnTo>
                    <a:lnTo>
                      <a:pt x="158" y="240"/>
                    </a:lnTo>
                    <a:lnTo>
                      <a:pt x="158" y="236"/>
                    </a:lnTo>
                    <a:lnTo>
                      <a:pt x="156" y="236"/>
                    </a:lnTo>
                    <a:lnTo>
                      <a:pt x="156" y="242"/>
                    </a:lnTo>
                    <a:lnTo>
                      <a:pt x="155" y="244"/>
                    </a:lnTo>
                    <a:lnTo>
                      <a:pt x="153" y="242"/>
                    </a:lnTo>
                    <a:lnTo>
                      <a:pt x="153" y="240"/>
                    </a:lnTo>
                    <a:lnTo>
                      <a:pt x="155" y="240"/>
                    </a:lnTo>
                    <a:lnTo>
                      <a:pt x="156" y="242"/>
                    </a:lnTo>
                    <a:lnTo>
                      <a:pt x="156" y="236"/>
                    </a:lnTo>
                    <a:lnTo>
                      <a:pt x="155" y="236"/>
                    </a:lnTo>
                    <a:lnTo>
                      <a:pt x="156" y="234"/>
                    </a:lnTo>
                    <a:lnTo>
                      <a:pt x="160" y="234"/>
                    </a:lnTo>
                    <a:lnTo>
                      <a:pt x="160" y="236"/>
                    </a:lnTo>
                    <a:lnTo>
                      <a:pt x="160" y="230"/>
                    </a:lnTo>
                    <a:lnTo>
                      <a:pt x="159" y="230"/>
                    </a:lnTo>
                    <a:lnTo>
                      <a:pt x="160" y="228"/>
                    </a:lnTo>
                    <a:lnTo>
                      <a:pt x="161" y="230"/>
                    </a:lnTo>
                    <a:lnTo>
                      <a:pt x="161" y="226"/>
                    </a:lnTo>
                    <a:lnTo>
                      <a:pt x="160" y="228"/>
                    </a:lnTo>
                    <a:lnTo>
                      <a:pt x="159" y="226"/>
                    </a:lnTo>
                    <a:lnTo>
                      <a:pt x="158" y="226"/>
                    </a:lnTo>
                    <a:lnTo>
                      <a:pt x="158" y="232"/>
                    </a:lnTo>
                    <a:lnTo>
                      <a:pt x="156" y="232"/>
                    </a:lnTo>
                    <a:lnTo>
                      <a:pt x="156" y="230"/>
                    </a:lnTo>
                    <a:lnTo>
                      <a:pt x="158" y="230"/>
                    </a:lnTo>
                    <a:lnTo>
                      <a:pt x="158" y="232"/>
                    </a:lnTo>
                    <a:lnTo>
                      <a:pt x="158" y="226"/>
                    </a:lnTo>
                    <a:lnTo>
                      <a:pt x="155" y="226"/>
                    </a:lnTo>
                    <a:lnTo>
                      <a:pt x="155" y="230"/>
                    </a:lnTo>
                    <a:lnTo>
                      <a:pt x="155" y="236"/>
                    </a:lnTo>
                    <a:lnTo>
                      <a:pt x="153" y="236"/>
                    </a:lnTo>
                    <a:lnTo>
                      <a:pt x="153" y="234"/>
                    </a:lnTo>
                    <a:lnTo>
                      <a:pt x="151" y="234"/>
                    </a:lnTo>
                    <a:lnTo>
                      <a:pt x="150" y="236"/>
                    </a:lnTo>
                    <a:lnTo>
                      <a:pt x="149" y="238"/>
                    </a:lnTo>
                    <a:lnTo>
                      <a:pt x="152" y="238"/>
                    </a:lnTo>
                    <a:lnTo>
                      <a:pt x="151" y="240"/>
                    </a:lnTo>
                    <a:lnTo>
                      <a:pt x="148" y="240"/>
                    </a:lnTo>
                    <a:lnTo>
                      <a:pt x="149" y="238"/>
                    </a:lnTo>
                    <a:lnTo>
                      <a:pt x="148" y="238"/>
                    </a:lnTo>
                    <a:lnTo>
                      <a:pt x="146" y="237"/>
                    </a:lnTo>
                    <a:lnTo>
                      <a:pt x="146" y="244"/>
                    </a:lnTo>
                    <a:lnTo>
                      <a:pt x="146" y="252"/>
                    </a:lnTo>
                    <a:lnTo>
                      <a:pt x="144" y="254"/>
                    </a:lnTo>
                    <a:lnTo>
                      <a:pt x="143" y="254"/>
                    </a:lnTo>
                    <a:lnTo>
                      <a:pt x="144" y="252"/>
                    </a:lnTo>
                    <a:lnTo>
                      <a:pt x="146" y="252"/>
                    </a:lnTo>
                    <a:lnTo>
                      <a:pt x="146" y="244"/>
                    </a:lnTo>
                    <a:lnTo>
                      <a:pt x="144" y="244"/>
                    </a:lnTo>
                    <a:lnTo>
                      <a:pt x="145" y="243"/>
                    </a:lnTo>
                    <a:lnTo>
                      <a:pt x="146" y="244"/>
                    </a:lnTo>
                    <a:lnTo>
                      <a:pt x="146" y="237"/>
                    </a:lnTo>
                    <a:lnTo>
                      <a:pt x="146" y="236"/>
                    </a:lnTo>
                    <a:lnTo>
                      <a:pt x="147" y="234"/>
                    </a:lnTo>
                    <a:lnTo>
                      <a:pt x="148" y="234"/>
                    </a:lnTo>
                    <a:lnTo>
                      <a:pt x="149" y="232"/>
                    </a:lnTo>
                    <a:lnTo>
                      <a:pt x="150" y="230"/>
                    </a:lnTo>
                    <a:lnTo>
                      <a:pt x="148" y="232"/>
                    </a:lnTo>
                    <a:lnTo>
                      <a:pt x="148" y="230"/>
                    </a:lnTo>
                    <a:lnTo>
                      <a:pt x="148" y="228"/>
                    </a:lnTo>
                    <a:lnTo>
                      <a:pt x="151" y="230"/>
                    </a:lnTo>
                    <a:lnTo>
                      <a:pt x="150" y="230"/>
                    </a:lnTo>
                    <a:lnTo>
                      <a:pt x="151" y="232"/>
                    </a:lnTo>
                    <a:lnTo>
                      <a:pt x="152" y="232"/>
                    </a:lnTo>
                    <a:lnTo>
                      <a:pt x="154" y="234"/>
                    </a:lnTo>
                    <a:lnTo>
                      <a:pt x="155" y="236"/>
                    </a:lnTo>
                    <a:lnTo>
                      <a:pt x="155" y="230"/>
                    </a:lnTo>
                    <a:lnTo>
                      <a:pt x="153" y="230"/>
                    </a:lnTo>
                    <a:lnTo>
                      <a:pt x="152" y="228"/>
                    </a:lnTo>
                    <a:lnTo>
                      <a:pt x="151" y="228"/>
                    </a:lnTo>
                    <a:lnTo>
                      <a:pt x="150" y="226"/>
                    </a:lnTo>
                    <a:lnTo>
                      <a:pt x="153" y="226"/>
                    </a:lnTo>
                    <a:lnTo>
                      <a:pt x="153" y="228"/>
                    </a:lnTo>
                    <a:lnTo>
                      <a:pt x="155" y="228"/>
                    </a:lnTo>
                    <a:lnTo>
                      <a:pt x="155" y="230"/>
                    </a:lnTo>
                    <a:lnTo>
                      <a:pt x="155" y="226"/>
                    </a:lnTo>
                    <a:lnTo>
                      <a:pt x="154" y="226"/>
                    </a:lnTo>
                    <a:lnTo>
                      <a:pt x="154" y="224"/>
                    </a:lnTo>
                    <a:lnTo>
                      <a:pt x="158" y="224"/>
                    </a:lnTo>
                    <a:lnTo>
                      <a:pt x="162" y="226"/>
                    </a:lnTo>
                    <a:lnTo>
                      <a:pt x="162" y="217"/>
                    </a:lnTo>
                    <a:lnTo>
                      <a:pt x="162" y="216"/>
                    </a:lnTo>
                    <a:lnTo>
                      <a:pt x="164" y="214"/>
                    </a:lnTo>
                    <a:lnTo>
                      <a:pt x="165" y="216"/>
                    </a:lnTo>
                    <a:lnTo>
                      <a:pt x="165" y="208"/>
                    </a:lnTo>
                    <a:lnTo>
                      <a:pt x="163" y="208"/>
                    </a:lnTo>
                    <a:lnTo>
                      <a:pt x="164" y="206"/>
                    </a:lnTo>
                    <a:lnTo>
                      <a:pt x="162" y="206"/>
                    </a:lnTo>
                    <a:lnTo>
                      <a:pt x="161" y="207"/>
                    </a:lnTo>
                    <a:lnTo>
                      <a:pt x="163" y="208"/>
                    </a:lnTo>
                    <a:lnTo>
                      <a:pt x="162" y="208"/>
                    </a:lnTo>
                    <a:lnTo>
                      <a:pt x="161" y="210"/>
                    </a:lnTo>
                    <a:lnTo>
                      <a:pt x="160" y="210"/>
                    </a:lnTo>
                    <a:lnTo>
                      <a:pt x="160" y="220"/>
                    </a:lnTo>
                    <a:lnTo>
                      <a:pt x="160" y="222"/>
                    </a:lnTo>
                    <a:lnTo>
                      <a:pt x="159" y="220"/>
                    </a:lnTo>
                    <a:lnTo>
                      <a:pt x="160" y="220"/>
                    </a:lnTo>
                    <a:lnTo>
                      <a:pt x="160" y="210"/>
                    </a:lnTo>
                    <a:lnTo>
                      <a:pt x="159" y="208"/>
                    </a:lnTo>
                    <a:lnTo>
                      <a:pt x="159" y="209"/>
                    </a:lnTo>
                    <a:lnTo>
                      <a:pt x="159" y="212"/>
                    </a:lnTo>
                    <a:lnTo>
                      <a:pt x="158" y="214"/>
                    </a:lnTo>
                    <a:lnTo>
                      <a:pt x="158" y="213"/>
                    </a:lnTo>
                    <a:lnTo>
                      <a:pt x="158" y="218"/>
                    </a:lnTo>
                    <a:lnTo>
                      <a:pt x="155" y="218"/>
                    </a:lnTo>
                    <a:lnTo>
                      <a:pt x="155" y="216"/>
                    </a:lnTo>
                    <a:lnTo>
                      <a:pt x="157" y="214"/>
                    </a:lnTo>
                    <a:lnTo>
                      <a:pt x="158" y="218"/>
                    </a:lnTo>
                    <a:lnTo>
                      <a:pt x="158" y="213"/>
                    </a:lnTo>
                    <a:lnTo>
                      <a:pt x="158" y="212"/>
                    </a:lnTo>
                    <a:lnTo>
                      <a:pt x="159" y="212"/>
                    </a:lnTo>
                    <a:lnTo>
                      <a:pt x="159" y="209"/>
                    </a:lnTo>
                    <a:lnTo>
                      <a:pt x="157" y="212"/>
                    </a:lnTo>
                    <a:lnTo>
                      <a:pt x="154" y="216"/>
                    </a:lnTo>
                    <a:lnTo>
                      <a:pt x="151" y="220"/>
                    </a:lnTo>
                    <a:lnTo>
                      <a:pt x="152" y="220"/>
                    </a:lnTo>
                    <a:lnTo>
                      <a:pt x="152" y="222"/>
                    </a:lnTo>
                    <a:lnTo>
                      <a:pt x="154" y="220"/>
                    </a:lnTo>
                    <a:lnTo>
                      <a:pt x="157" y="220"/>
                    </a:lnTo>
                    <a:lnTo>
                      <a:pt x="155" y="222"/>
                    </a:lnTo>
                    <a:lnTo>
                      <a:pt x="152" y="222"/>
                    </a:lnTo>
                    <a:lnTo>
                      <a:pt x="151" y="222"/>
                    </a:lnTo>
                    <a:lnTo>
                      <a:pt x="150" y="224"/>
                    </a:lnTo>
                    <a:lnTo>
                      <a:pt x="150" y="226"/>
                    </a:lnTo>
                    <a:lnTo>
                      <a:pt x="148" y="226"/>
                    </a:lnTo>
                    <a:lnTo>
                      <a:pt x="147" y="230"/>
                    </a:lnTo>
                    <a:lnTo>
                      <a:pt x="145" y="232"/>
                    </a:lnTo>
                    <a:lnTo>
                      <a:pt x="145" y="234"/>
                    </a:lnTo>
                    <a:lnTo>
                      <a:pt x="145" y="236"/>
                    </a:lnTo>
                    <a:lnTo>
                      <a:pt x="144" y="236"/>
                    </a:lnTo>
                    <a:lnTo>
                      <a:pt x="142" y="238"/>
                    </a:lnTo>
                    <a:lnTo>
                      <a:pt x="143" y="238"/>
                    </a:lnTo>
                    <a:lnTo>
                      <a:pt x="146" y="242"/>
                    </a:lnTo>
                    <a:lnTo>
                      <a:pt x="145" y="242"/>
                    </a:lnTo>
                    <a:lnTo>
                      <a:pt x="144" y="242"/>
                    </a:lnTo>
                    <a:lnTo>
                      <a:pt x="143" y="240"/>
                    </a:lnTo>
                    <a:lnTo>
                      <a:pt x="142" y="240"/>
                    </a:lnTo>
                    <a:lnTo>
                      <a:pt x="141" y="242"/>
                    </a:lnTo>
                    <a:lnTo>
                      <a:pt x="141" y="244"/>
                    </a:lnTo>
                    <a:lnTo>
                      <a:pt x="141" y="246"/>
                    </a:lnTo>
                    <a:lnTo>
                      <a:pt x="140" y="246"/>
                    </a:lnTo>
                    <a:lnTo>
                      <a:pt x="139" y="250"/>
                    </a:lnTo>
                    <a:lnTo>
                      <a:pt x="137" y="252"/>
                    </a:lnTo>
                    <a:lnTo>
                      <a:pt x="136" y="256"/>
                    </a:lnTo>
                    <a:lnTo>
                      <a:pt x="137" y="256"/>
                    </a:lnTo>
                    <a:lnTo>
                      <a:pt x="137" y="258"/>
                    </a:lnTo>
                    <a:lnTo>
                      <a:pt x="138" y="258"/>
                    </a:lnTo>
                    <a:lnTo>
                      <a:pt x="141" y="256"/>
                    </a:lnTo>
                    <a:lnTo>
                      <a:pt x="140" y="254"/>
                    </a:lnTo>
                    <a:lnTo>
                      <a:pt x="138" y="254"/>
                    </a:lnTo>
                    <a:lnTo>
                      <a:pt x="138" y="252"/>
                    </a:lnTo>
                    <a:lnTo>
                      <a:pt x="139" y="252"/>
                    </a:lnTo>
                    <a:lnTo>
                      <a:pt x="139" y="250"/>
                    </a:lnTo>
                    <a:lnTo>
                      <a:pt x="140" y="250"/>
                    </a:lnTo>
                    <a:lnTo>
                      <a:pt x="141" y="248"/>
                    </a:lnTo>
                    <a:lnTo>
                      <a:pt x="143" y="248"/>
                    </a:lnTo>
                    <a:lnTo>
                      <a:pt x="143" y="250"/>
                    </a:lnTo>
                    <a:lnTo>
                      <a:pt x="141" y="250"/>
                    </a:lnTo>
                    <a:lnTo>
                      <a:pt x="141" y="252"/>
                    </a:lnTo>
                    <a:lnTo>
                      <a:pt x="140" y="254"/>
                    </a:lnTo>
                    <a:lnTo>
                      <a:pt x="142" y="256"/>
                    </a:lnTo>
                    <a:lnTo>
                      <a:pt x="143" y="256"/>
                    </a:lnTo>
                    <a:lnTo>
                      <a:pt x="143" y="258"/>
                    </a:lnTo>
                    <a:lnTo>
                      <a:pt x="140" y="258"/>
                    </a:lnTo>
                    <a:lnTo>
                      <a:pt x="140" y="260"/>
                    </a:lnTo>
                    <a:lnTo>
                      <a:pt x="140" y="262"/>
                    </a:lnTo>
                    <a:lnTo>
                      <a:pt x="138" y="262"/>
                    </a:lnTo>
                    <a:lnTo>
                      <a:pt x="136" y="258"/>
                    </a:lnTo>
                    <a:lnTo>
                      <a:pt x="135" y="260"/>
                    </a:lnTo>
                    <a:lnTo>
                      <a:pt x="135" y="262"/>
                    </a:lnTo>
                    <a:lnTo>
                      <a:pt x="137" y="262"/>
                    </a:lnTo>
                    <a:lnTo>
                      <a:pt x="137" y="264"/>
                    </a:lnTo>
                    <a:lnTo>
                      <a:pt x="134" y="264"/>
                    </a:lnTo>
                    <a:lnTo>
                      <a:pt x="134" y="266"/>
                    </a:lnTo>
                    <a:lnTo>
                      <a:pt x="134" y="268"/>
                    </a:lnTo>
                    <a:lnTo>
                      <a:pt x="135" y="268"/>
                    </a:lnTo>
                    <a:lnTo>
                      <a:pt x="137" y="268"/>
                    </a:lnTo>
                    <a:lnTo>
                      <a:pt x="138" y="266"/>
                    </a:lnTo>
                    <a:lnTo>
                      <a:pt x="138" y="264"/>
                    </a:lnTo>
                    <a:lnTo>
                      <a:pt x="141" y="264"/>
                    </a:lnTo>
                    <a:lnTo>
                      <a:pt x="142" y="266"/>
                    </a:lnTo>
                    <a:lnTo>
                      <a:pt x="143" y="264"/>
                    </a:lnTo>
                    <a:lnTo>
                      <a:pt x="143" y="262"/>
                    </a:lnTo>
                    <a:lnTo>
                      <a:pt x="144" y="264"/>
                    </a:lnTo>
                    <a:lnTo>
                      <a:pt x="144" y="266"/>
                    </a:lnTo>
                    <a:lnTo>
                      <a:pt x="142" y="266"/>
                    </a:lnTo>
                    <a:lnTo>
                      <a:pt x="142" y="282"/>
                    </a:lnTo>
                    <a:lnTo>
                      <a:pt x="141" y="282"/>
                    </a:lnTo>
                    <a:lnTo>
                      <a:pt x="141" y="286"/>
                    </a:lnTo>
                    <a:lnTo>
                      <a:pt x="140" y="286"/>
                    </a:lnTo>
                    <a:lnTo>
                      <a:pt x="140" y="288"/>
                    </a:lnTo>
                    <a:lnTo>
                      <a:pt x="139" y="288"/>
                    </a:lnTo>
                    <a:lnTo>
                      <a:pt x="140" y="286"/>
                    </a:lnTo>
                    <a:lnTo>
                      <a:pt x="140" y="288"/>
                    </a:lnTo>
                    <a:lnTo>
                      <a:pt x="140" y="286"/>
                    </a:lnTo>
                    <a:lnTo>
                      <a:pt x="141" y="284"/>
                    </a:lnTo>
                    <a:lnTo>
                      <a:pt x="141" y="286"/>
                    </a:lnTo>
                    <a:lnTo>
                      <a:pt x="141" y="282"/>
                    </a:lnTo>
                    <a:lnTo>
                      <a:pt x="139" y="282"/>
                    </a:lnTo>
                    <a:lnTo>
                      <a:pt x="140" y="280"/>
                    </a:lnTo>
                    <a:lnTo>
                      <a:pt x="142" y="282"/>
                    </a:lnTo>
                    <a:lnTo>
                      <a:pt x="142" y="266"/>
                    </a:lnTo>
                    <a:lnTo>
                      <a:pt x="141" y="266"/>
                    </a:lnTo>
                    <a:lnTo>
                      <a:pt x="141" y="272"/>
                    </a:lnTo>
                    <a:lnTo>
                      <a:pt x="141" y="274"/>
                    </a:lnTo>
                    <a:lnTo>
                      <a:pt x="141" y="276"/>
                    </a:lnTo>
                    <a:lnTo>
                      <a:pt x="138" y="276"/>
                    </a:lnTo>
                    <a:lnTo>
                      <a:pt x="138" y="286"/>
                    </a:lnTo>
                    <a:lnTo>
                      <a:pt x="136" y="286"/>
                    </a:lnTo>
                    <a:lnTo>
                      <a:pt x="136" y="284"/>
                    </a:lnTo>
                    <a:lnTo>
                      <a:pt x="138" y="284"/>
                    </a:lnTo>
                    <a:lnTo>
                      <a:pt x="138" y="286"/>
                    </a:lnTo>
                    <a:lnTo>
                      <a:pt x="138" y="276"/>
                    </a:lnTo>
                    <a:lnTo>
                      <a:pt x="137" y="276"/>
                    </a:lnTo>
                    <a:lnTo>
                      <a:pt x="137" y="280"/>
                    </a:lnTo>
                    <a:lnTo>
                      <a:pt x="136" y="282"/>
                    </a:lnTo>
                    <a:lnTo>
                      <a:pt x="134" y="282"/>
                    </a:lnTo>
                    <a:lnTo>
                      <a:pt x="135" y="280"/>
                    </a:lnTo>
                    <a:lnTo>
                      <a:pt x="137" y="280"/>
                    </a:lnTo>
                    <a:lnTo>
                      <a:pt x="137" y="276"/>
                    </a:lnTo>
                    <a:lnTo>
                      <a:pt x="136" y="276"/>
                    </a:lnTo>
                    <a:lnTo>
                      <a:pt x="140" y="274"/>
                    </a:lnTo>
                    <a:lnTo>
                      <a:pt x="141" y="276"/>
                    </a:lnTo>
                    <a:lnTo>
                      <a:pt x="141" y="274"/>
                    </a:lnTo>
                    <a:lnTo>
                      <a:pt x="140" y="274"/>
                    </a:lnTo>
                    <a:lnTo>
                      <a:pt x="140" y="272"/>
                    </a:lnTo>
                    <a:lnTo>
                      <a:pt x="141" y="272"/>
                    </a:lnTo>
                    <a:lnTo>
                      <a:pt x="141" y="266"/>
                    </a:lnTo>
                    <a:lnTo>
                      <a:pt x="138" y="266"/>
                    </a:lnTo>
                    <a:lnTo>
                      <a:pt x="139" y="268"/>
                    </a:lnTo>
                    <a:lnTo>
                      <a:pt x="139" y="270"/>
                    </a:lnTo>
                    <a:lnTo>
                      <a:pt x="135" y="270"/>
                    </a:lnTo>
                    <a:lnTo>
                      <a:pt x="135" y="268"/>
                    </a:lnTo>
                    <a:lnTo>
                      <a:pt x="133" y="270"/>
                    </a:lnTo>
                    <a:lnTo>
                      <a:pt x="133" y="274"/>
                    </a:lnTo>
                    <a:lnTo>
                      <a:pt x="134" y="272"/>
                    </a:lnTo>
                    <a:lnTo>
                      <a:pt x="136" y="274"/>
                    </a:lnTo>
                    <a:lnTo>
                      <a:pt x="136" y="276"/>
                    </a:lnTo>
                    <a:lnTo>
                      <a:pt x="135" y="278"/>
                    </a:lnTo>
                    <a:lnTo>
                      <a:pt x="134" y="278"/>
                    </a:lnTo>
                    <a:lnTo>
                      <a:pt x="135" y="276"/>
                    </a:lnTo>
                    <a:lnTo>
                      <a:pt x="136" y="276"/>
                    </a:lnTo>
                    <a:lnTo>
                      <a:pt x="136" y="274"/>
                    </a:lnTo>
                    <a:lnTo>
                      <a:pt x="134" y="276"/>
                    </a:lnTo>
                    <a:lnTo>
                      <a:pt x="134" y="278"/>
                    </a:lnTo>
                    <a:lnTo>
                      <a:pt x="134" y="280"/>
                    </a:lnTo>
                    <a:lnTo>
                      <a:pt x="132" y="280"/>
                    </a:lnTo>
                    <a:lnTo>
                      <a:pt x="133" y="278"/>
                    </a:lnTo>
                    <a:lnTo>
                      <a:pt x="134" y="278"/>
                    </a:lnTo>
                    <a:lnTo>
                      <a:pt x="134" y="276"/>
                    </a:lnTo>
                    <a:lnTo>
                      <a:pt x="133" y="274"/>
                    </a:lnTo>
                    <a:lnTo>
                      <a:pt x="133" y="276"/>
                    </a:lnTo>
                    <a:lnTo>
                      <a:pt x="132" y="276"/>
                    </a:lnTo>
                    <a:lnTo>
                      <a:pt x="131" y="280"/>
                    </a:lnTo>
                    <a:lnTo>
                      <a:pt x="131" y="286"/>
                    </a:lnTo>
                    <a:lnTo>
                      <a:pt x="131" y="292"/>
                    </a:lnTo>
                    <a:lnTo>
                      <a:pt x="132" y="292"/>
                    </a:lnTo>
                    <a:lnTo>
                      <a:pt x="134" y="290"/>
                    </a:lnTo>
                    <a:lnTo>
                      <a:pt x="134" y="292"/>
                    </a:lnTo>
                    <a:lnTo>
                      <a:pt x="138" y="292"/>
                    </a:lnTo>
                    <a:lnTo>
                      <a:pt x="137" y="294"/>
                    </a:lnTo>
                    <a:lnTo>
                      <a:pt x="132" y="292"/>
                    </a:lnTo>
                    <a:lnTo>
                      <a:pt x="134" y="294"/>
                    </a:lnTo>
                    <a:lnTo>
                      <a:pt x="133" y="296"/>
                    </a:lnTo>
                    <a:lnTo>
                      <a:pt x="131" y="296"/>
                    </a:lnTo>
                    <a:lnTo>
                      <a:pt x="131" y="298"/>
                    </a:lnTo>
                    <a:lnTo>
                      <a:pt x="132" y="298"/>
                    </a:lnTo>
                    <a:lnTo>
                      <a:pt x="132" y="300"/>
                    </a:lnTo>
                    <a:lnTo>
                      <a:pt x="132" y="302"/>
                    </a:lnTo>
                    <a:lnTo>
                      <a:pt x="135" y="300"/>
                    </a:lnTo>
                    <a:lnTo>
                      <a:pt x="137" y="300"/>
                    </a:lnTo>
                    <a:lnTo>
                      <a:pt x="137" y="302"/>
                    </a:lnTo>
                    <a:lnTo>
                      <a:pt x="136" y="302"/>
                    </a:lnTo>
                    <a:lnTo>
                      <a:pt x="134" y="304"/>
                    </a:lnTo>
                    <a:lnTo>
                      <a:pt x="133" y="304"/>
                    </a:lnTo>
                    <a:lnTo>
                      <a:pt x="131" y="302"/>
                    </a:lnTo>
                    <a:lnTo>
                      <a:pt x="131" y="308"/>
                    </a:lnTo>
                    <a:lnTo>
                      <a:pt x="131" y="310"/>
                    </a:lnTo>
                    <a:lnTo>
                      <a:pt x="132" y="310"/>
                    </a:lnTo>
                    <a:lnTo>
                      <a:pt x="134" y="308"/>
                    </a:lnTo>
                    <a:lnTo>
                      <a:pt x="136" y="308"/>
                    </a:lnTo>
                    <a:lnTo>
                      <a:pt x="134" y="306"/>
                    </a:lnTo>
                    <a:lnTo>
                      <a:pt x="136" y="306"/>
                    </a:lnTo>
                    <a:lnTo>
                      <a:pt x="136" y="308"/>
                    </a:lnTo>
                    <a:lnTo>
                      <a:pt x="137" y="310"/>
                    </a:lnTo>
                    <a:lnTo>
                      <a:pt x="133" y="310"/>
                    </a:lnTo>
                    <a:lnTo>
                      <a:pt x="133" y="312"/>
                    </a:lnTo>
                    <a:lnTo>
                      <a:pt x="131" y="312"/>
                    </a:lnTo>
                    <a:lnTo>
                      <a:pt x="131" y="310"/>
                    </a:lnTo>
                    <a:lnTo>
                      <a:pt x="131" y="316"/>
                    </a:lnTo>
                    <a:lnTo>
                      <a:pt x="132" y="322"/>
                    </a:lnTo>
                    <a:lnTo>
                      <a:pt x="133" y="328"/>
                    </a:lnTo>
                    <a:lnTo>
                      <a:pt x="135" y="328"/>
                    </a:lnTo>
                    <a:lnTo>
                      <a:pt x="136" y="326"/>
                    </a:lnTo>
                    <a:lnTo>
                      <a:pt x="143" y="326"/>
                    </a:lnTo>
                    <a:lnTo>
                      <a:pt x="142" y="328"/>
                    </a:lnTo>
                    <a:lnTo>
                      <a:pt x="143" y="332"/>
                    </a:lnTo>
                    <a:lnTo>
                      <a:pt x="141" y="332"/>
                    </a:lnTo>
                    <a:lnTo>
                      <a:pt x="141" y="334"/>
                    </a:lnTo>
                    <a:lnTo>
                      <a:pt x="142" y="334"/>
                    </a:lnTo>
                    <a:lnTo>
                      <a:pt x="143" y="336"/>
                    </a:lnTo>
                    <a:lnTo>
                      <a:pt x="146" y="336"/>
                    </a:lnTo>
                    <a:lnTo>
                      <a:pt x="146" y="338"/>
                    </a:lnTo>
                    <a:lnTo>
                      <a:pt x="142" y="338"/>
                    </a:lnTo>
                    <a:lnTo>
                      <a:pt x="140" y="336"/>
                    </a:lnTo>
                    <a:lnTo>
                      <a:pt x="135" y="336"/>
                    </a:lnTo>
                    <a:lnTo>
                      <a:pt x="136" y="339"/>
                    </a:lnTo>
                    <a:lnTo>
                      <a:pt x="136" y="340"/>
                    </a:lnTo>
                    <a:lnTo>
                      <a:pt x="137" y="344"/>
                    </a:lnTo>
                    <a:lnTo>
                      <a:pt x="138" y="342"/>
                    </a:lnTo>
                    <a:lnTo>
                      <a:pt x="144" y="342"/>
                    </a:lnTo>
                    <a:lnTo>
                      <a:pt x="145" y="340"/>
                    </a:lnTo>
                    <a:lnTo>
                      <a:pt x="149" y="340"/>
                    </a:lnTo>
                    <a:lnTo>
                      <a:pt x="150" y="342"/>
                    </a:lnTo>
                    <a:lnTo>
                      <a:pt x="150" y="344"/>
                    </a:lnTo>
                    <a:lnTo>
                      <a:pt x="150" y="350"/>
                    </a:lnTo>
                    <a:lnTo>
                      <a:pt x="149" y="352"/>
                    </a:lnTo>
                    <a:lnTo>
                      <a:pt x="148" y="352"/>
                    </a:lnTo>
                    <a:lnTo>
                      <a:pt x="148" y="350"/>
                    </a:lnTo>
                    <a:lnTo>
                      <a:pt x="150" y="350"/>
                    </a:lnTo>
                    <a:lnTo>
                      <a:pt x="150" y="344"/>
                    </a:lnTo>
                    <a:lnTo>
                      <a:pt x="147" y="344"/>
                    </a:lnTo>
                    <a:lnTo>
                      <a:pt x="147" y="346"/>
                    </a:lnTo>
                    <a:lnTo>
                      <a:pt x="148" y="347"/>
                    </a:lnTo>
                    <a:lnTo>
                      <a:pt x="147" y="348"/>
                    </a:lnTo>
                    <a:lnTo>
                      <a:pt x="145" y="346"/>
                    </a:lnTo>
                    <a:lnTo>
                      <a:pt x="147" y="344"/>
                    </a:lnTo>
                    <a:lnTo>
                      <a:pt x="139" y="344"/>
                    </a:lnTo>
                    <a:lnTo>
                      <a:pt x="140" y="346"/>
                    </a:lnTo>
                    <a:lnTo>
                      <a:pt x="138" y="346"/>
                    </a:lnTo>
                    <a:lnTo>
                      <a:pt x="138" y="348"/>
                    </a:lnTo>
                    <a:lnTo>
                      <a:pt x="143" y="348"/>
                    </a:lnTo>
                    <a:lnTo>
                      <a:pt x="142" y="350"/>
                    </a:lnTo>
                    <a:lnTo>
                      <a:pt x="141" y="352"/>
                    </a:lnTo>
                    <a:lnTo>
                      <a:pt x="140" y="352"/>
                    </a:lnTo>
                    <a:lnTo>
                      <a:pt x="140" y="350"/>
                    </a:lnTo>
                    <a:lnTo>
                      <a:pt x="139" y="350"/>
                    </a:lnTo>
                    <a:lnTo>
                      <a:pt x="140" y="352"/>
                    </a:lnTo>
                    <a:lnTo>
                      <a:pt x="142" y="356"/>
                    </a:lnTo>
                    <a:lnTo>
                      <a:pt x="144" y="356"/>
                    </a:lnTo>
                    <a:lnTo>
                      <a:pt x="144" y="358"/>
                    </a:lnTo>
                    <a:lnTo>
                      <a:pt x="145" y="358"/>
                    </a:lnTo>
                    <a:lnTo>
                      <a:pt x="144" y="360"/>
                    </a:lnTo>
                    <a:lnTo>
                      <a:pt x="143" y="360"/>
                    </a:lnTo>
                    <a:lnTo>
                      <a:pt x="145" y="364"/>
                    </a:lnTo>
                    <a:lnTo>
                      <a:pt x="146" y="364"/>
                    </a:lnTo>
                    <a:lnTo>
                      <a:pt x="146" y="366"/>
                    </a:lnTo>
                    <a:lnTo>
                      <a:pt x="147" y="366"/>
                    </a:lnTo>
                    <a:lnTo>
                      <a:pt x="147" y="364"/>
                    </a:lnTo>
                    <a:lnTo>
                      <a:pt x="148" y="362"/>
                    </a:lnTo>
                    <a:lnTo>
                      <a:pt x="150" y="362"/>
                    </a:lnTo>
                    <a:lnTo>
                      <a:pt x="150" y="364"/>
                    </a:lnTo>
                    <a:lnTo>
                      <a:pt x="149" y="364"/>
                    </a:lnTo>
                    <a:lnTo>
                      <a:pt x="150" y="366"/>
                    </a:lnTo>
                    <a:lnTo>
                      <a:pt x="151" y="364"/>
                    </a:lnTo>
                    <a:lnTo>
                      <a:pt x="154" y="364"/>
                    </a:lnTo>
                    <a:lnTo>
                      <a:pt x="154" y="366"/>
                    </a:lnTo>
                    <a:lnTo>
                      <a:pt x="155" y="368"/>
                    </a:lnTo>
                    <a:lnTo>
                      <a:pt x="157" y="368"/>
                    </a:lnTo>
                    <a:lnTo>
                      <a:pt x="157" y="364"/>
                    </a:lnTo>
                    <a:lnTo>
                      <a:pt x="158" y="364"/>
                    </a:lnTo>
                    <a:lnTo>
                      <a:pt x="159" y="362"/>
                    </a:lnTo>
                    <a:lnTo>
                      <a:pt x="160" y="364"/>
                    </a:lnTo>
                    <a:lnTo>
                      <a:pt x="158" y="364"/>
                    </a:lnTo>
                    <a:lnTo>
                      <a:pt x="158" y="366"/>
                    </a:lnTo>
                    <a:lnTo>
                      <a:pt x="159" y="368"/>
                    </a:lnTo>
                    <a:lnTo>
                      <a:pt x="157" y="368"/>
                    </a:lnTo>
                    <a:lnTo>
                      <a:pt x="158" y="370"/>
                    </a:lnTo>
                    <a:lnTo>
                      <a:pt x="160" y="368"/>
                    </a:lnTo>
                    <a:lnTo>
                      <a:pt x="161" y="368"/>
                    </a:lnTo>
                    <a:lnTo>
                      <a:pt x="162" y="370"/>
                    </a:lnTo>
                    <a:lnTo>
                      <a:pt x="159" y="370"/>
                    </a:lnTo>
                    <a:lnTo>
                      <a:pt x="159" y="372"/>
                    </a:lnTo>
                    <a:lnTo>
                      <a:pt x="157" y="372"/>
                    </a:lnTo>
                    <a:lnTo>
                      <a:pt x="157" y="376"/>
                    </a:lnTo>
                    <a:lnTo>
                      <a:pt x="151" y="376"/>
                    </a:lnTo>
                    <a:lnTo>
                      <a:pt x="151" y="374"/>
                    </a:lnTo>
                    <a:lnTo>
                      <a:pt x="154" y="374"/>
                    </a:lnTo>
                    <a:lnTo>
                      <a:pt x="155" y="372"/>
                    </a:lnTo>
                    <a:lnTo>
                      <a:pt x="157" y="376"/>
                    </a:lnTo>
                    <a:lnTo>
                      <a:pt x="157" y="372"/>
                    </a:lnTo>
                    <a:lnTo>
                      <a:pt x="156" y="370"/>
                    </a:lnTo>
                    <a:lnTo>
                      <a:pt x="155" y="368"/>
                    </a:lnTo>
                    <a:lnTo>
                      <a:pt x="154" y="368"/>
                    </a:lnTo>
                    <a:lnTo>
                      <a:pt x="154" y="370"/>
                    </a:lnTo>
                    <a:lnTo>
                      <a:pt x="152" y="372"/>
                    </a:lnTo>
                    <a:lnTo>
                      <a:pt x="150" y="372"/>
                    </a:lnTo>
                    <a:lnTo>
                      <a:pt x="150" y="374"/>
                    </a:lnTo>
                    <a:lnTo>
                      <a:pt x="152" y="378"/>
                    </a:lnTo>
                    <a:lnTo>
                      <a:pt x="153" y="380"/>
                    </a:lnTo>
                    <a:lnTo>
                      <a:pt x="156" y="378"/>
                    </a:lnTo>
                    <a:lnTo>
                      <a:pt x="156" y="380"/>
                    </a:lnTo>
                    <a:lnTo>
                      <a:pt x="155" y="382"/>
                    </a:lnTo>
                    <a:lnTo>
                      <a:pt x="154" y="382"/>
                    </a:lnTo>
                    <a:lnTo>
                      <a:pt x="155" y="384"/>
                    </a:lnTo>
                    <a:lnTo>
                      <a:pt x="158" y="388"/>
                    </a:lnTo>
                    <a:lnTo>
                      <a:pt x="160" y="388"/>
                    </a:lnTo>
                    <a:lnTo>
                      <a:pt x="161" y="386"/>
                    </a:lnTo>
                    <a:lnTo>
                      <a:pt x="163" y="388"/>
                    </a:lnTo>
                    <a:lnTo>
                      <a:pt x="163" y="390"/>
                    </a:lnTo>
                    <a:lnTo>
                      <a:pt x="162" y="390"/>
                    </a:lnTo>
                    <a:lnTo>
                      <a:pt x="163" y="392"/>
                    </a:lnTo>
                    <a:lnTo>
                      <a:pt x="162" y="392"/>
                    </a:lnTo>
                    <a:lnTo>
                      <a:pt x="164" y="396"/>
                    </a:lnTo>
                    <a:lnTo>
                      <a:pt x="166" y="398"/>
                    </a:lnTo>
                    <a:lnTo>
                      <a:pt x="168" y="400"/>
                    </a:lnTo>
                    <a:lnTo>
                      <a:pt x="169" y="400"/>
                    </a:lnTo>
                    <a:lnTo>
                      <a:pt x="170" y="402"/>
                    </a:lnTo>
                    <a:lnTo>
                      <a:pt x="171" y="404"/>
                    </a:lnTo>
                    <a:lnTo>
                      <a:pt x="175" y="404"/>
                    </a:lnTo>
                    <a:lnTo>
                      <a:pt x="172" y="402"/>
                    </a:lnTo>
                    <a:lnTo>
                      <a:pt x="171" y="402"/>
                    </a:lnTo>
                    <a:lnTo>
                      <a:pt x="172" y="400"/>
                    </a:lnTo>
                    <a:lnTo>
                      <a:pt x="177" y="400"/>
                    </a:lnTo>
                    <a:lnTo>
                      <a:pt x="178" y="402"/>
                    </a:lnTo>
                    <a:lnTo>
                      <a:pt x="175" y="402"/>
                    </a:lnTo>
                    <a:lnTo>
                      <a:pt x="175" y="404"/>
                    </a:lnTo>
                    <a:lnTo>
                      <a:pt x="180" y="404"/>
                    </a:lnTo>
                    <a:lnTo>
                      <a:pt x="180" y="402"/>
                    </a:lnTo>
                    <a:lnTo>
                      <a:pt x="182" y="402"/>
                    </a:lnTo>
                    <a:lnTo>
                      <a:pt x="181" y="404"/>
                    </a:lnTo>
                    <a:lnTo>
                      <a:pt x="186" y="404"/>
                    </a:lnTo>
                    <a:lnTo>
                      <a:pt x="188" y="404"/>
                    </a:lnTo>
                    <a:lnTo>
                      <a:pt x="189" y="402"/>
                    </a:lnTo>
                    <a:lnTo>
                      <a:pt x="192" y="408"/>
                    </a:lnTo>
                    <a:lnTo>
                      <a:pt x="195" y="406"/>
                    </a:lnTo>
                    <a:lnTo>
                      <a:pt x="197" y="408"/>
                    </a:lnTo>
                    <a:lnTo>
                      <a:pt x="197" y="410"/>
                    </a:lnTo>
                    <a:lnTo>
                      <a:pt x="196" y="410"/>
                    </a:lnTo>
                    <a:lnTo>
                      <a:pt x="196" y="416"/>
                    </a:lnTo>
                    <a:lnTo>
                      <a:pt x="195" y="416"/>
                    </a:lnTo>
                    <a:lnTo>
                      <a:pt x="195" y="418"/>
                    </a:lnTo>
                    <a:lnTo>
                      <a:pt x="193" y="418"/>
                    </a:lnTo>
                    <a:lnTo>
                      <a:pt x="193" y="420"/>
                    </a:lnTo>
                    <a:lnTo>
                      <a:pt x="192" y="420"/>
                    </a:lnTo>
                    <a:lnTo>
                      <a:pt x="191" y="418"/>
                    </a:lnTo>
                    <a:lnTo>
                      <a:pt x="192" y="416"/>
                    </a:lnTo>
                    <a:lnTo>
                      <a:pt x="195" y="418"/>
                    </a:lnTo>
                    <a:lnTo>
                      <a:pt x="195" y="416"/>
                    </a:lnTo>
                    <a:lnTo>
                      <a:pt x="194" y="416"/>
                    </a:lnTo>
                    <a:lnTo>
                      <a:pt x="193" y="414"/>
                    </a:lnTo>
                    <a:lnTo>
                      <a:pt x="192" y="414"/>
                    </a:lnTo>
                    <a:lnTo>
                      <a:pt x="194" y="412"/>
                    </a:lnTo>
                    <a:lnTo>
                      <a:pt x="196" y="416"/>
                    </a:lnTo>
                    <a:lnTo>
                      <a:pt x="196" y="410"/>
                    </a:lnTo>
                    <a:lnTo>
                      <a:pt x="192" y="410"/>
                    </a:lnTo>
                    <a:lnTo>
                      <a:pt x="192" y="408"/>
                    </a:lnTo>
                    <a:lnTo>
                      <a:pt x="190" y="407"/>
                    </a:lnTo>
                    <a:lnTo>
                      <a:pt x="190" y="412"/>
                    </a:lnTo>
                    <a:lnTo>
                      <a:pt x="189" y="412"/>
                    </a:lnTo>
                    <a:lnTo>
                      <a:pt x="189" y="418"/>
                    </a:lnTo>
                    <a:lnTo>
                      <a:pt x="187" y="418"/>
                    </a:lnTo>
                    <a:lnTo>
                      <a:pt x="188" y="416"/>
                    </a:lnTo>
                    <a:lnTo>
                      <a:pt x="189" y="416"/>
                    </a:lnTo>
                    <a:lnTo>
                      <a:pt x="189" y="418"/>
                    </a:lnTo>
                    <a:lnTo>
                      <a:pt x="189" y="412"/>
                    </a:lnTo>
                    <a:lnTo>
                      <a:pt x="188" y="412"/>
                    </a:lnTo>
                    <a:lnTo>
                      <a:pt x="187" y="414"/>
                    </a:lnTo>
                    <a:lnTo>
                      <a:pt x="186" y="412"/>
                    </a:lnTo>
                    <a:lnTo>
                      <a:pt x="186" y="410"/>
                    </a:lnTo>
                    <a:lnTo>
                      <a:pt x="189" y="410"/>
                    </a:lnTo>
                    <a:lnTo>
                      <a:pt x="190" y="412"/>
                    </a:lnTo>
                    <a:lnTo>
                      <a:pt x="190" y="407"/>
                    </a:lnTo>
                    <a:lnTo>
                      <a:pt x="186" y="404"/>
                    </a:lnTo>
                    <a:lnTo>
                      <a:pt x="185" y="406"/>
                    </a:lnTo>
                    <a:lnTo>
                      <a:pt x="184" y="408"/>
                    </a:lnTo>
                    <a:lnTo>
                      <a:pt x="184" y="414"/>
                    </a:lnTo>
                    <a:lnTo>
                      <a:pt x="181" y="414"/>
                    </a:lnTo>
                    <a:lnTo>
                      <a:pt x="184" y="412"/>
                    </a:lnTo>
                    <a:lnTo>
                      <a:pt x="184" y="414"/>
                    </a:lnTo>
                    <a:lnTo>
                      <a:pt x="184" y="408"/>
                    </a:lnTo>
                    <a:lnTo>
                      <a:pt x="184" y="410"/>
                    </a:lnTo>
                    <a:lnTo>
                      <a:pt x="184" y="412"/>
                    </a:lnTo>
                    <a:lnTo>
                      <a:pt x="182" y="412"/>
                    </a:lnTo>
                    <a:lnTo>
                      <a:pt x="179" y="410"/>
                    </a:lnTo>
                    <a:lnTo>
                      <a:pt x="184" y="410"/>
                    </a:lnTo>
                    <a:lnTo>
                      <a:pt x="184" y="408"/>
                    </a:lnTo>
                    <a:lnTo>
                      <a:pt x="183" y="408"/>
                    </a:lnTo>
                    <a:lnTo>
                      <a:pt x="182" y="406"/>
                    </a:lnTo>
                    <a:lnTo>
                      <a:pt x="174" y="406"/>
                    </a:lnTo>
                    <a:lnTo>
                      <a:pt x="175" y="408"/>
                    </a:lnTo>
                    <a:lnTo>
                      <a:pt x="176" y="410"/>
                    </a:lnTo>
                    <a:lnTo>
                      <a:pt x="177" y="410"/>
                    </a:lnTo>
                    <a:lnTo>
                      <a:pt x="181" y="414"/>
                    </a:lnTo>
                    <a:lnTo>
                      <a:pt x="185" y="418"/>
                    </a:lnTo>
                    <a:lnTo>
                      <a:pt x="189" y="420"/>
                    </a:lnTo>
                    <a:lnTo>
                      <a:pt x="190" y="420"/>
                    </a:lnTo>
                    <a:lnTo>
                      <a:pt x="191" y="422"/>
                    </a:lnTo>
                    <a:lnTo>
                      <a:pt x="198" y="428"/>
                    </a:lnTo>
                    <a:lnTo>
                      <a:pt x="197" y="426"/>
                    </a:lnTo>
                    <a:lnTo>
                      <a:pt x="197" y="424"/>
                    </a:lnTo>
                    <a:lnTo>
                      <a:pt x="198" y="424"/>
                    </a:lnTo>
                    <a:lnTo>
                      <a:pt x="199" y="428"/>
                    </a:lnTo>
                    <a:lnTo>
                      <a:pt x="198" y="428"/>
                    </a:lnTo>
                    <a:lnTo>
                      <a:pt x="201" y="430"/>
                    </a:lnTo>
                    <a:lnTo>
                      <a:pt x="211" y="436"/>
                    </a:lnTo>
                    <a:lnTo>
                      <a:pt x="221" y="440"/>
                    </a:lnTo>
                    <a:lnTo>
                      <a:pt x="227" y="444"/>
                    </a:lnTo>
                    <a:lnTo>
                      <a:pt x="226" y="442"/>
                    </a:lnTo>
                    <a:lnTo>
                      <a:pt x="227" y="440"/>
                    </a:lnTo>
                    <a:lnTo>
                      <a:pt x="229" y="440"/>
                    </a:lnTo>
                    <a:lnTo>
                      <a:pt x="229" y="442"/>
                    </a:lnTo>
                    <a:lnTo>
                      <a:pt x="228" y="444"/>
                    </a:lnTo>
                    <a:lnTo>
                      <a:pt x="232" y="446"/>
                    </a:lnTo>
                    <a:lnTo>
                      <a:pt x="233" y="444"/>
                    </a:lnTo>
                    <a:lnTo>
                      <a:pt x="235" y="444"/>
                    </a:lnTo>
                    <a:lnTo>
                      <a:pt x="236" y="446"/>
                    </a:lnTo>
                    <a:lnTo>
                      <a:pt x="234" y="446"/>
                    </a:lnTo>
                    <a:lnTo>
                      <a:pt x="237" y="448"/>
                    </a:lnTo>
                    <a:lnTo>
                      <a:pt x="242" y="448"/>
                    </a:lnTo>
                    <a:lnTo>
                      <a:pt x="240" y="446"/>
                    </a:lnTo>
                    <a:lnTo>
                      <a:pt x="240" y="444"/>
                    </a:lnTo>
                    <a:lnTo>
                      <a:pt x="244" y="444"/>
                    </a:lnTo>
                    <a:lnTo>
                      <a:pt x="245" y="446"/>
                    </a:lnTo>
                    <a:lnTo>
                      <a:pt x="245" y="448"/>
                    </a:lnTo>
                    <a:lnTo>
                      <a:pt x="244" y="448"/>
                    </a:lnTo>
                    <a:lnTo>
                      <a:pt x="243" y="446"/>
                    </a:lnTo>
                    <a:lnTo>
                      <a:pt x="242" y="448"/>
                    </a:lnTo>
                    <a:lnTo>
                      <a:pt x="245" y="450"/>
                    </a:lnTo>
                    <a:lnTo>
                      <a:pt x="251" y="450"/>
                    </a:lnTo>
                    <a:lnTo>
                      <a:pt x="253" y="452"/>
                    </a:lnTo>
                    <a:lnTo>
                      <a:pt x="253" y="450"/>
                    </a:lnTo>
                    <a:lnTo>
                      <a:pt x="255" y="450"/>
                    </a:lnTo>
                    <a:lnTo>
                      <a:pt x="255" y="448"/>
                    </a:lnTo>
                    <a:lnTo>
                      <a:pt x="256" y="448"/>
                    </a:lnTo>
                    <a:lnTo>
                      <a:pt x="256" y="446"/>
                    </a:lnTo>
                    <a:lnTo>
                      <a:pt x="257" y="446"/>
                    </a:lnTo>
                    <a:lnTo>
                      <a:pt x="257" y="444"/>
                    </a:lnTo>
                    <a:lnTo>
                      <a:pt x="258" y="444"/>
                    </a:lnTo>
                    <a:lnTo>
                      <a:pt x="259" y="442"/>
                    </a:lnTo>
                    <a:lnTo>
                      <a:pt x="260" y="444"/>
                    </a:lnTo>
                    <a:lnTo>
                      <a:pt x="259" y="444"/>
                    </a:lnTo>
                    <a:lnTo>
                      <a:pt x="258" y="446"/>
                    </a:lnTo>
                    <a:lnTo>
                      <a:pt x="261" y="446"/>
                    </a:lnTo>
                    <a:lnTo>
                      <a:pt x="261" y="448"/>
                    </a:lnTo>
                    <a:lnTo>
                      <a:pt x="262" y="448"/>
                    </a:lnTo>
                    <a:lnTo>
                      <a:pt x="264" y="450"/>
                    </a:lnTo>
                    <a:lnTo>
                      <a:pt x="256" y="450"/>
                    </a:lnTo>
                    <a:lnTo>
                      <a:pt x="255" y="452"/>
                    </a:lnTo>
                    <a:lnTo>
                      <a:pt x="262" y="452"/>
                    </a:lnTo>
                    <a:lnTo>
                      <a:pt x="262" y="454"/>
                    </a:lnTo>
                    <a:lnTo>
                      <a:pt x="265" y="454"/>
                    </a:lnTo>
                    <a:lnTo>
                      <a:pt x="266" y="452"/>
                    </a:lnTo>
                    <a:lnTo>
                      <a:pt x="268" y="452"/>
                    </a:lnTo>
                    <a:lnTo>
                      <a:pt x="268" y="454"/>
                    </a:lnTo>
                    <a:lnTo>
                      <a:pt x="273" y="454"/>
                    </a:lnTo>
                    <a:lnTo>
                      <a:pt x="271" y="452"/>
                    </a:lnTo>
                    <a:lnTo>
                      <a:pt x="273" y="450"/>
                    </a:lnTo>
                    <a:lnTo>
                      <a:pt x="274" y="450"/>
                    </a:lnTo>
                    <a:lnTo>
                      <a:pt x="274" y="452"/>
                    </a:lnTo>
                    <a:lnTo>
                      <a:pt x="273" y="454"/>
                    </a:lnTo>
                    <a:lnTo>
                      <a:pt x="281" y="454"/>
                    </a:lnTo>
                    <a:lnTo>
                      <a:pt x="281" y="452"/>
                    </a:lnTo>
                    <a:lnTo>
                      <a:pt x="279" y="452"/>
                    </a:lnTo>
                    <a:lnTo>
                      <a:pt x="279" y="450"/>
                    </a:lnTo>
                    <a:lnTo>
                      <a:pt x="277" y="450"/>
                    </a:lnTo>
                    <a:lnTo>
                      <a:pt x="276" y="448"/>
                    </a:lnTo>
                    <a:lnTo>
                      <a:pt x="275" y="448"/>
                    </a:lnTo>
                    <a:lnTo>
                      <a:pt x="273" y="450"/>
                    </a:lnTo>
                    <a:lnTo>
                      <a:pt x="272" y="448"/>
                    </a:lnTo>
                    <a:lnTo>
                      <a:pt x="275" y="446"/>
                    </a:lnTo>
                    <a:lnTo>
                      <a:pt x="275" y="444"/>
                    </a:lnTo>
                    <a:lnTo>
                      <a:pt x="278" y="444"/>
                    </a:lnTo>
                    <a:lnTo>
                      <a:pt x="279" y="444"/>
                    </a:lnTo>
                    <a:lnTo>
                      <a:pt x="279" y="442"/>
                    </a:lnTo>
                    <a:lnTo>
                      <a:pt x="281" y="444"/>
                    </a:lnTo>
                    <a:lnTo>
                      <a:pt x="281" y="442"/>
                    </a:lnTo>
                    <a:lnTo>
                      <a:pt x="291" y="442"/>
                    </a:lnTo>
                    <a:lnTo>
                      <a:pt x="295" y="440"/>
                    </a:lnTo>
                    <a:lnTo>
                      <a:pt x="296" y="440"/>
                    </a:lnTo>
                    <a:lnTo>
                      <a:pt x="295" y="438"/>
                    </a:lnTo>
                    <a:lnTo>
                      <a:pt x="293" y="440"/>
                    </a:lnTo>
                    <a:lnTo>
                      <a:pt x="291" y="440"/>
                    </a:lnTo>
                    <a:lnTo>
                      <a:pt x="291" y="438"/>
                    </a:lnTo>
                    <a:lnTo>
                      <a:pt x="293" y="436"/>
                    </a:lnTo>
                    <a:lnTo>
                      <a:pt x="288" y="436"/>
                    </a:lnTo>
                    <a:lnTo>
                      <a:pt x="288" y="434"/>
                    </a:lnTo>
                    <a:lnTo>
                      <a:pt x="291" y="434"/>
                    </a:lnTo>
                    <a:lnTo>
                      <a:pt x="287" y="430"/>
                    </a:lnTo>
                    <a:lnTo>
                      <a:pt x="291" y="430"/>
                    </a:lnTo>
                    <a:lnTo>
                      <a:pt x="291" y="428"/>
                    </a:lnTo>
                    <a:lnTo>
                      <a:pt x="290" y="428"/>
                    </a:lnTo>
                    <a:lnTo>
                      <a:pt x="291" y="426"/>
                    </a:lnTo>
                    <a:lnTo>
                      <a:pt x="296" y="426"/>
                    </a:lnTo>
                    <a:lnTo>
                      <a:pt x="297" y="428"/>
                    </a:lnTo>
                    <a:lnTo>
                      <a:pt x="294" y="428"/>
                    </a:lnTo>
                    <a:lnTo>
                      <a:pt x="292" y="430"/>
                    </a:lnTo>
                    <a:lnTo>
                      <a:pt x="291" y="434"/>
                    </a:lnTo>
                    <a:lnTo>
                      <a:pt x="293" y="434"/>
                    </a:lnTo>
                    <a:lnTo>
                      <a:pt x="293" y="430"/>
                    </a:lnTo>
                    <a:lnTo>
                      <a:pt x="296" y="430"/>
                    </a:lnTo>
                    <a:lnTo>
                      <a:pt x="296" y="432"/>
                    </a:lnTo>
                    <a:lnTo>
                      <a:pt x="295" y="434"/>
                    </a:lnTo>
                    <a:lnTo>
                      <a:pt x="297" y="434"/>
                    </a:lnTo>
                    <a:lnTo>
                      <a:pt x="299" y="436"/>
                    </a:lnTo>
                    <a:lnTo>
                      <a:pt x="298" y="436"/>
                    </a:lnTo>
                    <a:lnTo>
                      <a:pt x="299" y="438"/>
                    </a:lnTo>
                    <a:lnTo>
                      <a:pt x="300" y="440"/>
                    </a:lnTo>
                    <a:lnTo>
                      <a:pt x="299" y="440"/>
                    </a:lnTo>
                    <a:lnTo>
                      <a:pt x="298" y="442"/>
                    </a:lnTo>
                    <a:lnTo>
                      <a:pt x="296" y="442"/>
                    </a:lnTo>
                    <a:lnTo>
                      <a:pt x="296" y="444"/>
                    </a:lnTo>
                    <a:lnTo>
                      <a:pt x="291" y="444"/>
                    </a:lnTo>
                    <a:lnTo>
                      <a:pt x="292" y="446"/>
                    </a:lnTo>
                    <a:lnTo>
                      <a:pt x="294" y="446"/>
                    </a:lnTo>
                    <a:lnTo>
                      <a:pt x="295" y="448"/>
                    </a:lnTo>
                    <a:lnTo>
                      <a:pt x="296" y="448"/>
                    </a:lnTo>
                    <a:lnTo>
                      <a:pt x="295" y="450"/>
                    </a:lnTo>
                    <a:lnTo>
                      <a:pt x="295" y="452"/>
                    </a:lnTo>
                    <a:lnTo>
                      <a:pt x="293" y="452"/>
                    </a:lnTo>
                    <a:lnTo>
                      <a:pt x="290" y="454"/>
                    </a:lnTo>
                    <a:lnTo>
                      <a:pt x="297" y="454"/>
                    </a:lnTo>
                    <a:lnTo>
                      <a:pt x="298" y="452"/>
                    </a:lnTo>
                    <a:lnTo>
                      <a:pt x="297" y="452"/>
                    </a:lnTo>
                    <a:lnTo>
                      <a:pt x="297" y="450"/>
                    </a:lnTo>
                    <a:lnTo>
                      <a:pt x="305" y="450"/>
                    </a:lnTo>
                    <a:lnTo>
                      <a:pt x="304" y="452"/>
                    </a:lnTo>
                    <a:lnTo>
                      <a:pt x="302" y="454"/>
                    </a:lnTo>
                    <a:lnTo>
                      <a:pt x="306" y="454"/>
                    </a:lnTo>
                    <a:lnTo>
                      <a:pt x="306" y="452"/>
                    </a:lnTo>
                    <a:lnTo>
                      <a:pt x="306" y="450"/>
                    </a:lnTo>
                    <a:lnTo>
                      <a:pt x="307" y="448"/>
                    </a:lnTo>
                    <a:lnTo>
                      <a:pt x="306" y="448"/>
                    </a:lnTo>
                    <a:lnTo>
                      <a:pt x="306" y="446"/>
                    </a:lnTo>
                    <a:lnTo>
                      <a:pt x="305" y="446"/>
                    </a:lnTo>
                    <a:lnTo>
                      <a:pt x="306" y="448"/>
                    </a:lnTo>
                    <a:lnTo>
                      <a:pt x="303" y="448"/>
                    </a:lnTo>
                    <a:lnTo>
                      <a:pt x="302" y="446"/>
                    </a:lnTo>
                    <a:lnTo>
                      <a:pt x="305" y="446"/>
                    </a:lnTo>
                    <a:lnTo>
                      <a:pt x="304" y="444"/>
                    </a:lnTo>
                    <a:lnTo>
                      <a:pt x="305" y="440"/>
                    </a:lnTo>
                    <a:lnTo>
                      <a:pt x="308" y="442"/>
                    </a:lnTo>
                    <a:lnTo>
                      <a:pt x="310" y="442"/>
                    </a:lnTo>
                    <a:lnTo>
                      <a:pt x="311" y="440"/>
                    </a:lnTo>
                    <a:lnTo>
                      <a:pt x="311" y="444"/>
                    </a:lnTo>
                    <a:lnTo>
                      <a:pt x="312" y="444"/>
                    </a:lnTo>
                    <a:lnTo>
                      <a:pt x="311" y="446"/>
                    </a:lnTo>
                    <a:lnTo>
                      <a:pt x="314" y="444"/>
                    </a:lnTo>
                    <a:lnTo>
                      <a:pt x="314" y="446"/>
                    </a:lnTo>
                    <a:lnTo>
                      <a:pt x="314" y="448"/>
                    </a:lnTo>
                    <a:lnTo>
                      <a:pt x="309" y="448"/>
                    </a:lnTo>
                    <a:lnTo>
                      <a:pt x="308" y="450"/>
                    </a:lnTo>
                    <a:lnTo>
                      <a:pt x="309" y="450"/>
                    </a:lnTo>
                    <a:lnTo>
                      <a:pt x="308" y="452"/>
                    </a:lnTo>
                    <a:lnTo>
                      <a:pt x="308" y="454"/>
                    </a:lnTo>
                    <a:lnTo>
                      <a:pt x="309" y="454"/>
                    </a:lnTo>
                    <a:lnTo>
                      <a:pt x="311" y="452"/>
                    </a:lnTo>
                    <a:lnTo>
                      <a:pt x="315" y="452"/>
                    </a:lnTo>
                    <a:lnTo>
                      <a:pt x="316" y="450"/>
                    </a:lnTo>
                    <a:lnTo>
                      <a:pt x="318" y="446"/>
                    </a:lnTo>
                    <a:lnTo>
                      <a:pt x="319" y="446"/>
                    </a:lnTo>
                    <a:lnTo>
                      <a:pt x="317" y="444"/>
                    </a:lnTo>
                    <a:lnTo>
                      <a:pt x="318" y="442"/>
                    </a:lnTo>
                    <a:lnTo>
                      <a:pt x="320" y="442"/>
                    </a:lnTo>
                    <a:lnTo>
                      <a:pt x="319" y="440"/>
                    </a:lnTo>
                    <a:lnTo>
                      <a:pt x="318" y="440"/>
                    </a:lnTo>
                    <a:lnTo>
                      <a:pt x="318" y="442"/>
                    </a:lnTo>
                    <a:lnTo>
                      <a:pt x="316" y="442"/>
                    </a:lnTo>
                    <a:lnTo>
                      <a:pt x="316" y="440"/>
                    </a:lnTo>
                    <a:lnTo>
                      <a:pt x="316" y="438"/>
                    </a:lnTo>
                    <a:lnTo>
                      <a:pt x="317" y="436"/>
                    </a:lnTo>
                    <a:lnTo>
                      <a:pt x="318" y="438"/>
                    </a:lnTo>
                    <a:lnTo>
                      <a:pt x="319" y="438"/>
                    </a:lnTo>
                    <a:lnTo>
                      <a:pt x="319" y="436"/>
                    </a:lnTo>
                    <a:lnTo>
                      <a:pt x="318" y="434"/>
                    </a:lnTo>
                    <a:lnTo>
                      <a:pt x="319" y="432"/>
                    </a:lnTo>
                    <a:lnTo>
                      <a:pt x="321" y="432"/>
                    </a:lnTo>
                    <a:lnTo>
                      <a:pt x="320" y="430"/>
                    </a:lnTo>
                    <a:lnTo>
                      <a:pt x="318" y="432"/>
                    </a:lnTo>
                    <a:lnTo>
                      <a:pt x="317" y="432"/>
                    </a:lnTo>
                    <a:lnTo>
                      <a:pt x="317" y="436"/>
                    </a:lnTo>
                    <a:lnTo>
                      <a:pt x="315" y="436"/>
                    </a:lnTo>
                    <a:lnTo>
                      <a:pt x="314" y="434"/>
                    </a:lnTo>
                    <a:lnTo>
                      <a:pt x="317" y="434"/>
                    </a:lnTo>
                    <a:lnTo>
                      <a:pt x="317" y="436"/>
                    </a:lnTo>
                    <a:lnTo>
                      <a:pt x="317" y="432"/>
                    </a:lnTo>
                    <a:lnTo>
                      <a:pt x="315" y="430"/>
                    </a:lnTo>
                    <a:lnTo>
                      <a:pt x="315" y="432"/>
                    </a:lnTo>
                    <a:lnTo>
                      <a:pt x="314" y="431"/>
                    </a:lnTo>
                    <a:lnTo>
                      <a:pt x="314" y="438"/>
                    </a:lnTo>
                    <a:lnTo>
                      <a:pt x="312" y="438"/>
                    </a:lnTo>
                    <a:lnTo>
                      <a:pt x="311" y="440"/>
                    </a:lnTo>
                    <a:lnTo>
                      <a:pt x="310" y="438"/>
                    </a:lnTo>
                    <a:lnTo>
                      <a:pt x="311" y="438"/>
                    </a:lnTo>
                    <a:lnTo>
                      <a:pt x="312" y="436"/>
                    </a:lnTo>
                    <a:lnTo>
                      <a:pt x="309" y="436"/>
                    </a:lnTo>
                    <a:lnTo>
                      <a:pt x="309" y="440"/>
                    </a:lnTo>
                    <a:lnTo>
                      <a:pt x="307" y="440"/>
                    </a:lnTo>
                    <a:lnTo>
                      <a:pt x="305" y="438"/>
                    </a:lnTo>
                    <a:lnTo>
                      <a:pt x="306" y="436"/>
                    </a:lnTo>
                    <a:lnTo>
                      <a:pt x="308" y="438"/>
                    </a:lnTo>
                    <a:lnTo>
                      <a:pt x="307" y="438"/>
                    </a:lnTo>
                    <a:lnTo>
                      <a:pt x="309" y="440"/>
                    </a:lnTo>
                    <a:lnTo>
                      <a:pt x="309" y="436"/>
                    </a:lnTo>
                    <a:lnTo>
                      <a:pt x="308" y="436"/>
                    </a:lnTo>
                    <a:lnTo>
                      <a:pt x="307" y="434"/>
                    </a:lnTo>
                    <a:lnTo>
                      <a:pt x="306" y="434"/>
                    </a:lnTo>
                    <a:lnTo>
                      <a:pt x="306" y="432"/>
                    </a:lnTo>
                    <a:lnTo>
                      <a:pt x="305" y="430"/>
                    </a:lnTo>
                    <a:lnTo>
                      <a:pt x="310" y="430"/>
                    </a:lnTo>
                    <a:lnTo>
                      <a:pt x="308" y="432"/>
                    </a:lnTo>
                    <a:lnTo>
                      <a:pt x="308" y="434"/>
                    </a:lnTo>
                    <a:lnTo>
                      <a:pt x="313" y="434"/>
                    </a:lnTo>
                    <a:lnTo>
                      <a:pt x="313" y="436"/>
                    </a:lnTo>
                    <a:lnTo>
                      <a:pt x="312" y="436"/>
                    </a:lnTo>
                    <a:lnTo>
                      <a:pt x="314" y="438"/>
                    </a:lnTo>
                    <a:lnTo>
                      <a:pt x="314" y="431"/>
                    </a:lnTo>
                    <a:lnTo>
                      <a:pt x="313" y="430"/>
                    </a:lnTo>
                    <a:lnTo>
                      <a:pt x="312" y="430"/>
                    </a:lnTo>
                    <a:lnTo>
                      <a:pt x="313" y="428"/>
                    </a:lnTo>
                    <a:lnTo>
                      <a:pt x="314" y="428"/>
                    </a:lnTo>
                    <a:lnTo>
                      <a:pt x="315" y="430"/>
                    </a:lnTo>
                    <a:lnTo>
                      <a:pt x="318" y="430"/>
                    </a:lnTo>
                    <a:lnTo>
                      <a:pt x="317" y="428"/>
                    </a:lnTo>
                    <a:lnTo>
                      <a:pt x="320" y="430"/>
                    </a:lnTo>
                    <a:lnTo>
                      <a:pt x="323" y="430"/>
                    </a:lnTo>
                    <a:lnTo>
                      <a:pt x="323" y="432"/>
                    </a:lnTo>
                    <a:lnTo>
                      <a:pt x="327" y="432"/>
                    </a:lnTo>
                    <a:lnTo>
                      <a:pt x="328" y="434"/>
                    </a:lnTo>
                    <a:lnTo>
                      <a:pt x="329" y="432"/>
                    </a:lnTo>
                    <a:lnTo>
                      <a:pt x="327" y="432"/>
                    </a:lnTo>
                    <a:lnTo>
                      <a:pt x="327" y="430"/>
                    </a:lnTo>
                    <a:lnTo>
                      <a:pt x="326" y="430"/>
                    </a:lnTo>
                    <a:lnTo>
                      <a:pt x="326" y="428"/>
                    </a:lnTo>
                    <a:lnTo>
                      <a:pt x="329" y="430"/>
                    </a:lnTo>
                    <a:lnTo>
                      <a:pt x="329" y="432"/>
                    </a:lnTo>
                    <a:lnTo>
                      <a:pt x="330" y="432"/>
                    </a:lnTo>
                    <a:lnTo>
                      <a:pt x="331" y="434"/>
                    </a:lnTo>
                    <a:lnTo>
                      <a:pt x="332" y="434"/>
                    </a:lnTo>
                    <a:lnTo>
                      <a:pt x="333" y="432"/>
                    </a:lnTo>
                    <a:lnTo>
                      <a:pt x="334" y="432"/>
                    </a:lnTo>
                    <a:lnTo>
                      <a:pt x="333" y="430"/>
                    </a:lnTo>
                    <a:lnTo>
                      <a:pt x="334" y="428"/>
                    </a:lnTo>
                    <a:lnTo>
                      <a:pt x="334" y="426"/>
                    </a:lnTo>
                    <a:lnTo>
                      <a:pt x="336" y="428"/>
                    </a:lnTo>
                    <a:lnTo>
                      <a:pt x="338" y="428"/>
                    </a:lnTo>
                    <a:lnTo>
                      <a:pt x="336" y="426"/>
                    </a:lnTo>
                    <a:lnTo>
                      <a:pt x="335" y="426"/>
                    </a:lnTo>
                    <a:lnTo>
                      <a:pt x="333" y="424"/>
                    </a:lnTo>
                    <a:lnTo>
                      <a:pt x="331" y="421"/>
                    </a:lnTo>
                    <a:lnTo>
                      <a:pt x="331" y="424"/>
                    </a:lnTo>
                    <a:lnTo>
                      <a:pt x="330" y="426"/>
                    </a:lnTo>
                    <a:lnTo>
                      <a:pt x="330" y="428"/>
                    </a:lnTo>
                    <a:lnTo>
                      <a:pt x="328" y="428"/>
                    </a:lnTo>
                    <a:lnTo>
                      <a:pt x="328" y="426"/>
                    </a:lnTo>
                    <a:lnTo>
                      <a:pt x="329" y="424"/>
                    </a:lnTo>
                    <a:lnTo>
                      <a:pt x="324" y="424"/>
                    </a:lnTo>
                    <a:lnTo>
                      <a:pt x="323" y="426"/>
                    </a:lnTo>
                    <a:lnTo>
                      <a:pt x="322" y="424"/>
                    </a:lnTo>
                    <a:lnTo>
                      <a:pt x="325" y="422"/>
                    </a:lnTo>
                    <a:lnTo>
                      <a:pt x="328" y="422"/>
                    </a:lnTo>
                    <a:lnTo>
                      <a:pt x="330" y="424"/>
                    </a:lnTo>
                    <a:lnTo>
                      <a:pt x="331" y="424"/>
                    </a:lnTo>
                    <a:lnTo>
                      <a:pt x="331" y="421"/>
                    </a:lnTo>
                    <a:lnTo>
                      <a:pt x="331" y="420"/>
                    </a:lnTo>
                    <a:lnTo>
                      <a:pt x="330" y="420"/>
                    </a:lnTo>
                    <a:lnTo>
                      <a:pt x="330" y="418"/>
                    </a:lnTo>
                    <a:lnTo>
                      <a:pt x="330" y="416"/>
                    </a:lnTo>
                    <a:lnTo>
                      <a:pt x="328" y="416"/>
                    </a:lnTo>
                    <a:lnTo>
                      <a:pt x="328" y="414"/>
                    </a:lnTo>
                    <a:lnTo>
                      <a:pt x="329" y="414"/>
                    </a:lnTo>
                    <a:lnTo>
                      <a:pt x="331" y="416"/>
                    </a:lnTo>
                    <a:lnTo>
                      <a:pt x="330" y="416"/>
                    </a:lnTo>
                    <a:lnTo>
                      <a:pt x="333" y="418"/>
                    </a:lnTo>
                    <a:lnTo>
                      <a:pt x="334" y="418"/>
                    </a:lnTo>
                    <a:lnTo>
                      <a:pt x="333" y="420"/>
                    </a:lnTo>
                    <a:lnTo>
                      <a:pt x="334" y="420"/>
                    </a:lnTo>
                    <a:lnTo>
                      <a:pt x="334" y="422"/>
                    </a:lnTo>
                    <a:lnTo>
                      <a:pt x="334" y="424"/>
                    </a:lnTo>
                    <a:lnTo>
                      <a:pt x="336" y="424"/>
                    </a:lnTo>
                    <a:lnTo>
                      <a:pt x="336" y="422"/>
                    </a:lnTo>
                    <a:lnTo>
                      <a:pt x="335" y="420"/>
                    </a:lnTo>
                    <a:lnTo>
                      <a:pt x="336" y="420"/>
                    </a:lnTo>
                    <a:lnTo>
                      <a:pt x="338" y="422"/>
                    </a:lnTo>
                    <a:lnTo>
                      <a:pt x="337" y="424"/>
                    </a:lnTo>
                    <a:lnTo>
                      <a:pt x="338" y="424"/>
                    </a:lnTo>
                    <a:lnTo>
                      <a:pt x="339" y="426"/>
                    </a:lnTo>
                    <a:lnTo>
                      <a:pt x="344" y="426"/>
                    </a:lnTo>
                    <a:lnTo>
                      <a:pt x="344" y="424"/>
                    </a:lnTo>
                    <a:lnTo>
                      <a:pt x="345" y="424"/>
                    </a:lnTo>
                    <a:lnTo>
                      <a:pt x="344" y="422"/>
                    </a:lnTo>
                    <a:lnTo>
                      <a:pt x="344" y="420"/>
                    </a:lnTo>
                    <a:lnTo>
                      <a:pt x="347" y="420"/>
                    </a:lnTo>
                    <a:lnTo>
                      <a:pt x="347" y="422"/>
                    </a:lnTo>
                    <a:lnTo>
                      <a:pt x="345" y="422"/>
                    </a:lnTo>
                    <a:lnTo>
                      <a:pt x="346" y="424"/>
                    </a:lnTo>
                    <a:lnTo>
                      <a:pt x="346" y="426"/>
                    </a:lnTo>
                    <a:lnTo>
                      <a:pt x="347" y="426"/>
                    </a:lnTo>
                    <a:lnTo>
                      <a:pt x="345" y="430"/>
                    </a:lnTo>
                    <a:lnTo>
                      <a:pt x="343" y="430"/>
                    </a:lnTo>
                    <a:lnTo>
                      <a:pt x="344" y="432"/>
                    </a:lnTo>
                    <a:lnTo>
                      <a:pt x="343" y="432"/>
                    </a:lnTo>
                    <a:lnTo>
                      <a:pt x="341" y="434"/>
                    </a:lnTo>
                    <a:lnTo>
                      <a:pt x="339" y="436"/>
                    </a:lnTo>
                    <a:lnTo>
                      <a:pt x="339" y="442"/>
                    </a:lnTo>
                    <a:lnTo>
                      <a:pt x="338" y="442"/>
                    </a:lnTo>
                    <a:lnTo>
                      <a:pt x="337" y="440"/>
                    </a:lnTo>
                    <a:lnTo>
                      <a:pt x="337" y="438"/>
                    </a:lnTo>
                    <a:lnTo>
                      <a:pt x="338" y="438"/>
                    </a:lnTo>
                    <a:lnTo>
                      <a:pt x="338" y="440"/>
                    </a:lnTo>
                    <a:lnTo>
                      <a:pt x="339" y="442"/>
                    </a:lnTo>
                    <a:lnTo>
                      <a:pt x="339" y="436"/>
                    </a:lnTo>
                    <a:lnTo>
                      <a:pt x="338" y="434"/>
                    </a:lnTo>
                    <a:lnTo>
                      <a:pt x="335" y="436"/>
                    </a:lnTo>
                    <a:lnTo>
                      <a:pt x="333" y="436"/>
                    </a:lnTo>
                    <a:lnTo>
                      <a:pt x="334" y="438"/>
                    </a:lnTo>
                    <a:lnTo>
                      <a:pt x="332" y="438"/>
                    </a:lnTo>
                    <a:lnTo>
                      <a:pt x="332" y="446"/>
                    </a:lnTo>
                    <a:lnTo>
                      <a:pt x="331" y="448"/>
                    </a:lnTo>
                    <a:lnTo>
                      <a:pt x="330" y="446"/>
                    </a:lnTo>
                    <a:lnTo>
                      <a:pt x="332" y="446"/>
                    </a:lnTo>
                    <a:lnTo>
                      <a:pt x="332" y="438"/>
                    </a:lnTo>
                    <a:lnTo>
                      <a:pt x="331" y="438"/>
                    </a:lnTo>
                    <a:lnTo>
                      <a:pt x="328" y="440"/>
                    </a:lnTo>
                    <a:lnTo>
                      <a:pt x="326" y="440"/>
                    </a:lnTo>
                    <a:lnTo>
                      <a:pt x="327" y="442"/>
                    </a:lnTo>
                    <a:lnTo>
                      <a:pt x="326" y="444"/>
                    </a:lnTo>
                    <a:lnTo>
                      <a:pt x="325" y="442"/>
                    </a:lnTo>
                    <a:lnTo>
                      <a:pt x="323" y="442"/>
                    </a:lnTo>
                    <a:lnTo>
                      <a:pt x="322" y="444"/>
                    </a:lnTo>
                    <a:lnTo>
                      <a:pt x="322" y="446"/>
                    </a:lnTo>
                    <a:lnTo>
                      <a:pt x="321" y="446"/>
                    </a:lnTo>
                    <a:lnTo>
                      <a:pt x="321" y="444"/>
                    </a:lnTo>
                    <a:lnTo>
                      <a:pt x="322" y="446"/>
                    </a:lnTo>
                    <a:lnTo>
                      <a:pt x="322" y="444"/>
                    </a:lnTo>
                    <a:lnTo>
                      <a:pt x="321" y="444"/>
                    </a:lnTo>
                    <a:lnTo>
                      <a:pt x="320" y="444"/>
                    </a:lnTo>
                    <a:lnTo>
                      <a:pt x="319" y="446"/>
                    </a:lnTo>
                    <a:lnTo>
                      <a:pt x="320" y="446"/>
                    </a:lnTo>
                    <a:lnTo>
                      <a:pt x="320" y="448"/>
                    </a:lnTo>
                    <a:lnTo>
                      <a:pt x="319" y="450"/>
                    </a:lnTo>
                    <a:lnTo>
                      <a:pt x="318" y="450"/>
                    </a:lnTo>
                    <a:lnTo>
                      <a:pt x="315" y="452"/>
                    </a:lnTo>
                    <a:lnTo>
                      <a:pt x="317" y="452"/>
                    </a:lnTo>
                    <a:lnTo>
                      <a:pt x="323" y="450"/>
                    </a:lnTo>
                    <a:lnTo>
                      <a:pt x="324" y="450"/>
                    </a:lnTo>
                    <a:lnTo>
                      <a:pt x="324" y="448"/>
                    </a:lnTo>
                    <a:lnTo>
                      <a:pt x="325" y="448"/>
                    </a:lnTo>
                    <a:lnTo>
                      <a:pt x="325" y="450"/>
                    </a:lnTo>
                    <a:lnTo>
                      <a:pt x="332" y="448"/>
                    </a:lnTo>
                    <a:lnTo>
                      <a:pt x="333" y="448"/>
                    </a:lnTo>
                    <a:lnTo>
                      <a:pt x="332" y="446"/>
                    </a:lnTo>
                    <a:lnTo>
                      <a:pt x="334" y="444"/>
                    </a:lnTo>
                    <a:lnTo>
                      <a:pt x="336" y="444"/>
                    </a:lnTo>
                    <a:lnTo>
                      <a:pt x="336" y="446"/>
                    </a:lnTo>
                    <a:lnTo>
                      <a:pt x="335" y="446"/>
                    </a:lnTo>
                    <a:lnTo>
                      <a:pt x="333" y="448"/>
                    </a:lnTo>
                    <a:lnTo>
                      <a:pt x="337" y="448"/>
                    </a:lnTo>
                    <a:lnTo>
                      <a:pt x="337" y="446"/>
                    </a:lnTo>
                    <a:lnTo>
                      <a:pt x="338" y="444"/>
                    </a:lnTo>
                    <a:lnTo>
                      <a:pt x="340" y="442"/>
                    </a:lnTo>
                    <a:lnTo>
                      <a:pt x="341" y="442"/>
                    </a:lnTo>
                    <a:lnTo>
                      <a:pt x="343" y="440"/>
                    </a:lnTo>
                    <a:lnTo>
                      <a:pt x="344" y="438"/>
                    </a:lnTo>
                    <a:lnTo>
                      <a:pt x="345" y="438"/>
                    </a:lnTo>
                    <a:lnTo>
                      <a:pt x="347" y="436"/>
                    </a:lnTo>
                    <a:lnTo>
                      <a:pt x="348" y="438"/>
                    </a:lnTo>
                    <a:lnTo>
                      <a:pt x="349" y="440"/>
                    </a:lnTo>
                    <a:lnTo>
                      <a:pt x="346" y="441"/>
                    </a:lnTo>
                    <a:lnTo>
                      <a:pt x="345" y="441"/>
                    </a:lnTo>
                    <a:lnTo>
                      <a:pt x="345" y="442"/>
                    </a:lnTo>
                    <a:lnTo>
                      <a:pt x="344" y="442"/>
                    </a:lnTo>
                    <a:lnTo>
                      <a:pt x="344" y="443"/>
                    </a:lnTo>
                    <a:lnTo>
                      <a:pt x="343" y="442"/>
                    </a:lnTo>
                    <a:lnTo>
                      <a:pt x="342" y="443"/>
                    </a:lnTo>
                    <a:lnTo>
                      <a:pt x="341" y="444"/>
                    </a:lnTo>
                    <a:lnTo>
                      <a:pt x="342" y="445"/>
                    </a:lnTo>
                    <a:lnTo>
                      <a:pt x="345" y="444"/>
                    </a:lnTo>
                    <a:lnTo>
                      <a:pt x="348" y="442"/>
                    </a:lnTo>
                    <a:lnTo>
                      <a:pt x="352" y="441"/>
                    </a:lnTo>
                    <a:lnTo>
                      <a:pt x="351" y="441"/>
                    </a:lnTo>
                    <a:lnTo>
                      <a:pt x="349" y="442"/>
                    </a:lnTo>
                    <a:lnTo>
                      <a:pt x="349" y="440"/>
                    </a:lnTo>
                    <a:lnTo>
                      <a:pt x="357" y="440"/>
                    </a:lnTo>
                    <a:lnTo>
                      <a:pt x="358" y="438"/>
                    </a:lnTo>
                    <a:lnTo>
                      <a:pt x="361" y="438"/>
                    </a:lnTo>
                    <a:lnTo>
                      <a:pt x="363" y="436"/>
                    </a:lnTo>
                    <a:lnTo>
                      <a:pt x="365" y="434"/>
                    </a:lnTo>
                    <a:lnTo>
                      <a:pt x="362" y="434"/>
                    </a:lnTo>
                    <a:lnTo>
                      <a:pt x="361" y="433"/>
                    </a:lnTo>
                    <a:lnTo>
                      <a:pt x="361" y="436"/>
                    </a:lnTo>
                    <a:lnTo>
                      <a:pt x="359" y="436"/>
                    </a:lnTo>
                    <a:lnTo>
                      <a:pt x="360" y="434"/>
                    </a:lnTo>
                    <a:lnTo>
                      <a:pt x="361" y="434"/>
                    </a:lnTo>
                    <a:lnTo>
                      <a:pt x="361" y="436"/>
                    </a:lnTo>
                    <a:lnTo>
                      <a:pt x="361" y="433"/>
                    </a:lnTo>
                    <a:lnTo>
                      <a:pt x="361" y="432"/>
                    </a:lnTo>
                    <a:lnTo>
                      <a:pt x="362" y="432"/>
                    </a:lnTo>
                    <a:lnTo>
                      <a:pt x="363" y="430"/>
                    </a:lnTo>
                    <a:lnTo>
                      <a:pt x="364" y="430"/>
                    </a:lnTo>
                    <a:lnTo>
                      <a:pt x="367" y="426"/>
                    </a:lnTo>
                    <a:lnTo>
                      <a:pt x="365" y="426"/>
                    </a:lnTo>
                    <a:lnTo>
                      <a:pt x="365" y="424"/>
                    </a:lnTo>
                    <a:lnTo>
                      <a:pt x="370" y="424"/>
                    </a:lnTo>
                    <a:lnTo>
                      <a:pt x="369" y="426"/>
                    </a:lnTo>
                    <a:lnTo>
                      <a:pt x="367" y="426"/>
                    </a:lnTo>
                    <a:lnTo>
                      <a:pt x="368" y="428"/>
                    </a:lnTo>
                    <a:lnTo>
                      <a:pt x="371" y="428"/>
                    </a:lnTo>
                    <a:lnTo>
                      <a:pt x="370" y="426"/>
                    </a:lnTo>
                    <a:lnTo>
                      <a:pt x="371" y="424"/>
                    </a:lnTo>
                    <a:lnTo>
                      <a:pt x="372" y="424"/>
                    </a:lnTo>
                    <a:lnTo>
                      <a:pt x="372" y="422"/>
                    </a:lnTo>
                    <a:lnTo>
                      <a:pt x="367" y="422"/>
                    </a:lnTo>
                    <a:lnTo>
                      <a:pt x="370" y="418"/>
                    </a:lnTo>
                    <a:lnTo>
                      <a:pt x="364" y="418"/>
                    </a:lnTo>
                    <a:lnTo>
                      <a:pt x="364" y="416"/>
                    </a:lnTo>
                    <a:lnTo>
                      <a:pt x="366" y="414"/>
                    </a:lnTo>
                    <a:lnTo>
                      <a:pt x="366" y="412"/>
                    </a:lnTo>
                    <a:lnTo>
                      <a:pt x="365" y="410"/>
                    </a:lnTo>
                    <a:lnTo>
                      <a:pt x="366" y="410"/>
                    </a:lnTo>
                    <a:lnTo>
                      <a:pt x="364" y="408"/>
                    </a:lnTo>
                    <a:lnTo>
                      <a:pt x="365" y="406"/>
                    </a:lnTo>
                    <a:lnTo>
                      <a:pt x="363" y="406"/>
                    </a:lnTo>
                    <a:lnTo>
                      <a:pt x="363" y="408"/>
                    </a:lnTo>
                    <a:lnTo>
                      <a:pt x="363" y="410"/>
                    </a:lnTo>
                    <a:lnTo>
                      <a:pt x="361" y="410"/>
                    </a:lnTo>
                    <a:lnTo>
                      <a:pt x="361" y="408"/>
                    </a:lnTo>
                    <a:lnTo>
                      <a:pt x="359" y="408"/>
                    </a:lnTo>
                    <a:lnTo>
                      <a:pt x="357" y="406"/>
                    </a:lnTo>
                    <a:lnTo>
                      <a:pt x="354" y="408"/>
                    </a:lnTo>
                    <a:lnTo>
                      <a:pt x="355" y="410"/>
                    </a:lnTo>
                    <a:lnTo>
                      <a:pt x="358" y="410"/>
                    </a:lnTo>
                    <a:lnTo>
                      <a:pt x="358" y="412"/>
                    </a:lnTo>
                    <a:lnTo>
                      <a:pt x="359" y="412"/>
                    </a:lnTo>
                    <a:lnTo>
                      <a:pt x="357" y="414"/>
                    </a:lnTo>
                    <a:lnTo>
                      <a:pt x="356" y="414"/>
                    </a:lnTo>
                    <a:lnTo>
                      <a:pt x="356" y="412"/>
                    </a:lnTo>
                    <a:lnTo>
                      <a:pt x="355" y="412"/>
                    </a:lnTo>
                    <a:lnTo>
                      <a:pt x="353" y="411"/>
                    </a:lnTo>
                    <a:lnTo>
                      <a:pt x="354" y="414"/>
                    </a:lnTo>
                    <a:lnTo>
                      <a:pt x="356" y="414"/>
                    </a:lnTo>
                    <a:lnTo>
                      <a:pt x="358" y="416"/>
                    </a:lnTo>
                    <a:lnTo>
                      <a:pt x="360" y="416"/>
                    </a:lnTo>
                    <a:lnTo>
                      <a:pt x="360" y="418"/>
                    </a:lnTo>
                    <a:lnTo>
                      <a:pt x="362" y="418"/>
                    </a:lnTo>
                    <a:lnTo>
                      <a:pt x="360" y="420"/>
                    </a:lnTo>
                    <a:lnTo>
                      <a:pt x="364" y="422"/>
                    </a:lnTo>
                    <a:lnTo>
                      <a:pt x="363" y="424"/>
                    </a:lnTo>
                    <a:lnTo>
                      <a:pt x="364" y="426"/>
                    </a:lnTo>
                    <a:lnTo>
                      <a:pt x="363" y="428"/>
                    </a:lnTo>
                    <a:lnTo>
                      <a:pt x="361" y="430"/>
                    </a:lnTo>
                    <a:lnTo>
                      <a:pt x="361" y="428"/>
                    </a:lnTo>
                    <a:lnTo>
                      <a:pt x="362" y="426"/>
                    </a:lnTo>
                    <a:lnTo>
                      <a:pt x="363" y="424"/>
                    </a:lnTo>
                    <a:lnTo>
                      <a:pt x="360" y="424"/>
                    </a:lnTo>
                    <a:lnTo>
                      <a:pt x="360" y="426"/>
                    </a:lnTo>
                    <a:lnTo>
                      <a:pt x="361" y="428"/>
                    </a:lnTo>
                    <a:lnTo>
                      <a:pt x="361" y="432"/>
                    </a:lnTo>
                    <a:lnTo>
                      <a:pt x="358" y="434"/>
                    </a:lnTo>
                    <a:lnTo>
                      <a:pt x="357" y="434"/>
                    </a:lnTo>
                    <a:lnTo>
                      <a:pt x="358" y="432"/>
                    </a:lnTo>
                    <a:lnTo>
                      <a:pt x="359" y="430"/>
                    </a:lnTo>
                    <a:lnTo>
                      <a:pt x="361" y="432"/>
                    </a:lnTo>
                    <a:lnTo>
                      <a:pt x="361" y="428"/>
                    </a:lnTo>
                    <a:lnTo>
                      <a:pt x="358" y="428"/>
                    </a:lnTo>
                    <a:lnTo>
                      <a:pt x="359" y="426"/>
                    </a:lnTo>
                    <a:lnTo>
                      <a:pt x="358" y="426"/>
                    </a:lnTo>
                    <a:lnTo>
                      <a:pt x="356" y="424"/>
                    </a:lnTo>
                    <a:lnTo>
                      <a:pt x="355" y="426"/>
                    </a:lnTo>
                    <a:lnTo>
                      <a:pt x="356" y="426"/>
                    </a:lnTo>
                    <a:lnTo>
                      <a:pt x="356" y="428"/>
                    </a:lnTo>
                    <a:lnTo>
                      <a:pt x="355" y="428"/>
                    </a:lnTo>
                    <a:lnTo>
                      <a:pt x="354" y="426"/>
                    </a:lnTo>
                    <a:lnTo>
                      <a:pt x="354" y="428"/>
                    </a:lnTo>
                    <a:lnTo>
                      <a:pt x="354" y="429"/>
                    </a:lnTo>
                    <a:lnTo>
                      <a:pt x="354" y="430"/>
                    </a:lnTo>
                    <a:lnTo>
                      <a:pt x="357" y="430"/>
                    </a:lnTo>
                    <a:lnTo>
                      <a:pt x="357" y="432"/>
                    </a:lnTo>
                    <a:lnTo>
                      <a:pt x="355" y="434"/>
                    </a:lnTo>
                    <a:lnTo>
                      <a:pt x="357" y="434"/>
                    </a:lnTo>
                    <a:lnTo>
                      <a:pt x="357" y="436"/>
                    </a:lnTo>
                    <a:lnTo>
                      <a:pt x="357" y="438"/>
                    </a:lnTo>
                    <a:lnTo>
                      <a:pt x="355" y="436"/>
                    </a:lnTo>
                    <a:lnTo>
                      <a:pt x="355" y="434"/>
                    </a:lnTo>
                    <a:lnTo>
                      <a:pt x="354" y="432"/>
                    </a:lnTo>
                    <a:lnTo>
                      <a:pt x="354" y="430"/>
                    </a:lnTo>
                    <a:lnTo>
                      <a:pt x="353" y="430"/>
                    </a:lnTo>
                    <a:lnTo>
                      <a:pt x="352" y="429"/>
                    </a:lnTo>
                    <a:lnTo>
                      <a:pt x="352" y="432"/>
                    </a:lnTo>
                    <a:lnTo>
                      <a:pt x="352" y="434"/>
                    </a:lnTo>
                    <a:lnTo>
                      <a:pt x="346" y="434"/>
                    </a:lnTo>
                    <a:lnTo>
                      <a:pt x="346" y="432"/>
                    </a:lnTo>
                    <a:lnTo>
                      <a:pt x="352" y="432"/>
                    </a:lnTo>
                    <a:lnTo>
                      <a:pt x="352" y="429"/>
                    </a:lnTo>
                    <a:lnTo>
                      <a:pt x="351" y="428"/>
                    </a:lnTo>
                    <a:lnTo>
                      <a:pt x="351" y="430"/>
                    </a:lnTo>
                    <a:lnTo>
                      <a:pt x="348" y="430"/>
                    </a:lnTo>
                    <a:lnTo>
                      <a:pt x="349" y="428"/>
                    </a:lnTo>
                    <a:lnTo>
                      <a:pt x="350" y="428"/>
                    </a:lnTo>
                    <a:lnTo>
                      <a:pt x="351" y="430"/>
                    </a:lnTo>
                    <a:lnTo>
                      <a:pt x="351" y="428"/>
                    </a:lnTo>
                    <a:lnTo>
                      <a:pt x="350" y="426"/>
                    </a:lnTo>
                    <a:lnTo>
                      <a:pt x="350" y="424"/>
                    </a:lnTo>
                    <a:lnTo>
                      <a:pt x="348" y="424"/>
                    </a:lnTo>
                    <a:lnTo>
                      <a:pt x="348" y="422"/>
                    </a:lnTo>
                    <a:lnTo>
                      <a:pt x="352" y="422"/>
                    </a:lnTo>
                    <a:lnTo>
                      <a:pt x="351" y="424"/>
                    </a:lnTo>
                    <a:lnTo>
                      <a:pt x="353" y="425"/>
                    </a:lnTo>
                    <a:lnTo>
                      <a:pt x="354" y="425"/>
                    </a:lnTo>
                    <a:lnTo>
                      <a:pt x="355" y="424"/>
                    </a:lnTo>
                    <a:lnTo>
                      <a:pt x="355" y="423"/>
                    </a:lnTo>
                    <a:lnTo>
                      <a:pt x="356" y="423"/>
                    </a:lnTo>
                    <a:lnTo>
                      <a:pt x="357" y="423"/>
                    </a:lnTo>
                    <a:lnTo>
                      <a:pt x="356" y="422"/>
                    </a:lnTo>
                    <a:lnTo>
                      <a:pt x="359" y="422"/>
                    </a:lnTo>
                    <a:lnTo>
                      <a:pt x="356" y="421"/>
                    </a:lnTo>
                    <a:lnTo>
                      <a:pt x="353" y="422"/>
                    </a:lnTo>
                    <a:lnTo>
                      <a:pt x="352" y="422"/>
                    </a:lnTo>
                    <a:lnTo>
                      <a:pt x="353" y="420"/>
                    </a:lnTo>
                    <a:lnTo>
                      <a:pt x="355" y="420"/>
                    </a:lnTo>
                    <a:lnTo>
                      <a:pt x="355" y="418"/>
                    </a:lnTo>
                    <a:lnTo>
                      <a:pt x="356" y="418"/>
                    </a:lnTo>
                    <a:lnTo>
                      <a:pt x="356" y="416"/>
                    </a:lnTo>
                    <a:lnTo>
                      <a:pt x="354" y="416"/>
                    </a:lnTo>
                    <a:lnTo>
                      <a:pt x="354" y="418"/>
                    </a:lnTo>
                    <a:lnTo>
                      <a:pt x="352" y="418"/>
                    </a:lnTo>
                    <a:lnTo>
                      <a:pt x="349" y="416"/>
                    </a:lnTo>
                    <a:lnTo>
                      <a:pt x="353" y="416"/>
                    </a:lnTo>
                    <a:lnTo>
                      <a:pt x="353" y="414"/>
                    </a:lnTo>
                    <a:lnTo>
                      <a:pt x="352" y="414"/>
                    </a:lnTo>
                    <a:lnTo>
                      <a:pt x="352" y="412"/>
                    </a:lnTo>
                    <a:lnTo>
                      <a:pt x="353" y="411"/>
                    </a:lnTo>
                    <a:lnTo>
                      <a:pt x="352" y="410"/>
                    </a:lnTo>
                    <a:lnTo>
                      <a:pt x="350" y="410"/>
                    </a:lnTo>
                    <a:lnTo>
                      <a:pt x="351" y="412"/>
                    </a:lnTo>
                    <a:lnTo>
                      <a:pt x="349" y="412"/>
                    </a:lnTo>
                    <a:lnTo>
                      <a:pt x="347" y="414"/>
                    </a:lnTo>
                    <a:lnTo>
                      <a:pt x="346" y="413"/>
                    </a:lnTo>
                    <a:lnTo>
                      <a:pt x="346" y="416"/>
                    </a:lnTo>
                    <a:lnTo>
                      <a:pt x="345" y="416"/>
                    </a:lnTo>
                    <a:lnTo>
                      <a:pt x="344" y="415"/>
                    </a:lnTo>
                    <a:lnTo>
                      <a:pt x="344" y="416"/>
                    </a:lnTo>
                    <a:lnTo>
                      <a:pt x="344" y="418"/>
                    </a:lnTo>
                    <a:lnTo>
                      <a:pt x="343" y="418"/>
                    </a:lnTo>
                    <a:lnTo>
                      <a:pt x="342" y="416"/>
                    </a:lnTo>
                    <a:lnTo>
                      <a:pt x="344" y="416"/>
                    </a:lnTo>
                    <a:lnTo>
                      <a:pt x="344" y="415"/>
                    </a:lnTo>
                    <a:lnTo>
                      <a:pt x="344" y="414"/>
                    </a:lnTo>
                    <a:lnTo>
                      <a:pt x="342" y="414"/>
                    </a:lnTo>
                    <a:lnTo>
                      <a:pt x="342" y="416"/>
                    </a:lnTo>
                    <a:lnTo>
                      <a:pt x="342" y="417"/>
                    </a:lnTo>
                    <a:lnTo>
                      <a:pt x="342" y="424"/>
                    </a:lnTo>
                    <a:lnTo>
                      <a:pt x="340" y="424"/>
                    </a:lnTo>
                    <a:lnTo>
                      <a:pt x="340" y="422"/>
                    </a:lnTo>
                    <a:lnTo>
                      <a:pt x="338" y="422"/>
                    </a:lnTo>
                    <a:lnTo>
                      <a:pt x="340" y="420"/>
                    </a:lnTo>
                    <a:lnTo>
                      <a:pt x="341" y="422"/>
                    </a:lnTo>
                    <a:lnTo>
                      <a:pt x="342" y="424"/>
                    </a:lnTo>
                    <a:lnTo>
                      <a:pt x="342" y="417"/>
                    </a:lnTo>
                    <a:lnTo>
                      <a:pt x="340" y="418"/>
                    </a:lnTo>
                    <a:lnTo>
                      <a:pt x="339" y="416"/>
                    </a:lnTo>
                    <a:lnTo>
                      <a:pt x="342" y="416"/>
                    </a:lnTo>
                    <a:lnTo>
                      <a:pt x="342" y="414"/>
                    </a:lnTo>
                    <a:lnTo>
                      <a:pt x="341" y="412"/>
                    </a:lnTo>
                    <a:lnTo>
                      <a:pt x="345" y="412"/>
                    </a:lnTo>
                    <a:lnTo>
                      <a:pt x="346" y="414"/>
                    </a:lnTo>
                    <a:lnTo>
                      <a:pt x="346" y="416"/>
                    </a:lnTo>
                    <a:lnTo>
                      <a:pt x="346" y="413"/>
                    </a:lnTo>
                    <a:lnTo>
                      <a:pt x="346" y="412"/>
                    </a:lnTo>
                    <a:lnTo>
                      <a:pt x="347" y="412"/>
                    </a:lnTo>
                    <a:lnTo>
                      <a:pt x="347" y="410"/>
                    </a:lnTo>
                    <a:lnTo>
                      <a:pt x="344" y="410"/>
                    </a:lnTo>
                    <a:lnTo>
                      <a:pt x="344" y="408"/>
                    </a:lnTo>
                    <a:lnTo>
                      <a:pt x="340" y="408"/>
                    </a:lnTo>
                    <a:lnTo>
                      <a:pt x="338" y="410"/>
                    </a:lnTo>
                    <a:lnTo>
                      <a:pt x="337" y="408"/>
                    </a:lnTo>
                    <a:lnTo>
                      <a:pt x="336" y="410"/>
                    </a:lnTo>
                    <a:lnTo>
                      <a:pt x="330" y="410"/>
                    </a:lnTo>
                    <a:lnTo>
                      <a:pt x="328" y="408"/>
                    </a:lnTo>
                    <a:lnTo>
                      <a:pt x="328" y="412"/>
                    </a:lnTo>
                    <a:lnTo>
                      <a:pt x="327" y="412"/>
                    </a:lnTo>
                    <a:lnTo>
                      <a:pt x="327" y="418"/>
                    </a:lnTo>
                    <a:lnTo>
                      <a:pt x="326" y="418"/>
                    </a:lnTo>
                    <a:lnTo>
                      <a:pt x="326" y="416"/>
                    </a:lnTo>
                    <a:lnTo>
                      <a:pt x="327" y="418"/>
                    </a:lnTo>
                    <a:lnTo>
                      <a:pt x="327" y="412"/>
                    </a:lnTo>
                    <a:lnTo>
                      <a:pt x="326" y="414"/>
                    </a:lnTo>
                    <a:lnTo>
                      <a:pt x="327" y="414"/>
                    </a:lnTo>
                    <a:lnTo>
                      <a:pt x="326" y="416"/>
                    </a:lnTo>
                    <a:lnTo>
                      <a:pt x="322" y="416"/>
                    </a:lnTo>
                    <a:lnTo>
                      <a:pt x="322" y="418"/>
                    </a:lnTo>
                    <a:lnTo>
                      <a:pt x="320" y="418"/>
                    </a:lnTo>
                    <a:lnTo>
                      <a:pt x="320" y="417"/>
                    </a:lnTo>
                    <a:lnTo>
                      <a:pt x="320" y="420"/>
                    </a:lnTo>
                    <a:lnTo>
                      <a:pt x="319" y="422"/>
                    </a:lnTo>
                    <a:lnTo>
                      <a:pt x="320" y="422"/>
                    </a:lnTo>
                    <a:lnTo>
                      <a:pt x="320" y="424"/>
                    </a:lnTo>
                    <a:lnTo>
                      <a:pt x="319" y="424"/>
                    </a:lnTo>
                    <a:lnTo>
                      <a:pt x="319" y="426"/>
                    </a:lnTo>
                    <a:lnTo>
                      <a:pt x="318" y="426"/>
                    </a:lnTo>
                    <a:lnTo>
                      <a:pt x="318" y="422"/>
                    </a:lnTo>
                    <a:lnTo>
                      <a:pt x="319" y="422"/>
                    </a:lnTo>
                    <a:lnTo>
                      <a:pt x="316" y="420"/>
                    </a:lnTo>
                    <a:lnTo>
                      <a:pt x="320" y="420"/>
                    </a:lnTo>
                    <a:lnTo>
                      <a:pt x="320" y="417"/>
                    </a:lnTo>
                    <a:lnTo>
                      <a:pt x="320" y="416"/>
                    </a:lnTo>
                    <a:lnTo>
                      <a:pt x="322" y="416"/>
                    </a:lnTo>
                    <a:lnTo>
                      <a:pt x="322" y="418"/>
                    </a:lnTo>
                    <a:lnTo>
                      <a:pt x="322" y="416"/>
                    </a:lnTo>
                    <a:lnTo>
                      <a:pt x="322" y="414"/>
                    </a:lnTo>
                    <a:lnTo>
                      <a:pt x="324" y="414"/>
                    </a:lnTo>
                    <a:lnTo>
                      <a:pt x="325" y="412"/>
                    </a:lnTo>
                    <a:lnTo>
                      <a:pt x="327" y="410"/>
                    </a:lnTo>
                    <a:lnTo>
                      <a:pt x="328" y="412"/>
                    </a:lnTo>
                    <a:lnTo>
                      <a:pt x="328" y="408"/>
                    </a:lnTo>
                    <a:lnTo>
                      <a:pt x="330" y="406"/>
                    </a:lnTo>
                    <a:lnTo>
                      <a:pt x="330" y="408"/>
                    </a:lnTo>
                    <a:lnTo>
                      <a:pt x="332" y="408"/>
                    </a:lnTo>
                    <a:lnTo>
                      <a:pt x="332" y="406"/>
                    </a:lnTo>
                    <a:lnTo>
                      <a:pt x="333" y="406"/>
                    </a:lnTo>
                    <a:lnTo>
                      <a:pt x="332" y="404"/>
                    </a:lnTo>
                    <a:lnTo>
                      <a:pt x="331" y="404"/>
                    </a:lnTo>
                    <a:lnTo>
                      <a:pt x="331" y="406"/>
                    </a:lnTo>
                    <a:lnTo>
                      <a:pt x="330" y="404"/>
                    </a:lnTo>
                    <a:lnTo>
                      <a:pt x="330" y="402"/>
                    </a:lnTo>
                    <a:lnTo>
                      <a:pt x="331" y="400"/>
                    </a:lnTo>
                    <a:lnTo>
                      <a:pt x="330" y="400"/>
                    </a:lnTo>
                    <a:lnTo>
                      <a:pt x="330" y="406"/>
                    </a:lnTo>
                    <a:lnTo>
                      <a:pt x="327" y="406"/>
                    </a:lnTo>
                    <a:lnTo>
                      <a:pt x="327" y="404"/>
                    </a:lnTo>
                    <a:lnTo>
                      <a:pt x="329" y="404"/>
                    </a:lnTo>
                    <a:lnTo>
                      <a:pt x="330" y="406"/>
                    </a:lnTo>
                    <a:lnTo>
                      <a:pt x="330" y="400"/>
                    </a:lnTo>
                    <a:lnTo>
                      <a:pt x="329" y="400"/>
                    </a:lnTo>
                    <a:lnTo>
                      <a:pt x="328" y="398"/>
                    </a:lnTo>
                    <a:lnTo>
                      <a:pt x="333" y="398"/>
                    </a:lnTo>
                    <a:lnTo>
                      <a:pt x="332" y="399"/>
                    </a:lnTo>
                    <a:lnTo>
                      <a:pt x="333" y="400"/>
                    </a:lnTo>
                    <a:lnTo>
                      <a:pt x="334" y="400"/>
                    </a:lnTo>
                    <a:lnTo>
                      <a:pt x="335" y="399"/>
                    </a:lnTo>
                    <a:lnTo>
                      <a:pt x="333" y="398"/>
                    </a:lnTo>
                    <a:lnTo>
                      <a:pt x="333" y="396"/>
                    </a:lnTo>
                    <a:lnTo>
                      <a:pt x="336" y="396"/>
                    </a:lnTo>
                    <a:lnTo>
                      <a:pt x="335" y="394"/>
                    </a:lnTo>
                    <a:lnTo>
                      <a:pt x="334" y="394"/>
                    </a:lnTo>
                    <a:lnTo>
                      <a:pt x="335" y="392"/>
                    </a:lnTo>
                    <a:lnTo>
                      <a:pt x="334" y="392"/>
                    </a:lnTo>
                    <a:lnTo>
                      <a:pt x="334" y="390"/>
                    </a:lnTo>
                    <a:lnTo>
                      <a:pt x="335" y="390"/>
                    </a:lnTo>
                    <a:lnTo>
                      <a:pt x="335" y="392"/>
                    </a:lnTo>
                    <a:lnTo>
                      <a:pt x="340" y="392"/>
                    </a:lnTo>
                    <a:lnTo>
                      <a:pt x="337" y="390"/>
                    </a:lnTo>
                    <a:lnTo>
                      <a:pt x="337" y="388"/>
                    </a:lnTo>
                    <a:lnTo>
                      <a:pt x="331" y="388"/>
                    </a:lnTo>
                    <a:lnTo>
                      <a:pt x="328" y="391"/>
                    </a:lnTo>
                    <a:lnTo>
                      <a:pt x="329" y="392"/>
                    </a:lnTo>
                    <a:lnTo>
                      <a:pt x="328" y="394"/>
                    </a:lnTo>
                    <a:lnTo>
                      <a:pt x="329" y="394"/>
                    </a:lnTo>
                    <a:lnTo>
                      <a:pt x="332" y="396"/>
                    </a:lnTo>
                    <a:lnTo>
                      <a:pt x="328" y="396"/>
                    </a:lnTo>
                    <a:lnTo>
                      <a:pt x="328" y="400"/>
                    </a:lnTo>
                    <a:lnTo>
                      <a:pt x="328" y="402"/>
                    </a:lnTo>
                    <a:lnTo>
                      <a:pt x="327" y="402"/>
                    </a:lnTo>
                    <a:lnTo>
                      <a:pt x="326" y="402"/>
                    </a:lnTo>
                    <a:lnTo>
                      <a:pt x="325" y="404"/>
                    </a:lnTo>
                    <a:lnTo>
                      <a:pt x="325" y="406"/>
                    </a:lnTo>
                    <a:lnTo>
                      <a:pt x="321" y="406"/>
                    </a:lnTo>
                    <a:lnTo>
                      <a:pt x="324" y="408"/>
                    </a:lnTo>
                    <a:lnTo>
                      <a:pt x="324" y="412"/>
                    </a:lnTo>
                    <a:lnTo>
                      <a:pt x="321" y="412"/>
                    </a:lnTo>
                    <a:lnTo>
                      <a:pt x="321" y="410"/>
                    </a:lnTo>
                    <a:lnTo>
                      <a:pt x="324" y="412"/>
                    </a:lnTo>
                    <a:lnTo>
                      <a:pt x="324" y="408"/>
                    </a:lnTo>
                    <a:lnTo>
                      <a:pt x="322" y="410"/>
                    </a:lnTo>
                    <a:lnTo>
                      <a:pt x="320" y="409"/>
                    </a:lnTo>
                    <a:lnTo>
                      <a:pt x="320" y="410"/>
                    </a:lnTo>
                    <a:lnTo>
                      <a:pt x="318" y="410"/>
                    </a:lnTo>
                    <a:lnTo>
                      <a:pt x="318" y="414"/>
                    </a:lnTo>
                    <a:lnTo>
                      <a:pt x="318" y="418"/>
                    </a:lnTo>
                    <a:lnTo>
                      <a:pt x="316" y="420"/>
                    </a:lnTo>
                    <a:lnTo>
                      <a:pt x="315" y="418"/>
                    </a:lnTo>
                    <a:lnTo>
                      <a:pt x="311" y="420"/>
                    </a:lnTo>
                    <a:lnTo>
                      <a:pt x="312" y="420"/>
                    </a:lnTo>
                    <a:lnTo>
                      <a:pt x="313" y="422"/>
                    </a:lnTo>
                    <a:lnTo>
                      <a:pt x="314" y="422"/>
                    </a:lnTo>
                    <a:lnTo>
                      <a:pt x="313" y="424"/>
                    </a:lnTo>
                    <a:lnTo>
                      <a:pt x="314" y="424"/>
                    </a:lnTo>
                    <a:lnTo>
                      <a:pt x="314" y="426"/>
                    </a:lnTo>
                    <a:lnTo>
                      <a:pt x="311" y="426"/>
                    </a:lnTo>
                    <a:lnTo>
                      <a:pt x="311" y="424"/>
                    </a:lnTo>
                    <a:lnTo>
                      <a:pt x="312" y="424"/>
                    </a:lnTo>
                    <a:lnTo>
                      <a:pt x="311" y="422"/>
                    </a:lnTo>
                    <a:lnTo>
                      <a:pt x="311" y="424"/>
                    </a:lnTo>
                    <a:lnTo>
                      <a:pt x="309" y="424"/>
                    </a:lnTo>
                    <a:lnTo>
                      <a:pt x="309" y="426"/>
                    </a:lnTo>
                    <a:lnTo>
                      <a:pt x="307" y="428"/>
                    </a:lnTo>
                    <a:lnTo>
                      <a:pt x="306" y="426"/>
                    </a:lnTo>
                    <a:lnTo>
                      <a:pt x="309" y="424"/>
                    </a:lnTo>
                    <a:lnTo>
                      <a:pt x="308" y="424"/>
                    </a:lnTo>
                    <a:lnTo>
                      <a:pt x="308" y="421"/>
                    </a:lnTo>
                    <a:lnTo>
                      <a:pt x="309" y="420"/>
                    </a:lnTo>
                    <a:lnTo>
                      <a:pt x="307" y="420"/>
                    </a:lnTo>
                    <a:lnTo>
                      <a:pt x="307" y="418"/>
                    </a:lnTo>
                    <a:lnTo>
                      <a:pt x="308" y="418"/>
                    </a:lnTo>
                    <a:lnTo>
                      <a:pt x="309" y="420"/>
                    </a:lnTo>
                    <a:lnTo>
                      <a:pt x="311" y="420"/>
                    </a:lnTo>
                    <a:lnTo>
                      <a:pt x="311" y="418"/>
                    </a:lnTo>
                    <a:lnTo>
                      <a:pt x="315" y="418"/>
                    </a:lnTo>
                    <a:lnTo>
                      <a:pt x="316" y="418"/>
                    </a:lnTo>
                    <a:lnTo>
                      <a:pt x="316" y="416"/>
                    </a:lnTo>
                    <a:lnTo>
                      <a:pt x="318" y="414"/>
                    </a:lnTo>
                    <a:lnTo>
                      <a:pt x="318" y="410"/>
                    </a:lnTo>
                    <a:lnTo>
                      <a:pt x="317" y="410"/>
                    </a:lnTo>
                    <a:lnTo>
                      <a:pt x="317" y="412"/>
                    </a:lnTo>
                    <a:lnTo>
                      <a:pt x="317" y="414"/>
                    </a:lnTo>
                    <a:lnTo>
                      <a:pt x="316" y="414"/>
                    </a:lnTo>
                    <a:lnTo>
                      <a:pt x="316" y="412"/>
                    </a:lnTo>
                    <a:lnTo>
                      <a:pt x="317" y="412"/>
                    </a:lnTo>
                    <a:lnTo>
                      <a:pt x="317" y="410"/>
                    </a:lnTo>
                    <a:lnTo>
                      <a:pt x="318" y="408"/>
                    </a:lnTo>
                    <a:lnTo>
                      <a:pt x="315" y="408"/>
                    </a:lnTo>
                    <a:lnTo>
                      <a:pt x="314" y="410"/>
                    </a:lnTo>
                    <a:lnTo>
                      <a:pt x="314" y="412"/>
                    </a:lnTo>
                    <a:lnTo>
                      <a:pt x="313" y="414"/>
                    </a:lnTo>
                    <a:lnTo>
                      <a:pt x="313" y="412"/>
                    </a:lnTo>
                    <a:lnTo>
                      <a:pt x="314" y="412"/>
                    </a:lnTo>
                    <a:lnTo>
                      <a:pt x="314" y="410"/>
                    </a:lnTo>
                    <a:lnTo>
                      <a:pt x="313" y="410"/>
                    </a:lnTo>
                    <a:lnTo>
                      <a:pt x="312" y="410"/>
                    </a:lnTo>
                    <a:lnTo>
                      <a:pt x="312" y="411"/>
                    </a:lnTo>
                    <a:lnTo>
                      <a:pt x="311" y="413"/>
                    </a:lnTo>
                    <a:lnTo>
                      <a:pt x="312" y="414"/>
                    </a:lnTo>
                    <a:lnTo>
                      <a:pt x="307" y="414"/>
                    </a:lnTo>
                    <a:lnTo>
                      <a:pt x="308" y="412"/>
                    </a:lnTo>
                    <a:lnTo>
                      <a:pt x="309" y="412"/>
                    </a:lnTo>
                    <a:lnTo>
                      <a:pt x="308" y="410"/>
                    </a:lnTo>
                    <a:lnTo>
                      <a:pt x="307" y="410"/>
                    </a:lnTo>
                    <a:lnTo>
                      <a:pt x="307" y="416"/>
                    </a:lnTo>
                    <a:lnTo>
                      <a:pt x="307" y="417"/>
                    </a:lnTo>
                    <a:lnTo>
                      <a:pt x="307" y="422"/>
                    </a:lnTo>
                    <a:lnTo>
                      <a:pt x="307" y="424"/>
                    </a:lnTo>
                    <a:lnTo>
                      <a:pt x="304" y="424"/>
                    </a:lnTo>
                    <a:lnTo>
                      <a:pt x="305" y="426"/>
                    </a:lnTo>
                    <a:lnTo>
                      <a:pt x="305" y="428"/>
                    </a:lnTo>
                    <a:lnTo>
                      <a:pt x="305" y="438"/>
                    </a:lnTo>
                    <a:lnTo>
                      <a:pt x="305" y="440"/>
                    </a:lnTo>
                    <a:lnTo>
                      <a:pt x="304" y="438"/>
                    </a:lnTo>
                    <a:lnTo>
                      <a:pt x="305" y="438"/>
                    </a:lnTo>
                    <a:lnTo>
                      <a:pt x="305" y="428"/>
                    </a:lnTo>
                    <a:lnTo>
                      <a:pt x="303" y="428"/>
                    </a:lnTo>
                    <a:lnTo>
                      <a:pt x="303" y="432"/>
                    </a:lnTo>
                    <a:lnTo>
                      <a:pt x="303" y="434"/>
                    </a:lnTo>
                    <a:lnTo>
                      <a:pt x="302" y="434"/>
                    </a:lnTo>
                    <a:lnTo>
                      <a:pt x="302" y="446"/>
                    </a:lnTo>
                    <a:lnTo>
                      <a:pt x="301" y="448"/>
                    </a:lnTo>
                    <a:lnTo>
                      <a:pt x="300" y="446"/>
                    </a:lnTo>
                    <a:lnTo>
                      <a:pt x="298" y="448"/>
                    </a:lnTo>
                    <a:lnTo>
                      <a:pt x="296" y="448"/>
                    </a:lnTo>
                    <a:lnTo>
                      <a:pt x="296" y="446"/>
                    </a:lnTo>
                    <a:lnTo>
                      <a:pt x="298" y="446"/>
                    </a:lnTo>
                    <a:lnTo>
                      <a:pt x="301" y="444"/>
                    </a:lnTo>
                    <a:lnTo>
                      <a:pt x="302" y="446"/>
                    </a:lnTo>
                    <a:lnTo>
                      <a:pt x="302" y="434"/>
                    </a:lnTo>
                    <a:lnTo>
                      <a:pt x="300" y="432"/>
                    </a:lnTo>
                    <a:lnTo>
                      <a:pt x="297" y="432"/>
                    </a:lnTo>
                    <a:lnTo>
                      <a:pt x="298" y="430"/>
                    </a:lnTo>
                    <a:lnTo>
                      <a:pt x="299" y="430"/>
                    </a:lnTo>
                    <a:lnTo>
                      <a:pt x="299" y="428"/>
                    </a:lnTo>
                    <a:lnTo>
                      <a:pt x="300" y="428"/>
                    </a:lnTo>
                    <a:lnTo>
                      <a:pt x="299" y="430"/>
                    </a:lnTo>
                    <a:lnTo>
                      <a:pt x="301" y="430"/>
                    </a:lnTo>
                    <a:lnTo>
                      <a:pt x="303" y="432"/>
                    </a:lnTo>
                    <a:lnTo>
                      <a:pt x="303" y="428"/>
                    </a:lnTo>
                    <a:lnTo>
                      <a:pt x="302" y="428"/>
                    </a:lnTo>
                    <a:lnTo>
                      <a:pt x="301" y="426"/>
                    </a:lnTo>
                    <a:lnTo>
                      <a:pt x="303" y="424"/>
                    </a:lnTo>
                    <a:lnTo>
                      <a:pt x="306" y="422"/>
                    </a:lnTo>
                    <a:lnTo>
                      <a:pt x="307" y="422"/>
                    </a:lnTo>
                    <a:lnTo>
                      <a:pt x="307" y="417"/>
                    </a:lnTo>
                    <a:lnTo>
                      <a:pt x="306" y="418"/>
                    </a:lnTo>
                    <a:lnTo>
                      <a:pt x="305" y="418"/>
                    </a:lnTo>
                    <a:lnTo>
                      <a:pt x="307" y="420"/>
                    </a:lnTo>
                    <a:lnTo>
                      <a:pt x="306" y="422"/>
                    </a:lnTo>
                    <a:lnTo>
                      <a:pt x="304" y="420"/>
                    </a:lnTo>
                    <a:lnTo>
                      <a:pt x="304" y="422"/>
                    </a:lnTo>
                    <a:lnTo>
                      <a:pt x="301" y="422"/>
                    </a:lnTo>
                    <a:lnTo>
                      <a:pt x="301" y="420"/>
                    </a:lnTo>
                    <a:lnTo>
                      <a:pt x="303" y="420"/>
                    </a:lnTo>
                    <a:lnTo>
                      <a:pt x="304" y="422"/>
                    </a:lnTo>
                    <a:lnTo>
                      <a:pt x="304" y="420"/>
                    </a:lnTo>
                    <a:lnTo>
                      <a:pt x="305" y="418"/>
                    </a:lnTo>
                    <a:lnTo>
                      <a:pt x="304" y="418"/>
                    </a:lnTo>
                    <a:lnTo>
                      <a:pt x="302" y="418"/>
                    </a:lnTo>
                    <a:lnTo>
                      <a:pt x="303" y="416"/>
                    </a:lnTo>
                    <a:lnTo>
                      <a:pt x="304" y="418"/>
                    </a:lnTo>
                    <a:lnTo>
                      <a:pt x="305" y="416"/>
                    </a:lnTo>
                    <a:lnTo>
                      <a:pt x="307" y="416"/>
                    </a:lnTo>
                    <a:lnTo>
                      <a:pt x="307" y="410"/>
                    </a:lnTo>
                    <a:lnTo>
                      <a:pt x="304" y="410"/>
                    </a:lnTo>
                    <a:lnTo>
                      <a:pt x="305" y="412"/>
                    </a:lnTo>
                    <a:lnTo>
                      <a:pt x="301" y="412"/>
                    </a:lnTo>
                    <a:lnTo>
                      <a:pt x="300" y="410"/>
                    </a:lnTo>
                    <a:lnTo>
                      <a:pt x="300" y="424"/>
                    </a:lnTo>
                    <a:lnTo>
                      <a:pt x="299" y="424"/>
                    </a:lnTo>
                    <a:lnTo>
                      <a:pt x="299" y="422"/>
                    </a:lnTo>
                    <a:lnTo>
                      <a:pt x="300" y="422"/>
                    </a:lnTo>
                    <a:lnTo>
                      <a:pt x="300" y="424"/>
                    </a:lnTo>
                    <a:lnTo>
                      <a:pt x="300" y="410"/>
                    </a:lnTo>
                    <a:lnTo>
                      <a:pt x="300" y="408"/>
                    </a:lnTo>
                    <a:lnTo>
                      <a:pt x="304" y="408"/>
                    </a:lnTo>
                    <a:lnTo>
                      <a:pt x="304" y="410"/>
                    </a:lnTo>
                    <a:lnTo>
                      <a:pt x="305" y="408"/>
                    </a:lnTo>
                    <a:lnTo>
                      <a:pt x="307" y="408"/>
                    </a:lnTo>
                    <a:lnTo>
                      <a:pt x="308" y="410"/>
                    </a:lnTo>
                    <a:lnTo>
                      <a:pt x="309" y="408"/>
                    </a:lnTo>
                    <a:lnTo>
                      <a:pt x="308" y="408"/>
                    </a:lnTo>
                    <a:lnTo>
                      <a:pt x="307" y="406"/>
                    </a:lnTo>
                    <a:lnTo>
                      <a:pt x="306" y="404"/>
                    </a:lnTo>
                    <a:lnTo>
                      <a:pt x="307" y="402"/>
                    </a:lnTo>
                    <a:lnTo>
                      <a:pt x="307" y="404"/>
                    </a:lnTo>
                    <a:lnTo>
                      <a:pt x="310" y="404"/>
                    </a:lnTo>
                    <a:lnTo>
                      <a:pt x="310" y="406"/>
                    </a:lnTo>
                    <a:lnTo>
                      <a:pt x="312" y="408"/>
                    </a:lnTo>
                    <a:lnTo>
                      <a:pt x="318" y="408"/>
                    </a:lnTo>
                    <a:lnTo>
                      <a:pt x="320" y="410"/>
                    </a:lnTo>
                    <a:lnTo>
                      <a:pt x="320" y="409"/>
                    </a:lnTo>
                    <a:lnTo>
                      <a:pt x="319" y="408"/>
                    </a:lnTo>
                    <a:lnTo>
                      <a:pt x="320" y="406"/>
                    </a:lnTo>
                    <a:lnTo>
                      <a:pt x="321" y="406"/>
                    </a:lnTo>
                    <a:lnTo>
                      <a:pt x="321" y="404"/>
                    </a:lnTo>
                    <a:lnTo>
                      <a:pt x="322" y="404"/>
                    </a:lnTo>
                    <a:lnTo>
                      <a:pt x="322" y="402"/>
                    </a:lnTo>
                    <a:lnTo>
                      <a:pt x="326" y="402"/>
                    </a:lnTo>
                    <a:lnTo>
                      <a:pt x="324" y="400"/>
                    </a:lnTo>
                    <a:lnTo>
                      <a:pt x="328" y="400"/>
                    </a:lnTo>
                    <a:lnTo>
                      <a:pt x="328" y="396"/>
                    </a:lnTo>
                    <a:lnTo>
                      <a:pt x="326" y="396"/>
                    </a:lnTo>
                    <a:lnTo>
                      <a:pt x="327" y="398"/>
                    </a:lnTo>
                    <a:lnTo>
                      <a:pt x="322" y="398"/>
                    </a:lnTo>
                    <a:lnTo>
                      <a:pt x="322" y="400"/>
                    </a:lnTo>
                    <a:lnTo>
                      <a:pt x="320" y="400"/>
                    </a:lnTo>
                    <a:lnTo>
                      <a:pt x="320" y="398"/>
                    </a:lnTo>
                    <a:lnTo>
                      <a:pt x="321" y="398"/>
                    </a:lnTo>
                    <a:lnTo>
                      <a:pt x="322" y="400"/>
                    </a:lnTo>
                    <a:lnTo>
                      <a:pt x="322" y="398"/>
                    </a:lnTo>
                    <a:lnTo>
                      <a:pt x="322" y="397"/>
                    </a:lnTo>
                    <a:lnTo>
                      <a:pt x="322" y="396"/>
                    </a:lnTo>
                    <a:lnTo>
                      <a:pt x="322" y="394"/>
                    </a:lnTo>
                    <a:lnTo>
                      <a:pt x="324" y="394"/>
                    </a:lnTo>
                    <a:lnTo>
                      <a:pt x="324" y="392"/>
                    </a:lnTo>
                    <a:lnTo>
                      <a:pt x="325" y="392"/>
                    </a:lnTo>
                    <a:lnTo>
                      <a:pt x="325" y="390"/>
                    </a:lnTo>
                    <a:lnTo>
                      <a:pt x="326" y="390"/>
                    </a:lnTo>
                    <a:lnTo>
                      <a:pt x="325" y="388"/>
                    </a:lnTo>
                    <a:lnTo>
                      <a:pt x="324" y="388"/>
                    </a:lnTo>
                    <a:lnTo>
                      <a:pt x="324" y="392"/>
                    </a:lnTo>
                    <a:lnTo>
                      <a:pt x="323" y="392"/>
                    </a:lnTo>
                    <a:lnTo>
                      <a:pt x="323" y="390"/>
                    </a:lnTo>
                    <a:lnTo>
                      <a:pt x="324" y="392"/>
                    </a:lnTo>
                    <a:lnTo>
                      <a:pt x="324" y="388"/>
                    </a:lnTo>
                    <a:lnTo>
                      <a:pt x="323" y="390"/>
                    </a:lnTo>
                    <a:lnTo>
                      <a:pt x="322" y="390"/>
                    </a:lnTo>
                    <a:lnTo>
                      <a:pt x="321" y="392"/>
                    </a:lnTo>
                    <a:lnTo>
                      <a:pt x="322" y="394"/>
                    </a:lnTo>
                    <a:lnTo>
                      <a:pt x="320" y="394"/>
                    </a:lnTo>
                    <a:lnTo>
                      <a:pt x="320" y="398"/>
                    </a:lnTo>
                    <a:lnTo>
                      <a:pt x="319" y="398"/>
                    </a:lnTo>
                    <a:lnTo>
                      <a:pt x="319" y="404"/>
                    </a:lnTo>
                    <a:lnTo>
                      <a:pt x="318" y="406"/>
                    </a:lnTo>
                    <a:lnTo>
                      <a:pt x="317" y="404"/>
                    </a:lnTo>
                    <a:lnTo>
                      <a:pt x="319" y="404"/>
                    </a:lnTo>
                    <a:lnTo>
                      <a:pt x="319" y="398"/>
                    </a:lnTo>
                    <a:lnTo>
                      <a:pt x="318" y="396"/>
                    </a:lnTo>
                    <a:lnTo>
                      <a:pt x="317" y="396"/>
                    </a:lnTo>
                    <a:lnTo>
                      <a:pt x="317" y="394"/>
                    </a:lnTo>
                    <a:lnTo>
                      <a:pt x="319" y="394"/>
                    </a:lnTo>
                    <a:lnTo>
                      <a:pt x="320" y="396"/>
                    </a:lnTo>
                    <a:lnTo>
                      <a:pt x="320" y="398"/>
                    </a:lnTo>
                    <a:lnTo>
                      <a:pt x="320" y="394"/>
                    </a:lnTo>
                    <a:lnTo>
                      <a:pt x="319" y="394"/>
                    </a:lnTo>
                    <a:lnTo>
                      <a:pt x="319" y="392"/>
                    </a:lnTo>
                    <a:lnTo>
                      <a:pt x="320" y="388"/>
                    </a:lnTo>
                    <a:lnTo>
                      <a:pt x="318" y="388"/>
                    </a:lnTo>
                    <a:lnTo>
                      <a:pt x="317" y="390"/>
                    </a:lnTo>
                    <a:lnTo>
                      <a:pt x="316" y="390"/>
                    </a:lnTo>
                    <a:lnTo>
                      <a:pt x="316" y="388"/>
                    </a:lnTo>
                    <a:lnTo>
                      <a:pt x="315" y="390"/>
                    </a:lnTo>
                    <a:lnTo>
                      <a:pt x="314" y="390"/>
                    </a:lnTo>
                    <a:lnTo>
                      <a:pt x="314" y="400"/>
                    </a:lnTo>
                    <a:lnTo>
                      <a:pt x="314" y="402"/>
                    </a:lnTo>
                    <a:lnTo>
                      <a:pt x="310" y="402"/>
                    </a:lnTo>
                    <a:lnTo>
                      <a:pt x="309" y="400"/>
                    </a:lnTo>
                    <a:lnTo>
                      <a:pt x="309" y="398"/>
                    </a:lnTo>
                    <a:lnTo>
                      <a:pt x="311" y="398"/>
                    </a:lnTo>
                    <a:lnTo>
                      <a:pt x="310" y="396"/>
                    </a:lnTo>
                    <a:lnTo>
                      <a:pt x="311" y="394"/>
                    </a:lnTo>
                    <a:lnTo>
                      <a:pt x="313" y="394"/>
                    </a:lnTo>
                    <a:lnTo>
                      <a:pt x="314" y="396"/>
                    </a:lnTo>
                    <a:lnTo>
                      <a:pt x="312" y="398"/>
                    </a:lnTo>
                    <a:lnTo>
                      <a:pt x="314" y="400"/>
                    </a:lnTo>
                    <a:lnTo>
                      <a:pt x="314" y="390"/>
                    </a:lnTo>
                    <a:lnTo>
                      <a:pt x="314" y="392"/>
                    </a:lnTo>
                    <a:lnTo>
                      <a:pt x="313" y="394"/>
                    </a:lnTo>
                    <a:lnTo>
                      <a:pt x="313" y="392"/>
                    </a:lnTo>
                    <a:lnTo>
                      <a:pt x="314" y="392"/>
                    </a:lnTo>
                    <a:lnTo>
                      <a:pt x="314" y="390"/>
                    </a:lnTo>
                    <a:lnTo>
                      <a:pt x="313" y="388"/>
                    </a:lnTo>
                    <a:lnTo>
                      <a:pt x="312" y="390"/>
                    </a:lnTo>
                    <a:lnTo>
                      <a:pt x="312" y="392"/>
                    </a:lnTo>
                    <a:lnTo>
                      <a:pt x="309" y="396"/>
                    </a:lnTo>
                    <a:lnTo>
                      <a:pt x="308" y="396"/>
                    </a:lnTo>
                    <a:lnTo>
                      <a:pt x="308" y="398"/>
                    </a:lnTo>
                    <a:lnTo>
                      <a:pt x="307" y="400"/>
                    </a:lnTo>
                    <a:lnTo>
                      <a:pt x="305" y="402"/>
                    </a:lnTo>
                    <a:lnTo>
                      <a:pt x="305" y="404"/>
                    </a:lnTo>
                    <a:lnTo>
                      <a:pt x="305" y="406"/>
                    </a:lnTo>
                    <a:lnTo>
                      <a:pt x="303" y="406"/>
                    </a:lnTo>
                    <a:lnTo>
                      <a:pt x="303" y="404"/>
                    </a:lnTo>
                    <a:lnTo>
                      <a:pt x="305" y="404"/>
                    </a:lnTo>
                    <a:lnTo>
                      <a:pt x="305" y="402"/>
                    </a:lnTo>
                    <a:lnTo>
                      <a:pt x="304" y="402"/>
                    </a:lnTo>
                    <a:lnTo>
                      <a:pt x="302" y="400"/>
                    </a:lnTo>
                    <a:lnTo>
                      <a:pt x="307" y="398"/>
                    </a:lnTo>
                    <a:lnTo>
                      <a:pt x="308" y="398"/>
                    </a:lnTo>
                    <a:lnTo>
                      <a:pt x="308" y="396"/>
                    </a:lnTo>
                    <a:lnTo>
                      <a:pt x="306" y="396"/>
                    </a:lnTo>
                    <a:lnTo>
                      <a:pt x="303" y="398"/>
                    </a:lnTo>
                    <a:lnTo>
                      <a:pt x="303" y="396"/>
                    </a:lnTo>
                    <a:lnTo>
                      <a:pt x="302" y="396"/>
                    </a:lnTo>
                    <a:lnTo>
                      <a:pt x="302" y="400"/>
                    </a:lnTo>
                    <a:lnTo>
                      <a:pt x="301" y="401"/>
                    </a:lnTo>
                    <a:lnTo>
                      <a:pt x="301" y="404"/>
                    </a:lnTo>
                    <a:lnTo>
                      <a:pt x="301" y="406"/>
                    </a:lnTo>
                    <a:lnTo>
                      <a:pt x="300" y="406"/>
                    </a:lnTo>
                    <a:lnTo>
                      <a:pt x="300" y="404"/>
                    </a:lnTo>
                    <a:lnTo>
                      <a:pt x="301" y="404"/>
                    </a:lnTo>
                    <a:lnTo>
                      <a:pt x="301" y="401"/>
                    </a:lnTo>
                    <a:lnTo>
                      <a:pt x="300" y="402"/>
                    </a:lnTo>
                    <a:lnTo>
                      <a:pt x="300" y="412"/>
                    </a:lnTo>
                    <a:lnTo>
                      <a:pt x="299" y="414"/>
                    </a:lnTo>
                    <a:lnTo>
                      <a:pt x="298" y="414"/>
                    </a:lnTo>
                    <a:lnTo>
                      <a:pt x="297" y="416"/>
                    </a:lnTo>
                    <a:lnTo>
                      <a:pt x="297" y="422"/>
                    </a:lnTo>
                    <a:lnTo>
                      <a:pt x="296" y="424"/>
                    </a:lnTo>
                    <a:lnTo>
                      <a:pt x="294" y="424"/>
                    </a:lnTo>
                    <a:lnTo>
                      <a:pt x="293" y="422"/>
                    </a:lnTo>
                    <a:lnTo>
                      <a:pt x="297" y="422"/>
                    </a:lnTo>
                    <a:lnTo>
                      <a:pt x="297" y="416"/>
                    </a:lnTo>
                    <a:lnTo>
                      <a:pt x="296" y="416"/>
                    </a:lnTo>
                    <a:lnTo>
                      <a:pt x="295" y="418"/>
                    </a:lnTo>
                    <a:lnTo>
                      <a:pt x="293" y="418"/>
                    </a:lnTo>
                    <a:lnTo>
                      <a:pt x="292" y="416"/>
                    </a:lnTo>
                    <a:lnTo>
                      <a:pt x="290" y="416"/>
                    </a:lnTo>
                    <a:lnTo>
                      <a:pt x="291" y="418"/>
                    </a:lnTo>
                    <a:lnTo>
                      <a:pt x="290" y="420"/>
                    </a:lnTo>
                    <a:lnTo>
                      <a:pt x="291" y="420"/>
                    </a:lnTo>
                    <a:lnTo>
                      <a:pt x="293" y="422"/>
                    </a:lnTo>
                    <a:lnTo>
                      <a:pt x="292" y="424"/>
                    </a:lnTo>
                    <a:lnTo>
                      <a:pt x="288" y="423"/>
                    </a:lnTo>
                    <a:lnTo>
                      <a:pt x="288" y="428"/>
                    </a:lnTo>
                    <a:lnTo>
                      <a:pt x="286" y="428"/>
                    </a:lnTo>
                    <a:lnTo>
                      <a:pt x="286" y="426"/>
                    </a:lnTo>
                    <a:lnTo>
                      <a:pt x="288" y="426"/>
                    </a:lnTo>
                    <a:lnTo>
                      <a:pt x="288" y="428"/>
                    </a:lnTo>
                    <a:lnTo>
                      <a:pt x="288" y="423"/>
                    </a:lnTo>
                    <a:lnTo>
                      <a:pt x="287" y="424"/>
                    </a:lnTo>
                    <a:lnTo>
                      <a:pt x="286" y="424"/>
                    </a:lnTo>
                    <a:lnTo>
                      <a:pt x="286" y="422"/>
                    </a:lnTo>
                    <a:lnTo>
                      <a:pt x="287" y="422"/>
                    </a:lnTo>
                    <a:lnTo>
                      <a:pt x="290" y="420"/>
                    </a:lnTo>
                    <a:lnTo>
                      <a:pt x="288" y="418"/>
                    </a:lnTo>
                    <a:lnTo>
                      <a:pt x="290" y="416"/>
                    </a:lnTo>
                    <a:lnTo>
                      <a:pt x="289" y="416"/>
                    </a:lnTo>
                    <a:lnTo>
                      <a:pt x="290" y="414"/>
                    </a:lnTo>
                    <a:lnTo>
                      <a:pt x="290" y="412"/>
                    </a:lnTo>
                    <a:lnTo>
                      <a:pt x="292" y="410"/>
                    </a:lnTo>
                    <a:lnTo>
                      <a:pt x="290" y="410"/>
                    </a:lnTo>
                    <a:lnTo>
                      <a:pt x="288" y="412"/>
                    </a:lnTo>
                    <a:lnTo>
                      <a:pt x="285" y="412"/>
                    </a:lnTo>
                    <a:lnTo>
                      <a:pt x="285" y="413"/>
                    </a:lnTo>
                    <a:lnTo>
                      <a:pt x="289" y="414"/>
                    </a:lnTo>
                    <a:lnTo>
                      <a:pt x="287" y="416"/>
                    </a:lnTo>
                    <a:lnTo>
                      <a:pt x="286" y="416"/>
                    </a:lnTo>
                    <a:lnTo>
                      <a:pt x="286" y="418"/>
                    </a:lnTo>
                    <a:lnTo>
                      <a:pt x="285" y="418"/>
                    </a:lnTo>
                    <a:lnTo>
                      <a:pt x="285" y="417"/>
                    </a:lnTo>
                    <a:lnTo>
                      <a:pt x="285" y="426"/>
                    </a:lnTo>
                    <a:lnTo>
                      <a:pt x="284" y="428"/>
                    </a:lnTo>
                    <a:lnTo>
                      <a:pt x="282" y="428"/>
                    </a:lnTo>
                    <a:lnTo>
                      <a:pt x="282" y="426"/>
                    </a:lnTo>
                    <a:lnTo>
                      <a:pt x="285" y="426"/>
                    </a:lnTo>
                    <a:lnTo>
                      <a:pt x="285" y="417"/>
                    </a:lnTo>
                    <a:lnTo>
                      <a:pt x="285" y="416"/>
                    </a:lnTo>
                    <a:lnTo>
                      <a:pt x="285" y="413"/>
                    </a:lnTo>
                    <a:lnTo>
                      <a:pt x="284" y="414"/>
                    </a:lnTo>
                    <a:lnTo>
                      <a:pt x="282" y="414"/>
                    </a:lnTo>
                    <a:lnTo>
                      <a:pt x="282" y="416"/>
                    </a:lnTo>
                    <a:lnTo>
                      <a:pt x="281" y="416"/>
                    </a:lnTo>
                    <a:lnTo>
                      <a:pt x="281" y="426"/>
                    </a:lnTo>
                    <a:lnTo>
                      <a:pt x="281" y="428"/>
                    </a:lnTo>
                    <a:lnTo>
                      <a:pt x="279" y="428"/>
                    </a:lnTo>
                    <a:lnTo>
                      <a:pt x="279" y="426"/>
                    </a:lnTo>
                    <a:lnTo>
                      <a:pt x="281" y="426"/>
                    </a:lnTo>
                    <a:lnTo>
                      <a:pt x="281" y="416"/>
                    </a:lnTo>
                    <a:lnTo>
                      <a:pt x="280" y="418"/>
                    </a:lnTo>
                    <a:lnTo>
                      <a:pt x="279" y="416"/>
                    </a:lnTo>
                    <a:lnTo>
                      <a:pt x="279" y="418"/>
                    </a:lnTo>
                    <a:lnTo>
                      <a:pt x="279" y="420"/>
                    </a:lnTo>
                    <a:lnTo>
                      <a:pt x="276" y="420"/>
                    </a:lnTo>
                    <a:lnTo>
                      <a:pt x="276" y="418"/>
                    </a:lnTo>
                    <a:lnTo>
                      <a:pt x="279" y="418"/>
                    </a:lnTo>
                    <a:lnTo>
                      <a:pt x="279" y="416"/>
                    </a:lnTo>
                    <a:lnTo>
                      <a:pt x="275" y="416"/>
                    </a:lnTo>
                    <a:lnTo>
                      <a:pt x="276" y="418"/>
                    </a:lnTo>
                    <a:lnTo>
                      <a:pt x="273" y="418"/>
                    </a:lnTo>
                    <a:lnTo>
                      <a:pt x="272" y="416"/>
                    </a:lnTo>
                    <a:lnTo>
                      <a:pt x="268" y="416"/>
                    </a:lnTo>
                    <a:lnTo>
                      <a:pt x="268" y="418"/>
                    </a:lnTo>
                    <a:lnTo>
                      <a:pt x="272" y="418"/>
                    </a:lnTo>
                    <a:lnTo>
                      <a:pt x="271" y="420"/>
                    </a:lnTo>
                    <a:lnTo>
                      <a:pt x="259" y="420"/>
                    </a:lnTo>
                    <a:lnTo>
                      <a:pt x="261" y="422"/>
                    </a:lnTo>
                    <a:lnTo>
                      <a:pt x="263" y="422"/>
                    </a:lnTo>
                    <a:lnTo>
                      <a:pt x="263" y="424"/>
                    </a:lnTo>
                    <a:lnTo>
                      <a:pt x="261" y="424"/>
                    </a:lnTo>
                    <a:lnTo>
                      <a:pt x="260" y="426"/>
                    </a:lnTo>
                    <a:lnTo>
                      <a:pt x="262" y="426"/>
                    </a:lnTo>
                    <a:lnTo>
                      <a:pt x="265" y="424"/>
                    </a:lnTo>
                    <a:lnTo>
                      <a:pt x="264" y="422"/>
                    </a:lnTo>
                    <a:lnTo>
                      <a:pt x="271" y="422"/>
                    </a:lnTo>
                    <a:lnTo>
                      <a:pt x="273" y="420"/>
                    </a:lnTo>
                    <a:lnTo>
                      <a:pt x="275" y="420"/>
                    </a:lnTo>
                    <a:lnTo>
                      <a:pt x="275" y="422"/>
                    </a:lnTo>
                    <a:lnTo>
                      <a:pt x="278" y="422"/>
                    </a:lnTo>
                    <a:lnTo>
                      <a:pt x="280" y="422"/>
                    </a:lnTo>
                    <a:lnTo>
                      <a:pt x="279" y="424"/>
                    </a:lnTo>
                    <a:lnTo>
                      <a:pt x="278" y="422"/>
                    </a:lnTo>
                    <a:lnTo>
                      <a:pt x="276" y="426"/>
                    </a:lnTo>
                    <a:lnTo>
                      <a:pt x="277" y="426"/>
                    </a:lnTo>
                    <a:lnTo>
                      <a:pt x="278" y="428"/>
                    </a:lnTo>
                    <a:lnTo>
                      <a:pt x="278" y="429"/>
                    </a:lnTo>
                    <a:lnTo>
                      <a:pt x="278" y="430"/>
                    </a:lnTo>
                    <a:lnTo>
                      <a:pt x="279" y="432"/>
                    </a:lnTo>
                    <a:lnTo>
                      <a:pt x="280" y="432"/>
                    </a:lnTo>
                    <a:lnTo>
                      <a:pt x="279" y="434"/>
                    </a:lnTo>
                    <a:lnTo>
                      <a:pt x="282" y="432"/>
                    </a:lnTo>
                    <a:lnTo>
                      <a:pt x="281" y="432"/>
                    </a:lnTo>
                    <a:lnTo>
                      <a:pt x="281" y="430"/>
                    </a:lnTo>
                    <a:lnTo>
                      <a:pt x="287" y="430"/>
                    </a:lnTo>
                    <a:lnTo>
                      <a:pt x="288" y="432"/>
                    </a:lnTo>
                    <a:lnTo>
                      <a:pt x="287" y="432"/>
                    </a:lnTo>
                    <a:lnTo>
                      <a:pt x="287" y="434"/>
                    </a:lnTo>
                    <a:lnTo>
                      <a:pt x="286" y="436"/>
                    </a:lnTo>
                    <a:lnTo>
                      <a:pt x="285" y="436"/>
                    </a:lnTo>
                    <a:lnTo>
                      <a:pt x="284" y="438"/>
                    </a:lnTo>
                    <a:lnTo>
                      <a:pt x="289" y="438"/>
                    </a:lnTo>
                    <a:lnTo>
                      <a:pt x="289" y="440"/>
                    </a:lnTo>
                    <a:lnTo>
                      <a:pt x="281" y="440"/>
                    </a:lnTo>
                    <a:lnTo>
                      <a:pt x="279" y="438"/>
                    </a:lnTo>
                    <a:lnTo>
                      <a:pt x="279" y="436"/>
                    </a:lnTo>
                    <a:lnTo>
                      <a:pt x="276" y="438"/>
                    </a:lnTo>
                    <a:lnTo>
                      <a:pt x="277" y="440"/>
                    </a:lnTo>
                    <a:lnTo>
                      <a:pt x="275" y="440"/>
                    </a:lnTo>
                    <a:lnTo>
                      <a:pt x="276" y="438"/>
                    </a:lnTo>
                    <a:lnTo>
                      <a:pt x="273" y="438"/>
                    </a:lnTo>
                    <a:lnTo>
                      <a:pt x="270" y="440"/>
                    </a:lnTo>
                    <a:lnTo>
                      <a:pt x="271" y="442"/>
                    </a:lnTo>
                    <a:lnTo>
                      <a:pt x="274" y="442"/>
                    </a:lnTo>
                    <a:lnTo>
                      <a:pt x="274" y="444"/>
                    </a:lnTo>
                    <a:lnTo>
                      <a:pt x="270" y="444"/>
                    </a:lnTo>
                    <a:lnTo>
                      <a:pt x="269" y="446"/>
                    </a:lnTo>
                    <a:lnTo>
                      <a:pt x="267" y="446"/>
                    </a:lnTo>
                    <a:lnTo>
                      <a:pt x="271" y="448"/>
                    </a:lnTo>
                    <a:lnTo>
                      <a:pt x="270" y="450"/>
                    </a:lnTo>
                    <a:lnTo>
                      <a:pt x="268" y="448"/>
                    </a:lnTo>
                    <a:lnTo>
                      <a:pt x="267" y="448"/>
                    </a:lnTo>
                    <a:lnTo>
                      <a:pt x="267" y="446"/>
                    </a:lnTo>
                    <a:lnTo>
                      <a:pt x="266" y="446"/>
                    </a:lnTo>
                    <a:lnTo>
                      <a:pt x="266" y="444"/>
                    </a:lnTo>
                    <a:lnTo>
                      <a:pt x="267" y="442"/>
                    </a:lnTo>
                    <a:lnTo>
                      <a:pt x="271" y="442"/>
                    </a:lnTo>
                    <a:lnTo>
                      <a:pt x="267" y="440"/>
                    </a:lnTo>
                    <a:lnTo>
                      <a:pt x="265" y="440"/>
                    </a:lnTo>
                    <a:lnTo>
                      <a:pt x="265" y="442"/>
                    </a:lnTo>
                    <a:lnTo>
                      <a:pt x="263" y="442"/>
                    </a:lnTo>
                    <a:lnTo>
                      <a:pt x="262" y="440"/>
                    </a:lnTo>
                    <a:lnTo>
                      <a:pt x="262" y="442"/>
                    </a:lnTo>
                    <a:lnTo>
                      <a:pt x="264" y="444"/>
                    </a:lnTo>
                    <a:lnTo>
                      <a:pt x="262" y="446"/>
                    </a:lnTo>
                    <a:lnTo>
                      <a:pt x="261" y="444"/>
                    </a:lnTo>
                    <a:lnTo>
                      <a:pt x="261" y="442"/>
                    </a:lnTo>
                    <a:lnTo>
                      <a:pt x="262" y="442"/>
                    </a:lnTo>
                    <a:lnTo>
                      <a:pt x="260" y="440"/>
                    </a:lnTo>
                    <a:lnTo>
                      <a:pt x="259" y="438"/>
                    </a:lnTo>
                    <a:lnTo>
                      <a:pt x="258" y="436"/>
                    </a:lnTo>
                    <a:lnTo>
                      <a:pt x="259" y="436"/>
                    </a:lnTo>
                    <a:lnTo>
                      <a:pt x="262" y="438"/>
                    </a:lnTo>
                    <a:lnTo>
                      <a:pt x="261" y="438"/>
                    </a:lnTo>
                    <a:lnTo>
                      <a:pt x="262" y="440"/>
                    </a:lnTo>
                    <a:lnTo>
                      <a:pt x="264" y="440"/>
                    </a:lnTo>
                    <a:lnTo>
                      <a:pt x="263" y="436"/>
                    </a:lnTo>
                    <a:lnTo>
                      <a:pt x="263" y="434"/>
                    </a:lnTo>
                    <a:lnTo>
                      <a:pt x="265" y="434"/>
                    </a:lnTo>
                    <a:lnTo>
                      <a:pt x="266" y="432"/>
                    </a:lnTo>
                    <a:lnTo>
                      <a:pt x="264" y="432"/>
                    </a:lnTo>
                    <a:lnTo>
                      <a:pt x="265" y="430"/>
                    </a:lnTo>
                    <a:lnTo>
                      <a:pt x="267" y="430"/>
                    </a:lnTo>
                    <a:lnTo>
                      <a:pt x="267" y="432"/>
                    </a:lnTo>
                    <a:lnTo>
                      <a:pt x="270" y="432"/>
                    </a:lnTo>
                    <a:lnTo>
                      <a:pt x="272" y="430"/>
                    </a:lnTo>
                    <a:lnTo>
                      <a:pt x="273" y="432"/>
                    </a:lnTo>
                    <a:lnTo>
                      <a:pt x="273" y="430"/>
                    </a:lnTo>
                    <a:lnTo>
                      <a:pt x="271" y="428"/>
                    </a:lnTo>
                    <a:lnTo>
                      <a:pt x="271" y="426"/>
                    </a:lnTo>
                    <a:lnTo>
                      <a:pt x="274" y="428"/>
                    </a:lnTo>
                    <a:lnTo>
                      <a:pt x="275" y="426"/>
                    </a:lnTo>
                    <a:lnTo>
                      <a:pt x="275" y="424"/>
                    </a:lnTo>
                    <a:lnTo>
                      <a:pt x="270" y="424"/>
                    </a:lnTo>
                    <a:lnTo>
                      <a:pt x="269" y="426"/>
                    </a:lnTo>
                    <a:lnTo>
                      <a:pt x="270" y="426"/>
                    </a:lnTo>
                    <a:lnTo>
                      <a:pt x="269" y="430"/>
                    </a:lnTo>
                    <a:lnTo>
                      <a:pt x="268" y="430"/>
                    </a:lnTo>
                    <a:lnTo>
                      <a:pt x="266" y="429"/>
                    </a:lnTo>
                    <a:lnTo>
                      <a:pt x="266" y="428"/>
                    </a:lnTo>
                    <a:lnTo>
                      <a:pt x="267" y="426"/>
                    </a:lnTo>
                    <a:lnTo>
                      <a:pt x="266" y="424"/>
                    </a:lnTo>
                    <a:lnTo>
                      <a:pt x="265" y="424"/>
                    </a:lnTo>
                    <a:lnTo>
                      <a:pt x="265" y="426"/>
                    </a:lnTo>
                    <a:lnTo>
                      <a:pt x="265" y="428"/>
                    </a:lnTo>
                    <a:lnTo>
                      <a:pt x="262" y="428"/>
                    </a:lnTo>
                    <a:lnTo>
                      <a:pt x="261" y="430"/>
                    </a:lnTo>
                    <a:lnTo>
                      <a:pt x="262" y="430"/>
                    </a:lnTo>
                    <a:lnTo>
                      <a:pt x="263" y="432"/>
                    </a:lnTo>
                    <a:lnTo>
                      <a:pt x="261" y="432"/>
                    </a:lnTo>
                    <a:lnTo>
                      <a:pt x="263" y="436"/>
                    </a:lnTo>
                    <a:lnTo>
                      <a:pt x="262" y="436"/>
                    </a:lnTo>
                    <a:lnTo>
                      <a:pt x="260" y="434"/>
                    </a:lnTo>
                    <a:lnTo>
                      <a:pt x="258" y="434"/>
                    </a:lnTo>
                    <a:lnTo>
                      <a:pt x="258" y="432"/>
                    </a:lnTo>
                    <a:lnTo>
                      <a:pt x="255" y="430"/>
                    </a:lnTo>
                    <a:lnTo>
                      <a:pt x="257" y="434"/>
                    </a:lnTo>
                    <a:lnTo>
                      <a:pt x="255" y="434"/>
                    </a:lnTo>
                    <a:lnTo>
                      <a:pt x="255" y="445"/>
                    </a:lnTo>
                    <a:lnTo>
                      <a:pt x="255" y="446"/>
                    </a:lnTo>
                    <a:lnTo>
                      <a:pt x="253" y="450"/>
                    </a:lnTo>
                    <a:lnTo>
                      <a:pt x="250" y="446"/>
                    </a:lnTo>
                    <a:lnTo>
                      <a:pt x="253" y="446"/>
                    </a:lnTo>
                    <a:lnTo>
                      <a:pt x="253" y="444"/>
                    </a:lnTo>
                    <a:lnTo>
                      <a:pt x="254" y="442"/>
                    </a:lnTo>
                    <a:lnTo>
                      <a:pt x="255" y="442"/>
                    </a:lnTo>
                    <a:lnTo>
                      <a:pt x="255" y="445"/>
                    </a:lnTo>
                    <a:lnTo>
                      <a:pt x="255" y="434"/>
                    </a:lnTo>
                    <a:lnTo>
                      <a:pt x="253" y="434"/>
                    </a:lnTo>
                    <a:lnTo>
                      <a:pt x="253" y="436"/>
                    </a:lnTo>
                    <a:lnTo>
                      <a:pt x="253" y="438"/>
                    </a:lnTo>
                    <a:lnTo>
                      <a:pt x="251" y="438"/>
                    </a:lnTo>
                    <a:lnTo>
                      <a:pt x="252" y="436"/>
                    </a:lnTo>
                    <a:lnTo>
                      <a:pt x="253" y="436"/>
                    </a:lnTo>
                    <a:lnTo>
                      <a:pt x="253" y="434"/>
                    </a:lnTo>
                    <a:lnTo>
                      <a:pt x="250" y="432"/>
                    </a:lnTo>
                    <a:lnTo>
                      <a:pt x="255" y="432"/>
                    </a:lnTo>
                    <a:lnTo>
                      <a:pt x="255" y="430"/>
                    </a:lnTo>
                    <a:lnTo>
                      <a:pt x="249" y="430"/>
                    </a:lnTo>
                    <a:lnTo>
                      <a:pt x="249" y="440"/>
                    </a:lnTo>
                    <a:lnTo>
                      <a:pt x="248" y="440"/>
                    </a:lnTo>
                    <a:lnTo>
                      <a:pt x="248" y="444"/>
                    </a:lnTo>
                    <a:lnTo>
                      <a:pt x="247" y="444"/>
                    </a:lnTo>
                    <a:lnTo>
                      <a:pt x="248" y="442"/>
                    </a:lnTo>
                    <a:lnTo>
                      <a:pt x="248" y="444"/>
                    </a:lnTo>
                    <a:lnTo>
                      <a:pt x="248" y="440"/>
                    </a:lnTo>
                    <a:lnTo>
                      <a:pt x="247" y="442"/>
                    </a:lnTo>
                    <a:lnTo>
                      <a:pt x="245" y="442"/>
                    </a:lnTo>
                    <a:lnTo>
                      <a:pt x="245" y="440"/>
                    </a:lnTo>
                    <a:lnTo>
                      <a:pt x="247" y="440"/>
                    </a:lnTo>
                    <a:lnTo>
                      <a:pt x="246" y="438"/>
                    </a:lnTo>
                    <a:lnTo>
                      <a:pt x="243" y="438"/>
                    </a:lnTo>
                    <a:lnTo>
                      <a:pt x="243" y="442"/>
                    </a:lnTo>
                    <a:lnTo>
                      <a:pt x="239" y="442"/>
                    </a:lnTo>
                    <a:lnTo>
                      <a:pt x="240" y="440"/>
                    </a:lnTo>
                    <a:lnTo>
                      <a:pt x="243" y="440"/>
                    </a:lnTo>
                    <a:lnTo>
                      <a:pt x="243" y="442"/>
                    </a:lnTo>
                    <a:lnTo>
                      <a:pt x="243" y="438"/>
                    </a:lnTo>
                    <a:lnTo>
                      <a:pt x="243" y="436"/>
                    </a:lnTo>
                    <a:lnTo>
                      <a:pt x="245" y="436"/>
                    </a:lnTo>
                    <a:lnTo>
                      <a:pt x="246" y="434"/>
                    </a:lnTo>
                    <a:lnTo>
                      <a:pt x="246" y="432"/>
                    </a:lnTo>
                    <a:lnTo>
                      <a:pt x="247" y="432"/>
                    </a:lnTo>
                    <a:lnTo>
                      <a:pt x="248" y="434"/>
                    </a:lnTo>
                    <a:lnTo>
                      <a:pt x="247" y="436"/>
                    </a:lnTo>
                    <a:lnTo>
                      <a:pt x="249" y="438"/>
                    </a:lnTo>
                    <a:lnTo>
                      <a:pt x="249" y="440"/>
                    </a:lnTo>
                    <a:lnTo>
                      <a:pt x="249" y="430"/>
                    </a:lnTo>
                    <a:lnTo>
                      <a:pt x="246" y="430"/>
                    </a:lnTo>
                    <a:lnTo>
                      <a:pt x="246" y="428"/>
                    </a:lnTo>
                    <a:lnTo>
                      <a:pt x="244" y="430"/>
                    </a:lnTo>
                    <a:lnTo>
                      <a:pt x="243" y="430"/>
                    </a:lnTo>
                    <a:lnTo>
                      <a:pt x="242" y="432"/>
                    </a:lnTo>
                    <a:lnTo>
                      <a:pt x="239" y="432"/>
                    </a:lnTo>
                    <a:lnTo>
                      <a:pt x="239" y="436"/>
                    </a:lnTo>
                    <a:lnTo>
                      <a:pt x="239" y="438"/>
                    </a:lnTo>
                    <a:lnTo>
                      <a:pt x="238" y="438"/>
                    </a:lnTo>
                    <a:lnTo>
                      <a:pt x="238" y="437"/>
                    </a:lnTo>
                    <a:lnTo>
                      <a:pt x="238" y="440"/>
                    </a:lnTo>
                    <a:lnTo>
                      <a:pt x="238" y="442"/>
                    </a:lnTo>
                    <a:lnTo>
                      <a:pt x="234" y="442"/>
                    </a:lnTo>
                    <a:lnTo>
                      <a:pt x="234" y="440"/>
                    </a:lnTo>
                    <a:lnTo>
                      <a:pt x="233" y="442"/>
                    </a:lnTo>
                    <a:lnTo>
                      <a:pt x="231" y="442"/>
                    </a:lnTo>
                    <a:lnTo>
                      <a:pt x="231" y="440"/>
                    </a:lnTo>
                    <a:lnTo>
                      <a:pt x="234" y="440"/>
                    </a:lnTo>
                    <a:lnTo>
                      <a:pt x="234" y="438"/>
                    </a:lnTo>
                    <a:lnTo>
                      <a:pt x="236" y="440"/>
                    </a:lnTo>
                    <a:lnTo>
                      <a:pt x="238" y="440"/>
                    </a:lnTo>
                    <a:lnTo>
                      <a:pt x="238" y="437"/>
                    </a:lnTo>
                    <a:lnTo>
                      <a:pt x="237" y="436"/>
                    </a:lnTo>
                    <a:lnTo>
                      <a:pt x="239" y="436"/>
                    </a:lnTo>
                    <a:lnTo>
                      <a:pt x="239" y="432"/>
                    </a:lnTo>
                    <a:lnTo>
                      <a:pt x="238" y="430"/>
                    </a:lnTo>
                    <a:lnTo>
                      <a:pt x="236" y="432"/>
                    </a:lnTo>
                    <a:lnTo>
                      <a:pt x="235" y="432"/>
                    </a:lnTo>
                    <a:lnTo>
                      <a:pt x="235" y="436"/>
                    </a:lnTo>
                    <a:lnTo>
                      <a:pt x="232" y="438"/>
                    </a:lnTo>
                    <a:lnTo>
                      <a:pt x="230" y="438"/>
                    </a:lnTo>
                    <a:lnTo>
                      <a:pt x="231" y="436"/>
                    </a:lnTo>
                    <a:lnTo>
                      <a:pt x="235" y="436"/>
                    </a:lnTo>
                    <a:lnTo>
                      <a:pt x="235" y="432"/>
                    </a:lnTo>
                    <a:lnTo>
                      <a:pt x="234" y="432"/>
                    </a:lnTo>
                    <a:lnTo>
                      <a:pt x="234" y="430"/>
                    </a:lnTo>
                    <a:lnTo>
                      <a:pt x="236" y="428"/>
                    </a:lnTo>
                    <a:lnTo>
                      <a:pt x="240" y="428"/>
                    </a:lnTo>
                    <a:lnTo>
                      <a:pt x="240" y="426"/>
                    </a:lnTo>
                    <a:lnTo>
                      <a:pt x="246" y="426"/>
                    </a:lnTo>
                    <a:lnTo>
                      <a:pt x="246" y="428"/>
                    </a:lnTo>
                    <a:lnTo>
                      <a:pt x="247" y="426"/>
                    </a:lnTo>
                    <a:lnTo>
                      <a:pt x="245" y="424"/>
                    </a:lnTo>
                    <a:lnTo>
                      <a:pt x="246" y="422"/>
                    </a:lnTo>
                    <a:lnTo>
                      <a:pt x="248" y="422"/>
                    </a:lnTo>
                    <a:lnTo>
                      <a:pt x="248" y="420"/>
                    </a:lnTo>
                    <a:lnTo>
                      <a:pt x="249" y="418"/>
                    </a:lnTo>
                    <a:lnTo>
                      <a:pt x="251" y="420"/>
                    </a:lnTo>
                    <a:lnTo>
                      <a:pt x="252" y="420"/>
                    </a:lnTo>
                    <a:lnTo>
                      <a:pt x="253" y="422"/>
                    </a:lnTo>
                    <a:lnTo>
                      <a:pt x="252" y="420"/>
                    </a:lnTo>
                    <a:lnTo>
                      <a:pt x="255" y="418"/>
                    </a:lnTo>
                    <a:lnTo>
                      <a:pt x="265" y="418"/>
                    </a:lnTo>
                    <a:lnTo>
                      <a:pt x="265" y="416"/>
                    </a:lnTo>
                    <a:lnTo>
                      <a:pt x="256" y="416"/>
                    </a:lnTo>
                    <a:lnTo>
                      <a:pt x="256" y="414"/>
                    </a:lnTo>
                    <a:lnTo>
                      <a:pt x="274" y="414"/>
                    </a:lnTo>
                    <a:lnTo>
                      <a:pt x="271" y="412"/>
                    </a:lnTo>
                    <a:lnTo>
                      <a:pt x="269" y="410"/>
                    </a:lnTo>
                    <a:lnTo>
                      <a:pt x="275" y="410"/>
                    </a:lnTo>
                    <a:lnTo>
                      <a:pt x="274" y="414"/>
                    </a:lnTo>
                    <a:lnTo>
                      <a:pt x="275" y="410"/>
                    </a:lnTo>
                    <a:lnTo>
                      <a:pt x="277" y="410"/>
                    </a:lnTo>
                    <a:lnTo>
                      <a:pt x="277" y="412"/>
                    </a:lnTo>
                    <a:lnTo>
                      <a:pt x="278" y="412"/>
                    </a:lnTo>
                    <a:lnTo>
                      <a:pt x="279" y="414"/>
                    </a:lnTo>
                    <a:lnTo>
                      <a:pt x="281" y="414"/>
                    </a:lnTo>
                    <a:lnTo>
                      <a:pt x="281" y="412"/>
                    </a:lnTo>
                    <a:lnTo>
                      <a:pt x="279" y="412"/>
                    </a:lnTo>
                    <a:lnTo>
                      <a:pt x="279" y="410"/>
                    </a:lnTo>
                    <a:lnTo>
                      <a:pt x="281" y="410"/>
                    </a:lnTo>
                    <a:lnTo>
                      <a:pt x="282" y="408"/>
                    </a:lnTo>
                    <a:lnTo>
                      <a:pt x="281" y="406"/>
                    </a:lnTo>
                    <a:lnTo>
                      <a:pt x="280" y="406"/>
                    </a:lnTo>
                    <a:lnTo>
                      <a:pt x="278" y="408"/>
                    </a:lnTo>
                    <a:lnTo>
                      <a:pt x="278" y="406"/>
                    </a:lnTo>
                    <a:lnTo>
                      <a:pt x="278" y="404"/>
                    </a:lnTo>
                    <a:lnTo>
                      <a:pt x="276" y="404"/>
                    </a:lnTo>
                    <a:lnTo>
                      <a:pt x="276" y="408"/>
                    </a:lnTo>
                    <a:lnTo>
                      <a:pt x="274" y="408"/>
                    </a:lnTo>
                    <a:lnTo>
                      <a:pt x="274" y="406"/>
                    </a:lnTo>
                    <a:lnTo>
                      <a:pt x="275" y="406"/>
                    </a:lnTo>
                    <a:lnTo>
                      <a:pt x="276" y="408"/>
                    </a:lnTo>
                    <a:lnTo>
                      <a:pt x="276" y="404"/>
                    </a:lnTo>
                    <a:lnTo>
                      <a:pt x="275" y="404"/>
                    </a:lnTo>
                    <a:lnTo>
                      <a:pt x="274" y="402"/>
                    </a:lnTo>
                    <a:lnTo>
                      <a:pt x="274" y="406"/>
                    </a:lnTo>
                    <a:lnTo>
                      <a:pt x="271" y="406"/>
                    </a:lnTo>
                    <a:lnTo>
                      <a:pt x="272" y="404"/>
                    </a:lnTo>
                    <a:lnTo>
                      <a:pt x="273" y="404"/>
                    </a:lnTo>
                    <a:lnTo>
                      <a:pt x="273" y="402"/>
                    </a:lnTo>
                    <a:lnTo>
                      <a:pt x="274" y="402"/>
                    </a:lnTo>
                    <a:lnTo>
                      <a:pt x="273" y="400"/>
                    </a:lnTo>
                    <a:lnTo>
                      <a:pt x="276" y="400"/>
                    </a:lnTo>
                    <a:lnTo>
                      <a:pt x="276" y="402"/>
                    </a:lnTo>
                    <a:lnTo>
                      <a:pt x="278" y="402"/>
                    </a:lnTo>
                    <a:lnTo>
                      <a:pt x="279" y="400"/>
                    </a:lnTo>
                    <a:lnTo>
                      <a:pt x="279" y="398"/>
                    </a:lnTo>
                    <a:lnTo>
                      <a:pt x="278" y="398"/>
                    </a:lnTo>
                    <a:lnTo>
                      <a:pt x="277" y="400"/>
                    </a:lnTo>
                    <a:lnTo>
                      <a:pt x="276" y="400"/>
                    </a:lnTo>
                    <a:lnTo>
                      <a:pt x="276" y="398"/>
                    </a:lnTo>
                    <a:lnTo>
                      <a:pt x="273" y="398"/>
                    </a:lnTo>
                    <a:lnTo>
                      <a:pt x="273" y="396"/>
                    </a:lnTo>
                    <a:lnTo>
                      <a:pt x="272" y="396"/>
                    </a:lnTo>
                    <a:lnTo>
                      <a:pt x="272" y="400"/>
                    </a:lnTo>
                    <a:lnTo>
                      <a:pt x="271" y="402"/>
                    </a:lnTo>
                    <a:lnTo>
                      <a:pt x="270" y="402"/>
                    </a:lnTo>
                    <a:lnTo>
                      <a:pt x="270" y="408"/>
                    </a:lnTo>
                    <a:lnTo>
                      <a:pt x="266" y="408"/>
                    </a:lnTo>
                    <a:lnTo>
                      <a:pt x="263" y="406"/>
                    </a:lnTo>
                    <a:lnTo>
                      <a:pt x="261" y="406"/>
                    </a:lnTo>
                    <a:lnTo>
                      <a:pt x="264" y="408"/>
                    </a:lnTo>
                    <a:lnTo>
                      <a:pt x="264" y="410"/>
                    </a:lnTo>
                    <a:lnTo>
                      <a:pt x="267" y="410"/>
                    </a:lnTo>
                    <a:lnTo>
                      <a:pt x="266" y="412"/>
                    </a:lnTo>
                    <a:lnTo>
                      <a:pt x="254" y="412"/>
                    </a:lnTo>
                    <a:lnTo>
                      <a:pt x="254" y="414"/>
                    </a:lnTo>
                    <a:lnTo>
                      <a:pt x="252" y="418"/>
                    </a:lnTo>
                    <a:lnTo>
                      <a:pt x="251" y="416"/>
                    </a:lnTo>
                    <a:lnTo>
                      <a:pt x="249" y="416"/>
                    </a:lnTo>
                    <a:lnTo>
                      <a:pt x="250" y="414"/>
                    </a:lnTo>
                    <a:lnTo>
                      <a:pt x="251" y="416"/>
                    </a:lnTo>
                    <a:lnTo>
                      <a:pt x="252" y="414"/>
                    </a:lnTo>
                    <a:lnTo>
                      <a:pt x="254" y="414"/>
                    </a:lnTo>
                    <a:lnTo>
                      <a:pt x="254" y="412"/>
                    </a:lnTo>
                    <a:lnTo>
                      <a:pt x="252" y="412"/>
                    </a:lnTo>
                    <a:lnTo>
                      <a:pt x="249" y="412"/>
                    </a:lnTo>
                    <a:lnTo>
                      <a:pt x="247" y="414"/>
                    </a:lnTo>
                    <a:lnTo>
                      <a:pt x="248" y="414"/>
                    </a:lnTo>
                    <a:lnTo>
                      <a:pt x="249" y="416"/>
                    </a:lnTo>
                    <a:lnTo>
                      <a:pt x="247" y="416"/>
                    </a:lnTo>
                    <a:lnTo>
                      <a:pt x="245" y="414"/>
                    </a:lnTo>
                    <a:lnTo>
                      <a:pt x="245" y="420"/>
                    </a:lnTo>
                    <a:lnTo>
                      <a:pt x="243" y="420"/>
                    </a:lnTo>
                    <a:lnTo>
                      <a:pt x="243" y="424"/>
                    </a:lnTo>
                    <a:lnTo>
                      <a:pt x="242" y="424"/>
                    </a:lnTo>
                    <a:lnTo>
                      <a:pt x="241" y="422"/>
                    </a:lnTo>
                    <a:lnTo>
                      <a:pt x="243" y="422"/>
                    </a:lnTo>
                    <a:lnTo>
                      <a:pt x="243" y="424"/>
                    </a:lnTo>
                    <a:lnTo>
                      <a:pt x="243" y="420"/>
                    </a:lnTo>
                    <a:lnTo>
                      <a:pt x="241" y="418"/>
                    </a:lnTo>
                    <a:lnTo>
                      <a:pt x="243" y="416"/>
                    </a:lnTo>
                    <a:lnTo>
                      <a:pt x="244" y="418"/>
                    </a:lnTo>
                    <a:lnTo>
                      <a:pt x="245" y="418"/>
                    </a:lnTo>
                    <a:lnTo>
                      <a:pt x="245" y="420"/>
                    </a:lnTo>
                    <a:lnTo>
                      <a:pt x="245" y="414"/>
                    </a:lnTo>
                    <a:lnTo>
                      <a:pt x="245" y="412"/>
                    </a:lnTo>
                    <a:lnTo>
                      <a:pt x="242" y="412"/>
                    </a:lnTo>
                    <a:lnTo>
                      <a:pt x="243" y="410"/>
                    </a:lnTo>
                    <a:lnTo>
                      <a:pt x="257" y="410"/>
                    </a:lnTo>
                    <a:lnTo>
                      <a:pt x="254" y="408"/>
                    </a:lnTo>
                    <a:lnTo>
                      <a:pt x="253" y="408"/>
                    </a:lnTo>
                    <a:lnTo>
                      <a:pt x="253" y="406"/>
                    </a:lnTo>
                    <a:lnTo>
                      <a:pt x="252" y="404"/>
                    </a:lnTo>
                    <a:lnTo>
                      <a:pt x="253" y="404"/>
                    </a:lnTo>
                    <a:lnTo>
                      <a:pt x="254" y="402"/>
                    </a:lnTo>
                    <a:lnTo>
                      <a:pt x="255" y="402"/>
                    </a:lnTo>
                    <a:lnTo>
                      <a:pt x="255" y="404"/>
                    </a:lnTo>
                    <a:lnTo>
                      <a:pt x="256" y="404"/>
                    </a:lnTo>
                    <a:lnTo>
                      <a:pt x="256" y="406"/>
                    </a:lnTo>
                    <a:lnTo>
                      <a:pt x="260" y="406"/>
                    </a:lnTo>
                    <a:lnTo>
                      <a:pt x="261" y="404"/>
                    </a:lnTo>
                    <a:lnTo>
                      <a:pt x="262" y="404"/>
                    </a:lnTo>
                    <a:lnTo>
                      <a:pt x="263" y="406"/>
                    </a:lnTo>
                    <a:lnTo>
                      <a:pt x="264" y="404"/>
                    </a:lnTo>
                    <a:lnTo>
                      <a:pt x="265" y="404"/>
                    </a:lnTo>
                    <a:lnTo>
                      <a:pt x="266" y="406"/>
                    </a:lnTo>
                    <a:lnTo>
                      <a:pt x="270" y="406"/>
                    </a:lnTo>
                    <a:lnTo>
                      <a:pt x="270" y="408"/>
                    </a:lnTo>
                    <a:lnTo>
                      <a:pt x="270" y="402"/>
                    </a:lnTo>
                    <a:lnTo>
                      <a:pt x="269" y="402"/>
                    </a:lnTo>
                    <a:lnTo>
                      <a:pt x="271" y="400"/>
                    </a:lnTo>
                    <a:lnTo>
                      <a:pt x="272" y="400"/>
                    </a:lnTo>
                    <a:lnTo>
                      <a:pt x="272" y="396"/>
                    </a:lnTo>
                    <a:lnTo>
                      <a:pt x="270" y="396"/>
                    </a:lnTo>
                    <a:lnTo>
                      <a:pt x="270" y="394"/>
                    </a:lnTo>
                    <a:lnTo>
                      <a:pt x="276" y="394"/>
                    </a:lnTo>
                    <a:lnTo>
                      <a:pt x="277" y="392"/>
                    </a:lnTo>
                    <a:lnTo>
                      <a:pt x="279" y="392"/>
                    </a:lnTo>
                    <a:lnTo>
                      <a:pt x="279" y="394"/>
                    </a:lnTo>
                    <a:lnTo>
                      <a:pt x="278" y="396"/>
                    </a:lnTo>
                    <a:lnTo>
                      <a:pt x="282" y="396"/>
                    </a:lnTo>
                    <a:lnTo>
                      <a:pt x="283" y="398"/>
                    </a:lnTo>
                    <a:lnTo>
                      <a:pt x="284" y="398"/>
                    </a:lnTo>
                    <a:lnTo>
                      <a:pt x="284" y="402"/>
                    </a:lnTo>
                    <a:lnTo>
                      <a:pt x="283" y="404"/>
                    </a:lnTo>
                    <a:lnTo>
                      <a:pt x="282" y="402"/>
                    </a:lnTo>
                    <a:lnTo>
                      <a:pt x="281" y="402"/>
                    </a:lnTo>
                    <a:lnTo>
                      <a:pt x="279" y="404"/>
                    </a:lnTo>
                    <a:lnTo>
                      <a:pt x="282" y="406"/>
                    </a:lnTo>
                    <a:lnTo>
                      <a:pt x="284" y="404"/>
                    </a:lnTo>
                    <a:lnTo>
                      <a:pt x="285" y="404"/>
                    </a:lnTo>
                    <a:lnTo>
                      <a:pt x="287" y="404"/>
                    </a:lnTo>
                    <a:lnTo>
                      <a:pt x="287" y="406"/>
                    </a:lnTo>
                    <a:lnTo>
                      <a:pt x="285" y="404"/>
                    </a:lnTo>
                    <a:lnTo>
                      <a:pt x="285" y="406"/>
                    </a:lnTo>
                    <a:lnTo>
                      <a:pt x="284" y="406"/>
                    </a:lnTo>
                    <a:lnTo>
                      <a:pt x="282" y="408"/>
                    </a:lnTo>
                    <a:lnTo>
                      <a:pt x="284" y="410"/>
                    </a:lnTo>
                    <a:lnTo>
                      <a:pt x="287" y="410"/>
                    </a:lnTo>
                    <a:lnTo>
                      <a:pt x="288" y="408"/>
                    </a:lnTo>
                    <a:lnTo>
                      <a:pt x="289" y="408"/>
                    </a:lnTo>
                    <a:lnTo>
                      <a:pt x="289" y="410"/>
                    </a:lnTo>
                    <a:lnTo>
                      <a:pt x="292" y="408"/>
                    </a:lnTo>
                    <a:lnTo>
                      <a:pt x="293" y="408"/>
                    </a:lnTo>
                    <a:lnTo>
                      <a:pt x="294" y="410"/>
                    </a:lnTo>
                    <a:lnTo>
                      <a:pt x="292" y="410"/>
                    </a:lnTo>
                    <a:lnTo>
                      <a:pt x="293" y="412"/>
                    </a:lnTo>
                    <a:lnTo>
                      <a:pt x="293" y="414"/>
                    </a:lnTo>
                    <a:lnTo>
                      <a:pt x="294" y="414"/>
                    </a:lnTo>
                    <a:lnTo>
                      <a:pt x="294" y="412"/>
                    </a:lnTo>
                    <a:lnTo>
                      <a:pt x="296" y="412"/>
                    </a:lnTo>
                    <a:lnTo>
                      <a:pt x="296" y="411"/>
                    </a:lnTo>
                    <a:lnTo>
                      <a:pt x="296" y="410"/>
                    </a:lnTo>
                    <a:lnTo>
                      <a:pt x="297" y="408"/>
                    </a:lnTo>
                    <a:lnTo>
                      <a:pt x="299" y="408"/>
                    </a:lnTo>
                    <a:lnTo>
                      <a:pt x="299" y="412"/>
                    </a:lnTo>
                    <a:lnTo>
                      <a:pt x="300" y="412"/>
                    </a:lnTo>
                    <a:lnTo>
                      <a:pt x="300" y="402"/>
                    </a:lnTo>
                    <a:lnTo>
                      <a:pt x="299" y="402"/>
                    </a:lnTo>
                    <a:lnTo>
                      <a:pt x="299" y="404"/>
                    </a:lnTo>
                    <a:lnTo>
                      <a:pt x="298" y="404"/>
                    </a:lnTo>
                    <a:lnTo>
                      <a:pt x="297" y="406"/>
                    </a:lnTo>
                    <a:lnTo>
                      <a:pt x="297" y="408"/>
                    </a:lnTo>
                    <a:lnTo>
                      <a:pt x="296" y="408"/>
                    </a:lnTo>
                    <a:lnTo>
                      <a:pt x="294" y="406"/>
                    </a:lnTo>
                    <a:lnTo>
                      <a:pt x="290" y="406"/>
                    </a:lnTo>
                    <a:lnTo>
                      <a:pt x="290" y="408"/>
                    </a:lnTo>
                    <a:lnTo>
                      <a:pt x="289" y="408"/>
                    </a:lnTo>
                    <a:lnTo>
                      <a:pt x="289" y="406"/>
                    </a:lnTo>
                    <a:lnTo>
                      <a:pt x="290" y="406"/>
                    </a:lnTo>
                    <a:lnTo>
                      <a:pt x="289" y="404"/>
                    </a:lnTo>
                    <a:lnTo>
                      <a:pt x="288" y="402"/>
                    </a:lnTo>
                    <a:lnTo>
                      <a:pt x="291" y="402"/>
                    </a:lnTo>
                    <a:lnTo>
                      <a:pt x="292" y="404"/>
                    </a:lnTo>
                    <a:lnTo>
                      <a:pt x="294" y="402"/>
                    </a:lnTo>
                    <a:lnTo>
                      <a:pt x="295" y="404"/>
                    </a:lnTo>
                    <a:lnTo>
                      <a:pt x="296" y="402"/>
                    </a:lnTo>
                    <a:lnTo>
                      <a:pt x="297" y="400"/>
                    </a:lnTo>
                    <a:lnTo>
                      <a:pt x="298" y="400"/>
                    </a:lnTo>
                    <a:lnTo>
                      <a:pt x="299" y="398"/>
                    </a:lnTo>
                    <a:lnTo>
                      <a:pt x="301" y="398"/>
                    </a:lnTo>
                    <a:lnTo>
                      <a:pt x="302" y="400"/>
                    </a:lnTo>
                    <a:lnTo>
                      <a:pt x="302" y="396"/>
                    </a:lnTo>
                    <a:lnTo>
                      <a:pt x="297" y="396"/>
                    </a:lnTo>
                    <a:lnTo>
                      <a:pt x="298" y="394"/>
                    </a:lnTo>
                    <a:lnTo>
                      <a:pt x="302" y="394"/>
                    </a:lnTo>
                    <a:lnTo>
                      <a:pt x="303" y="396"/>
                    </a:lnTo>
                    <a:lnTo>
                      <a:pt x="303" y="394"/>
                    </a:lnTo>
                    <a:lnTo>
                      <a:pt x="308" y="394"/>
                    </a:lnTo>
                    <a:lnTo>
                      <a:pt x="308" y="392"/>
                    </a:lnTo>
                    <a:lnTo>
                      <a:pt x="312" y="392"/>
                    </a:lnTo>
                    <a:lnTo>
                      <a:pt x="312" y="390"/>
                    </a:lnTo>
                    <a:lnTo>
                      <a:pt x="311" y="388"/>
                    </a:lnTo>
                    <a:lnTo>
                      <a:pt x="310" y="390"/>
                    </a:lnTo>
                    <a:lnTo>
                      <a:pt x="308" y="390"/>
                    </a:lnTo>
                    <a:lnTo>
                      <a:pt x="307" y="388"/>
                    </a:lnTo>
                    <a:lnTo>
                      <a:pt x="303" y="388"/>
                    </a:lnTo>
                    <a:lnTo>
                      <a:pt x="303" y="390"/>
                    </a:lnTo>
                    <a:lnTo>
                      <a:pt x="301" y="392"/>
                    </a:lnTo>
                    <a:lnTo>
                      <a:pt x="298" y="392"/>
                    </a:lnTo>
                    <a:lnTo>
                      <a:pt x="298" y="394"/>
                    </a:lnTo>
                    <a:lnTo>
                      <a:pt x="296" y="392"/>
                    </a:lnTo>
                    <a:lnTo>
                      <a:pt x="297" y="390"/>
                    </a:lnTo>
                    <a:lnTo>
                      <a:pt x="298" y="392"/>
                    </a:lnTo>
                    <a:lnTo>
                      <a:pt x="299" y="390"/>
                    </a:lnTo>
                    <a:lnTo>
                      <a:pt x="303" y="390"/>
                    </a:lnTo>
                    <a:lnTo>
                      <a:pt x="303" y="388"/>
                    </a:lnTo>
                    <a:lnTo>
                      <a:pt x="297" y="388"/>
                    </a:lnTo>
                    <a:lnTo>
                      <a:pt x="297" y="390"/>
                    </a:lnTo>
                    <a:lnTo>
                      <a:pt x="296" y="390"/>
                    </a:lnTo>
                    <a:lnTo>
                      <a:pt x="296" y="388"/>
                    </a:lnTo>
                    <a:lnTo>
                      <a:pt x="301" y="388"/>
                    </a:lnTo>
                    <a:lnTo>
                      <a:pt x="302" y="386"/>
                    </a:lnTo>
                    <a:lnTo>
                      <a:pt x="302" y="388"/>
                    </a:lnTo>
                    <a:lnTo>
                      <a:pt x="307" y="388"/>
                    </a:lnTo>
                    <a:lnTo>
                      <a:pt x="311" y="388"/>
                    </a:lnTo>
                    <a:lnTo>
                      <a:pt x="310" y="386"/>
                    </a:lnTo>
                    <a:lnTo>
                      <a:pt x="311" y="384"/>
                    </a:lnTo>
                    <a:lnTo>
                      <a:pt x="311" y="382"/>
                    </a:lnTo>
                    <a:lnTo>
                      <a:pt x="312" y="382"/>
                    </a:lnTo>
                    <a:lnTo>
                      <a:pt x="315" y="380"/>
                    </a:lnTo>
                    <a:lnTo>
                      <a:pt x="315" y="382"/>
                    </a:lnTo>
                    <a:lnTo>
                      <a:pt x="316" y="384"/>
                    </a:lnTo>
                    <a:lnTo>
                      <a:pt x="317" y="384"/>
                    </a:lnTo>
                    <a:lnTo>
                      <a:pt x="318" y="386"/>
                    </a:lnTo>
                    <a:lnTo>
                      <a:pt x="316" y="386"/>
                    </a:lnTo>
                    <a:lnTo>
                      <a:pt x="315" y="384"/>
                    </a:lnTo>
                    <a:lnTo>
                      <a:pt x="313" y="384"/>
                    </a:lnTo>
                    <a:lnTo>
                      <a:pt x="312" y="386"/>
                    </a:lnTo>
                    <a:lnTo>
                      <a:pt x="315" y="386"/>
                    </a:lnTo>
                    <a:lnTo>
                      <a:pt x="316" y="388"/>
                    </a:lnTo>
                    <a:lnTo>
                      <a:pt x="320" y="388"/>
                    </a:lnTo>
                    <a:lnTo>
                      <a:pt x="325" y="388"/>
                    </a:lnTo>
                    <a:lnTo>
                      <a:pt x="328" y="388"/>
                    </a:lnTo>
                    <a:lnTo>
                      <a:pt x="327" y="384"/>
                    </a:lnTo>
                    <a:lnTo>
                      <a:pt x="326" y="386"/>
                    </a:lnTo>
                    <a:lnTo>
                      <a:pt x="325" y="386"/>
                    </a:lnTo>
                    <a:lnTo>
                      <a:pt x="325" y="384"/>
                    </a:lnTo>
                    <a:lnTo>
                      <a:pt x="324" y="384"/>
                    </a:lnTo>
                    <a:lnTo>
                      <a:pt x="323" y="382"/>
                    </a:lnTo>
                    <a:lnTo>
                      <a:pt x="322" y="380"/>
                    </a:lnTo>
                    <a:lnTo>
                      <a:pt x="324" y="380"/>
                    </a:lnTo>
                    <a:lnTo>
                      <a:pt x="324" y="378"/>
                    </a:lnTo>
                    <a:lnTo>
                      <a:pt x="326" y="378"/>
                    </a:lnTo>
                    <a:lnTo>
                      <a:pt x="327" y="376"/>
                    </a:lnTo>
                    <a:lnTo>
                      <a:pt x="325" y="376"/>
                    </a:lnTo>
                    <a:lnTo>
                      <a:pt x="324" y="378"/>
                    </a:lnTo>
                    <a:lnTo>
                      <a:pt x="323" y="378"/>
                    </a:lnTo>
                    <a:lnTo>
                      <a:pt x="322" y="376"/>
                    </a:lnTo>
                    <a:lnTo>
                      <a:pt x="323" y="374"/>
                    </a:lnTo>
                    <a:lnTo>
                      <a:pt x="324" y="374"/>
                    </a:lnTo>
                    <a:lnTo>
                      <a:pt x="324" y="372"/>
                    </a:lnTo>
                    <a:lnTo>
                      <a:pt x="325" y="374"/>
                    </a:lnTo>
                    <a:lnTo>
                      <a:pt x="327" y="374"/>
                    </a:lnTo>
                    <a:lnTo>
                      <a:pt x="327" y="376"/>
                    </a:lnTo>
                    <a:lnTo>
                      <a:pt x="329" y="378"/>
                    </a:lnTo>
                    <a:lnTo>
                      <a:pt x="330" y="380"/>
                    </a:lnTo>
                    <a:lnTo>
                      <a:pt x="325" y="380"/>
                    </a:lnTo>
                    <a:lnTo>
                      <a:pt x="325" y="382"/>
                    </a:lnTo>
                    <a:lnTo>
                      <a:pt x="325" y="384"/>
                    </a:lnTo>
                    <a:lnTo>
                      <a:pt x="327" y="384"/>
                    </a:lnTo>
                    <a:lnTo>
                      <a:pt x="329" y="386"/>
                    </a:lnTo>
                    <a:lnTo>
                      <a:pt x="330" y="388"/>
                    </a:lnTo>
                    <a:lnTo>
                      <a:pt x="334" y="388"/>
                    </a:lnTo>
                    <a:lnTo>
                      <a:pt x="334" y="386"/>
                    </a:lnTo>
                    <a:lnTo>
                      <a:pt x="336" y="386"/>
                    </a:lnTo>
                    <a:lnTo>
                      <a:pt x="337" y="384"/>
                    </a:lnTo>
                    <a:lnTo>
                      <a:pt x="338" y="386"/>
                    </a:lnTo>
                    <a:lnTo>
                      <a:pt x="339" y="386"/>
                    </a:lnTo>
                    <a:lnTo>
                      <a:pt x="338" y="388"/>
                    </a:lnTo>
                    <a:lnTo>
                      <a:pt x="339" y="388"/>
                    </a:lnTo>
                    <a:lnTo>
                      <a:pt x="342" y="388"/>
                    </a:lnTo>
                    <a:lnTo>
                      <a:pt x="342" y="386"/>
                    </a:lnTo>
                    <a:lnTo>
                      <a:pt x="341" y="386"/>
                    </a:lnTo>
                    <a:lnTo>
                      <a:pt x="341" y="384"/>
                    </a:lnTo>
                    <a:lnTo>
                      <a:pt x="342" y="384"/>
                    </a:lnTo>
                    <a:lnTo>
                      <a:pt x="343" y="382"/>
                    </a:lnTo>
                    <a:lnTo>
                      <a:pt x="340" y="382"/>
                    </a:lnTo>
                    <a:lnTo>
                      <a:pt x="339" y="380"/>
                    </a:lnTo>
                    <a:lnTo>
                      <a:pt x="339" y="382"/>
                    </a:lnTo>
                    <a:lnTo>
                      <a:pt x="337" y="382"/>
                    </a:lnTo>
                    <a:lnTo>
                      <a:pt x="336" y="382"/>
                    </a:lnTo>
                    <a:lnTo>
                      <a:pt x="334" y="382"/>
                    </a:lnTo>
                    <a:lnTo>
                      <a:pt x="334" y="384"/>
                    </a:lnTo>
                    <a:lnTo>
                      <a:pt x="332" y="382"/>
                    </a:lnTo>
                    <a:lnTo>
                      <a:pt x="331" y="382"/>
                    </a:lnTo>
                    <a:lnTo>
                      <a:pt x="331" y="384"/>
                    </a:lnTo>
                    <a:lnTo>
                      <a:pt x="333" y="384"/>
                    </a:lnTo>
                    <a:lnTo>
                      <a:pt x="333" y="386"/>
                    </a:lnTo>
                    <a:lnTo>
                      <a:pt x="332" y="386"/>
                    </a:lnTo>
                    <a:lnTo>
                      <a:pt x="330" y="384"/>
                    </a:lnTo>
                    <a:lnTo>
                      <a:pt x="329" y="384"/>
                    </a:lnTo>
                    <a:lnTo>
                      <a:pt x="329" y="382"/>
                    </a:lnTo>
                    <a:lnTo>
                      <a:pt x="330" y="380"/>
                    </a:lnTo>
                    <a:lnTo>
                      <a:pt x="331" y="380"/>
                    </a:lnTo>
                    <a:lnTo>
                      <a:pt x="331" y="378"/>
                    </a:lnTo>
                    <a:lnTo>
                      <a:pt x="330" y="376"/>
                    </a:lnTo>
                    <a:lnTo>
                      <a:pt x="332" y="374"/>
                    </a:lnTo>
                    <a:lnTo>
                      <a:pt x="329" y="376"/>
                    </a:lnTo>
                    <a:lnTo>
                      <a:pt x="329" y="374"/>
                    </a:lnTo>
                    <a:lnTo>
                      <a:pt x="329" y="372"/>
                    </a:lnTo>
                    <a:lnTo>
                      <a:pt x="334" y="372"/>
                    </a:lnTo>
                    <a:lnTo>
                      <a:pt x="335" y="374"/>
                    </a:lnTo>
                    <a:lnTo>
                      <a:pt x="336" y="374"/>
                    </a:lnTo>
                    <a:lnTo>
                      <a:pt x="335" y="376"/>
                    </a:lnTo>
                    <a:lnTo>
                      <a:pt x="333" y="376"/>
                    </a:lnTo>
                    <a:lnTo>
                      <a:pt x="334" y="378"/>
                    </a:lnTo>
                    <a:lnTo>
                      <a:pt x="332" y="380"/>
                    </a:lnTo>
                    <a:lnTo>
                      <a:pt x="335" y="380"/>
                    </a:lnTo>
                    <a:lnTo>
                      <a:pt x="336" y="382"/>
                    </a:lnTo>
                    <a:lnTo>
                      <a:pt x="335" y="380"/>
                    </a:lnTo>
                    <a:lnTo>
                      <a:pt x="337" y="382"/>
                    </a:lnTo>
                    <a:lnTo>
                      <a:pt x="338" y="381"/>
                    </a:lnTo>
                    <a:lnTo>
                      <a:pt x="339" y="382"/>
                    </a:lnTo>
                    <a:lnTo>
                      <a:pt x="339" y="380"/>
                    </a:lnTo>
                    <a:lnTo>
                      <a:pt x="338" y="378"/>
                    </a:lnTo>
                    <a:lnTo>
                      <a:pt x="341" y="378"/>
                    </a:lnTo>
                    <a:lnTo>
                      <a:pt x="342" y="380"/>
                    </a:lnTo>
                    <a:lnTo>
                      <a:pt x="343" y="380"/>
                    </a:lnTo>
                    <a:lnTo>
                      <a:pt x="343" y="378"/>
                    </a:lnTo>
                    <a:lnTo>
                      <a:pt x="346" y="378"/>
                    </a:lnTo>
                    <a:lnTo>
                      <a:pt x="347" y="380"/>
                    </a:lnTo>
                    <a:lnTo>
                      <a:pt x="344" y="380"/>
                    </a:lnTo>
                    <a:lnTo>
                      <a:pt x="344" y="382"/>
                    </a:lnTo>
                    <a:lnTo>
                      <a:pt x="345" y="382"/>
                    </a:lnTo>
                    <a:lnTo>
                      <a:pt x="346" y="384"/>
                    </a:lnTo>
                    <a:lnTo>
                      <a:pt x="347" y="382"/>
                    </a:lnTo>
                    <a:lnTo>
                      <a:pt x="349" y="384"/>
                    </a:lnTo>
                    <a:lnTo>
                      <a:pt x="350" y="386"/>
                    </a:lnTo>
                    <a:lnTo>
                      <a:pt x="348" y="386"/>
                    </a:lnTo>
                    <a:lnTo>
                      <a:pt x="347" y="384"/>
                    </a:lnTo>
                    <a:lnTo>
                      <a:pt x="346" y="384"/>
                    </a:lnTo>
                    <a:lnTo>
                      <a:pt x="346" y="386"/>
                    </a:lnTo>
                    <a:lnTo>
                      <a:pt x="347" y="386"/>
                    </a:lnTo>
                    <a:lnTo>
                      <a:pt x="347" y="388"/>
                    </a:lnTo>
                    <a:lnTo>
                      <a:pt x="348" y="388"/>
                    </a:lnTo>
                    <a:lnTo>
                      <a:pt x="352" y="388"/>
                    </a:lnTo>
                    <a:lnTo>
                      <a:pt x="354" y="388"/>
                    </a:lnTo>
                    <a:lnTo>
                      <a:pt x="356" y="388"/>
                    </a:lnTo>
                    <a:lnTo>
                      <a:pt x="355" y="386"/>
                    </a:lnTo>
                    <a:lnTo>
                      <a:pt x="357" y="386"/>
                    </a:lnTo>
                    <a:lnTo>
                      <a:pt x="357" y="388"/>
                    </a:lnTo>
                    <a:lnTo>
                      <a:pt x="360" y="388"/>
                    </a:lnTo>
                    <a:lnTo>
                      <a:pt x="359" y="386"/>
                    </a:lnTo>
                    <a:lnTo>
                      <a:pt x="363" y="386"/>
                    </a:lnTo>
                    <a:lnTo>
                      <a:pt x="362" y="388"/>
                    </a:lnTo>
                    <a:lnTo>
                      <a:pt x="368" y="388"/>
                    </a:lnTo>
                    <a:lnTo>
                      <a:pt x="369" y="390"/>
                    </a:lnTo>
                    <a:lnTo>
                      <a:pt x="369" y="392"/>
                    </a:lnTo>
                    <a:lnTo>
                      <a:pt x="371" y="392"/>
                    </a:lnTo>
                    <a:lnTo>
                      <a:pt x="372" y="390"/>
                    </a:lnTo>
                    <a:lnTo>
                      <a:pt x="375" y="392"/>
                    </a:lnTo>
                    <a:lnTo>
                      <a:pt x="371" y="394"/>
                    </a:lnTo>
                    <a:lnTo>
                      <a:pt x="368" y="394"/>
                    </a:lnTo>
                    <a:lnTo>
                      <a:pt x="368" y="396"/>
                    </a:lnTo>
                    <a:lnTo>
                      <a:pt x="368" y="398"/>
                    </a:lnTo>
                    <a:lnTo>
                      <a:pt x="369" y="398"/>
                    </a:lnTo>
                    <a:lnTo>
                      <a:pt x="370" y="396"/>
                    </a:lnTo>
                    <a:lnTo>
                      <a:pt x="372" y="396"/>
                    </a:lnTo>
                    <a:lnTo>
                      <a:pt x="374" y="400"/>
                    </a:lnTo>
                    <a:lnTo>
                      <a:pt x="373" y="400"/>
                    </a:lnTo>
                    <a:lnTo>
                      <a:pt x="374" y="402"/>
                    </a:lnTo>
                    <a:lnTo>
                      <a:pt x="375" y="400"/>
                    </a:lnTo>
                    <a:lnTo>
                      <a:pt x="374" y="400"/>
                    </a:lnTo>
                    <a:lnTo>
                      <a:pt x="376" y="398"/>
                    </a:lnTo>
                    <a:lnTo>
                      <a:pt x="375" y="398"/>
                    </a:lnTo>
                    <a:lnTo>
                      <a:pt x="375" y="396"/>
                    </a:lnTo>
                    <a:lnTo>
                      <a:pt x="377" y="396"/>
                    </a:lnTo>
                    <a:lnTo>
                      <a:pt x="377" y="398"/>
                    </a:lnTo>
                    <a:lnTo>
                      <a:pt x="377" y="400"/>
                    </a:lnTo>
                    <a:lnTo>
                      <a:pt x="375" y="400"/>
                    </a:lnTo>
                    <a:lnTo>
                      <a:pt x="376" y="402"/>
                    </a:lnTo>
                    <a:lnTo>
                      <a:pt x="377" y="404"/>
                    </a:lnTo>
                    <a:lnTo>
                      <a:pt x="372" y="404"/>
                    </a:lnTo>
                    <a:lnTo>
                      <a:pt x="373" y="406"/>
                    </a:lnTo>
                    <a:lnTo>
                      <a:pt x="377" y="406"/>
                    </a:lnTo>
                    <a:lnTo>
                      <a:pt x="378" y="404"/>
                    </a:lnTo>
                    <a:lnTo>
                      <a:pt x="382" y="404"/>
                    </a:lnTo>
                    <a:lnTo>
                      <a:pt x="382" y="406"/>
                    </a:lnTo>
                    <a:lnTo>
                      <a:pt x="381" y="406"/>
                    </a:lnTo>
                    <a:lnTo>
                      <a:pt x="379" y="408"/>
                    </a:lnTo>
                    <a:lnTo>
                      <a:pt x="378" y="408"/>
                    </a:lnTo>
                    <a:lnTo>
                      <a:pt x="379" y="410"/>
                    </a:lnTo>
                    <a:lnTo>
                      <a:pt x="378" y="411"/>
                    </a:lnTo>
                    <a:lnTo>
                      <a:pt x="378" y="412"/>
                    </a:lnTo>
                    <a:lnTo>
                      <a:pt x="378" y="414"/>
                    </a:lnTo>
                    <a:lnTo>
                      <a:pt x="377" y="414"/>
                    </a:lnTo>
                    <a:lnTo>
                      <a:pt x="377" y="412"/>
                    </a:lnTo>
                    <a:lnTo>
                      <a:pt x="378" y="412"/>
                    </a:lnTo>
                    <a:lnTo>
                      <a:pt x="378" y="411"/>
                    </a:lnTo>
                    <a:lnTo>
                      <a:pt x="376" y="412"/>
                    </a:lnTo>
                    <a:lnTo>
                      <a:pt x="375" y="412"/>
                    </a:lnTo>
                    <a:lnTo>
                      <a:pt x="375" y="414"/>
                    </a:lnTo>
                    <a:lnTo>
                      <a:pt x="376" y="414"/>
                    </a:lnTo>
                    <a:lnTo>
                      <a:pt x="376" y="416"/>
                    </a:lnTo>
                    <a:lnTo>
                      <a:pt x="377" y="416"/>
                    </a:lnTo>
                    <a:lnTo>
                      <a:pt x="377" y="417"/>
                    </a:lnTo>
                    <a:lnTo>
                      <a:pt x="377" y="422"/>
                    </a:lnTo>
                    <a:lnTo>
                      <a:pt x="376" y="422"/>
                    </a:lnTo>
                    <a:lnTo>
                      <a:pt x="376" y="420"/>
                    </a:lnTo>
                    <a:lnTo>
                      <a:pt x="377" y="422"/>
                    </a:lnTo>
                    <a:lnTo>
                      <a:pt x="377" y="417"/>
                    </a:lnTo>
                    <a:lnTo>
                      <a:pt x="376" y="418"/>
                    </a:lnTo>
                    <a:lnTo>
                      <a:pt x="374" y="416"/>
                    </a:lnTo>
                    <a:lnTo>
                      <a:pt x="370" y="416"/>
                    </a:lnTo>
                    <a:lnTo>
                      <a:pt x="371" y="418"/>
                    </a:lnTo>
                    <a:lnTo>
                      <a:pt x="373" y="418"/>
                    </a:lnTo>
                    <a:lnTo>
                      <a:pt x="373" y="420"/>
                    </a:lnTo>
                    <a:lnTo>
                      <a:pt x="374" y="420"/>
                    </a:lnTo>
                    <a:lnTo>
                      <a:pt x="374" y="422"/>
                    </a:lnTo>
                    <a:lnTo>
                      <a:pt x="375" y="422"/>
                    </a:lnTo>
                    <a:lnTo>
                      <a:pt x="376" y="424"/>
                    </a:lnTo>
                    <a:lnTo>
                      <a:pt x="374" y="424"/>
                    </a:lnTo>
                    <a:lnTo>
                      <a:pt x="373" y="426"/>
                    </a:lnTo>
                    <a:lnTo>
                      <a:pt x="375" y="426"/>
                    </a:lnTo>
                    <a:lnTo>
                      <a:pt x="377" y="428"/>
                    </a:lnTo>
                    <a:lnTo>
                      <a:pt x="377" y="426"/>
                    </a:lnTo>
                    <a:lnTo>
                      <a:pt x="379" y="424"/>
                    </a:lnTo>
                    <a:lnTo>
                      <a:pt x="380" y="424"/>
                    </a:lnTo>
                    <a:lnTo>
                      <a:pt x="379" y="422"/>
                    </a:lnTo>
                    <a:lnTo>
                      <a:pt x="380" y="422"/>
                    </a:lnTo>
                    <a:lnTo>
                      <a:pt x="380" y="424"/>
                    </a:lnTo>
                    <a:lnTo>
                      <a:pt x="380" y="426"/>
                    </a:lnTo>
                    <a:lnTo>
                      <a:pt x="385" y="422"/>
                    </a:lnTo>
                    <a:lnTo>
                      <a:pt x="387" y="420"/>
                    </a:lnTo>
                    <a:lnTo>
                      <a:pt x="386" y="420"/>
                    </a:lnTo>
                    <a:lnTo>
                      <a:pt x="385" y="418"/>
                    </a:lnTo>
                    <a:lnTo>
                      <a:pt x="384" y="417"/>
                    </a:lnTo>
                    <a:lnTo>
                      <a:pt x="384" y="418"/>
                    </a:lnTo>
                    <a:lnTo>
                      <a:pt x="381" y="420"/>
                    </a:lnTo>
                    <a:lnTo>
                      <a:pt x="380" y="420"/>
                    </a:lnTo>
                    <a:lnTo>
                      <a:pt x="379" y="418"/>
                    </a:lnTo>
                    <a:lnTo>
                      <a:pt x="381" y="416"/>
                    </a:lnTo>
                    <a:lnTo>
                      <a:pt x="384" y="418"/>
                    </a:lnTo>
                    <a:lnTo>
                      <a:pt x="384" y="417"/>
                    </a:lnTo>
                    <a:lnTo>
                      <a:pt x="384" y="416"/>
                    </a:lnTo>
                    <a:lnTo>
                      <a:pt x="382" y="416"/>
                    </a:lnTo>
                    <a:lnTo>
                      <a:pt x="383" y="414"/>
                    </a:lnTo>
                    <a:lnTo>
                      <a:pt x="384" y="414"/>
                    </a:lnTo>
                    <a:lnTo>
                      <a:pt x="386" y="416"/>
                    </a:lnTo>
                    <a:lnTo>
                      <a:pt x="391" y="416"/>
                    </a:lnTo>
                    <a:lnTo>
                      <a:pt x="398" y="410"/>
                    </a:lnTo>
                    <a:lnTo>
                      <a:pt x="404" y="404"/>
                    </a:lnTo>
                    <a:lnTo>
                      <a:pt x="409" y="398"/>
                    </a:lnTo>
                    <a:lnTo>
                      <a:pt x="409" y="396"/>
                    </a:lnTo>
                    <a:lnTo>
                      <a:pt x="406" y="396"/>
                    </a:lnTo>
                    <a:lnTo>
                      <a:pt x="406" y="394"/>
                    </a:lnTo>
                    <a:lnTo>
                      <a:pt x="408" y="394"/>
                    </a:lnTo>
                    <a:lnTo>
                      <a:pt x="408" y="392"/>
                    </a:lnTo>
                    <a:lnTo>
                      <a:pt x="410" y="392"/>
                    </a:lnTo>
                    <a:lnTo>
                      <a:pt x="408" y="394"/>
                    </a:lnTo>
                    <a:lnTo>
                      <a:pt x="412" y="394"/>
                    </a:lnTo>
                    <a:lnTo>
                      <a:pt x="411" y="392"/>
                    </a:lnTo>
                    <a:lnTo>
                      <a:pt x="413" y="392"/>
                    </a:lnTo>
                    <a:lnTo>
                      <a:pt x="414" y="390"/>
                    </a:lnTo>
                    <a:lnTo>
                      <a:pt x="416" y="388"/>
                    </a:lnTo>
                    <a:lnTo>
                      <a:pt x="418" y="384"/>
                    </a:lnTo>
                    <a:lnTo>
                      <a:pt x="416" y="384"/>
                    </a:lnTo>
                    <a:lnTo>
                      <a:pt x="416" y="382"/>
                    </a:lnTo>
                    <a:lnTo>
                      <a:pt x="418" y="382"/>
                    </a:lnTo>
                    <a:lnTo>
                      <a:pt x="418" y="384"/>
                    </a:lnTo>
                    <a:lnTo>
                      <a:pt x="420" y="382"/>
                    </a:lnTo>
                    <a:lnTo>
                      <a:pt x="421" y="380"/>
                    </a:lnTo>
                    <a:lnTo>
                      <a:pt x="419" y="380"/>
                    </a:lnTo>
                    <a:lnTo>
                      <a:pt x="420" y="378"/>
                    </a:lnTo>
                    <a:lnTo>
                      <a:pt x="421" y="380"/>
                    </a:lnTo>
                    <a:lnTo>
                      <a:pt x="423" y="378"/>
                    </a:lnTo>
                    <a:lnTo>
                      <a:pt x="422" y="376"/>
                    </a:lnTo>
                    <a:lnTo>
                      <a:pt x="424" y="376"/>
                    </a:lnTo>
                    <a:lnTo>
                      <a:pt x="424" y="374"/>
                    </a:lnTo>
                    <a:lnTo>
                      <a:pt x="422" y="374"/>
                    </a:lnTo>
                    <a:lnTo>
                      <a:pt x="422" y="376"/>
                    </a:lnTo>
                    <a:lnTo>
                      <a:pt x="421" y="374"/>
                    </a:lnTo>
                    <a:lnTo>
                      <a:pt x="420" y="372"/>
                    </a:lnTo>
                    <a:lnTo>
                      <a:pt x="425" y="372"/>
                    </a:lnTo>
                    <a:lnTo>
                      <a:pt x="427" y="370"/>
                    </a:lnTo>
                    <a:lnTo>
                      <a:pt x="428" y="366"/>
                    </a:lnTo>
                    <a:lnTo>
                      <a:pt x="429" y="364"/>
                    </a:lnTo>
                    <a:lnTo>
                      <a:pt x="430" y="362"/>
                    </a:lnTo>
                    <a:lnTo>
                      <a:pt x="433" y="356"/>
                    </a:lnTo>
                    <a:lnTo>
                      <a:pt x="435" y="350"/>
                    </a:lnTo>
                    <a:lnTo>
                      <a:pt x="438" y="340"/>
                    </a:lnTo>
                    <a:lnTo>
                      <a:pt x="438" y="338"/>
                    </a:lnTo>
                    <a:lnTo>
                      <a:pt x="439" y="336"/>
                    </a:lnTo>
                    <a:lnTo>
                      <a:pt x="438" y="334"/>
                    </a:lnTo>
                    <a:lnTo>
                      <a:pt x="439" y="334"/>
                    </a:lnTo>
                    <a:lnTo>
                      <a:pt x="441" y="322"/>
                    </a:lnTo>
                    <a:lnTo>
                      <a:pt x="443" y="312"/>
                    </a:lnTo>
                    <a:lnTo>
                      <a:pt x="443" y="306"/>
                    </a:lnTo>
                    <a:lnTo>
                      <a:pt x="443" y="302"/>
                    </a:lnTo>
                    <a:lnTo>
                      <a:pt x="442" y="300"/>
                    </a:lnTo>
                    <a:lnTo>
                      <a:pt x="443" y="300"/>
                    </a:lnTo>
                    <a:lnTo>
                      <a:pt x="443" y="296"/>
                    </a:lnTo>
                    <a:lnTo>
                      <a:pt x="441" y="296"/>
                    </a:lnTo>
                    <a:lnTo>
                      <a:pt x="441" y="295"/>
                    </a:lnTo>
                    <a:lnTo>
                      <a:pt x="441" y="316"/>
                    </a:lnTo>
                    <a:lnTo>
                      <a:pt x="439" y="316"/>
                    </a:lnTo>
                    <a:lnTo>
                      <a:pt x="439" y="322"/>
                    </a:lnTo>
                    <a:lnTo>
                      <a:pt x="438" y="322"/>
                    </a:lnTo>
                    <a:lnTo>
                      <a:pt x="438" y="324"/>
                    </a:lnTo>
                    <a:lnTo>
                      <a:pt x="437" y="326"/>
                    </a:lnTo>
                    <a:lnTo>
                      <a:pt x="436" y="325"/>
                    </a:lnTo>
                    <a:lnTo>
                      <a:pt x="436" y="328"/>
                    </a:lnTo>
                    <a:lnTo>
                      <a:pt x="436" y="342"/>
                    </a:lnTo>
                    <a:lnTo>
                      <a:pt x="433" y="342"/>
                    </a:lnTo>
                    <a:lnTo>
                      <a:pt x="434" y="340"/>
                    </a:lnTo>
                    <a:lnTo>
                      <a:pt x="435" y="340"/>
                    </a:lnTo>
                    <a:lnTo>
                      <a:pt x="436" y="342"/>
                    </a:lnTo>
                    <a:lnTo>
                      <a:pt x="436" y="328"/>
                    </a:lnTo>
                    <a:lnTo>
                      <a:pt x="435" y="328"/>
                    </a:lnTo>
                    <a:lnTo>
                      <a:pt x="434" y="328"/>
                    </a:lnTo>
                    <a:lnTo>
                      <a:pt x="434" y="338"/>
                    </a:lnTo>
                    <a:lnTo>
                      <a:pt x="432" y="340"/>
                    </a:lnTo>
                    <a:lnTo>
                      <a:pt x="431" y="339"/>
                    </a:lnTo>
                    <a:lnTo>
                      <a:pt x="431" y="348"/>
                    </a:lnTo>
                    <a:lnTo>
                      <a:pt x="430" y="350"/>
                    </a:lnTo>
                    <a:lnTo>
                      <a:pt x="429" y="349"/>
                    </a:lnTo>
                    <a:lnTo>
                      <a:pt x="429" y="360"/>
                    </a:lnTo>
                    <a:lnTo>
                      <a:pt x="428" y="360"/>
                    </a:lnTo>
                    <a:lnTo>
                      <a:pt x="427" y="362"/>
                    </a:lnTo>
                    <a:lnTo>
                      <a:pt x="427" y="360"/>
                    </a:lnTo>
                    <a:lnTo>
                      <a:pt x="428" y="358"/>
                    </a:lnTo>
                    <a:lnTo>
                      <a:pt x="429" y="360"/>
                    </a:lnTo>
                    <a:lnTo>
                      <a:pt x="429" y="349"/>
                    </a:lnTo>
                    <a:lnTo>
                      <a:pt x="429" y="348"/>
                    </a:lnTo>
                    <a:lnTo>
                      <a:pt x="431" y="348"/>
                    </a:lnTo>
                    <a:lnTo>
                      <a:pt x="431" y="339"/>
                    </a:lnTo>
                    <a:lnTo>
                      <a:pt x="431" y="338"/>
                    </a:lnTo>
                    <a:lnTo>
                      <a:pt x="428" y="338"/>
                    </a:lnTo>
                    <a:lnTo>
                      <a:pt x="427" y="340"/>
                    </a:lnTo>
                    <a:lnTo>
                      <a:pt x="429" y="340"/>
                    </a:lnTo>
                    <a:lnTo>
                      <a:pt x="429" y="342"/>
                    </a:lnTo>
                    <a:lnTo>
                      <a:pt x="429" y="346"/>
                    </a:lnTo>
                    <a:lnTo>
                      <a:pt x="427" y="346"/>
                    </a:lnTo>
                    <a:lnTo>
                      <a:pt x="426" y="348"/>
                    </a:lnTo>
                    <a:lnTo>
                      <a:pt x="426" y="368"/>
                    </a:lnTo>
                    <a:lnTo>
                      <a:pt x="425" y="368"/>
                    </a:lnTo>
                    <a:lnTo>
                      <a:pt x="424" y="370"/>
                    </a:lnTo>
                    <a:lnTo>
                      <a:pt x="422" y="368"/>
                    </a:lnTo>
                    <a:lnTo>
                      <a:pt x="420" y="368"/>
                    </a:lnTo>
                    <a:lnTo>
                      <a:pt x="420" y="370"/>
                    </a:lnTo>
                    <a:lnTo>
                      <a:pt x="420" y="372"/>
                    </a:lnTo>
                    <a:lnTo>
                      <a:pt x="416" y="372"/>
                    </a:lnTo>
                    <a:lnTo>
                      <a:pt x="416" y="374"/>
                    </a:lnTo>
                    <a:lnTo>
                      <a:pt x="416" y="372"/>
                    </a:lnTo>
                    <a:lnTo>
                      <a:pt x="415" y="372"/>
                    </a:lnTo>
                    <a:lnTo>
                      <a:pt x="416" y="370"/>
                    </a:lnTo>
                    <a:lnTo>
                      <a:pt x="420" y="370"/>
                    </a:lnTo>
                    <a:lnTo>
                      <a:pt x="420" y="368"/>
                    </a:lnTo>
                    <a:lnTo>
                      <a:pt x="417" y="368"/>
                    </a:lnTo>
                    <a:lnTo>
                      <a:pt x="417" y="366"/>
                    </a:lnTo>
                    <a:lnTo>
                      <a:pt x="419" y="366"/>
                    </a:lnTo>
                    <a:lnTo>
                      <a:pt x="420" y="364"/>
                    </a:lnTo>
                    <a:lnTo>
                      <a:pt x="420" y="362"/>
                    </a:lnTo>
                    <a:lnTo>
                      <a:pt x="423" y="360"/>
                    </a:lnTo>
                    <a:lnTo>
                      <a:pt x="423" y="362"/>
                    </a:lnTo>
                    <a:lnTo>
                      <a:pt x="423" y="364"/>
                    </a:lnTo>
                    <a:lnTo>
                      <a:pt x="422" y="364"/>
                    </a:lnTo>
                    <a:lnTo>
                      <a:pt x="422" y="366"/>
                    </a:lnTo>
                    <a:lnTo>
                      <a:pt x="423" y="368"/>
                    </a:lnTo>
                    <a:lnTo>
                      <a:pt x="424" y="366"/>
                    </a:lnTo>
                    <a:lnTo>
                      <a:pt x="426" y="366"/>
                    </a:lnTo>
                    <a:lnTo>
                      <a:pt x="426" y="368"/>
                    </a:lnTo>
                    <a:lnTo>
                      <a:pt x="426" y="348"/>
                    </a:lnTo>
                    <a:lnTo>
                      <a:pt x="425" y="348"/>
                    </a:lnTo>
                    <a:lnTo>
                      <a:pt x="425" y="360"/>
                    </a:lnTo>
                    <a:lnTo>
                      <a:pt x="424" y="360"/>
                    </a:lnTo>
                    <a:lnTo>
                      <a:pt x="425" y="358"/>
                    </a:lnTo>
                    <a:lnTo>
                      <a:pt x="425" y="360"/>
                    </a:lnTo>
                    <a:lnTo>
                      <a:pt x="425" y="348"/>
                    </a:lnTo>
                    <a:lnTo>
                      <a:pt x="425" y="347"/>
                    </a:lnTo>
                    <a:lnTo>
                      <a:pt x="425" y="356"/>
                    </a:lnTo>
                    <a:lnTo>
                      <a:pt x="423" y="356"/>
                    </a:lnTo>
                    <a:lnTo>
                      <a:pt x="423" y="354"/>
                    </a:lnTo>
                    <a:lnTo>
                      <a:pt x="424" y="354"/>
                    </a:lnTo>
                    <a:lnTo>
                      <a:pt x="425" y="356"/>
                    </a:lnTo>
                    <a:lnTo>
                      <a:pt x="425" y="347"/>
                    </a:lnTo>
                    <a:lnTo>
                      <a:pt x="424" y="346"/>
                    </a:lnTo>
                    <a:lnTo>
                      <a:pt x="428" y="344"/>
                    </a:lnTo>
                    <a:lnTo>
                      <a:pt x="429" y="346"/>
                    </a:lnTo>
                    <a:lnTo>
                      <a:pt x="429" y="342"/>
                    </a:lnTo>
                    <a:lnTo>
                      <a:pt x="426" y="342"/>
                    </a:lnTo>
                    <a:lnTo>
                      <a:pt x="423" y="344"/>
                    </a:lnTo>
                    <a:lnTo>
                      <a:pt x="423" y="348"/>
                    </a:lnTo>
                    <a:lnTo>
                      <a:pt x="422" y="348"/>
                    </a:lnTo>
                    <a:lnTo>
                      <a:pt x="422" y="350"/>
                    </a:lnTo>
                    <a:lnTo>
                      <a:pt x="421" y="350"/>
                    </a:lnTo>
                    <a:lnTo>
                      <a:pt x="421" y="346"/>
                    </a:lnTo>
                    <a:lnTo>
                      <a:pt x="423" y="346"/>
                    </a:lnTo>
                    <a:lnTo>
                      <a:pt x="423" y="348"/>
                    </a:lnTo>
                    <a:lnTo>
                      <a:pt x="423" y="344"/>
                    </a:lnTo>
                    <a:lnTo>
                      <a:pt x="422" y="344"/>
                    </a:lnTo>
                    <a:lnTo>
                      <a:pt x="421" y="342"/>
                    </a:lnTo>
                    <a:lnTo>
                      <a:pt x="424" y="340"/>
                    </a:lnTo>
                    <a:lnTo>
                      <a:pt x="424" y="342"/>
                    </a:lnTo>
                    <a:lnTo>
                      <a:pt x="427" y="340"/>
                    </a:lnTo>
                    <a:lnTo>
                      <a:pt x="427" y="339"/>
                    </a:lnTo>
                    <a:lnTo>
                      <a:pt x="427" y="338"/>
                    </a:lnTo>
                    <a:lnTo>
                      <a:pt x="428" y="336"/>
                    </a:lnTo>
                    <a:lnTo>
                      <a:pt x="429" y="336"/>
                    </a:lnTo>
                    <a:lnTo>
                      <a:pt x="431" y="338"/>
                    </a:lnTo>
                    <a:lnTo>
                      <a:pt x="433" y="338"/>
                    </a:lnTo>
                    <a:lnTo>
                      <a:pt x="433" y="336"/>
                    </a:lnTo>
                    <a:lnTo>
                      <a:pt x="434" y="338"/>
                    </a:lnTo>
                    <a:lnTo>
                      <a:pt x="434" y="328"/>
                    </a:lnTo>
                    <a:lnTo>
                      <a:pt x="433" y="326"/>
                    </a:lnTo>
                    <a:lnTo>
                      <a:pt x="436" y="326"/>
                    </a:lnTo>
                    <a:lnTo>
                      <a:pt x="436" y="328"/>
                    </a:lnTo>
                    <a:lnTo>
                      <a:pt x="436" y="325"/>
                    </a:lnTo>
                    <a:lnTo>
                      <a:pt x="436" y="324"/>
                    </a:lnTo>
                    <a:lnTo>
                      <a:pt x="438" y="324"/>
                    </a:lnTo>
                    <a:lnTo>
                      <a:pt x="438" y="322"/>
                    </a:lnTo>
                    <a:lnTo>
                      <a:pt x="435" y="322"/>
                    </a:lnTo>
                    <a:lnTo>
                      <a:pt x="435" y="320"/>
                    </a:lnTo>
                    <a:lnTo>
                      <a:pt x="439" y="320"/>
                    </a:lnTo>
                    <a:lnTo>
                      <a:pt x="439" y="322"/>
                    </a:lnTo>
                    <a:lnTo>
                      <a:pt x="439" y="316"/>
                    </a:lnTo>
                    <a:lnTo>
                      <a:pt x="438" y="318"/>
                    </a:lnTo>
                    <a:lnTo>
                      <a:pt x="436" y="316"/>
                    </a:lnTo>
                    <a:lnTo>
                      <a:pt x="438" y="314"/>
                    </a:lnTo>
                    <a:lnTo>
                      <a:pt x="438" y="312"/>
                    </a:lnTo>
                    <a:lnTo>
                      <a:pt x="440" y="312"/>
                    </a:lnTo>
                    <a:lnTo>
                      <a:pt x="439" y="314"/>
                    </a:lnTo>
                    <a:lnTo>
                      <a:pt x="438" y="314"/>
                    </a:lnTo>
                    <a:lnTo>
                      <a:pt x="441" y="316"/>
                    </a:lnTo>
                    <a:lnTo>
                      <a:pt x="441" y="295"/>
                    </a:lnTo>
                    <a:lnTo>
                      <a:pt x="441" y="294"/>
                    </a:lnTo>
                    <a:lnTo>
                      <a:pt x="440" y="296"/>
                    </a:lnTo>
                    <a:lnTo>
                      <a:pt x="439" y="296"/>
                    </a:lnTo>
                    <a:lnTo>
                      <a:pt x="439" y="294"/>
                    </a:lnTo>
                    <a:lnTo>
                      <a:pt x="441" y="294"/>
                    </a:lnTo>
                    <a:lnTo>
                      <a:pt x="443" y="294"/>
                    </a:lnTo>
                    <a:lnTo>
                      <a:pt x="443" y="292"/>
                    </a:lnTo>
                    <a:lnTo>
                      <a:pt x="441" y="292"/>
                    </a:lnTo>
                    <a:lnTo>
                      <a:pt x="439" y="288"/>
                    </a:lnTo>
                    <a:lnTo>
                      <a:pt x="440" y="288"/>
                    </a:lnTo>
                    <a:lnTo>
                      <a:pt x="441" y="290"/>
                    </a:lnTo>
                    <a:lnTo>
                      <a:pt x="443" y="290"/>
                    </a:lnTo>
                    <a:lnTo>
                      <a:pt x="443" y="288"/>
                    </a:lnTo>
                    <a:lnTo>
                      <a:pt x="442" y="288"/>
                    </a:lnTo>
                    <a:lnTo>
                      <a:pt x="442" y="286"/>
                    </a:lnTo>
                    <a:lnTo>
                      <a:pt x="442" y="279"/>
                    </a:lnTo>
                    <a:lnTo>
                      <a:pt x="442" y="282"/>
                    </a:lnTo>
                    <a:lnTo>
                      <a:pt x="441" y="282"/>
                    </a:lnTo>
                    <a:lnTo>
                      <a:pt x="441" y="284"/>
                    </a:lnTo>
                    <a:lnTo>
                      <a:pt x="439" y="286"/>
                    </a:lnTo>
                    <a:lnTo>
                      <a:pt x="439" y="284"/>
                    </a:lnTo>
                    <a:lnTo>
                      <a:pt x="441" y="282"/>
                    </a:lnTo>
                    <a:lnTo>
                      <a:pt x="441" y="280"/>
                    </a:lnTo>
                    <a:lnTo>
                      <a:pt x="442" y="280"/>
                    </a:lnTo>
                    <a:lnTo>
                      <a:pt x="442" y="282"/>
                    </a:lnTo>
                    <a:lnTo>
                      <a:pt x="442" y="279"/>
                    </a:lnTo>
                    <a:lnTo>
                      <a:pt x="442" y="278"/>
                    </a:lnTo>
                    <a:lnTo>
                      <a:pt x="441" y="272"/>
                    </a:lnTo>
                    <a:lnTo>
                      <a:pt x="441" y="271"/>
                    </a:lnTo>
                    <a:lnTo>
                      <a:pt x="441" y="280"/>
                    </a:lnTo>
                    <a:lnTo>
                      <a:pt x="440" y="280"/>
                    </a:lnTo>
                    <a:lnTo>
                      <a:pt x="439" y="282"/>
                    </a:lnTo>
                    <a:lnTo>
                      <a:pt x="437" y="281"/>
                    </a:lnTo>
                    <a:lnTo>
                      <a:pt x="437" y="282"/>
                    </a:lnTo>
                    <a:lnTo>
                      <a:pt x="434" y="280"/>
                    </a:lnTo>
                    <a:lnTo>
                      <a:pt x="434" y="290"/>
                    </a:lnTo>
                    <a:lnTo>
                      <a:pt x="434" y="292"/>
                    </a:lnTo>
                    <a:lnTo>
                      <a:pt x="434" y="322"/>
                    </a:lnTo>
                    <a:lnTo>
                      <a:pt x="433" y="324"/>
                    </a:lnTo>
                    <a:lnTo>
                      <a:pt x="431" y="324"/>
                    </a:lnTo>
                    <a:lnTo>
                      <a:pt x="431" y="322"/>
                    </a:lnTo>
                    <a:lnTo>
                      <a:pt x="430" y="322"/>
                    </a:lnTo>
                    <a:lnTo>
                      <a:pt x="430" y="320"/>
                    </a:lnTo>
                    <a:lnTo>
                      <a:pt x="431" y="320"/>
                    </a:lnTo>
                    <a:lnTo>
                      <a:pt x="432" y="322"/>
                    </a:lnTo>
                    <a:lnTo>
                      <a:pt x="434" y="320"/>
                    </a:lnTo>
                    <a:lnTo>
                      <a:pt x="434" y="322"/>
                    </a:lnTo>
                    <a:lnTo>
                      <a:pt x="434" y="292"/>
                    </a:lnTo>
                    <a:lnTo>
                      <a:pt x="433" y="292"/>
                    </a:lnTo>
                    <a:lnTo>
                      <a:pt x="433" y="312"/>
                    </a:lnTo>
                    <a:lnTo>
                      <a:pt x="432" y="314"/>
                    </a:lnTo>
                    <a:lnTo>
                      <a:pt x="428" y="314"/>
                    </a:lnTo>
                    <a:lnTo>
                      <a:pt x="428" y="322"/>
                    </a:lnTo>
                    <a:lnTo>
                      <a:pt x="428" y="334"/>
                    </a:lnTo>
                    <a:lnTo>
                      <a:pt x="427" y="336"/>
                    </a:lnTo>
                    <a:lnTo>
                      <a:pt x="427" y="340"/>
                    </a:lnTo>
                    <a:lnTo>
                      <a:pt x="424" y="340"/>
                    </a:lnTo>
                    <a:lnTo>
                      <a:pt x="424" y="338"/>
                    </a:lnTo>
                    <a:lnTo>
                      <a:pt x="423" y="338"/>
                    </a:lnTo>
                    <a:lnTo>
                      <a:pt x="425" y="336"/>
                    </a:lnTo>
                    <a:lnTo>
                      <a:pt x="426" y="339"/>
                    </a:lnTo>
                    <a:lnTo>
                      <a:pt x="427" y="340"/>
                    </a:lnTo>
                    <a:lnTo>
                      <a:pt x="427" y="336"/>
                    </a:lnTo>
                    <a:lnTo>
                      <a:pt x="426" y="334"/>
                    </a:lnTo>
                    <a:lnTo>
                      <a:pt x="423" y="334"/>
                    </a:lnTo>
                    <a:lnTo>
                      <a:pt x="423" y="336"/>
                    </a:lnTo>
                    <a:lnTo>
                      <a:pt x="423" y="340"/>
                    </a:lnTo>
                    <a:lnTo>
                      <a:pt x="422" y="340"/>
                    </a:lnTo>
                    <a:lnTo>
                      <a:pt x="421" y="342"/>
                    </a:lnTo>
                    <a:lnTo>
                      <a:pt x="421" y="354"/>
                    </a:lnTo>
                    <a:lnTo>
                      <a:pt x="421" y="355"/>
                    </a:lnTo>
                    <a:lnTo>
                      <a:pt x="421" y="360"/>
                    </a:lnTo>
                    <a:lnTo>
                      <a:pt x="419" y="360"/>
                    </a:lnTo>
                    <a:lnTo>
                      <a:pt x="419" y="364"/>
                    </a:lnTo>
                    <a:lnTo>
                      <a:pt x="417" y="364"/>
                    </a:lnTo>
                    <a:lnTo>
                      <a:pt x="417" y="362"/>
                    </a:lnTo>
                    <a:lnTo>
                      <a:pt x="418" y="362"/>
                    </a:lnTo>
                    <a:lnTo>
                      <a:pt x="419" y="364"/>
                    </a:lnTo>
                    <a:lnTo>
                      <a:pt x="419" y="360"/>
                    </a:lnTo>
                    <a:lnTo>
                      <a:pt x="417" y="360"/>
                    </a:lnTo>
                    <a:lnTo>
                      <a:pt x="418" y="358"/>
                    </a:lnTo>
                    <a:lnTo>
                      <a:pt x="420" y="358"/>
                    </a:lnTo>
                    <a:lnTo>
                      <a:pt x="421" y="360"/>
                    </a:lnTo>
                    <a:lnTo>
                      <a:pt x="421" y="355"/>
                    </a:lnTo>
                    <a:lnTo>
                      <a:pt x="417" y="358"/>
                    </a:lnTo>
                    <a:lnTo>
                      <a:pt x="416" y="354"/>
                    </a:lnTo>
                    <a:lnTo>
                      <a:pt x="416" y="352"/>
                    </a:lnTo>
                    <a:lnTo>
                      <a:pt x="418" y="354"/>
                    </a:lnTo>
                    <a:lnTo>
                      <a:pt x="421" y="354"/>
                    </a:lnTo>
                    <a:lnTo>
                      <a:pt x="421" y="342"/>
                    </a:lnTo>
                    <a:lnTo>
                      <a:pt x="420" y="342"/>
                    </a:lnTo>
                    <a:lnTo>
                      <a:pt x="421" y="342"/>
                    </a:lnTo>
                    <a:lnTo>
                      <a:pt x="420" y="344"/>
                    </a:lnTo>
                    <a:lnTo>
                      <a:pt x="420" y="350"/>
                    </a:lnTo>
                    <a:lnTo>
                      <a:pt x="420" y="352"/>
                    </a:lnTo>
                    <a:lnTo>
                      <a:pt x="418" y="352"/>
                    </a:lnTo>
                    <a:lnTo>
                      <a:pt x="418" y="350"/>
                    </a:lnTo>
                    <a:lnTo>
                      <a:pt x="420" y="350"/>
                    </a:lnTo>
                    <a:lnTo>
                      <a:pt x="420" y="344"/>
                    </a:lnTo>
                    <a:lnTo>
                      <a:pt x="420" y="346"/>
                    </a:lnTo>
                    <a:lnTo>
                      <a:pt x="420" y="348"/>
                    </a:lnTo>
                    <a:lnTo>
                      <a:pt x="415" y="348"/>
                    </a:lnTo>
                    <a:lnTo>
                      <a:pt x="415" y="360"/>
                    </a:lnTo>
                    <a:lnTo>
                      <a:pt x="414" y="360"/>
                    </a:lnTo>
                    <a:lnTo>
                      <a:pt x="414" y="384"/>
                    </a:lnTo>
                    <a:lnTo>
                      <a:pt x="409" y="384"/>
                    </a:lnTo>
                    <a:lnTo>
                      <a:pt x="410" y="382"/>
                    </a:lnTo>
                    <a:lnTo>
                      <a:pt x="412" y="382"/>
                    </a:lnTo>
                    <a:lnTo>
                      <a:pt x="411" y="380"/>
                    </a:lnTo>
                    <a:lnTo>
                      <a:pt x="412" y="378"/>
                    </a:lnTo>
                    <a:lnTo>
                      <a:pt x="414" y="380"/>
                    </a:lnTo>
                    <a:lnTo>
                      <a:pt x="414" y="382"/>
                    </a:lnTo>
                    <a:lnTo>
                      <a:pt x="414" y="384"/>
                    </a:lnTo>
                    <a:lnTo>
                      <a:pt x="414" y="360"/>
                    </a:lnTo>
                    <a:lnTo>
                      <a:pt x="414" y="368"/>
                    </a:lnTo>
                    <a:lnTo>
                      <a:pt x="414" y="370"/>
                    </a:lnTo>
                    <a:lnTo>
                      <a:pt x="413" y="368"/>
                    </a:lnTo>
                    <a:lnTo>
                      <a:pt x="414" y="368"/>
                    </a:lnTo>
                    <a:lnTo>
                      <a:pt x="414" y="360"/>
                    </a:lnTo>
                    <a:lnTo>
                      <a:pt x="413" y="360"/>
                    </a:lnTo>
                    <a:lnTo>
                      <a:pt x="413" y="364"/>
                    </a:lnTo>
                    <a:lnTo>
                      <a:pt x="412" y="366"/>
                    </a:lnTo>
                    <a:lnTo>
                      <a:pt x="411" y="366"/>
                    </a:lnTo>
                    <a:lnTo>
                      <a:pt x="412" y="368"/>
                    </a:lnTo>
                    <a:lnTo>
                      <a:pt x="409" y="368"/>
                    </a:lnTo>
                    <a:lnTo>
                      <a:pt x="409" y="378"/>
                    </a:lnTo>
                    <a:lnTo>
                      <a:pt x="408" y="380"/>
                    </a:lnTo>
                    <a:lnTo>
                      <a:pt x="406" y="380"/>
                    </a:lnTo>
                    <a:lnTo>
                      <a:pt x="406" y="392"/>
                    </a:lnTo>
                    <a:lnTo>
                      <a:pt x="405" y="392"/>
                    </a:lnTo>
                    <a:lnTo>
                      <a:pt x="405" y="402"/>
                    </a:lnTo>
                    <a:lnTo>
                      <a:pt x="403" y="404"/>
                    </a:lnTo>
                    <a:lnTo>
                      <a:pt x="403" y="402"/>
                    </a:lnTo>
                    <a:lnTo>
                      <a:pt x="405" y="402"/>
                    </a:lnTo>
                    <a:lnTo>
                      <a:pt x="405" y="392"/>
                    </a:lnTo>
                    <a:lnTo>
                      <a:pt x="403" y="392"/>
                    </a:lnTo>
                    <a:lnTo>
                      <a:pt x="404" y="390"/>
                    </a:lnTo>
                    <a:lnTo>
                      <a:pt x="405" y="390"/>
                    </a:lnTo>
                    <a:lnTo>
                      <a:pt x="406" y="392"/>
                    </a:lnTo>
                    <a:lnTo>
                      <a:pt x="406" y="380"/>
                    </a:lnTo>
                    <a:lnTo>
                      <a:pt x="404" y="380"/>
                    </a:lnTo>
                    <a:lnTo>
                      <a:pt x="404" y="378"/>
                    </a:lnTo>
                    <a:lnTo>
                      <a:pt x="409" y="378"/>
                    </a:lnTo>
                    <a:lnTo>
                      <a:pt x="409" y="368"/>
                    </a:lnTo>
                    <a:lnTo>
                      <a:pt x="407" y="368"/>
                    </a:lnTo>
                    <a:lnTo>
                      <a:pt x="407" y="370"/>
                    </a:lnTo>
                    <a:lnTo>
                      <a:pt x="405" y="370"/>
                    </a:lnTo>
                    <a:lnTo>
                      <a:pt x="404" y="372"/>
                    </a:lnTo>
                    <a:lnTo>
                      <a:pt x="404" y="374"/>
                    </a:lnTo>
                    <a:lnTo>
                      <a:pt x="405" y="374"/>
                    </a:lnTo>
                    <a:lnTo>
                      <a:pt x="404" y="376"/>
                    </a:lnTo>
                    <a:lnTo>
                      <a:pt x="403" y="374"/>
                    </a:lnTo>
                    <a:lnTo>
                      <a:pt x="403" y="372"/>
                    </a:lnTo>
                    <a:lnTo>
                      <a:pt x="403" y="388"/>
                    </a:lnTo>
                    <a:lnTo>
                      <a:pt x="403" y="394"/>
                    </a:lnTo>
                    <a:lnTo>
                      <a:pt x="401" y="398"/>
                    </a:lnTo>
                    <a:lnTo>
                      <a:pt x="401" y="402"/>
                    </a:lnTo>
                    <a:lnTo>
                      <a:pt x="400" y="402"/>
                    </a:lnTo>
                    <a:lnTo>
                      <a:pt x="399" y="400"/>
                    </a:lnTo>
                    <a:lnTo>
                      <a:pt x="399" y="406"/>
                    </a:lnTo>
                    <a:lnTo>
                      <a:pt x="399" y="408"/>
                    </a:lnTo>
                    <a:lnTo>
                      <a:pt x="397" y="408"/>
                    </a:lnTo>
                    <a:lnTo>
                      <a:pt x="397" y="406"/>
                    </a:lnTo>
                    <a:lnTo>
                      <a:pt x="399" y="406"/>
                    </a:lnTo>
                    <a:lnTo>
                      <a:pt x="399" y="400"/>
                    </a:lnTo>
                    <a:lnTo>
                      <a:pt x="397" y="400"/>
                    </a:lnTo>
                    <a:lnTo>
                      <a:pt x="398" y="398"/>
                    </a:lnTo>
                    <a:lnTo>
                      <a:pt x="399" y="398"/>
                    </a:lnTo>
                    <a:lnTo>
                      <a:pt x="399" y="400"/>
                    </a:lnTo>
                    <a:lnTo>
                      <a:pt x="401" y="400"/>
                    </a:lnTo>
                    <a:lnTo>
                      <a:pt x="401" y="402"/>
                    </a:lnTo>
                    <a:lnTo>
                      <a:pt x="401" y="398"/>
                    </a:lnTo>
                    <a:lnTo>
                      <a:pt x="399" y="396"/>
                    </a:lnTo>
                    <a:lnTo>
                      <a:pt x="397" y="398"/>
                    </a:lnTo>
                    <a:lnTo>
                      <a:pt x="397" y="406"/>
                    </a:lnTo>
                    <a:lnTo>
                      <a:pt x="394" y="406"/>
                    </a:lnTo>
                    <a:lnTo>
                      <a:pt x="395" y="404"/>
                    </a:lnTo>
                    <a:lnTo>
                      <a:pt x="396" y="404"/>
                    </a:lnTo>
                    <a:lnTo>
                      <a:pt x="397" y="406"/>
                    </a:lnTo>
                    <a:lnTo>
                      <a:pt x="397" y="398"/>
                    </a:lnTo>
                    <a:lnTo>
                      <a:pt x="395" y="398"/>
                    </a:lnTo>
                    <a:lnTo>
                      <a:pt x="395" y="396"/>
                    </a:lnTo>
                    <a:lnTo>
                      <a:pt x="397" y="396"/>
                    </a:lnTo>
                    <a:lnTo>
                      <a:pt x="400" y="394"/>
                    </a:lnTo>
                    <a:lnTo>
                      <a:pt x="403" y="394"/>
                    </a:lnTo>
                    <a:lnTo>
                      <a:pt x="403" y="388"/>
                    </a:lnTo>
                    <a:lnTo>
                      <a:pt x="401" y="388"/>
                    </a:lnTo>
                    <a:lnTo>
                      <a:pt x="400" y="386"/>
                    </a:lnTo>
                    <a:lnTo>
                      <a:pt x="402" y="386"/>
                    </a:lnTo>
                    <a:lnTo>
                      <a:pt x="403" y="388"/>
                    </a:lnTo>
                    <a:lnTo>
                      <a:pt x="403" y="372"/>
                    </a:lnTo>
                    <a:lnTo>
                      <a:pt x="403" y="376"/>
                    </a:lnTo>
                    <a:lnTo>
                      <a:pt x="402" y="380"/>
                    </a:lnTo>
                    <a:lnTo>
                      <a:pt x="400" y="380"/>
                    </a:lnTo>
                    <a:lnTo>
                      <a:pt x="400" y="378"/>
                    </a:lnTo>
                    <a:lnTo>
                      <a:pt x="400" y="376"/>
                    </a:lnTo>
                    <a:lnTo>
                      <a:pt x="403" y="376"/>
                    </a:lnTo>
                    <a:lnTo>
                      <a:pt x="403" y="372"/>
                    </a:lnTo>
                    <a:lnTo>
                      <a:pt x="402" y="372"/>
                    </a:lnTo>
                    <a:lnTo>
                      <a:pt x="404" y="371"/>
                    </a:lnTo>
                    <a:lnTo>
                      <a:pt x="404" y="370"/>
                    </a:lnTo>
                    <a:lnTo>
                      <a:pt x="403" y="368"/>
                    </a:lnTo>
                    <a:lnTo>
                      <a:pt x="402" y="368"/>
                    </a:lnTo>
                    <a:lnTo>
                      <a:pt x="402" y="370"/>
                    </a:lnTo>
                    <a:lnTo>
                      <a:pt x="401" y="370"/>
                    </a:lnTo>
                    <a:lnTo>
                      <a:pt x="401" y="374"/>
                    </a:lnTo>
                    <a:lnTo>
                      <a:pt x="399" y="374"/>
                    </a:lnTo>
                    <a:lnTo>
                      <a:pt x="399" y="382"/>
                    </a:lnTo>
                    <a:lnTo>
                      <a:pt x="398" y="381"/>
                    </a:lnTo>
                    <a:lnTo>
                      <a:pt x="398" y="392"/>
                    </a:lnTo>
                    <a:lnTo>
                      <a:pt x="397" y="394"/>
                    </a:lnTo>
                    <a:lnTo>
                      <a:pt x="393" y="394"/>
                    </a:lnTo>
                    <a:lnTo>
                      <a:pt x="393" y="412"/>
                    </a:lnTo>
                    <a:lnTo>
                      <a:pt x="393" y="414"/>
                    </a:lnTo>
                    <a:lnTo>
                      <a:pt x="391" y="414"/>
                    </a:lnTo>
                    <a:lnTo>
                      <a:pt x="390" y="412"/>
                    </a:lnTo>
                    <a:lnTo>
                      <a:pt x="387" y="412"/>
                    </a:lnTo>
                    <a:lnTo>
                      <a:pt x="387" y="414"/>
                    </a:lnTo>
                    <a:lnTo>
                      <a:pt x="385" y="414"/>
                    </a:lnTo>
                    <a:lnTo>
                      <a:pt x="385" y="412"/>
                    </a:lnTo>
                    <a:lnTo>
                      <a:pt x="383" y="412"/>
                    </a:lnTo>
                    <a:lnTo>
                      <a:pt x="382" y="414"/>
                    </a:lnTo>
                    <a:lnTo>
                      <a:pt x="381" y="412"/>
                    </a:lnTo>
                    <a:lnTo>
                      <a:pt x="383" y="410"/>
                    </a:lnTo>
                    <a:lnTo>
                      <a:pt x="386" y="410"/>
                    </a:lnTo>
                    <a:lnTo>
                      <a:pt x="388" y="408"/>
                    </a:lnTo>
                    <a:lnTo>
                      <a:pt x="391" y="410"/>
                    </a:lnTo>
                    <a:lnTo>
                      <a:pt x="391" y="411"/>
                    </a:lnTo>
                    <a:lnTo>
                      <a:pt x="391" y="412"/>
                    </a:lnTo>
                    <a:lnTo>
                      <a:pt x="393" y="412"/>
                    </a:lnTo>
                    <a:lnTo>
                      <a:pt x="393" y="394"/>
                    </a:lnTo>
                    <a:lnTo>
                      <a:pt x="393" y="400"/>
                    </a:lnTo>
                    <a:lnTo>
                      <a:pt x="393" y="402"/>
                    </a:lnTo>
                    <a:lnTo>
                      <a:pt x="392" y="402"/>
                    </a:lnTo>
                    <a:lnTo>
                      <a:pt x="393" y="400"/>
                    </a:lnTo>
                    <a:lnTo>
                      <a:pt x="393" y="394"/>
                    </a:lnTo>
                    <a:lnTo>
                      <a:pt x="393" y="396"/>
                    </a:lnTo>
                    <a:lnTo>
                      <a:pt x="392" y="398"/>
                    </a:lnTo>
                    <a:lnTo>
                      <a:pt x="388" y="398"/>
                    </a:lnTo>
                    <a:lnTo>
                      <a:pt x="388" y="396"/>
                    </a:lnTo>
                    <a:lnTo>
                      <a:pt x="393" y="396"/>
                    </a:lnTo>
                    <a:lnTo>
                      <a:pt x="393" y="394"/>
                    </a:lnTo>
                    <a:lnTo>
                      <a:pt x="392" y="392"/>
                    </a:lnTo>
                    <a:lnTo>
                      <a:pt x="395" y="392"/>
                    </a:lnTo>
                    <a:lnTo>
                      <a:pt x="393" y="390"/>
                    </a:lnTo>
                    <a:lnTo>
                      <a:pt x="392" y="388"/>
                    </a:lnTo>
                    <a:lnTo>
                      <a:pt x="393" y="386"/>
                    </a:lnTo>
                    <a:lnTo>
                      <a:pt x="395" y="388"/>
                    </a:lnTo>
                    <a:lnTo>
                      <a:pt x="396" y="388"/>
                    </a:lnTo>
                    <a:lnTo>
                      <a:pt x="396" y="391"/>
                    </a:lnTo>
                    <a:lnTo>
                      <a:pt x="395" y="392"/>
                    </a:lnTo>
                    <a:lnTo>
                      <a:pt x="398" y="392"/>
                    </a:lnTo>
                    <a:lnTo>
                      <a:pt x="398" y="381"/>
                    </a:lnTo>
                    <a:lnTo>
                      <a:pt x="397" y="381"/>
                    </a:lnTo>
                    <a:lnTo>
                      <a:pt x="397" y="380"/>
                    </a:lnTo>
                    <a:lnTo>
                      <a:pt x="397" y="378"/>
                    </a:lnTo>
                    <a:lnTo>
                      <a:pt x="399" y="378"/>
                    </a:lnTo>
                    <a:lnTo>
                      <a:pt x="399" y="382"/>
                    </a:lnTo>
                    <a:lnTo>
                      <a:pt x="399" y="374"/>
                    </a:lnTo>
                    <a:lnTo>
                      <a:pt x="398" y="374"/>
                    </a:lnTo>
                    <a:lnTo>
                      <a:pt x="398" y="376"/>
                    </a:lnTo>
                    <a:lnTo>
                      <a:pt x="397" y="376"/>
                    </a:lnTo>
                    <a:lnTo>
                      <a:pt x="397" y="384"/>
                    </a:lnTo>
                    <a:lnTo>
                      <a:pt x="396" y="386"/>
                    </a:lnTo>
                    <a:lnTo>
                      <a:pt x="395" y="386"/>
                    </a:lnTo>
                    <a:lnTo>
                      <a:pt x="394" y="384"/>
                    </a:lnTo>
                    <a:lnTo>
                      <a:pt x="397" y="384"/>
                    </a:lnTo>
                    <a:lnTo>
                      <a:pt x="397" y="376"/>
                    </a:lnTo>
                    <a:lnTo>
                      <a:pt x="396" y="376"/>
                    </a:lnTo>
                    <a:lnTo>
                      <a:pt x="397" y="374"/>
                    </a:lnTo>
                    <a:lnTo>
                      <a:pt x="398" y="374"/>
                    </a:lnTo>
                    <a:lnTo>
                      <a:pt x="398" y="376"/>
                    </a:lnTo>
                    <a:lnTo>
                      <a:pt x="398" y="374"/>
                    </a:lnTo>
                    <a:lnTo>
                      <a:pt x="398" y="372"/>
                    </a:lnTo>
                    <a:lnTo>
                      <a:pt x="401" y="372"/>
                    </a:lnTo>
                    <a:lnTo>
                      <a:pt x="401" y="374"/>
                    </a:lnTo>
                    <a:lnTo>
                      <a:pt x="401" y="370"/>
                    </a:lnTo>
                    <a:lnTo>
                      <a:pt x="400" y="370"/>
                    </a:lnTo>
                    <a:lnTo>
                      <a:pt x="402" y="368"/>
                    </a:lnTo>
                    <a:lnTo>
                      <a:pt x="401" y="368"/>
                    </a:lnTo>
                    <a:lnTo>
                      <a:pt x="402" y="366"/>
                    </a:lnTo>
                    <a:lnTo>
                      <a:pt x="403" y="366"/>
                    </a:lnTo>
                    <a:lnTo>
                      <a:pt x="404" y="368"/>
                    </a:lnTo>
                    <a:lnTo>
                      <a:pt x="405" y="366"/>
                    </a:lnTo>
                    <a:lnTo>
                      <a:pt x="404" y="366"/>
                    </a:lnTo>
                    <a:lnTo>
                      <a:pt x="403" y="364"/>
                    </a:lnTo>
                    <a:lnTo>
                      <a:pt x="404" y="364"/>
                    </a:lnTo>
                    <a:lnTo>
                      <a:pt x="406" y="362"/>
                    </a:lnTo>
                    <a:lnTo>
                      <a:pt x="408" y="364"/>
                    </a:lnTo>
                    <a:lnTo>
                      <a:pt x="406" y="366"/>
                    </a:lnTo>
                    <a:lnTo>
                      <a:pt x="410" y="366"/>
                    </a:lnTo>
                    <a:lnTo>
                      <a:pt x="410" y="364"/>
                    </a:lnTo>
                    <a:lnTo>
                      <a:pt x="413" y="364"/>
                    </a:lnTo>
                    <a:lnTo>
                      <a:pt x="413" y="360"/>
                    </a:lnTo>
                    <a:lnTo>
                      <a:pt x="411" y="360"/>
                    </a:lnTo>
                    <a:lnTo>
                      <a:pt x="412" y="358"/>
                    </a:lnTo>
                    <a:lnTo>
                      <a:pt x="413" y="358"/>
                    </a:lnTo>
                    <a:lnTo>
                      <a:pt x="412" y="356"/>
                    </a:lnTo>
                    <a:lnTo>
                      <a:pt x="414" y="356"/>
                    </a:lnTo>
                    <a:lnTo>
                      <a:pt x="413" y="358"/>
                    </a:lnTo>
                    <a:lnTo>
                      <a:pt x="415" y="358"/>
                    </a:lnTo>
                    <a:lnTo>
                      <a:pt x="415" y="360"/>
                    </a:lnTo>
                    <a:lnTo>
                      <a:pt x="415" y="348"/>
                    </a:lnTo>
                    <a:lnTo>
                      <a:pt x="414" y="348"/>
                    </a:lnTo>
                    <a:lnTo>
                      <a:pt x="414" y="346"/>
                    </a:lnTo>
                    <a:lnTo>
                      <a:pt x="413" y="346"/>
                    </a:lnTo>
                    <a:lnTo>
                      <a:pt x="414" y="344"/>
                    </a:lnTo>
                    <a:lnTo>
                      <a:pt x="415" y="344"/>
                    </a:lnTo>
                    <a:lnTo>
                      <a:pt x="416" y="346"/>
                    </a:lnTo>
                    <a:lnTo>
                      <a:pt x="420" y="346"/>
                    </a:lnTo>
                    <a:lnTo>
                      <a:pt x="420" y="344"/>
                    </a:lnTo>
                    <a:lnTo>
                      <a:pt x="419" y="344"/>
                    </a:lnTo>
                    <a:lnTo>
                      <a:pt x="418" y="342"/>
                    </a:lnTo>
                    <a:lnTo>
                      <a:pt x="416" y="342"/>
                    </a:lnTo>
                    <a:lnTo>
                      <a:pt x="416" y="344"/>
                    </a:lnTo>
                    <a:lnTo>
                      <a:pt x="413" y="342"/>
                    </a:lnTo>
                    <a:lnTo>
                      <a:pt x="413" y="340"/>
                    </a:lnTo>
                    <a:lnTo>
                      <a:pt x="414" y="338"/>
                    </a:lnTo>
                    <a:lnTo>
                      <a:pt x="415" y="338"/>
                    </a:lnTo>
                    <a:lnTo>
                      <a:pt x="414" y="340"/>
                    </a:lnTo>
                    <a:lnTo>
                      <a:pt x="417" y="340"/>
                    </a:lnTo>
                    <a:lnTo>
                      <a:pt x="417" y="338"/>
                    </a:lnTo>
                    <a:lnTo>
                      <a:pt x="418" y="336"/>
                    </a:lnTo>
                    <a:lnTo>
                      <a:pt x="416" y="336"/>
                    </a:lnTo>
                    <a:lnTo>
                      <a:pt x="416" y="334"/>
                    </a:lnTo>
                    <a:lnTo>
                      <a:pt x="419" y="334"/>
                    </a:lnTo>
                    <a:lnTo>
                      <a:pt x="419" y="336"/>
                    </a:lnTo>
                    <a:lnTo>
                      <a:pt x="418" y="336"/>
                    </a:lnTo>
                    <a:lnTo>
                      <a:pt x="419" y="338"/>
                    </a:lnTo>
                    <a:lnTo>
                      <a:pt x="419" y="340"/>
                    </a:lnTo>
                    <a:lnTo>
                      <a:pt x="421" y="338"/>
                    </a:lnTo>
                    <a:lnTo>
                      <a:pt x="422" y="338"/>
                    </a:lnTo>
                    <a:lnTo>
                      <a:pt x="423" y="340"/>
                    </a:lnTo>
                    <a:lnTo>
                      <a:pt x="423" y="336"/>
                    </a:lnTo>
                    <a:lnTo>
                      <a:pt x="422" y="336"/>
                    </a:lnTo>
                    <a:lnTo>
                      <a:pt x="423" y="334"/>
                    </a:lnTo>
                    <a:lnTo>
                      <a:pt x="423" y="336"/>
                    </a:lnTo>
                    <a:lnTo>
                      <a:pt x="423" y="334"/>
                    </a:lnTo>
                    <a:lnTo>
                      <a:pt x="422" y="332"/>
                    </a:lnTo>
                    <a:lnTo>
                      <a:pt x="425" y="332"/>
                    </a:lnTo>
                    <a:lnTo>
                      <a:pt x="427" y="334"/>
                    </a:lnTo>
                    <a:lnTo>
                      <a:pt x="428" y="334"/>
                    </a:lnTo>
                    <a:lnTo>
                      <a:pt x="428" y="322"/>
                    </a:lnTo>
                    <a:lnTo>
                      <a:pt x="426" y="322"/>
                    </a:lnTo>
                    <a:lnTo>
                      <a:pt x="426" y="320"/>
                    </a:lnTo>
                    <a:lnTo>
                      <a:pt x="428" y="320"/>
                    </a:lnTo>
                    <a:lnTo>
                      <a:pt x="428" y="322"/>
                    </a:lnTo>
                    <a:lnTo>
                      <a:pt x="428" y="314"/>
                    </a:lnTo>
                    <a:lnTo>
                      <a:pt x="426" y="314"/>
                    </a:lnTo>
                    <a:lnTo>
                      <a:pt x="427" y="312"/>
                    </a:lnTo>
                    <a:lnTo>
                      <a:pt x="433" y="312"/>
                    </a:lnTo>
                    <a:lnTo>
                      <a:pt x="433" y="292"/>
                    </a:lnTo>
                    <a:lnTo>
                      <a:pt x="432" y="292"/>
                    </a:lnTo>
                    <a:lnTo>
                      <a:pt x="431" y="290"/>
                    </a:lnTo>
                    <a:lnTo>
                      <a:pt x="434" y="290"/>
                    </a:lnTo>
                    <a:lnTo>
                      <a:pt x="434" y="280"/>
                    </a:lnTo>
                    <a:lnTo>
                      <a:pt x="436" y="280"/>
                    </a:lnTo>
                    <a:lnTo>
                      <a:pt x="437" y="282"/>
                    </a:lnTo>
                    <a:lnTo>
                      <a:pt x="437" y="281"/>
                    </a:lnTo>
                    <a:lnTo>
                      <a:pt x="437" y="280"/>
                    </a:lnTo>
                    <a:lnTo>
                      <a:pt x="439" y="278"/>
                    </a:lnTo>
                    <a:lnTo>
                      <a:pt x="441" y="280"/>
                    </a:lnTo>
                    <a:lnTo>
                      <a:pt x="441" y="271"/>
                    </a:lnTo>
                    <a:lnTo>
                      <a:pt x="440" y="266"/>
                    </a:lnTo>
                    <a:lnTo>
                      <a:pt x="439" y="264"/>
                    </a:lnTo>
                    <a:lnTo>
                      <a:pt x="439" y="266"/>
                    </a:lnTo>
                    <a:lnTo>
                      <a:pt x="438" y="264"/>
                    </a:lnTo>
                    <a:lnTo>
                      <a:pt x="438" y="276"/>
                    </a:lnTo>
                    <a:lnTo>
                      <a:pt x="436" y="278"/>
                    </a:lnTo>
                    <a:lnTo>
                      <a:pt x="433" y="278"/>
                    </a:lnTo>
                    <a:lnTo>
                      <a:pt x="433" y="276"/>
                    </a:lnTo>
                    <a:lnTo>
                      <a:pt x="434" y="276"/>
                    </a:lnTo>
                    <a:lnTo>
                      <a:pt x="434" y="274"/>
                    </a:lnTo>
                    <a:lnTo>
                      <a:pt x="437" y="274"/>
                    </a:lnTo>
                    <a:lnTo>
                      <a:pt x="438" y="276"/>
                    </a:lnTo>
                    <a:lnTo>
                      <a:pt x="438" y="264"/>
                    </a:lnTo>
                    <a:lnTo>
                      <a:pt x="437" y="264"/>
                    </a:lnTo>
                    <a:lnTo>
                      <a:pt x="436" y="262"/>
                    </a:lnTo>
                    <a:lnTo>
                      <a:pt x="439" y="262"/>
                    </a:lnTo>
                    <a:lnTo>
                      <a:pt x="436" y="252"/>
                    </a:lnTo>
                    <a:lnTo>
                      <a:pt x="434" y="248"/>
                    </a:lnTo>
                    <a:lnTo>
                      <a:pt x="433" y="244"/>
                    </a:lnTo>
                    <a:lnTo>
                      <a:pt x="433" y="280"/>
                    </a:lnTo>
                    <a:lnTo>
                      <a:pt x="431" y="282"/>
                    </a:lnTo>
                    <a:lnTo>
                      <a:pt x="431" y="284"/>
                    </a:lnTo>
                    <a:lnTo>
                      <a:pt x="430" y="286"/>
                    </a:lnTo>
                    <a:lnTo>
                      <a:pt x="430" y="302"/>
                    </a:lnTo>
                    <a:lnTo>
                      <a:pt x="429" y="302"/>
                    </a:lnTo>
                    <a:lnTo>
                      <a:pt x="429" y="304"/>
                    </a:lnTo>
                    <a:lnTo>
                      <a:pt x="429" y="306"/>
                    </a:lnTo>
                    <a:lnTo>
                      <a:pt x="427" y="306"/>
                    </a:lnTo>
                    <a:lnTo>
                      <a:pt x="427" y="308"/>
                    </a:lnTo>
                    <a:lnTo>
                      <a:pt x="426" y="310"/>
                    </a:lnTo>
                    <a:lnTo>
                      <a:pt x="426" y="309"/>
                    </a:lnTo>
                    <a:lnTo>
                      <a:pt x="426" y="316"/>
                    </a:lnTo>
                    <a:lnTo>
                      <a:pt x="424" y="316"/>
                    </a:lnTo>
                    <a:lnTo>
                      <a:pt x="424" y="328"/>
                    </a:lnTo>
                    <a:lnTo>
                      <a:pt x="424" y="330"/>
                    </a:lnTo>
                    <a:lnTo>
                      <a:pt x="421" y="330"/>
                    </a:lnTo>
                    <a:lnTo>
                      <a:pt x="423" y="328"/>
                    </a:lnTo>
                    <a:lnTo>
                      <a:pt x="424" y="328"/>
                    </a:lnTo>
                    <a:lnTo>
                      <a:pt x="424" y="316"/>
                    </a:lnTo>
                    <a:lnTo>
                      <a:pt x="424" y="320"/>
                    </a:lnTo>
                    <a:lnTo>
                      <a:pt x="423" y="322"/>
                    </a:lnTo>
                    <a:lnTo>
                      <a:pt x="420" y="322"/>
                    </a:lnTo>
                    <a:lnTo>
                      <a:pt x="419" y="320"/>
                    </a:lnTo>
                    <a:lnTo>
                      <a:pt x="420" y="318"/>
                    </a:lnTo>
                    <a:lnTo>
                      <a:pt x="422" y="320"/>
                    </a:lnTo>
                    <a:lnTo>
                      <a:pt x="424" y="320"/>
                    </a:lnTo>
                    <a:lnTo>
                      <a:pt x="424" y="316"/>
                    </a:lnTo>
                    <a:lnTo>
                      <a:pt x="423" y="314"/>
                    </a:lnTo>
                    <a:lnTo>
                      <a:pt x="421" y="314"/>
                    </a:lnTo>
                    <a:lnTo>
                      <a:pt x="421" y="312"/>
                    </a:lnTo>
                    <a:lnTo>
                      <a:pt x="424" y="312"/>
                    </a:lnTo>
                    <a:lnTo>
                      <a:pt x="424" y="314"/>
                    </a:lnTo>
                    <a:lnTo>
                      <a:pt x="425" y="314"/>
                    </a:lnTo>
                    <a:lnTo>
                      <a:pt x="426" y="316"/>
                    </a:lnTo>
                    <a:lnTo>
                      <a:pt x="426" y="309"/>
                    </a:lnTo>
                    <a:lnTo>
                      <a:pt x="426" y="308"/>
                    </a:lnTo>
                    <a:lnTo>
                      <a:pt x="427" y="308"/>
                    </a:lnTo>
                    <a:lnTo>
                      <a:pt x="427" y="306"/>
                    </a:lnTo>
                    <a:lnTo>
                      <a:pt x="425" y="306"/>
                    </a:lnTo>
                    <a:lnTo>
                      <a:pt x="426" y="304"/>
                    </a:lnTo>
                    <a:lnTo>
                      <a:pt x="428" y="304"/>
                    </a:lnTo>
                    <a:lnTo>
                      <a:pt x="427" y="302"/>
                    </a:lnTo>
                    <a:lnTo>
                      <a:pt x="426" y="302"/>
                    </a:lnTo>
                    <a:lnTo>
                      <a:pt x="425" y="300"/>
                    </a:lnTo>
                    <a:lnTo>
                      <a:pt x="428" y="300"/>
                    </a:lnTo>
                    <a:lnTo>
                      <a:pt x="430" y="302"/>
                    </a:lnTo>
                    <a:lnTo>
                      <a:pt x="430" y="286"/>
                    </a:lnTo>
                    <a:lnTo>
                      <a:pt x="427" y="286"/>
                    </a:lnTo>
                    <a:lnTo>
                      <a:pt x="427" y="292"/>
                    </a:lnTo>
                    <a:lnTo>
                      <a:pt x="427" y="296"/>
                    </a:lnTo>
                    <a:lnTo>
                      <a:pt x="427" y="298"/>
                    </a:lnTo>
                    <a:lnTo>
                      <a:pt x="426" y="296"/>
                    </a:lnTo>
                    <a:lnTo>
                      <a:pt x="427" y="296"/>
                    </a:lnTo>
                    <a:lnTo>
                      <a:pt x="427" y="292"/>
                    </a:lnTo>
                    <a:lnTo>
                      <a:pt x="425" y="292"/>
                    </a:lnTo>
                    <a:lnTo>
                      <a:pt x="425" y="290"/>
                    </a:lnTo>
                    <a:lnTo>
                      <a:pt x="426" y="290"/>
                    </a:lnTo>
                    <a:lnTo>
                      <a:pt x="427" y="292"/>
                    </a:lnTo>
                    <a:lnTo>
                      <a:pt x="427" y="286"/>
                    </a:lnTo>
                    <a:lnTo>
                      <a:pt x="426" y="284"/>
                    </a:lnTo>
                    <a:lnTo>
                      <a:pt x="431" y="284"/>
                    </a:lnTo>
                    <a:lnTo>
                      <a:pt x="431" y="282"/>
                    </a:lnTo>
                    <a:lnTo>
                      <a:pt x="430" y="280"/>
                    </a:lnTo>
                    <a:lnTo>
                      <a:pt x="433" y="280"/>
                    </a:lnTo>
                    <a:lnTo>
                      <a:pt x="433" y="244"/>
                    </a:lnTo>
                    <a:lnTo>
                      <a:pt x="431" y="241"/>
                    </a:lnTo>
                    <a:lnTo>
                      <a:pt x="431" y="250"/>
                    </a:lnTo>
                    <a:lnTo>
                      <a:pt x="430" y="252"/>
                    </a:lnTo>
                    <a:lnTo>
                      <a:pt x="430" y="280"/>
                    </a:lnTo>
                    <a:lnTo>
                      <a:pt x="428" y="282"/>
                    </a:lnTo>
                    <a:lnTo>
                      <a:pt x="425" y="280"/>
                    </a:lnTo>
                    <a:lnTo>
                      <a:pt x="426" y="278"/>
                    </a:lnTo>
                    <a:lnTo>
                      <a:pt x="428" y="280"/>
                    </a:lnTo>
                    <a:lnTo>
                      <a:pt x="430" y="280"/>
                    </a:lnTo>
                    <a:lnTo>
                      <a:pt x="430" y="252"/>
                    </a:lnTo>
                    <a:lnTo>
                      <a:pt x="430" y="254"/>
                    </a:lnTo>
                    <a:lnTo>
                      <a:pt x="429" y="256"/>
                    </a:lnTo>
                    <a:lnTo>
                      <a:pt x="427" y="256"/>
                    </a:lnTo>
                    <a:lnTo>
                      <a:pt x="428" y="252"/>
                    </a:lnTo>
                    <a:lnTo>
                      <a:pt x="430" y="254"/>
                    </a:lnTo>
                    <a:lnTo>
                      <a:pt x="430" y="252"/>
                    </a:lnTo>
                    <a:lnTo>
                      <a:pt x="428" y="250"/>
                    </a:lnTo>
                    <a:lnTo>
                      <a:pt x="431" y="250"/>
                    </a:lnTo>
                    <a:lnTo>
                      <a:pt x="431" y="241"/>
                    </a:lnTo>
                    <a:lnTo>
                      <a:pt x="431" y="246"/>
                    </a:lnTo>
                    <a:lnTo>
                      <a:pt x="430" y="248"/>
                    </a:lnTo>
                    <a:lnTo>
                      <a:pt x="429" y="248"/>
                    </a:lnTo>
                    <a:lnTo>
                      <a:pt x="429" y="246"/>
                    </a:lnTo>
                    <a:lnTo>
                      <a:pt x="430" y="244"/>
                    </a:lnTo>
                    <a:lnTo>
                      <a:pt x="431" y="246"/>
                    </a:lnTo>
                    <a:lnTo>
                      <a:pt x="431" y="241"/>
                    </a:lnTo>
                    <a:lnTo>
                      <a:pt x="429" y="234"/>
                    </a:lnTo>
                    <a:lnTo>
                      <a:pt x="427" y="231"/>
                    </a:lnTo>
                    <a:lnTo>
                      <a:pt x="427" y="250"/>
                    </a:lnTo>
                    <a:lnTo>
                      <a:pt x="427" y="254"/>
                    </a:lnTo>
                    <a:lnTo>
                      <a:pt x="427" y="272"/>
                    </a:lnTo>
                    <a:lnTo>
                      <a:pt x="424" y="272"/>
                    </a:lnTo>
                    <a:lnTo>
                      <a:pt x="424" y="296"/>
                    </a:lnTo>
                    <a:lnTo>
                      <a:pt x="424" y="308"/>
                    </a:lnTo>
                    <a:lnTo>
                      <a:pt x="423" y="310"/>
                    </a:lnTo>
                    <a:lnTo>
                      <a:pt x="421" y="310"/>
                    </a:lnTo>
                    <a:lnTo>
                      <a:pt x="421" y="314"/>
                    </a:lnTo>
                    <a:lnTo>
                      <a:pt x="420" y="316"/>
                    </a:lnTo>
                    <a:lnTo>
                      <a:pt x="420" y="318"/>
                    </a:lnTo>
                    <a:lnTo>
                      <a:pt x="416" y="318"/>
                    </a:lnTo>
                    <a:lnTo>
                      <a:pt x="416" y="316"/>
                    </a:lnTo>
                    <a:lnTo>
                      <a:pt x="419" y="316"/>
                    </a:lnTo>
                    <a:lnTo>
                      <a:pt x="417" y="314"/>
                    </a:lnTo>
                    <a:lnTo>
                      <a:pt x="417" y="312"/>
                    </a:lnTo>
                    <a:lnTo>
                      <a:pt x="418" y="312"/>
                    </a:lnTo>
                    <a:lnTo>
                      <a:pt x="419" y="314"/>
                    </a:lnTo>
                    <a:lnTo>
                      <a:pt x="421" y="314"/>
                    </a:lnTo>
                    <a:lnTo>
                      <a:pt x="421" y="310"/>
                    </a:lnTo>
                    <a:lnTo>
                      <a:pt x="418" y="310"/>
                    </a:lnTo>
                    <a:lnTo>
                      <a:pt x="419" y="308"/>
                    </a:lnTo>
                    <a:lnTo>
                      <a:pt x="424" y="308"/>
                    </a:lnTo>
                    <a:lnTo>
                      <a:pt x="424" y="296"/>
                    </a:lnTo>
                    <a:lnTo>
                      <a:pt x="423" y="298"/>
                    </a:lnTo>
                    <a:lnTo>
                      <a:pt x="423" y="300"/>
                    </a:lnTo>
                    <a:lnTo>
                      <a:pt x="419" y="302"/>
                    </a:lnTo>
                    <a:lnTo>
                      <a:pt x="419" y="300"/>
                    </a:lnTo>
                    <a:lnTo>
                      <a:pt x="423" y="300"/>
                    </a:lnTo>
                    <a:lnTo>
                      <a:pt x="423" y="298"/>
                    </a:lnTo>
                    <a:lnTo>
                      <a:pt x="421" y="298"/>
                    </a:lnTo>
                    <a:lnTo>
                      <a:pt x="419" y="296"/>
                    </a:lnTo>
                    <a:lnTo>
                      <a:pt x="419" y="297"/>
                    </a:lnTo>
                    <a:lnTo>
                      <a:pt x="419" y="306"/>
                    </a:lnTo>
                    <a:lnTo>
                      <a:pt x="418" y="306"/>
                    </a:lnTo>
                    <a:lnTo>
                      <a:pt x="417" y="304"/>
                    </a:lnTo>
                    <a:lnTo>
                      <a:pt x="418" y="304"/>
                    </a:lnTo>
                    <a:lnTo>
                      <a:pt x="419" y="306"/>
                    </a:lnTo>
                    <a:lnTo>
                      <a:pt x="419" y="297"/>
                    </a:lnTo>
                    <a:lnTo>
                      <a:pt x="417" y="298"/>
                    </a:lnTo>
                    <a:lnTo>
                      <a:pt x="416" y="300"/>
                    </a:lnTo>
                    <a:lnTo>
                      <a:pt x="418" y="298"/>
                    </a:lnTo>
                    <a:lnTo>
                      <a:pt x="418" y="300"/>
                    </a:lnTo>
                    <a:lnTo>
                      <a:pt x="417" y="302"/>
                    </a:lnTo>
                    <a:lnTo>
                      <a:pt x="416" y="300"/>
                    </a:lnTo>
                    <a:lnTo>
                      <a:pt x="415" y="300"/>
                    </a:lnTo>
                    <a:lnTo>
                      <a:pt x="415" y="298"/>
                    </a:lnTo>
                    <a:lnTo>
                      <a:pt x="417" y="298"/>
                    </a:lnTo>
                    <a:lnTo>
                      <a:pt x="417" y="296"/>
                    </a:lnTo>
                    <a:lnTo>
                      <a:pt x="418" y="294"/>
                    </a:lnTo>
                    <a:lnTo>
                      <a:pt x="420" y="294"/>
                    </a:lnTo>
                    <a:lnTo>
                      <a:pt x="421" y="298"/>
                    </a:lnTo>
                    <a:lnTo>
                      <a:pt x="422" y="294"/>
                    </a:lnTo>
                    <a:lnTo>
                      <a:pt x="424" y="296"/>
                    </a:lnTo>
                    <a:lnTo>
                      <a:pt x="424" y="272"/>
                    </a:lnTo>
                    <a:lnTo>
                      <a:pt x="425" y="270"/>
                    </a:lnTo>
                    <a:lnTo>
                      <a:pt x="427" y="272"/>
                    </a:lnTo>
                    <a:lnTo>
                      <a:pt x="427" y="254"/>
                    </a:lnTo>
                    <a:lnTo>
                      <a:pt x="426" y="254"/>
                    </a:lnTo>
                    <a:lnTo>
                      <a:pt x="426" y="258"/>
                    </a:lnTo>
                    <a:lnTo>
                      <a:pt x="426" y="264"/>
                    </a:lnTo>
                    <a:lnTo>
                      <a:pt x="425" y="266"/>
                    </a:lnTo>
                    <a:lnTo>
                      <a:pt x="423" y="266"/>
                    </a:lnTo>
                    <a:lnTo>
                      <a:pt x="423" y="264"/>
                    </a:lnTo>
                    <a:lnTo>
                      <a:pt x="426" y="264"/>
                    </a:lnTo>
                    <a:lnTo>
                      <a:pt x="426" y="258"/>
                    </a:lnTo>
                    <a:lnTo>
                      <a:pt x="424" y="256"/>
                    </a:lnTo>
                    <a:lnTo>
                      <a:pt x="425" y="256"/>
                    </a:lnTo>
                    <a:lnTo>
                      <a:pt x="426" y="258"/>
                    </a:lnTo>
                    <a:lnTo>
                      <a:pt x="426" y="254"/>
                    </a:lnTo>
                    <a:lnTo>
                      <a:pt x="426" y="250"/>
                    </a:lnTo>
                    <a:lnTo>
                      <a:pt x="427" y="250"/>
                    </a:lnTo>
                    <a:lnTo>
                      <a:pt x="427" y="231"/>
                    </a:lnTo>
                    <a:lnTo>
                      <a:pt x="424" y="224"/>
                    </a:lnTo>
                    <a:lnTo>
                      <a:pt x="424" y="225"/>
                    </a:lnTo>
                    <a:lnTo>
                      <a:pt x="424" y="250"/>
                    </a:lnTo>
                    <a:lnTo>
                      <a:pt x="422" y="252"/>
                    </a:lnTo>
                    <a:lnTo>
                      <a:pt x="421" y="252"/>
                    </a:lnTo>
                    <a:lnTo>
                      <a:pt x="421" y="264"/>
                    </a:lnTo>
                    <a:lnTo>
                      <a:pt x="421" y="266"/>
                    </a:lnTo>
                    <a:lnTo>
                      <a:pt x="419" y="266"/>
                    </a:lnTo>
                    <a:lnTo>
                      <a:pt x="419" y="270"/>
                    </a:lnTo>
                    <a:lnTo>
                      <a:pt x="417" y="270"/>
                    </a:lnTo>
                    <a:lnTo>
                      <a:pt x="416" y="269"/>
                    </a:lnTo>
                    <a:lnTo>
                      <a:pt x="416" y="284"/>
                    </a:lnTo>
                    <a:lnTo>
                      <a:pt x="416" y="286"/>
                    </a:lnTo>
                    <a:lnTo>
                      <a:pt x="415" y="286"/>
                    </a:lnTo>
                    <a:lnTo>
                      <a:pt x="415" y="306"/>
                    </a:lnTo>
                    <a:lnTo>
                      <a:pt x="413" y="306"/>
                    </a:lnTo>
                    <a:lnTo>
                      <a:pt x="413" y="324"/>
                    </a:lnTo>
                    <a:lnTo>
                      <a:pt x="413" y="325"/>
                    </a:lnTo>
                    <a:lnTo>
                      <a:pt x="413" y="338"/>
                    </a:lnTo>
                    <a:lnTo>
                      <a:pt x="412" y="338"/>
                    </a:lnTo>
                    <a:lnTo>
                      <a:pt x="411" y="336"/>
                    </a:lnTo>
                    <a:lnTo>
                      <a:pt x="410" y="336"/>
                    </a:lnTo>
                    <a:lnTo>
                      <a:pt x="410" y="356"/>
                    </a:lnTo>
                    <a:lnTo>
                      <a:pt x="410" y="360"/>
                    </a:lnTo>
                    <a:lnTo>
                      <a:pt x="407" y="360"/>
                    </a:lnTo>
                    <a:lnTo>
                      <a:pt x="408" y="358"/>
                    </a:lnTo>
                    <a:lnTo>
                      <a:pt x="409" y="358"/>
                    </a:lnTo>
                    <a:lnTo>
                      <a:pt x="410" y="360"/>
                    </a:lnTo>
                    <a:lnTo>
                      <a:pt x="410" y="356"/>
                    </a:lnTo>
                    <a:lnTo>
                      <a:pt x="409" y="356"/>
                    </a:lnTo>
                    <a:lnTo>
                      <a:pt x="409" y="354"/>
                    </a:lnTo>
                    <a:lnTo>
                      <a:pt x="410" y="354"/>
                    </a:lnTo>
                    <a:lnTo>
                      <a:pt x="410" y="356"/>
                    </a:lnTo>
                    <a:lnTo>
                      <a:pt x="410" y="336"/>
                    </a:lnTo>
                    <a:lnTo>
                      <a:pt x="408" y="336"/>
                    </a:lnTo>
                    <a:lnTo>
                      <a:pt x="408" y="340"/>
                    </a:lnTo>
                    <a:lnTo>
                      <a:pt x="408" y="356"/>
                    </a:lnTo>
                    <a:lnTo>
                      <a:pt x="406" y="356"/>
                    </a:lnTo>
                    <a:lnTo>
                      <a:pt x="406" y="358"/>
                    </a:lnTo>
                    <a:lnTo>
                      <a:pt x="405" y="358"/>
                    </a:lnTo>
                    <a:lnTo>
                      <a:pt x="404" y="356"/>
                    </a:lnTo>
                    <a:lnTo>
                      <a:pt x="405" y="356"/>
                    </a:lnTo>
                    <a:lnTo>
                      <a:pt x="407" y="354"/>
                    </a:lnTo>
                    <a:lnTo>
                      <a:pt x="408" y="356"/>
                    </a:lnTo>
                    <a:lnTo>
                      <a:pt x="408" y="340"/>
                    </a:lnTo>
                    <a:lnTo>
                      <a:pt x="406" y="342"/>
                    </a:lnTo>
                    <a:lnTo>
                      <a:pt x="405" y="342"/>
                    </a:lnTo>
                    <a:lnTo>
                      <a:pt x="405" y="340"/>
                    </a:lnTo>
                    <a:lnTo>
                      <a:pt x="404" y="340"/>
                    </a:lnTo>
                    <a:lnTo>
                      <a:pt x="405" y="338"/>
                    </a:lnTo>
                    <a:lnTo>
                      <a:pt x="405" y="340"/>
                    </a:lnTo>
                    <a:lnTo>
                      <a:pt x="408" y="340"/>
                    </a:lnTo>
                    <a:lnTo>
                      <a:pt x="408" y="336"/>
                    </a:lnTo>
                    <a:lnTo>
                      <a:pt x="405" y="336"/>
                    </a:lnTo>
                    <a:lnTo>
                      <a:pt x="407" y="334"/>
                    </a:lnTo>
                    <a:lnTo>
                      <a:pt x="409" y="332"/>
                    </a:lnTo>
                    <a:lnTo>
                      <a:pt x="410" y="334"/>
                    </a:lnTo>
                    <a:lnTo>
                      <a:pt x="411" y="334"/>
                    </a:lnTo>
                    <a:lnTo>
                      <a:pt x="411" y="336"/>
                    </a:lnTo>
                    <a:lnTo>
                      <a:pt x="412" y="336"/>
                    </a:lnTo>
                    <a:lnTo>
                      <a:pt x="413" y="338"/>
                    </a:lnTo>
                    <a:lnTo>
                      <a:pt x="413" y="325"/>
                    </a:lnTo>
                    <a:lnTo>
                      <a:pt x="412" y="326"/>
                    </a:lnTo>
                    <a:lnTo>
                      <a:pt x="409" y="326"/>
                    </a:lnTo>
                    <a:lnTo>
                      <a:pt x="411" y="324"/>
                    </a:lnTo>
                    <a:lnTo>
                      <a:pt x="413" y="324"/>
                    </a:lnTo>
                    <a:lnTo>
                      <a:pt x="413" y="306"/>
                    </a:lnTo>
                    <a:lnTo>
                      <a:pt x="411" y="306"/>
                    </a:lnTo>
                    <a:lnTo>
                      <a:pt x="410" y="305"/>
                    </a:lnTo>
                    <a:lnTo>
                      <a:pt x="410" y="316"/>
                    </a:lnTo>
                    <a:lnTo>
                      <a:pt x="410" y="318"/>
                    </a:lnTo>
                    <a:lnTo>
                      <a:pt x="409" y="318"/>
                    </a:lnTo>
                    <a:lnTo>
                      <a:pt x="409" y="322"/>
                    </a:lnTo>
                    <a:lnTo>
                      <a:pt x="409" y="324"/>
                    </a:lnTo>
                    <a:lnTo>
                      <a:pt x="407" y="324"/>
                    </a:lnTo>
                    <a:lnTo>
                      <a:pt x="407" y="332"/>
                    </a:lnTo>
                    <a:lnTo>
                      <a:pt x="403" y="332"/>
                    </a:lnTo>
                    <a:lnTo>
                      <a:pt x="403" y="340"/>
                    </a:lnTo>
                    <a:lnTo>
                      <a:pt x="401" y="340"/>
                    </a:lnTo>
                    <a:lnTo>
                      <a:pt x="402" y="338"/>
                    </a:lnTo>
                    <a:lnTo>
                      <a:pt x="403" y="338"/>
                    </a:lnTo>
                    <a:lnTo>
                      <a:pt x="403" y="340"/>
                    </a:lnTo>
                    <a:lnTo>
                      <a:pt x="403" y="332"/>
                    </a:lnTo>
                    <a:lnTo>
                      <a:pt x="403" y="330"/>
                    </a:lnTo>
                    <a:lnTo>
                      <a:pt x="407" y="330"/>
                    </a:lnTo>
                    <a:lnTo>
                      <a:pt x="407" y="332"/>
                    </a:lnTo>
                    <a:lnTo>
                      <a:pt x="407" y="324"/>
                    </a:lnTo>
                    <a:lnTo>
                      <a:pt x="407" y="322"/>
                    </a:lnTo>
                    <a:lnTo>
                      <a:pt x="407" y="320"/>
                    </a:lnTo>
                    <a:lnTo>
                      <a:pt x="408" y="322"/>
                    </a:lnTo>
                    <a:lnTo>
                      <a:pt x="409" y="322"/>
                    </a:lnTo>
                    <a:lnTo>
                      <a:pt x="409" y="318"/>
                    </a:lnTo>
                    <a:lnTo>
                      <a:pt x="407" y="318"/>
                    </a:lnTo>
                    <a:lnTo>
                      <a:pt x="407" y="316"/>
                    </a:lnTo>
                    <a:lnTo>
                      <a:pt x="410" y="316"/>
                    </a:lnTo>
                    <a:lnTo>
                      <a:pt x="410" y="305"/>
                    </a:lnTo>
                    <a:lnTo>
                      <a:pt x="410" y="304"/>
                    </a:lnTo>
                    <a:lnTo>
                      <a:pt x="415" y="304"/>
                    </a:lnTo>
                    <a:lnTo>
                      <a:pt x="415" y="306"/>
                    </a:lnTo>
                    <a:lnTo>
                      <a:pt x="415" y="286"/>
                    </a:lnTo>
                    <a:lnTo>
                      <a:pt x="415" y="284"/>
                    </a:lnTo>
                    <a:lnTo>
                      <a:pt x="416" y="284"/>
                    </a:lnTo>
                    <a:lnTo>
                      <a:pt x="416" y="269"/>
                    </a:lnTo>
                    <a:lnTo>
                      <a:pt x="416" y="268"/>
                    </a:lnTo>
                    <a:lnTo>
                      <a:pt x="419" y="268"/>
                    </a:lnTo>
                    <a:lnTo>
                      <a:pt x="419" y="270"/>
                    </a:lnTo>
                    <a:lnTo>
                      <a:pt x="419" y="266"/>
                    </a:lnTo>
                    <a:lnTo>
                      <a:pt x="419" y="264"/>
                    </a:lnTo>
                    <a:lnTo>
                      <a:pt x="421" y="264"/>
                    </a:lnTo>
                    <a:lnTo>
                      <a:pt x="421" y="252"/>
                    </a:lnTo>
                    <a:lnTo>
                      <a:pt x="421" y="250"/>
                    </a:lnTo>
                    <a:lnTo>
                      <a:pt x="424" y="250"/>
                    </a:lnTo>
                    <a:lnTo>
                      <a:pt x="424" y="225"/>
                    </a:lnTo>
                    <a:lnTo>
                      <a:pt x="424" y="226"/>
                    </a:lnTo>
                    <a:lnTo>
                      <a:pt x="422" y="224"/>
                    </a:lnTo>
                    <a:lnTo>
                      <a:pt x="422" y="246"/>
                    </a:lnTo>
                    <a:lnTo>
                      <a:pt x="421" y="246"/>
                    </a:lnTo>
                    <a:lnTo>
                      <a:pt x="421" y="244"/>
                    </a:lnTo>
                    <a:lnTo>
                      <a:pt x="422" y="246"/>
                    </a:lnTo>
                    <a:lnTo>
                      <a:pt x="422" y="224"/>
                    </a:lnTo>
                    <a:lnTo>
                      <a:pt x="421" y="224"/>
                    </a:lnTo>
                    <a:lnTo>
                      <a:pt x="422" y="222"/>
                    </a:lnTo>
                    <a:lnTo>
                      <a:pt x="423" y="224"/>
                    </a:lnTo>
                    <a:lnTo>
                      <a:pt x="423" y="222"/>
                    </a:lnTo>
                    <a:lnTo>
                      <a:pt x="422" y="222"/>
                    </a:lnTo>
                    <a:lnTo>
                      <a:pt x="422" y="220"/>
                    </a:lnTo>
                    <a:lnTo>
                      <a:pt x="418" y="220"/>
                    </a:lnTo>
                    <a:lnTo>
                      <a:pt x="418" y="260"/>
                    </a:lnTo>
                    <a:lnTo>
                      <a:pt x="417" y="260"/>
                    </a:lnTo>
                    <a:lnTo>
                      <a:pt x="417" y="258"/>
                    </a:lnTo>
                    <a:lnTo>
                      <a:pt x="418" y="258"/>
                    </a:lnTo>
                    <a:lnTo>
                      <a:pt x="418" y="260"/>
                    </a:lnTo>
                    <a:lnTo>
                      <a:pt x="418" y="220"/>
                    </a:lnTo>
                    <a:lnTo>
                      <a:pt x="418" y="222"/>
                    </a:lnTo>
                    <a:lnTo>
                      <a:pt x="418" y="228"/>
                    </a:lnTo>
                    <a:lnTo>
                      <a:pt x="417" y="228"/>
                    </a:lnTo>
                    <a:lnTo>
                      <a:pt x="418" y="226"/>
                    </a:lnTo>
                    <a:lnTo>
                      <a:pt x="418" y="228"/>
                    </a:lnTo>
                    <a:lnTo>
                      <a:pt x="418" y="222"/>
                    </a:lnTo>
                    <a:lnTo>
                      <a:pt x="417" y="222"/>
                    </a:lnTo>
                    <a:lnTo>
                      <a:pt x="417" y="220"/>
                    </a:lnTo>
                    <a:lnTo>
                      <a:pt x="418" y="220"/>
                    </a:lnTo>
                    <a:lnTo>
                      <a:pt x="418" y="218"/>
                    </a:lnTo>
                    <a:lnTo>
                      <a:pt x="420" y="218"/>
                    </a:lnTo>
                    <a:lnTo>
                      <a:pt x="420" y="216"/>
                    </a:lnTo>
                    <a:lnTo>
                      <a:pt x="419" y="216"/>
                    </a:lnTo>
                    <a:lnTo>
                      <a:pt x="417" y="212"/>
                    </a:lnTo>
                    <a:lnTo>
                      <a:pt x="416" y="211"/>
                    </a:lnTo>
                    <a:lnTo>
                      <a:pt x="416" y="226"/>
                    </a:lnTo>
                    <a:lnTo>
                      <a:pt x="415" y="226"/>
                    </a:lnTo>
                    <a:lnTo>
                      <a:pt x="415" y="224"/>
                    </a:lnTo>
                    <a:lnTo>
                      <a:pt x="416" y="226"/>
                    </a:lnTo>
                    <a:lnTo>
                      <a:pt x="416" y="211"/>
                    </a:lnTo>
                    <a:lnTo>
                      <a:pt x="414" y="208"/>
                    </a:lnTo>
                    <a:lnTo>
                      <a:pt x="413" y="207"/>
                    </a:lnTo>
                    <a:lnTo>
                      <a:pt x="413" y="302"/>
                    </a:lnTo>
                    <a:lnTo>
                      <a:pt x="412" y="302"/>
                    </a:lnTo>
                    <a:lnTo>
                      <a:pt x="411" y="300"/>
                    </a:lnTo>
                    <a:lnTo>
                      <a:pt x="412" y="300"/>
                    </a:lnTo>
                    <a:lnTo>
                      <a:pt x="413" y="302"/>
                    </a:lnTo>
                    <a:lnTo>
                      <a:pt x="413" y="207"/>
                    </a:lnTo>
                    <a:lnTo>
                      <a:pt x="413" y="254"/>
                    </a:lnTo>
                    <a:lnTo>
                      <a:pt x="412" y="256"/>
                    </a:lnTo>
                    <a:lnTo>
                      <a:pt x="411" y="255"/>
                    </a:lnTo>
                    <a:lnTo>
                      <a:pt x="411" y="292"/>
                    </a:lnTo>
                    <a:lnTo>
                      <a:pt x="410" y="292"/>
                    </a:lnTo>
                    <a:lnTo>
                      <a:pt x="410" y="290"/>
                    </a:lnTo>
                    <a:lnTo>
                      <a:pt x="411" y="290"/>
                    </a:lnTo>
                    <a:lnTo>
                      <a:pt x="411" y="292"/>
                    </a:lnTo>
                    <a:lnTo>
                      <a:pt x="411" y="255"/>
                    </a:lnTo>
                    <a:lnTo>
                      <a:pt x="411" y="254"/>
                    </a:lnTo>
                    <a:lnTo>
                      <a:pt x="413" y="254"/>
                    </a:lnTo>
                    <a:lnTo>
                      <a:pt x="413" y="207"/>
                    </a:lnTo>
                    <a:lnTo>
                      <a:pt x="413" y="206"/>
                    </a:lnTo>
                    <a:lnTo>
                      <a:pt x="413" y="208"/>
                    </a:lnTo>
                    <a:lnTo>
                      <a:pt x="413" y="230"/>
                    </a:lnTo>
                    <a:lnTo>
                      <a:pt x="411" y="230"/>
                    </a:lnTo>
                    <a:lnTo>
                      <a:pt x="411" y="248"/>
                    </a:lnTo>
                    <a:lnTo>
                      <a:pt x="410" y="248"/>
                    </a:lnTo>
                    <a:lnTo>
                      <a:pt x="410" y="246"/>
                    </a:lnTo>
                    <a:lnTo>
                      <a:pt x="411" y="246"/>
                    </a:lnTo>
                    <a:lnTo>
                      <a:pt x="411" y="248"/>
                    </a:lnTo>
                    <a:lnTo>
                      <a:pt x="411" y="230"/>
                    </a:lnTo>
                    <a:lnTo>
                      <a:pt x="411" y="228"/>
                    </a:lnTo>
                    <a:lnTo>
                      <a:pt x="413" y="230"/>
                    </a:lnTo>
                    <a:lnTo>
                      <a:pt x="413" y="208"/>
                    </a:lnTo>
                    <a:lnTo>
                      <a:pt x="412" y="208"/>
                    </a:lnTo>
                    <a:lnTo>
                      <a:pt x="411" y="210"/>
                    </a:lnTo>
                    <a:lnTo>
                      <a:pt x="410" y="208"/>
                    </a:lnTo>
                    <a:lnTo>
                      <a:pt x="406" y="208"/>
                    </a:lnTo>
                    <a:lnTo>
                      <a:pt x="406" y="210"/>
                    </a:lnTo>
                    <a:lnTo>
                      <a:pt x="408" y="210"/>
                    </a:lnTo>
                    <a:lnTo>
                      <a:pt x="409" y="212"/>
                    </a:lnTo>
                    <a:lnTo>
                      <a:pt x="412" y="212"/>
                    </a:lnTo>
                    <a:lnTo>
                      <a:pt x="411" y="214"/>
                    </a:lnTo>
                    <a:lnTo>
                      <a:pt x="410" y="214"/>
                    </a:lnTo>
                    <a:lnTo>
                      <a:pt x="410" y="228"/>
                    </a:lnTo>
                    <a:lnTo>
                      <a:pt x="409" y="228"/>
                    </a:lnTo>
                    <a:lnTo>
                      <a:pt x="409" y="280"/>
                    </a:lnTo>
                    <a:lnTo>
                      <a:pt x="408" y="280"/>
                    </a:lnTo>
                    <a:lnTo>
                      <a:pt x="408" y="296"/>
                    </a:lnTo>
                    <a:lnTo>
                      <a:pt x="408" y="297"/>
                    </a:lnTo>
                    <a:lnTo>
                      <a:pt x="408" y="314"/>
                    </a:lnTo>
                    <a:lnTo>
                      <a:pt x="406" y="314"/>
                    </a:lnTo>
                    <a:lnTo>
                      <a:pt x="406" y="316"/>
                    </a:lnTo>
                    <a:lnTo>
                      <a:pt x="405" y="318"/>
                    </a:lnTo>
                    <a:lnTo>
                      <a:pt x="405" y="319"/>
                    </a:lnTo>
                    <a:lnTo>
                      <a:pt x="405" y="322"/>
                    </a:lnTo>
                    <a:lnTo>
                      <a:pt x="405" y="324"/>
                    </a:lnTo>
                    <a:lnTo>
                      <a:pt x="403" y="324"/>
                    </a:lnTo>
                    <a:lnTo>
                      <a:pt x="403" y="322"/>
                    </a:lnTo>
                    <a:lnTo>
                      <a:pt x="405" y="322"/>
                    </a:lnTo>
                    <a:lnTo>
                      <a:pt x="405" y="319"/>
                    </a:lnTo>
                    <a:lnTo>
                      <a:pt x="405" y="320"/>
                    </a:lnTo>
                    <a:lnTo>
                      <a:pt x="404" y="318"/>
                    </a:lnTo>
                    <a:lnTo>
                      <a:pt x="403" y="316"/>
                    </a:lnTo>
                    <a:lnTo>
                      <a:pt x="403" y="314"/>
                    </a:lnTo>
                    <a:lnTo>
                      <a:pt x="405" y="314"/>
                    </a:lnTo>
                    <a:lnTo>
                      <a:pt x="403" y="316"/>
                    </a:lnTo>
                    <a:lnTo>
                      <a:pt x="406" y="316"/>
                    </a:lnTo>
                    <a:lnTo>
                      <a:pt x="406" y="314"/>
                    </a:lnTo>
                    <a:lnTo>
                      <a:pt x="407" y="312"/>
                    </a:lnTo>
                    <a:lnTo>
                      <a:pt x="408" y="314"/>
                    </a:lnTo>
                    <a:lnTo>
                      <a:pt x="408" y="297"/>
                    </a:lnTo>
                    <a:lnTo>
                      <a:pt x="407" y="298"/>
                    </a:lnTo>
                    <a:lnTo>
                      <a:pt x="407" y="306"/>
                    </a:lnTo>
                    <a:lnTo>
                      <a:pt x="407" y="310"/>
                    </a:lnTo>
                    <a:lnTo>
                      <a:pt x="406" y="310"/>
                    </a:lnTo>
                    <a:lnTo>
                      <a:pt x="406" y="308"/>
                    </a:lnTo>
                    <a:lnTo>
                      <a:pt x="407" y="308"/>
                    </a:lnTo>
                    <a:lnTo>
                      <a:pt x="407" y="310"/>
                    </a:lnTo>
                    <a:lnTo>
                      <a:pt x="407" y="306"/>
                    </a:lnTo>
                    <a:lnTo>
                      <a:pt x="405" y="306"/>
                    </a:lnTo>
                    <a:lnTo>
                      <a:pt x="406" y="304"/>
                    </a:lnTo>
                    <a:lnTo>
                      <a:pt x="407" y="304"/>
                    </a:lnTo>
                    <a:lnTo>
                      <a:pt x="407" y="306"/>
                    </a:lnTo>
                    <a:lnTo>
                      <a:pt x="407" y="298"/>
                    </a:lnTo>
                    <a:lnTo>
                      <a:pt x="406" y="298"/>
                    </a:lnTo>
                    <a:lnTo>
                      <a:pt x="406" y="302"/>
                    </a:lnTo>
                    <a:lnTo>
                      <a:pt x="404" y="302"/>
                    </a:lnTo>
                    <a:lnTo>
                      <a:pt x="404" y="306"/>
                    </a:lnTo>
                    <a:lnTo>
                      <a:pt x="403" y="306"/>
                    </a:lnTo>
                    <a:lnTo>
                      <a:pt x="403" y="318"/>
                    </a:lnTo>
                    <a:lnTo>
                      <a:pt x="403" y="320"/>
                    </a:lnTo>
                    <a:lnTo>
                      <a:pt x="401" y="320"/>
                    </a:lnTo>
                    <a:lnTo>
                      <a:pt x="401" y="342"/>
                    </a:lnTo>
                    <a:lnTo>
                      <a:pt x="401" y="344"/>
                    </a:lnTo>
                    <a:lnTo>
                      <a:pt x="400" y="344"/>
                    </a:lnTo>
                    <a:lnTo>
                      <a:pt x="400" y="342"/>
                    </a:lnTo>
                    <a:lnTo>
                      <a:pt x="401" y="342"/>
                    </a:lnTo>
                    <a:lnTo>
                      <a:pt x="401" y="320"/>
                    </a:lnTo>
                    <a:lnTo>
                      <a:pt x="401" y="318"/>
                    </a:lnTo>
                    <a:lnTo>
                      <a:pt x="403" y="318"/>
                    </a:lnTo>
                    <a:lnTo>
                      <a:pt x="403" y="306"/>
                    </a:lnTo>
                    <a:lnTo>
                      <a:pt x="402" y="306"/>
                    </a:lnTo>
                    <a:lnTo>
                      <a:pt x="402" y="312"/>
                    </a:lnTo>
                    <a:lnTo>
                      <a:pt x="401" y="312"/>
                    </a:lnTo>
                    <a:lnTo>
                      <a:pt x="402" y="310"/>
                    </a:lnTo>
                    <a:lnTo>
                      <a:pt x="402" y="312"/>
                    </a:lnTo>
                    <a:lnTo>
                      <a:pt x="402" y="306"/>
                    </a:lnTo>
                    <a:lnTo>
                      <a:pt x="401" y="306"/>
                    </a:lnTo>
                    <a:lnTo>
                      <a:pt x="401" y="304"/>
                    </a:lnTo>
                    <a:lnTo>
                      <a:pt x="403" y="304"/>
                    </a:lnTo>
                    <a:lnTo>
                      <a:pt x="404" y="306"/>
                    </a:lnTo>
                    <a:lnTo>
                      <a:pt x="404" y="302"/>
                    </a:lnTo>
                    <a:lnTo>
                      <a:pt x="400" y="302"/>
                    </a:lnTo>
                    <a:lnTo>
                      <a:pt x="400" y="301"/>
                    </a:lnTo>
                    <a:lnTo>
                      <a:pt x="400" y="316"/>
                    </a:lnTo>
                    <a:lnTo>
                      <a:pt x="400" y="318"/>
                    </a:lnTo>
                    <a:lnTo>
                      <a:pt x="399" y="319"/>
                    </a:lnTo>
                    <a:lnTo>
                      <a:pt x="399" y="340"/>
                    </a:lnTo>
                    <a:lnTo>
                      <a:pt x="399" y="341"/>
                    </a:lnTo>
                    <a:lnTo>
                      <a:pt x="399" y="366"/>
                    </a:lnTo>
                    <a:lnTo>
                      <a:pt x="398" y="368"/>
                    </a:lnTo>
                    <a:lnTo>
                      <a:pt x="397" y="366"/>
                    </a:lnTo>
                    <a:lnTo>
                      <a:pt x="399" y="366"/>
                    </a:lnTo>
                    <a:lnTo>
                      <a:pt x="399" y="341"/>
                    </a:lnTo>
                    <a:lnTo>
                      <a:pt x="399" y="342"/>
                    </a:lnTo>
                    <a:lnTo>
                      <a:pt x="399" y="344"/>
                    </a:lnTo>
                    <a:lnTo>
                      <a:pt x="398" y="344"/>
                    </a:lnTo>
                    <a:lnTo>
                      <a:pt x="398" y="352"/>
                    </a:lnTo>
                    <a:lnTo>
                      <a:pt x="396" y="352"/>
                    </a:lnTo>
                    <a:lnTo>
                      <a:pt x="396" y="350"/>
                    </a:lnTo>
                    <a:lnTo>
                      <a:pt x="398" y="350"/>
                    </a:lnTo>
                    <a:lnTo>
                      <a:pt x="398" y="352"/>
                    </a:lnTo>
                    <a:lnTo>
                      <a:pt x="398" y="344"/>
                    </a:lnTo>
                    <a:lnTo>
                      <a:pt x="398" y="342"/>
                    </a:lnTo>
                    <a:lnTo>
                      <a:pt x="399" y="344"/>
                    </a:lnTo>
                    <a:lnTo>
                      <a:pt x="399" y="342"/>
                    </a:lnTo>
                    <a:lnTo>
                      <a:pt x="398" y="342"/>
                    </a:lnTo>
                    <a:lnTo>
                      <a:pt x="398" y="340"/>
                    </a:lnTo>
                    <a:lnTo>
                      <a:pt x="399" y="340"/>
                    </a:lnTo>
                    <a:lnTo>
                      <a:pt x="399" y="319"/>
                    </a:lnTo>
                    <a:lnTo>
                      <a:pt x="398" y="320"/>
                    </a:lnTo>
                    <a:lnTo>
                      <a:pt x="397" y="318"/>
                    </a:lnTo>
                    <a:lnTo>
                      <a:pt x="398" y="316"/>
                    </a:lnTo>
                    <a:lnTo>
                      <a:pt x="400" y="316"/>
                    </a:lnTo>
                    <a:lnTo>
                      <a:pt x="400" y="301"/>
                    </a:lnTo>
                    <a:lnTo>
                      <a:pt x="399" y="300"/>
                    </a:lnTo>
                    <a:lnTo>
                      <a:pt x="405" y="300"/>
                    </a:lnTo>
                    <a:lnTo>
                      <a:pt x="406" y="302"/>
                    </a:lnTo>
                    <a:lnTo>
                      <a:pt x="406" y="298"/>
                    </a:lnTo>
                    <a:lnTo>
                      <a:pt x="401" y="298"/>
                    </a:lnTo>
                    <a:lnTo>
                      <a:pt x="401" y="296"/>
                    </a:lnTo>
                    <a:lnTo>
                      <a:pt x="406" y="296"/>
                    </a:lnTo>
                    <a:lnTo>
                      <a:pt x="406" y="294"/>
                    </a:lnTo>
                    <a:lnTo>
                      <a:pt x="408" y="296"/>
                    </a:lnTo>
                    <a:lnTo>
                      <a:pt x="408" y="280"/>
                    </a:lnTo>
                    <a:lnTo>
                      <a:pt x="408" y="278"/>
                    </a:lnTo>
                    <a:lnTo>
                      <a:pt x="409" y="278"/>
                    </a:lnTo>
                    <a:lnTo>
                      <a:pt x="409" y="280"/>
                    </a:lnTo>
                    <a:lnTo>
                      <a:pt x="409" y="228"/>
                    </a:lnTo>
                    <a:lnTo>
                      <a:pt x="409" y="250"/>
                    </a:lnTo>
                    <a:lnTo>
                      <a:pt x="408" y="250"/>
                    </a:lnTo>
                    <a:lnTo>
                      <a:pt x="408" y="282"/>
                    </a:lnTo>
                    <a:lnTo>
                      <a:pt x="405" y="282"/>
                    </a:lnTo>
                    <a:lnTo>
                      <a:pt x="405" y="284"/>
                    </a:lnTo>
                    <a:lnTo>
                      <a:pt x="405" y="285"/>
                    </a:lnTo>
                    <a:lnTo>
                      <a:pt x="405" y="290"/>
                    </a:lnTo>
                    <a:lnTo>
                      <a:pt x="402" y="290"/>
                    </a:lnTo>
                    <a:lnTo>
                      <a:pt x="403" y="288"/>
                    </a:lnTo>
                    <a:lnTo>
                      <a:pt x="403" y="286"/>
                    </a:lnTo>
                    <a:lnTo>
                      <a:pt x="403" y="288"/>
                    </a:lnTo>
                    <a:lnTo>
                      <a:pt x="405" y="290"/>
                    </a:lnTo>
                    <a:lnTo>
                      <a:pt x="405" y="285"/>
                    </a:lnTo>
                    <a:lnTo>
                      <a:pt x="404" y="286"/>
                    </a:lnTo>
                    <a:lnTo>
                      <a:pt x="403" y="284"/>
                    </a:lnTo>
                    <a:lnTo>
                      <a:pt x="404" y="282"/>
                    </a:lnTo>
                    <a:lnTo>
                      <a:pt x="404" y="280"/>
                    </a:lnTo>
                    <a:lnTo>
                      <a:pt x="407" y="280"/>
                    </a:lnTo>
                    <a:lnTo>
                      <a:pt x="408" y="282"/>
                    </a:lnTo>
                    <a:lnTo>
                      <a:pt x="408" y="250"/>
                    </a:lnTo>
                    <a:lnTo>
                      <a:pt x="407" y="250"/>
                    </a:lnTo>
                    <a:lnTo>
                      <a:pt x="407" y="252"/>
                    </a:lnTo>
                    <a:lnTo>
                      <a:pt x="405" y="254"/>
                    </a:lnTo>
                    <a:lnTo>
                      <a:pt x="405" y="252"/>
                    </a:lnTo>
                    <a:lnTo>
                      <a:pt x="407" y="252"/>
                    </a:lnTo>
                    <a:lnTo>
                      <a:pt x="407" y="250"/>
                    </a:lnTo>
                    <a:lnTo>
                      <a:pt x="405" y="248"/>
                    </a:lnTo>
                    <a:lnTo>
                      <a:pt x="407" y="246"/>
                    </a:lnTo>
                    <a:lnTo>
                      <a:pt x="408" y="248"/>
                    </a:lnTo>
                    <a:lnTo>
                      <a:pt x="408" y="249"/>
                    </a:lnTo>
                    <a:lnTo>
                      <a:pt x="409" y="250"/>
                    </a:lnTo>
                    <a:lnTo>
                      <a:pt x="409" y="228"/>
                    </a:lnTo>
                    <a:lnTo>
                      <a:pt x="407" y="228"/>
                    </a:lnTo>
                    <a:lnTo>
                      <a:pt x="407" y="242"/>
                    </a:lnTo>
                    <a:lnTo>
                      <a:pt x="407" y="244"/>
                    </a:lnTo>
                    <a:lnTo>
                      <a:pt x="406" y="244"/>
                    </a:lnTo>
                    <a:lnTo>
                      <a:pt x="406" y="242"/>
                    </a:lnTo>
                    <a:lnTo>
                      <a:pt x="407" y="242"/>
                    </a:lnTo>
                    <a:lnTo>
                      <a:pt x="407" y="228"/>
                    </a:lnTo>
                    <a:lnTo>
                      <a:pt x="406" y="228"/>
                    </a:lnTo>
                    <a:lnTo>
                      <a:pt x="406" y="226"/>
                    </a:lnTo>
                    <a:lnTo>
                      <a:pt x="410" y="226"/>
                    </a:lnTo>
                    <a:lnTo>
                      <a:pt x="410" y="228"/>
                    </a:lnTo>
                    <a:lnTo>
                      <a:pt x="410" y="214"/>
                    </a:lnTo>
                    <a:lnTo>
                      <a:pt x="406" y="214"/>
                    </a:lnTo>
                    <a:lnTo>
                      <a:pt x="405" y="213"/>
                    </a:lnTo>
                    <a:lnTo>
                      <a:pt x="405" y="228"/>
                    </a:lnTo>
                    <a:lnTo>
                      <a:pt x="405" y="230"/>
                    </a:lnTo>
                    <a:lnTo>
                      <a:pt x="405" y="229"/>
                    </a:lnTo>
                    <a:lnTo>
                      <a:pt x="405" y="276"/>
                    </a:lnTo>
                    <a:lnTo>
                      <a:pt x="404" y="278"/>
                    </a:lnTo>
                    <a:lnTo>
                      <a:pt x="403" y="276"/>
                    </a:lnTo>
                    <a:lnTo>
                      <a:pt x="405" y="276"/>
                    </a:lnTo>
                    <a:lnTo>
                      <a:pt x="405" y="229"/>
                    </a:lnTo>
                    <a:lnTo>
                      <a:pt x="404" y="228"/>
                    </a:lnTo>
                    <a:lnTo>
                      <a:pt x="405" y="228"/>
                    </a:lnTo>
                    <a:lnTo>
                      <a:pt x="405" y="213"/>
                    </a:lnTo>
                    <a:lnTo>
                      <a:pt x="405" y="212"/>
                    </a:lnTo>
                    <a:lnTo>
                      <a:pt x="404" y="212"/>
                    </a:lnTo>
                    <a:lnTo>
                      <a:pt x="404" y="224"/>
                    </a:lnTo>
                    <a:lnTo>
                      <a:pt x="404" y="264"/>
                    </a:lnTo>
                    <a:lnTo>
                      <a:pt x="403" y="264"/>
                    </a:lnTo>
                    <a:lnTo>
                      <a:pt x="403" y="266"/>
                    </a:lnTo>
                    <a:lnTo>
                      <a:pt x="402" y="264"/>
                    </a:lnTo>
                    <a:lnTo>
                      <a:pt x="402" y="262"/>
                    </a:lnTo>
                    <a:lnTo>
                      <a:pt x="404" y="264"/>
                    </a:lnTo>
                    <a:lnTo>
                      <a:pt x="404" y="224"/>
                    </a:lnTo>
                    <a:lnTo>
                      <a:pt x="402" y="224"/>
                    </a:lnTo>
                    <a:lnTo>
                      <a:pt x="402" y="222"/>
                    </a:lnTo>
                    <a:lnTo>
                      <a:pt x="401" y="222"/>
                    </a:lnTo>
                    <a:lnTo>
                      <a:pt x="401" y="256"/>
                    </a:lnTo>
                    <a:lnTo>
                      <a:pt x="401" y="258"/>
                    </a:lnTo>
                    <a:lnTo>
                      <a:pt x="401" y="294"/>
                    </a:lnTo>
                    <a:lnTo>
                      <a:pt x="399" y="294"/>
                    </a:lnTo>
                    <a:lnTo>
                      <a:pt x="399" y="292"/>
                    </a:lnTo>
                    <a:lnTo>
                      <a:pt x="400" y="292"/>
                    </a:lnTo>
                    <a:lnTo>
                      <a:pt x="401" y="294"/>
                    </a:lnTo>
                    <a:lnTo>
                      <a:pt x="401" y="258"/>
                    </a:lnTo>
                    <a:lnTo>
                      <a:pt x="400" y="258"/>
                    </a:lnTo>
                    <a:lnTo>
                      <a:pt x="400" y="262"/>
                    </a:lnTo>
                    <a:lnTo>
                      <a:pt x="399" y="262"/>
                    </a:lnTo>
                    <a:lnTo>
                      <a:pt x="399" y="260"/>
                    </a:lnTo>
                    <a:lnTo>
                      <a:pt x="400" y="260"/>
                    </a:lnTo>
                    <a:lnTo>
                      <a:pt x="400" y="262"/>
                    </a:lnTo>
                    <a:lnTo>
                      <a:pt x="400" y="258"/>
                    </a:lnTo>
                    <a:lnTo>
                      <a:pt x="400" y="256"/>
                    </a:lnTo>
                    <a:lnTo>
                      <a:pt x="401" y="256"/>
                    </a:lnTo>
                    <a:lnTo>
                      <a:pt x="401" y="222"/>
                    </a:lnTo>
                    <a:lnTo>
                      <a:pt x="401" y="220"/>
                    </a:lnTo>
                    <a:lnTo>
                      <a:pt x="403" y="220"/>
                    </a:lnTo>
                    <a:lnTo>
                      <a:pt x="402" y="222"/>
                    </a:lnTo>
                    <a:lnTo>
                      <a:pt x="404" y="222"/>
                    </a:lnTo>
                    <a:lnTo>
                      <a:pt x="404" y="224"/>
                    </a:lnTo>
                    <a:lnTo>
                      <a:pt x="404" y="212"/>
                    </a:lnTo>
                    <a:lnTo>
                      <a:pt x="402" y="212"/>
                    </a:lnTo>
                    <a:lnTo>
                      <a:pt x="402" y="214"/>
                    </a:lnTo>
                    <a:lnTo>
                      <a:pt x="402" y="216"/>
                    </a:lnTo>
                    <a:lnTo>
                      <a:pt x="401" y="216"/>
                    </a:lnTo>
                    <a:lnTo>
                      <a:pt x="401" y="214"/>
                    </a:lnTo>
                    <a:lnTo>
                      <a:pt x="402" y="214"/>
                    </a:lnTo>
                    <a:lnTo>
                      <a:pt x="402" y="212"/>
                    </a:lnTo>
                    <a:lnTo>
                      <a:pt x="400" y="212"/>
                    </a:lnTo>
                    <a:lnTo>
                      <a:pt x="400" y="244"/>
                    </a:lnTo>
                    <a:lnTo>
                      <a:pt x="400" y="248"/>
                    </a:lnTo>
                    <a:lnTo>
                      <a:pt x="399" y="250"/>
                    </a:lnTo>
                    <a:lnTo>
                      <a:pt x="399" y="248"/>
                    </a:lnTo>
                    <a:lnTo>
                      <a:pt x="400" y="248"/>
                    </a:lnTo>
                    <a:lnTo>
                      <a:pt x="400" y="244"/>
                    </a:lnTo>
                    <a:lnTo>
                      <a:pt x="398" y="244"/>
                    </a:lnTo>
                    <a:lnTo>
                      <a:pt x="398" y="280"/>
                    </a:lnTo>
                    <a:lnTo>
                      <a:pt x="397" y="280"/>
                    </a:lnTo>
                    <a:lnTo>
                      <a:pt x="397" y="296"/>
                    </a:lnTo>
                    <a:lnTo>
                      <a:pt x="396" y="298"/>
                    </a:lnTo>
                    <a:lnTo>
                      <a:pt x="396" y="352"/>
                    </a:lnTo>
                    <a:lnTo>
                      <a:pt x="396" y="356"/>
                    </a:lnTo>
                    <a:lnTo>
                      <a:pt x="395" y="355"/>
                    </a:lnTo>
                    <a:lnTo>
                      <a:pt x="395" y="376"/>
                    </a:lnTo>
                    <a:lnTo>
                      <a:pt x="395" y="378"/>
                    </a:lnTo>
                    <a:lnTo>
                      <a:pt x="392" y="378"/>
                    </a:lnTo>
                    <a:lnTo>
                      <a:pt x="393" y="380"/>
                    </a:lnTo>
                    <a:lnTo>
                      <a:pt x="391" y="380"/>
                    </a:lnTo>
                    <a:lnTo>
                      <a:pt x="391" y="392"/>
                    </a:lnTo>
                    <a:lnTo>
                      <a:pt x="391" y="394"/>
                    </a:lnTo>
                    <a:lnTo>
                      <a:pt x="386" y="394"/>
                    </a:lnTo>
                    <a:lnTo>
                      <a:pt x="386" y="406"/>
                    </a:lnTo>
                    <a:lnTo>
                      <a:pt x="386" y="408"/>
                    </a:lnTo>
                    <a:lnTo>
                      <a:pt x="382" y="408"/>
                    </a:lnTo>
                    <a:lnTo>
                      <a:pt x="383" y="406"/>
                    </a:lnTo>
                    <a:lnTo>
                      <a:pt x="385" y="404"/>
                    </a:lnTo>
                    <a:lnTo>
                      <a:pt x="386" y="406"/>
                    </a:lnTo>
                    <a:lnTo>
                      <a:pt x="386" y="394"/>
                    </a:lnTo>
                    <a:lnTo>
                      <a:pt x="385" y="392"/>
                    </a:lnTo>
                    <a:lnTo>
                      <a:pt x="391" y="392"/>
                    </a:lnTo>
                    <a:lnTo>
                      <a:pt x="391" y="380"/>
                    </a:lnTo>
                    <a:lnTo>
                      <a:pt x="390" y="380"/>
                    </a:lnTo>
                    <a:lnTo>
                      <a:pt x="390" y="390"/>
                    </a:lnTo>
                    <a:lnTo>
                      <a:pt x="389" y="390"/>
                    </a:lnTo>
                    <a:lnTo>
                      <a:pt x="387" y="388"/>
                    </a:lnTo>
                    <a:lnTo>
                      <a:pt x="389" y="386"/>
                    </a:lnTo>
                    <a:lnTo>
                      <a:pt x="390" y="384"/>
                    </a:lnTo>
                    <a:lnTo>
                      <a:pt x="390" y="390"/>
                    </a:lnTo>
                    <a:lnTo>
                      <a:pt x="390" y="380"/>
                    </a:lnTo>
                    <a:lnTo>
                      <a:pt x="389" y="380"/>
                    </a:lnTo>
                    <a:lnTo>
                      <a:pt x="390" y="378"/>
                    </a:lnTo>
                    <a:lnTo>
                      <a:pt x="388" y="380"/>
                    </a:lnTo>
                    <a:lnTo>
                      <a:pt x="387" y="378"/>
                    </a:lnTo>
                    <a:lnTo>
                      <a:pt x="384" y="380"/>
                    </a:lnTo>
                    <a:lnTo>
                      <a:pt x="385" y="382"/>
                    </a:lnTo>
                    <a:lnTo>
                      <a:pt x="387" y="382"/>
                    </a:lnTo>
                    <a:lnTo>
                      <a:pt x="388" y="384"/>
                    </a:lnTo>
                    <a:lnTo>
                      <a:pt x="389" y="384"/>
                    </a:lnTo>
                    <a:lnTo>
                      <a:pt x="388" y="386"/>
                    </a:lnTo>
                    <a:lnTo>
                      <a:pt x="384" y="386"/>
                    </a:lnTo>
                    <a:lnTo>
                      <a:pt x="384" y="396"/>
                    </a:lnTo>
                    <a:lnTo>
                      <a:pt x="383" y="396"/>
                    </a:lnTo>
                    <a:lnTo>
                      <a:pt x="383" y="402"/>
                    </a:lnTo>
                    <a:lnTo>
                      <a:pt x="378" y="402"/>
                    </a:lnTo>
                    <a:lnTo>
                      <a:pt x="378" y="400"/>
                    </a:lnTo>
                    <a:lnTo>
                      <a:pt x="380" y="400"/>
                    </a:lnTo>
                    <a:lnTo>
                      <a:pt x="379" y="398"/>
                    </a:lnTo>
                    <a:lnTo>
                      <a:pt x="381" y="396"/>
                    </a:lnTo>
                    <a:lnTo>
                      <a:pt x="383" y="398"/>
                    </a:lnTo>
                    <a:lnTo>
                      <a:pt x="380" y="400"/>
                    </a:lnTo>
                    <a:lnTo>
                      <a:pt x="383" y="400"/>
                    </a:lnTo>
                    <a:lnTo>
                      <a:pt x="383" y="402"/>
                    </a:lnTo>
                    <a:lnTo>
                      <a:pt x="383" y="396"/>
                    </a:lnTo>
                    <a:lnTo>
                      <a:pt x="382" y="396"/>
                    </a:lnTo>
                    <a:lnTo>
                      <a:pt x="382" y="394"/>
                    </a:lnTo>
                    <a:lnTo>
                      <a:pt x="383" y="392"/>
                    </a:lnTo>
                    <a:lnTo>
                      <a:pt x="383" y="394"/>
                    </a:lnTo>
                    <a:lnTo>
                      <a:pt x="384" y="396"/>
                    </a:lnTo>
                    <a:lnTo>
                      <a:pt x="384" y="386"/>
                    </a:lnTo>
                    <a:lnTo>
                      <a:pt x="383" y="386"/>
                    </a:lnTo>
                    <a:lnTo>
                      <a:pt x="382" y="384"/>
                    </a:lnTo>
                    <a:lnTo>
                      <a:pt x="384" y="384"/>
                    </a:lnTo>
                    <a:lnTo>
                      <a:pt x="384" y="382"/>
                    </a:lnTo>
                    <a:lnTo>
                      <a:pt x="382" y="382"/>
                    </a:lnTo>
                    <a:lnTo>
                      <a:pt x="381" y="381"/>
                    </a:lnTo>
                    <a:lnTo>
                      <a:pt x="381" y="386"/>
                    </a:lnTo>
                    <a:lnTo>
                      <a:pt x="380" y="388"/>
                    </a:lnTo>
                    <a:lnTo>
                      <a:pt x="380" y="394"/>
                    </a:lnTo>
                    <a:lnTo>
                      <a:pt x="377" y="394"/>
                    </a:lnTo>
                    <a:lnTo>
                      <a:pt x="377" y="392"/>
                    </a:lnTo>
                    <a:lnTo>
                      <a:pt x="379" y="392"/>
                    </a:lnTo>
                    <a:lnTo>
                      <a:pt x="380" y="394"/>
                    </a:lnTo>
                    <a:lnTo>
                      <a:pt x="380" y="388"/>
                    </a:lnTo>
                    <a:lnTo>
                      <a:pt x="379" y="388"/>
                    </a:lnTo>
                    <a:lnTo>
                      <a:pt x="378" y="387"/>
                    </a:lnTo>
                    <a:lnTo>
                      <a:pt x="378" y="390"/>
                    </a:lnTo>
                    <a:lnTo>
                      <a:pt x="377" y="390"/>
                    </a:lnTo>
                    <a:lnTo>
                      <a:pt x="376" y="388"/>
                    </a:lnTo>
                    <a:lnTo>
                      <a:pt x="376" y="386"/>
                    </a:lnTo>
                    <a:lnTo>
                      <a:pt x="377" y="386"/>
                    </a:lnTo>
                    <a:lnTo>
                      <a:pt x="378" y="388"/>
                    </a:lnTo>
                    <a:lnTo>
                      <a:pt x="378" y="390"/>
                    </a:lnTo>
                    <a:lnTo>
                      <a:pt x="378" y="387"/>
                    </a:lnTo>
                    <a:lnTo>
                      <a:pt x="378" y="386"/>
                    </a:lnTo>
                    <a:lnTo>
                      <a:pt x="380" y="384"/>
                    </a:lnTo>
                    <a:lnTo>
                      <a:pt x="381" y="386"/>
                    </a:lnTo>
                    <a:lnTo>
                      <a:pt x="381" y="381"/>
                    </a:lnTo>
                    <a:lnTo>
                      <a:pt x="381" y="380"/>
                    </a:lnTo>
                    <a:lnTo>
                      <a:pt x="381" y="378"/>
                    </a:lnTo>
                    <a:lnTo>
                      <a:pt x="377" y="378"/>
                    </a:lnTo>
                    <a:lnTo>
                      <a:pt x="376" y="376"/>
                    </a:lnTo>
                    <a:lnTo>
                      <a:pt x="383" y="376"/>
                    </a:lnTo>
                    <a:lnTo>
                      <a:pt x="384" y="378"/>
                    </a:lnTo>
                    <a:lnTo>
                      <a:pt x="387" y="378"/>
                    </a:lnTo>
                    <a:lnTo>
                      <a:pt x="388" y="376"/>
                    </a:lnTo>
                    <a:lnTo>
                      <a:pt x="389" y="376"/>
                    </a:lnTo>
                    <a:lnTo>
                      <a:pt x="390" y="374"/>
                    </a:lnTo>
                    <a:lnTo>
                      <a:pt x="392" y="374"/>
                    </a:lnTo>
                    <a:lnTo>
                      <a:pt x="394" y="376"/>
                    </a:lnTo>
                    <a:lnTo>
                      <a:pt x="395" y="376"/>
                    </a:lnTo>
                    <a:lnTo>
                      <a:pt x="395" y="355"/>
                    </a:lnTo>
                    <a:lnTo>
                      <a:pt x="394" y="354"/>
                    </a:lnTo>
                    <a:lnTo>
                      <a:pt x="394" y="358"/>
                    </a:lnTo>
                    <a:lnTo>
                      <a:pt x="393" y="358"/>
                    </a:lnTo>
                    <a:lnTo>
                      <a:pt x="393" y="356"/>
                    </a:lnTo>
                    <a:lnTo>
                      <a:pt x="394" y="358"/>
                    </a:lnTo>
                    <a:lnTo>
                      <a:pt x="394" y="354"/>
                    </a:lnTo>
                    <a:lnTo>
                      <a:pt x="393" y="354"/>
                    </a:lnTo>
                    <a:lnTo>
                      <a:pt x="394" y="352"/>
                    </a:lnTo>
                    <a:lnTo>
                      <a:pt x="396" y="352"/>
                    </a:lnTo>
                    <a:lnTo>
                      <a:pt x="396" y="298"/>
                    </a:lnTo>
                    <a:lnTo>
                      <a:pt x="395" y="298"/>
                    </a:lnTo>
                    <a:lnTo>
                      <a:pt x="395" y="338"/>
                    </a:lnTo>
                    <a:lnTo>
                      <a:pt x="395" y="340"/>
                    </a:lnTo>
                    <a:lnTo>
                      <a:pt x="393" y="340"/>
                    </a:lnTo>
                    <a:lnTo>
                      <a:pt x="393" y="348"/>
                    </a:lnTo>
                    <a:lnTo>
                      <a:pt x="392" y="350"/>
                    </a:lnTo>
                    <a:lnTo>
                      <a:pt x="391" y="350"/>
                    </a:lnTo>
                    <a:lnTo>
                      <a:pt x="391" y="352"/>
                    </a:lnTo>
                    <a:lnTo>
                      <a:pt x="391" y="372"/>
                    </a:lnTo>
                    <a:lnTo>
                      <a:pt x="389" y="372"/>
                    </a:lnTo>
                    <a:lnTo>
                      <a:pt x="389" y="370"/>
                    </a:lnTo>
                    <a:lnTo>
                      <a:pt x="390" y="370"/>
                    </a:lnTo>
                    <a:lnTo>
                      <a:pt x="391" y="372"/>
                    </a:lnTo>
                    <a:lnTo>
                      <a:pt x="391" y="352"/>
                    </a:lnTo>
                    <a:lnTo>
                      <a:pt x="390" y="352"/>
                    </a:lnTo>
                    <a:lnTo>
                      <a:pt x="390" y="350"/>
                    </a:lnTo>
                    <a:lnTo>
                      <a:pt x="391" y="350"/>
                    </a:lnTo>
                    <a:lnTo>
                      <a:pt x="391" y="352"/>
                    </a:lnTo>
                    <a:lnTo>
                      <a:pt x="391" y="350"/>
                    </a:lnTo>
                    <a:lnTo>
                      <a:pt x="390" y="348"/>
                    </a:lnTo>
                    <a:lnTo>
                      <a:pt x="393" y="348"/>
                    </a:lnTo>
                    <a:lnTo>
                      <a:pt x="393" y="340"/>
                    </a:lnTo>
                    <a:lnTo>
                      <a:pt x="392" y="340"/>
                    </a:lnTo>
                    <a:lnTo>
                      <a:pt x="392" y="338"/>
                    </a:lnTo>
                    <a:lnTo>
                      <a:pt x="395" y="338"/>
                    </a:lnTo>
                    <a:lnTo>
                      <a:pt x="395" y="298"/>
                    </a:lnTo>
                    <a:lnTo>
                      <a:pt x="395" y="296"/>
                    </a:lnTo>
                    <a:lnTo>
                      <a:pt x="397" y="296"/>
                    </a:lnTo>
                    <a:lnTo>
                      <a:pt x="397" y="280"/>
                    </a:lnTo>
                    <a:lnTo>
                      <a:pt x="398" y="278"/>
                    </a:lnTo>
                    <a:lnTo>
                      <a:pt x="398" y="280"/>
                    </a:lnTo>
                    <a:lnTo>
                      <a:pt x="398" y="244"/>
                    </a:lnTo>
                    <a:lnTo>
                      <a:pt x="398" y="262"/>
                    </a:lnTo>
                    <a:lnTo>
                      <a:pt x="397" y="262"/>
                    </a:lnTo>
                    <a:lnTo>
                      <a:pt x="397" y="264"/>
                    </a:lnTo>
                    <a:lnTo>
                      <a:pt x="395" y="264"/>
                    </a:lnTo>
                    <a:lnTo>
                      <a:pt x="395" y="262"/>
                    </a:lnTo>
                    <a:lnTo>
                      <a:pt x="396" y="260"/>
                    </a:lnTo>
                    <a:lnTo>
                      <a:pt x="398" y="262"/>
                    </a:lnTo>
                    <a:lnTo>
                      <a:pt x="398" y="244"/>
                    </a:lnTo>
                    <a:lnTo>
                      <a:pt x="397" y="244"/>
                    </a:lnTo>
                    <a:lnTo>
                      <a:pt x="396" y="242"/>
                    </a:lnTo>
                    <a:lnTo>
                      <a:pt x="399" y="242"/>
                    </a:lnTo>
                    <a:lnTo>
                      <a:pt x="400" y="244"/>
                    </a:lnTo>
                    <a:lnTo>
                      <a:pt x="400" y="212"/>
                    </a:lnTo>
                    <a:lnTo>
                      <a:pt x="400" y="236"/>
                    </a:lnTo>
                    <a:lnTo>
                      <a:pt x="399" y="236"/>
                    </a:lnTo>
                    <a:lnTo>
                      <a:pt x="400" y="238"/>
                    </a:lnTo>
                    <a:lnTo>
                      <a:pt x="399" y="240"/>
                    </a:lnTo>
                    <a:lnTo>
                      <a:pt x="397" y="240"/>
                    </a:lnTo>
                    <a:lnTo>
                      <a:pt x="397" y="238"/>
                    </a:lnTo>
                    <a:lnTo>
                      <a:pt x="398" y="238"/>
                    </a:lnTo>
                    <a:lnTo>
                      <a:pt x="398" y="236"/>
                    </a:lnTo>
                    <a:lnTo>
                      <a:pt x="399" y="234"/>
                    </a:lnTo>
                    <a:lnTo>
                      <a:pt x="400" y="236"/>
                    </a:lnTo>
                    <a:lnTo>
                      <a:pt x="400" y="212"/>
                    </a:lnTo>
                    <a:lnTo>
                      <a:pt x="399" y="212"/>
                    </a:lnTo>
                    <a:lnTo>
                      <a:pt x="398" y="214"/>
                    </a:lnTo>
                    <a:lnTo>
                      <a:pt x="399" y="214"/>
                    </a:lnTo>
                    <a:lnTo>
                      <a:pt x="399" y="216"/>
                    </a:lnTo>
                    <a:lnTo>
                      <a:pt x="399" y="222"/>
                    </a:lnTo>
                    <a:lnTo>
                      <a:pt x="398" y="224"/>
                    </a:lnTo>
                    <a:lnTo>
                      <a:pt x="397" y="222"/>
                    </a:lnTo>
                    <a:lnTo>
                      <a:pt x="399" y="222"/>
                    </a:lnTo>
                    <a:lnTo>
                      <a:pt x="399" y="216"/>
                    </a:lnTo>
                    <a:lnTo>
                      <a:pt x="397" y="216"/>
                    </a:lnTo>
                    <a:lnTo>
                      <a:pt x="398" y="214"/>
                    </a:lnTo>
                    <a:lnTo>
                      <a:pt x="398" y="212"/>
                    </a:lnTo>
                    <a:lnTo>
                      <a:pt x="398" y="210"/>
                    </a:lnTo>
                    <a:lnTo>
                      <a:pt x="403" y="210"/>
                    </a:lnTo>
                    <a:lnTo>
                      <a:pt x="404" y="212"/>
                    </a:lnTo>
                    <a:lnTo>
                      <a:pt x="404" y="210"/>
                    </a:lnTo>
                    <a:lnTo>
                      <a:pt x="406" y="210"/>
                    </a:lnTo>
                    <a:lnTo>
                      <a:pt x="404" y="208"/>
                    </a:lnTo>
                    <a:lnTo>
                      <a:pt x="404" y="206"/>
                    </a:lnTo>
                    <a:lnTo>
                      <a:pt x="408" y="206"/>
                    </a:lnTo>
                    <a:lnTo>
                      <a:pt x="411" y="208"/>
                    </a:lnTo>
                    <a:lnTo>
                      <a:pt x="412" y="208"/>
                    </a:lnTo>
                    <a:lnTo>
                      <a:pt x="413" y="206"/>
                    </a:lnTo>
                    <a:lnTo>
                      <a:pt x="412" y="204"/>
                    </a:lnTo>
                    <a:lnTo>
                      <a:pt x="411" y="206"/>
                    </a:lnTo>
                    <a:lnTo>
                      <a:pt x="408" y="204"/>
                    </a:lnTo>
                    <a:lnTo>
                      <a:pt x="409" y="206"/>
                    </a:lnTo>
                    <a:lnTo>
                      <a:pt x="407" y="204"/>
                    </a:lnTo>
                    <a:lnTo>
                      <a:pt x="403" y="204"/>
                    </a:lnTo>
                    <a:lnTo>
                      <a:pt x="405" y="202"/>
                    </a:lnTo>
                    <a:lnTo>
                      <a:pt x="406" y="202"/>
                    </a:lnTo>
                    <a:lnTo>
                      <a:pt x="407" y="204"/>
                    </a:lnTo>
                    <a:lnTo>
                      <a:pt x="408" y="202"/>
                    </a:lnTo>
                    <a:lnTo>
                      <a:pt x="409" y="202"/>
                    </a:lnTo>
                    <a:lnTo>
                      <a:pt x="409" y="200"/>
                    </a:lnTo>
                    <a:lnTo>
                      <a:pt x="407" y="200"/>
                    </a:lnTo>
                    <a:lnTo>
                      <a:pt x="407" y="198"/>
                    </a:lnTo>
                    <a:lnTo>
                      <a:pt x="406" y="197"/>
                    </a:lnTo>
                    <a:lnTo>
                      <a:pt x="406" y="198"/>
                    </a:lnTo>
                    <a:lnTo>
                      <a:pt x="406" y="200"/>
                    </a:lnTo>
                    <a:lnTo>
                      <a:pt x="405" y="198"/>
                    </a:lnTo>
                    <a:lnTo>
                      <a:pt x="406" y="198"/>
                    </a:lnTo>
                    <a:lnTo>
                      <a:pt x="406" y="197"/>
                    </a:lnTo>
                    <a:lnTo>
                      <a:pt x="405" y="196"/>
                    </a:lnTo>
                    <a:lnTo>
                      <a:pt x="401" y="192"/>
                    </a:lnTo>
                    <a:lnTo>
                      <a:pt x="401" y="198"/>
                    </a:lnTo>
                    <a:lnTo>
                      <a:pt x="400" y="200"/>
                    </a:lnTo>
                    <a:lnTo>
                      <a:pt x="399" y="198"/>
                    </a:lnTo>
                    <a:lnTo>
                      <a:pt x="398" y="200"/>
                    </a:lnTo>
                    <a:lnTo>
                      <a:pt x="397" y="200"/>
                    </a:lnTo>
                    <a:lnTo>
                      <a:pt x="397" y="204"/>
                    </a:lnTo>
                    <a:lnTo>
                      <a:pt x="397" y="210"/>
                    </a:lnTo>
                    <a:lnTo>
                      <a:pt x="397" y="211"/>
                    </a:lnTo>
                    <a:lnTo>
                      <a:pt x="397" y="236"/>
                    </a:lnTo>
                    <a:lnTo>
                      <a:pt x="395" y="236"/>
                    </a:lnTo>
                    <a:lnTo>
                      <a:pt x="397" y="234"/>
                    </a:lnTo>
                    <a:lnTo>
                      <a:pt x="397" y="236"/>
                    </a:lnTo>
                    <a:lnTo>
                      <a:pt x="397" y="211"/>
                    </a:lnTo>
                    <a:lnTo>
                      <a:pt x="397" y="212"/>
                    </a:lnTo>
                    <a:lnTo>
                      <a:pt x="396" y="212"/>
                    </a:lnTo>
                    <a:lnTo>
                      <a:pt x="396" y="218"/>
                    </a:lnTo>
                    <a:lnTo>
                      <a:pt x="395" y="220"/>
                    </a:lnTo>
                    <a:lnTo>
                      <a:pt x="395" y="222"/>
                    </a:lnTo>
                    <a:lnTo>
                      <a:pt x="395" y="234"/>
                    </a:lnTo>
                    <a:lnTo>
                      <a:pt x="395" y="246"/>
                    </a:lnTo>
                    <a:lnTo>
                      <a:pt x="394" y="246"/>
                    </a:lnTo>
                    <a:lnTo>
                      <a:pt x="394" y="296"/>
                    </a:lnTo>
                    <a:lnTo>
                      <a:pt x="394" y="294"/>
                    </a:lnTo>
                    <a:lnTo>
                      <a:pt x="394" y="296"/>
                    </a:lnTo>
                    <a:lnTo>
                      <a:pt x="394" y="246"/>
                    </a:lnTo>
                    <a:lnTo>
                      <a:pt x="394" y="264"/>
                    </a:lnTo>
                    <a:lnTo>
                      <a:pt x="393" y="264"/>
                    </a:lnTo>
                    <a:lnTo>
                      <a:pt x="393" y="318"/>
                    </a:lnTo>
                    <a:lnTo>
                      <a:pt x="392" y="316"/>
                    </a:lnTo>
                    <a:lnTo>
                      <a:pt x="393" y="316"/>
                    </a:lnTo>
                    <a:lnTo>
                      <a:pt x="393" y="318"/>
                    </a:lnTo>
                    <a:lnTo>
                      <a:pt x="393" y="264"/>
                    </a:lnTo>
                    <a:lnTo>
                      <a:pt x="392" y="264"/>
                    </a:lnTo>
                    <a:lnTo>
                      <a:pt x="393" y="262"/>
                    </a:lnTo>
                    <a:lnTo>
                      <a:pt x="394" y="264"/>
                    </a:lnTo>
                    <a:lnTo>
                      <a:pt x="394" y="246"/>
                    </a:lnTo>
                    <a:lnTo>
                      <a:pt x="394" y="252"/>
                    </a:lnTo>
                    <a:lnTo>
                      <a:pt x="392" y="252"/>
                    </a:lnTo>
                    <a:lnTo>
                      <a:pt x="392" y="250"/>
                    </a:lnTo>
                    <a:lnTo>
                      <a:pt x="393" y="250"/>
                    </a:lnTo>
                    <a:lnTo>
                      <a:pt x="394" y="252"/>
                    </a:lnTo>
                    <a:lnTo>
                      <a:pt x="394" y="246"/>
                    </a:lnTo>
                    <a:lnTo>
                      <a:pt x="393" y="246"/>
                    </a:lnTo>
                    <a:lnTo>
                      <a:pt x="393" y="244"/>
                    </a:lnTo>
                    <a:lnTo>
                      <a:pt x="394" y="244"/>
                    </a:lnTo>
                    <a:lnTo>
                      <a:pt x="395" y="246"/>
                    </a:lnTo>
                    <a:lnTo>
                      <a:pt x="395" y="234"/>
                    </a:lnTo>
                    <a:lnTo>
                      <a:pt x="394" y="234"/>
                    </a:lnTo>
                    <a:lnTo>
                      <a:pt x="394" y="232"/>
                    </a:lnTo>
                    <a:lnTo>
                      <a:pt x="395" y="232"/>
                    </a:lnTo>
                    <a:lnTo>
                      <a:pt x="395" y="234"/>
                    </a:lnTo>
                    <a:lnTo>
                      <a:pt x="395" y="222"/>
                    </a:lnTo>
                    <a:lnTo>
                      <a:pt x="395" y="224"/>
                    </a:lnTo>
                    <a:lnTo>
                      <a:pt x="393" y="224"/>
                    </a:lnTo>
                    <a:lnTo>
                      <a:pt x="393" y="222"/>
                    </a:lnTo>
                    <a:lnTo>
                      <a:pt x="395" y="224"/>
                    </a:lnTo>
                    <a:lnTo>
                      <a:pt x="395" y="222"/>
                    </a:lnTo>
                    <a:lnTo>
                      <a:pt x="395" y="220"/>
                    </a:lnTo>
                    <a:lnTo>
                      <a:pt x="394" y="220"/>
                    </a:lnTo>
                    <a:lnTo>
                      <a:pt x="391" y="220"/>
                    </a:lnTo>
                    <a:lnTo>
                      <a:pt x="390" y="221"/>
                    </a:lnTo>
                    <a:lnTo>
                      <a:pt x="390" y="250"/>
                    </a:lnTo>
                    <a:lnTo>
                      <a:pt x="390" y="251"/>
                    </a:lnTo>
                    <a:lnTo>
                      <a:pt x="390" y="342"/>
                    </a:lnTo>
                    <a:lnTo>
                      <a:pt x="389" y="346"/>
                    </a:lnTo>
                    <a:lnTo>
                      <a:pt x="389" y="344"/>
                    </a:lnTo>
                    <a:lnTo>
                      <a:pt x="388" y="344"/>
                    </a:lnTo>
                    <a:lnTo>
                      <a:pt x="388" y="354"/>
                    </a:lnTo>
                    <a:lnTo>
                      <a:pt x="388" y="356"/>
                    </a:lnTo>
                    <a:lnTo>
                      <a:pt x="387" y="354"/>
                    </a:lnTo>
                    <a:lnTo>
                      <a:pt x="388" y="354"/>
                    </a:lnTo>
                    <a:lnTo>
                      <a:pt x="388" y="344"/>
                    </a:lnTo>
                    <a:lnTo>
                      <a:pt x="386" y="344"/>
                    </a:lnTo>
                    <a:lnTo>
                      <a:pt x="386" y="372"/>
                    </a:lnTo>
                    <a:lnTo>
                      <a:pt x="383" y="374"/>
                    </a:lnTo>
                    <a:lnTo>
                      <a:pt x="383" y="372"/>
                    </a:lnTo>
                    <a:lnTo>
                      <a:pt x="384" y="370"/>
                    </a:lnTo>
                    <a:lnTo>
                      <a:pt x="386" y="372"/>
                    </a:lnTo>
                    <a:lnTo>
                      <a:pt x="386" y="344"/>
                    </a:lnTo>
                    <a:lnTo>
                      <a:pt x="386" y="342"/>
                    </a:lnTo>
                    <a:lnTo>
                      <a:pt x="390" y="342"/>
                    </a:lnTo>
                    <a:lnTo>
                      <a:pt x="390" y="251"/>
                    </a:lnTo>
                    <a:lnTo>
                      <a:pt x="389" y="254"/>
                    </a:lnTo>
                    <a:lnTo>
                      <a:pt x="388" y="252"/>
                    </a:lnTo>
                    <a:lnTo>
                      <a:pt x="388" y="310"/>
                    </a:lnTo>
                    <a:lnTo>
                      <a:pt x="387" y="310"/>
                    </a:lnTo>
                    <a:lnTo>
                      <a:pt x="387" y="332"/>
                    </a:lnTo>
                    <a:lnTo>
                      <a:pt x="385" y="332"/>
                    </a:lnTo>
                    <a:lnTo>
                      <a:pt x="385" y="366"/>
                    </a:lnTo>
                    <a:lnTo>
                      <a:pt x="384" y="366"/>
                    </a:lnTo>
                    <a:lnTo>
                      <a:pt x="384" y="370"/>
                    </a:lnTo>
                    <a:lnTo>
                      <a:pt x="380" y="372"/>
                    </a:lnTo>
                    <a:lnTo>
                      <a:pt x="381" y="372"/>
                    </a:lnTo>
                    <a:lnTo>
                      <a:pt x="380" y="374"/>
                    </a:lnTo>
                    <a:lnTo>
                      <a:pt x="377" y="374"/>
                    </a:lnTo>
                    <a:lnTo>
                      <a:pt x="378" y="372"/>
                    </a:lnTo>
                    <a:lnTo>
                      <a:pt x="379" y="372"/>
                    </a:lnTo>
                    <a:lnTo>
                      <a:pt x="381" y="370"/>
                    </a:lnTo>
                    <a:lnTo>
                      <a:pt x="380" y="370"/>
                    </a:lnTo>
                    <a:lnTo>
                      <a:pt x="379" y="368"/>
                    </a:lnTo>
                    <a:lnTo>
                      <a:pt x="383" y="368"/>
                    </a:lnTo>
                    <a:lnTo>
                      <a:pt x="384" y="370"/>
                    </a:lnTo>
                    <a:lnTo>
                      <a:pt x="384" y="366"/>
                    </a:lnTo>
                    <a:lnTo>
                      <a:pt x="383" y="366"/>
                    </a:lnTo>
                    <a:lnTo>
                      <a:pt x="384" y="364"/>
                    </a:lnTo>
                    <a:lnTo>
                      <a:pt x="385" y="364"/>
                    </a:lnTo>
                    <a:lnTo>
                      <a:pt x="385" y="366"/>
                    </a:lnTo>
                    <a:lnTo>
                      <a:pt x="385" y="332"/>
                    </a:lnTo>
                    <a:lnTo>
                      <a:pt x="383" y="332"/>
                    </a:lnTo>
                    <a:lnTo>
                      <a:pt x="385" y="330"/>
                    </a:lnTo>
                    <a:lnTo>
                      <a:pt x="387" y="332"/>
                    </a:lnTo>
                    <a:lnTo>
                      <a:pt x="387" y="310"/>
                    </a:lnTo>
                    <a:lnTo>
                      <a:pt x="387" y="308"/>
                    </a:lnTo>
                    <a:lnTo>
                      <a:pt x="388" y="308"/>
                    </a:lnTo>
                    <a:lnTo>
                      <a:pt x="388" y="310"/>
                    </a:lnTo>
                    <a:lnTo>
                      <a:pt x="388" y="252"/>
                    </a:lnTo>
                    <a:lnTo>
                      <a:pt x="387" y="252"/>
                    </a:lnTo>
                    <a:lnTo>
                      <a:pt x="387" y="250"/>
                    </a:lnTo>
                    <a:lnTo>
                      <a:pt x="390" y="250"/>
                    </a:lnTo>
                    <a:lnTo>
                      <a:pt x="390" y="221"/>
                    </a:lnTo>
                    <a:lnTo>
                      <a:pt x="390" y="222"/>
                    </a:lnTo>
                    <a:lnTo>
                      <a:pt x="390" y="226"/>
                    </a:lnTo>
                    <a:lnTo>
                      <a:pt x="389" y="228"/>
                    </a:lnTo>
                    <a:lnTo>
                      <a:pt x="387" y="226"/>
                    </a:lnTo>
                    <a:lnTo>
                      <a:pt x="388" y="224"/>
                    </a:lnTo>
                    <a:lnTo>
                      <a:pt x="390" y="226"/>
                    </a:lnTo>
                    <a:lnTo>
                      <a:pt x="390" y="222"/>
                    </a:lnTo>
                    <a:lnTo>
                      <a:pt x="389" y="220"/>
                    </a:lnTo>
                    <a:lnTo>
                      <a:pt x="392" y="218"/>
                    </a:lnTo>
                    <a:lnTo>
                      <a:pt x="394" y="220"/>
                    </a:lnTo>
                    <a:lnTo>
                      <a:pt x="393" y="218"/>
                    </a:lnTo>
                    <a:lnTo>
                      <a:pt x="394" y="216"/>
                    </a:lnTo>
                    <a:lnTo>
                      <a:pt x="396" y="218"/>
                    </a:lnTo>
                    <a:lnTo>
                      <a:pt x="396" y="212"/>
                    </a:lnTo>
                    <a:lnTo>
                      <a:pt x="396" y="210"/>
                    </a:lnTo>
                    <a:lnTo>
                      <a:pt x="397" y="210"/>
                    </a:lnTo>
                    <a:lnTo>
                      <a:pt x="397" y="204"/>
                    </a:lnTo>
                    <a:lnTo>
                      <a:pt x="396" y="206"/>
                    </a:lnTo>
                    <a:lnTo>
                      <a:pt x="396" y="208"/>
                    </a:lnTo>
                    <a:lnTo>
                      <a:pt x="394" y="208"/>
                    </a:lnTo>
                    <a:lnTo>
                      <a:pt x="396" y="204"/>
                    </a:lnTo>
                    <a:lnTo>
                      <a:pt x="396" y="202"/>
                    </a:lnTo>
                    <a:lnTo>
                      <a:pt x="397" y="204"/>
                    </a:lnTo>
                    <a:lnTo>
                      <a:pt x="397" y="200"/>
                    </a:lnTo>
                    <a:lnTo>
                      <a:pt x="396" y="200"/>
                    </a:lnTo>
                    <a:lnTo>
                      <a:pt x="397" y="198"/>
                    </a:lnTo>
                    <a:lnTo>
                      <a:pt x="399" y="198"/>
                    </a:lnTo>
                    <a:lnTo>
                      <a:pt x="401" y="198"/>
                    </a:lnTo>
                    <a:lnTo>
                      <a:pt x="401" y="192"/>
                    </a:lnTo>
                    <a:lnTo>
                      <a:pt x="400" y="194"/>
                    </a:lnTo>
                    <a:lnTo>
                      <a:pt x="398" y="196"/>
                    </a:lnTo>
                    <a:lnTo>
                      <a:pt x="394" y="196"/>
                    </a:lnTo>
                    <a:lnTo>
                      <a:pt x="394" y="210"/>
                    </a:lnTo>
                    <a:lnTo>
                      <a:pt x="392" y="210"/>
                    </a:lnTo>
                    <a:lnTo>
                      <a:pt x="393" y="208"/>
                    </a:lnTo>
                    <a:lnTo>
                      <a:pt x="394" y="208"/>
                    </a:lnTo>
                    <a:lnTo>
                      <a:pt x="394" y="210"/>
                    </a:lnTo>
                    <a:lnTo>
                      <a:pt x="394" y="196"/>
                    </a:lnTo>
                    <a:lnTo>
                      <a:pt x="393" y="194"/>
                    </a:lnTo>
                    <a:lnTo>
                      <a:pt x="395" y="192"/>
                    </a:lnTo>
                    <a:lnTo>
                      <a:pt x="396" y="194"/>
                    </a:lnTo>
                    <a:lnTo>
                      <a:pt x="397" y="192"/>
                    </a:lnTo>
                    <a:lnTo>
                      <a:pt x="396" y="192"/>
                    </a:lnTo>
                    <a:lnTo>
                      <a:pt x="397" y="190"/>
                    </a:lnTo>
                    <a:lnTo>
                      <a:pt x="398" y="190"/>
                    </a:lnTo>
                    <a:lnTo>
                      <a:pt x="397" y="188"/>
                    </a:lnTo>
                    <a:lnTo>
                      <a:pt x="394" y="188"/>
                    </a:lnTo>
                    <a:lnTo>
                      <a:pt x="395" y="186"/>
                    </a:lnTo>
                    <a:lnTo>
                      <a:pt x="394" y="186"/>
                    </a:lnTo>
                    <a:lnTo>
                      <a:pt x="393" y="184"/>
                    </a:lnTo>
                    <a:lnTo>
                      <a:pt x="393" y="194"/>
                    </a:lnTo>
                    <a:lnTo>
                      <a:pt x="392" y="194"/>
                    </a:lnTo>
                    <a:lnTo>
                      <a:pt x="392" y="202"/>
                    </a:lnTo>
                    <a:lnTo>
                      <a:pt x="392" y="200"/>
                    </a:lnTo>
                    <a:lnTo>
                      <a:pt x="392" y="202"/>
                    </a:lnTo>
                    <a:lnTo>
                      <a:pt x="392" y="194"/>
                    </a:lnTo>
                    <a:lnTo>
                      <a:pt x="392" y="192"/>
                    </a:lnTo>
                    <a:lnTo>
                      <a:pt x="393" y="194"/>
                    </a:lnTo>
                    <a:lnTo>
                      <a:pt x="393" y="184"/>
                    </a:lnTo>
                    <a:lnTo>
                      <a:pt x="392" y="184"/>
                    </a:lnTo>
                    <a:lnTo>
                      <a:pt x="391" y="182"/>
                    </a:lnTo>
                    <a:lnTo>
                      <a:pt x="390" y="184"/>
                    </a:lnTo>
                    <a:lnTo>
                      <a:pt x="392" y="184"/>
                    </a:lnTo>
                    <a:lnTo>
                      <a:pt x="392" y="186"/>
                    </a:lnTo>
                    <a:lnTo>
                      <a:pt x="391" y="186"/>
                    </a:lnTo>
                    <a:lnTo>
                      <a:pt x="391" y="212"/>
                    </a:lnTo>
                    <a:lnTo>
                      <a:pt x="391" y="214"/>
                    </a:lnTo>
                    <a:lnTo>
                      <a:pt x="390" y="212"/>
                    </a:lnTo>
                    <a:lnTo>
                      <a:pt x="391" y="212"/>
                    </a:lnTo>
                    <a:lnTo>
                      <a:pt x="391" y="186"/>
                    </a:lnTo>
                    <a:lnTo>
                      <a:pt x="389" y="186"/>
                    </a:lnTo>
                    <a:lnTo>
                      <a:pt x="389" y="184"/>
                    </a:lnTo>
                    <a:lnTo>
                      <a:pt x="389" y="183"/>
                    </a:lnTo>
                    <a:lnTo>
                      <a:pt x="389" y="184"/>
                    </a:lnTo>
                    <a:lnTo>
                      <a:pt x="387" y="184"/>
                    </a:lnTo>
                    <a:lnTo>
                      <a:pt x="387" y="208"/>
                    </a:lnTo>
                    <a:lnTo>
                      <a:pt x="387" y="209"/>
                    </a:lnTo>
                    <a:lnTo>
                      <a:pt x="387" y="236"/>
                    </a:lnTo>
                    <a:lnTo>
                      <a:pt x="386" y="236"/>
                    </a:lnTo>
                    <a:lnTo>
                      <a:pt x="386" y="310"/>
                    </a:lnTo>
                    <a:lnTo>
                      <a:pt x="386" y="312"/>
                    </a:lnTo>
                    <a:lnTo>
                      <a:pt x="385" y="310"/>
                    </a:lnTo>
                    <a:lnTo>
                      <a:pt x="386" y="310"/>
                    </a:lnTo>
                    <a:lnTo>
                      <a:pt x="386" y="236"/>
                    </a:lnTo>
                    <a:lnTo>
                      <a:pt x="386" y="294"/>
                    </a:lnTo>
                    <a:lnTo>
                      <a:pt x="385" y="296"/>
                    </a:lnTo>
                    <a:lnTo>
                      <a:pt x="385" y="310"/>
                    </a:lnTo>
                    <a:lnTo>
                      <a:pt x="384" y="310"/>
                    </a:lnTo>
                    <a:lnTo>
                      <a:pt x="384" y="324"/>
                    </a:lnTo>
                    <a:lnTo>
                      <a:pt x="383" y="324"/>
                    </a:lnTo>
                    <a:lnTo>
                      <a:pt x="383" y="338"/>
                    </a:lnTo>
                    <a:lnTo>
                      <a:pt x="383" y="340"/>
                    </a:lnTo>
                    <a:lnTo>
                      <a:pt x="382" y="339"/>
                    </a:lnTo>
                    <a:lnTo>
                      <a:pt x="382" y="360"/>
                    </a:lnTo>
                    <a:lnTo>
                      <a:pt x="382" y="361"/>
                    </a:lnTo>
                    <a:lnTo>
                      <a:pt x="382" y="366"/>
                    </a:lnTo>
                    <a:lnTo>
                      <a:pt x="380" y="366"/>
                    </a:lnTo>
                    <a:lnTo>
                      <a:pt x="379" y="364"/>
                    </a:lnTo>
                    <a:lnTo>
                      <a:pt x="381" y="364"/>
                    </a:lnTo>
                    <a:lnTo>
                      <a:pt x="382" y="366"/>
                    </a:lnTo>
                    <a:lnTo>
                      <a:pt x="382" y="361"/>
                    </a:lnTo>
                    <a:lnTo>
                      <a:pt x="381" y="362"/>
                    </a:lnTo>
                    <a:lnTo>
                      <a:pt x="380" y="362"/>
                    </a:lnTo>
                    <a:lnTo>
                      <a:pt x="380" y="360"/>
                    </a:lnTo>
                    <a:lnTo>
                      <a:pt x="382" y="360"/>
                    </a:lnTo>
                    <a:lnTo>
                      <a:pt x="382" y="339"/>
                    </a:lnTo>
                    <a:lnTo>
                      <a:pt x="382" y="352"/>
                    </a:lnTo>
                    <a:lnTo>
                      <a:pt x="382" y="354"/>
                    </a:lnTo>
                    <a:lnTo>
                      <a:pt x="378" y="354"/>
                    </a:lnTo>
                    <a:lnTo>
                      <a:pt x="378" y="364"/>
                    </a:lnTo>
                    <a:lnTo>
                      <a:pt x="378" y="366"/>
                    </a:lnTo>
                    <a:lnTo>
                      <a:pt x="376" y="366"/>
                    </a:lnTo>
                    <a:lnTo>
                      <a:pt x="376" y="388"/>
                    </a:lnTo>
                    <a:lnTo>
                      <a:pt x="373" y="388"/>
                    </a:lnTo>
                    <a:lnTo>
                      <a:pt x="372" y="390"/>
                    </a:lnTo>
                    <a:lnTo>
                      <a:pt x="370" y="390"/>
                    </a:lnTo>
                    <a:lnTo>
                      <a:pt x="369" y="388"/>
                    </a:lnTo>
                    <a:lnTo>
                      <a:pt x="369" y="386"/>
                    </a:lnTo>
                    <a:lnTo>
                      <a:pt x="370" y="386"/>
                    </a:lnTo>
                    <a:lnTo>
                      <a:pt x="372" y="388"/>
                    </a:lnTo>
                    <a:lnTo>
                      <a:pt x="373" y="386"/>
                    </a:lnTo>
                    <a:lnTo>
                      <a:pt x="374" y="386"/>
                    </a:lnTo>
                    <a:lnTo>
                      <a:pt x="376" y="388"/>
                    </a:lnTo>
                    <a:lnTo>
                      <a:pt x="376" y="366"/>
                    </a:lnTo>
                    <a:lnTo>
                      <a:pt x="375" y="366"/>
                    </a:lnTo>
                    <a:lnTo>
                      <a:pt x="375" y="368"/>
                    </a:lnTo>
                    <a:lnTo>
                      <a:pt x="375" y="369"/>
                    </a:lnTo>
                    <a:lnTo>
                      <a:pt x="375" y="374"/>
                    </a:lnTo>
                    <a:lnTo>
                      <a:pt x="374" y="374"/>
                    </a:lnTo>
                    <a:lnTo>
                      <a:pt x="374" y="380"/>
                    </a:lnTo>
                    <a:lnTo>
                      <a:pt x="372" y="380"/>
                    </a:lnTo>
                    <a:lnTo>
                      <a:pt x="373" y="378"/>
                    </a:lnTo>
                    <a:lnTo>
                      <a:pt x="374" y="378"/>
                    </a:lnTo>
                    <a:lnTo>
                      <a:pt x="374" y="380"/>
                    </a:lnTo>
                    <a:lnTo>
                      <a:pt x="374" y="374"/>
                    </a:lnTo>
                    <a:lnTo>
                      <a:pt x="373" y="374"/>
                    </a:lnTo>
                    <a:lnTo>
                      <a:pt x="374" y="372"/>
                    </a:lnTo>
                    <a:lnTo>
                      <a:pt x="375" y="374"/>
                    </a:lnTo>
                    <a:lnTo>
                      <a:pt x="375" y="369"/>
                    </a:lnTo>
                    <a:lnTo>
                      <a:pt x="374" y="370"/>
                    </a:lnTo>
                    <a:lnTo>
                      <a:pt x="374" y="371"/>
                    </a:lnTo>
                    <a:lnTo>
                      <a:pt x="374" y="372"/>
                    </a:lnTo>
                    <a:lnTo>
                      <a:pt x="373" y="372"/>
                    </a:lnTo>
                    <a:lnTo>
                      <a:pt x="373" y="374"/>
                    </a:lnTo>
                    <a:lnTo>
                      <a:pt x="373" y="376"/>
                    </a:lnTo>
                    <a:lnTo>
                      <a:pt x="372" y="376"/>
                    </a:lnTo>
                    <a:lnTo>
                      <a:pt x="372" y="382"/>
                    </a:lnTo>
                    <a:lnTo>
                      <a:pt x="371" y="384"/>
                    </a:lnTo>
                    <a:lnTo>
                      <a:pt x="369" y="384"/>
                    </a:lnTo>
                    <a:lnTo>
                      <a:pt x="369" y="386"/>
                    </a:lnTo>
                    <a:lnTo>
                      <a:pt x="366" y="386"/>
                    </a:lnTo>
                    <a:lnTo>
                      <a:pt x="366" y="384"/>
                    </a:lnTo>
                    <a:lnTo>
                      <a:pt x="365" y="384"/>
                    </a:lnTo>
                    <a:lnTo>
                      <a:pt x="364" y="386"/>
                    </a:lnTo>
                    <a:lnTo>
                      <a:pt x="363" y="386"/>
                    </a:lnTo>
                    <a:lnTo>
                      <a:pt x="362" y="384"/>
                    </a:lnTo>
                    <a:lnTo>
                      <a:pt x="360" y="382"/>
                    </a:lnTo>
                    <a:lnTo>
                      <a:pt x="362" y="382"/>
                    </a:lnTo>
                    <a:lnTo>
                      <a:pt x="362" y="380"/>
                    </a:lnTo>
                    <a:lnTo>
                      <a:pt x="361" y="380"/>
                    </a:lnTo>
                    <a:lnTo>
                      <a:pt x="360" y="378"/>
                    </a:lnTo>
                    <a:lnTo>
                      <a:pt x="362" y="378"/>
                    </a:lnTo>
                    <a:lnTo>
                      <a:pt x="363" y="380"/>
                    </a:lnTo>
                    <a:lnTo>
                      <a:pt x="364" y="380"/>
                    </a:lnTo>
                    <a:lnTo>
                      <a:pt x="365" y="378"/>
                    </a:lnTo>
                    <a:lnTo>
                      <a:pt x="369" y="378"/>
                    </a:lnTo>
                    <a:lnTo>
                      <a:pt x="367" y="376"/>
                    </a:lnTo>
                    <a:lnTo>
                      <a:pt x="367" y="374"/>
                    </a:lnTo>
                    <a:lnTo>
                      <a:pt x="365" y="374"/>
                    </a:lnTo>
                    <a:lnTo>
                      <a:pt x="364" y="376"/>
                    </a:lnTo>
                    <a:lnTo>
                      <a:pt x="364" y="378"/>
                    </a:lnTo>
                    <a:lnTo>
                      <a:pt x="363" y="378"/>
                    </a:lnTo>
                    <a:lnTo>
                      <a:pt x="363" y="376"/>
                    </a:lnTo>
                    <a:lnTo>
                      <a:pt x="364" y="376"/>
                    </a:lnTo>
                    <a:lnTo>
                      <a:pt x="361" y="374"/>
                    </a:lnTo>
                    <a:lnTo>
                      <a:pt x="360" y="374"/>
                    </a:lnTo>
                    <a:lnTo>
                      <a:pt x="360" y="376"/>
                    </a:lnTo>
                    <a:lnTo>
                      <a:pt x="358" y="374"/>
                    </a:lnTo>
                    <a:lnTo>
                      <a:pt x="357" y="374"/>
                    </a:lnTo>
                    <a:lnTo>
                      <a:pt x="357" y="382"/>
                    </a:lnTo>
                    <a:lnTo>
                      <a:pt x="356" y="384"/>
                    </a:lnTo>
                    <a:lnTo>
                      <a:pt x="355" y="382"/>
                    </a:lnTo>
                    <a:lnTo>
                      <a:pt x="356" y="382"/>
                    </a:lnTo>
                    <a:lnTo>
                      <a:pt x="355" y="380"/>
                    </a:lnTo>
                    <a:lnTo>
                      <a:pt x="356" y="378"/>
                    </a:lnTo>
                    <a:lnTo>
                      <a:pt x="357" y="380"/>
                    </a:lnTo>
                    <a:lnTo>
                      <a:pt x="356" y="382"/>
                    </a:lnTo>
                    <a:lnTo>
                      <a:pt x="357" y="382"/>
                    </a:lnTo>
                    <a:lnTo>
                      <a:pt x="357" y="374"/>
                    </a:lnTo>
                    <a:lnTo>
                      <a:pt x="352" y="374"/>
                    </a:lnTo>
                    <a:lnTo>
                      <a:pt x="352" y="376"/>
                    </a:lnTo>
                    <a:lnTo>
                      <a:pt x="356" y="376"/>
                    </a:lnTo>
                    <a:lnTo>
                      <a:pt x="355" y="378"/>
                    </a:lnTo>
                    <a:lnTo>
                      <a:pt x="353" y="378"/>
                    </a:lnTo>
                    <a:lnTo>
                      <a:pt x="353" y="380"/>
                    </a:lnTo>
                    <a:lnTo>
                      <a:pt x="351" y="378"/>
                    </a:lnTo>
                    <a:lnTo>
                      <a:pt x="351" y="376"/>
                    </a:lnTo>
                    <a:lnTo>
                      <a:pt x="351" y="374"/>
                    </a:lnTo>
                    <a:lnTo>
                      <a:pt x="353" y="372"/>
                    </a:lnTo>
                    <a:lnTo>
                      <a:pt x="355" y="372"/>
                    </a:lnTo>
                    <a:lnTo>
                      <a:pt x="353" y="371"/>
                    </a:lnTo>
                    <a:lnTo>
                      <a:pt x="352" y="372"/>
                    </a:lnTo>
                    <a:lnTo>
                      <a:pt x="351" y="372"/>
                    </a:lnTo>
                    <a:lnTo>
                      <a:pt x="350" y="371"/>
                    </a:lnTo>
                    <a:lnTo>
                      <a:pt x="350" y="378"/>
                    </a:lnTo>
                    <a:lnTo>
                      <a:pt x="350" y="380"/>
                    </a:lnTo>
                    <a:lnTo>
                      <a:pt x="348" y="380"/>
                    </a:lnTo>
                    <a:lnTo>
                      <a:pt x="349" y="378"/>
                    </a:lnTo>
                    <a:lnTo>
                      <a:pt x="350" y="378"/>
                    </a:lnTo>
                    <a:lnTo>
                      <a:pt x="350" y="371"/>
                    </a:lnTo>
                    <a:lnTo>
                      <a:pt x="350" y="370"/>
                    </a:lnTo>
                    <a:lnTo>
                      <a:pt x="349" y="370"/>
                    </a:lnTo>
                    <a:lnTo>
                      <a:pt x="350" y="368"/>
                    </a:lnTo>
                    <a:lnTo>
                      <a:pt x="352" y="368"/>
                    </a:lnTo>
                    <a:lnTo>
                      <a:pt x="353" y="370"/>
                    </a:lnTo>
                    <a:lnTo>
                      <a:pt x="355" y="368"/>
                    </a:lnTo>
                    <a:lnTo>
                      <a:pt x="356" y="368"/>
                    </a:lnTo>
                    <a:lnTo>
                      <a:pt x="357" y="370"/>
                    </a:lnTo>
                    <a:lnTo>
                      <a:pt x="355" y="372"/>
                    </a:lnTo>
                    <a:lnTo>
                      <a:pt x="358" y="372"/>
                    </a:lnTo>
                    <a:lnTo>
                      <a:pt x="360" y="374"/>
                    </a:lnTo>
                    <a:lnTo>
                      <a:pt x="362" y="372"/>
                    </a:lnTo>
                    <a:lnTo>
                      <a:pt x="364" y="374"/>
                    </a:lnTo>
                    <a:lnTo>
                      <a:pt x="366" y="372"/>
                    </a:lnTo>
                    <a:lnTo>
                      <a:pt x="364" y="372"/>
                    </a:lnTo>
                    <a:lnTo>
                      <a:pt x="362" y="370"/>
                    </a:lnTo>
                    <a:lnTo>
                      <a:pt x="362" y="372"/>
                    </a:lnTo>
                    <a:lnTo>
                      <a:pt x="361" y="372"/>
                    </a:lnTo>
                    <a:lnTo>
                      <a:pt x="360" y="370"/>
                    </a:lnTo>
                    <a:lnTo>
                      <a:pt x="362" y="370"/>
                    </a:lnTo>
                    <a:lnTo>
                      <a:pt x="363" y="370"/>
                    </a:lnTo>
                    <a:lnTo>
                      <a:pt x="365" y="368"/>
                    </a:lnTo>
                    <a:lnTo>
                      <a:pt x="365" y="370"/>
                    </a:lnTo>
                    <a:lnTo>
                      <a:pt x="366" y="370"/>
                    </a:lnTo>
                    <a:lnTo>
                      <a:pt x="368" y="373"/>
                    </a:lnTo>
                    <a:lnTo>
                      <a:pt x="369" y="374"/>
                    </a:lnTo>
                    <a:lnTo>
                      <a:pt x="369" y="376"/>
                    </a:lnTo>
                    <a:lnTo>
                      <a:pt x="371" y="376"/>
                    </a:lnTo>
                    <a:lnTo>
                      <a:pt x="370" y="378"/>
                    </a:lnTo>
                    <a:lnTo>
                      <a:pt x="369" y="380"/>
                    </a:lnTo>
                    <a:lnTo>
                      <a:pt x="369" y="381"/>
                    </a:lnTo>
                    <a:lnTo>
                      <a:pt x="371" y="382"/>
                    </a:lnTo>
                    <a:lnTo>
                      <a:pt x="372" y="382"/>
                    </a:lnTo>
                    <a:lnTo>
                      <a:pt x="372" y="376"/>
                    </a:lnTo>
                    <a:lnTo>
                      <a:pt x="371" y="376"/>
                    </a:lnTo>
                    <a:lnTo>
                      <a:pt x="372" y="374"/>
                    </a:lnTo>
                    <a:lnTo>
                      <a:pt x="373" y="374"/>
                    </a:lnTo>
                    <a:lnTo>
                      <a:pt x="373" y="372"/>
                    </a:lnTo>
                    <a:lnTo>
                      <a:pt x="371" y="370"/>
                    </a:lnTo>
                    <a:lnTo>
                      <a:pt x="370" y="370"/>
                    </a:lnTo>
                    <a:lnTo>
                      <a:pt x="371" y="368"/>
                    </a:lnTo>
                    <a:lnTo>
                      <a:pt x="375" y="368"/>
                    </a:lnTo>
                    <a:lnTo>
                      <a:pt x="375" y="366"/>
                    </a:lnTo>
                    <a:lnTo>
                      <a:pt x="370" y="366"/>
                    </a:lnTo>
                    <a:lnTo>
                      <a:pt x="370" y="364"/>
                    </a:lnTo>
                    <a:lnTo>
                      <a:pt x="378" y="364"/>
                    </a:lnTo>
                    <a:lnTo>
                      <a:pt x="378" y="354"/>
                    </a:lnTo>
                    <a:lnTo>
                      <a:pt x="377" y="354"/>
                    </a:lnTo>
                    <a:lnTo>
                      <a:pt x="377" y="362"/>
                    </a:lnTo>
                    <a:lnTo>
                      <a:pt x="376" y="362"/>
                    </a:lnTo>
                    <a:lnTo>
                      <a:pt x="377" y="360"/>
                    </a:lnTo>
                    <a:lnTo>
                      <a:pt x="377" y="362"/>
                    </a:lnTo>
                    <a:lnTo>
                      <a:pt x="377" y="354"/>
                    </a:lnTo>
                    <a:lnTo>
                      <a:pt x="375" y="354"/>
                    </a:lnTo>
                    <a:lnTo>
                      <a:pt x="375" y="352"/>
                    </a:lnTo>
                    <a:lnTo>
                      <a:pt x="375" y="350"/>
                    </a:lnTo>
                    <a:lnTo>
                      <a:pt x="376" y="348"/>
                    </a:lnTo>
                    <a:lnTo>
                      <a:pt x="375" y="348"/>
                    </a:lnTo>
                    <a:lnTo>
                      <a:pt x="374" y="348"/>
                    </a:lnTo>
                    <a:lnTo>
                      <a:pt x="374" y="360"/>
                    </a:lnTo>
                    <a:lnTo>
                      <a:pt x="373" y="362"/>
                    </a:lnTo>
                    <a:lnTo>
                      <a:pt x="371" y="362"/>
                    </a:lnTo>
                    <a:lnTo>
                      <a:pt x="371" y="360"/>
                    </a:lnTo>
                    <a:lnTo>
                      <a:pt x="373" y="358"/>
                    </a:lnTo>
                    <a:lnTo>
                      <a:pt x="371" y="358"/>
                    </a:lnTo>
                    <a:lnTo>
                      <a:pt x="371" y="356"/>
                    </a:lnTo>
                    <a:lnTo>
                      <a:pt x="373" y="356"/>
                    </a:lnTo>
                    <a:lnTo>
                      <a:pt x="373" y="358"/>
                    </a:lnTo>
                    <a:lnTo>
                      <a:pt x="373" y="360"/>
                    </a:lnTo>
                    <a:lnTo>
                      <a:pt x="374" y="360"/>
                    </a:lnTo>
                    <a:lnTo>
                      <a:pt x="374" y="348"/>
                    </a:lnTo>
                    <a:lnTo>
                      <a:pt x="371" y="348"/>
                    </a:lnTo>
                    <a:lnTo>
                      <a:pt x="373" y="346"/>
                    </a:lnTo>
                    <a:lnTo>
                      <a:pt x="375" y="346"/>
                    </a:lnTo>
                    <a:lnTo>
                      <a:pt x="375" y="348"/>
                    </a:lnTo>
                    <a:lnTo>
                      <a:pt x="377" y="347"/>
                    </a:lnTo>
                    <a:lnTo>
                      <a:pt x="377" y="346"/>
                    </a:lnTo>
                    <a:lnTo>
                      <a:pt x="377" y="347"/>
                    </a:lnTo>
                    <a:lnTo>
                      <a:pt x="379" y="348"/>
                    </a:lnTo>
                    <a:lnTo>
                      <a:pt x="378" y="350"/>
                    </a:lnTo>
                    <a:lnTo>
                      <a:pt x="377" y="350"/>
                    </a:lnTo>
                    <a:lnTo>
                      <a:pt x="378" y="352"/>
                    </a:lnTo>
                    <a:lnTo>
                      <a:pt x="382" y="352"/>
                    </a:lnTo>
                    <a:lnTo>
                      <a:pt x="382" y="339"/>
                    </a:lnTo>
                    <a:lnTo>
                      <a:pt x="382" y="338"/>
                    </a:lnTo>
                    <a:lnTo>
                      <a:pt x="383" y="338"/>
                    </a:lnTo>
                    <a:lnTo>
                      <a:pt x="383" y="324"/>
                    </a:lnTo>
                    <a:lnTo>
                      <a:pt x="383" y="322"/>
                    </a:lnTo>
                    <a:lnTo>
                      <a:pt x="384" y="322"/>
                    </a:lnTo>
                    <a:lnTo>
                      <a:pt x="384" y="324"/>
                    </a:lnTo>
                    <a:lnTo>
                      <a:pt x="384" y="310"/>
                    </a:lnTo>
                    <a:lnTo>
                      <a:pt x="383" y="312"/>
                    </a:lnTo>
                    <a:lnTo>
                      <a:pt x="382" y="312"/>
                    </a:lnTo>
                    <a:lnTo>
                      <a:pt x="382" y="336"/>
                    </a:lnTo>
                    <a:lnTo>
                      <a:pt x="382" y="334"/>
                    </a:lnTo>
                    <a:lnTo>
                      <a:pt x="382" y="336"/>
                    </a:lnTo>
                    <a:lnTo>
                      <a:pt x="382" y="312"/>
                    </a:lnTo>
                    <a:lnTo>
                      <a:pt x="382" y="324"/>
                    </a:lnTo>
                    <a:lnTo>
                      <a:pt x="382" y="330"/>
                    </a:lnTo>
                    <a:lnTo>
                      <a:pt x="381" y="330"/>
                    </a:lnTo>
                    <a:lnTo>
                      <a:pt x="382" y="328"/>
                    </a:lnTo>
                    <a:lnTo>
                      <a:pt x="382" y="330"/>
                    </a:lnTo>
                    <a:lnTo>
                      <a:pt x="382" y="324"/>
                    </a:lnTo>
                    <a:lnTo>
                      <a:pt x="381" y="324"/>
                    </a:lnTo>
                    <a:lnTo>
                      <a:pt x="381" y="322"/>
                    </a:lnTo>
                    <a:lnTo>
                      <a:pt x="382" y="322"/>
                    </a:lnTo>
                    <a:lnTo>
                      <a:pt x="382" y="324"/>
                    </a:lnTo>
                    <a:lnTo>
                      <a:pt x="382" y="312"/>
                    </a:lnTo>
                    <a:lnTo>
                      <a:pt x="382" y="311"/>
                    </a:lnTo>
                    <a:lnTo>
                      <a:pt x="382" y="318"/>
                    </a:lnTo>
                    <a:lnTo>
                      <a:pt x="381" y="320"/>
                    </a:lnTo>
                    <a:lnTo>
                      <a:pt x="380" y="320"/>
                    </a:lnTo>
                    <a:lnTo>
                      <a:pt x="380" y="330"/>
                    </a:lnTo>
                    <a:lnTo>
                      <a:pt x="379" y="330"/>
                    </a:lnTo>
                    <a:lnTo>
                      <a:pt x="379" y="344"/>
                    </a:lnTo>
                    <a:lnTo>
                      <a:pt x="376" y="344"/>
                    </a:lnTo>
                    <a:lnTo>
                      <a:pt x="377" y="342"/>
                    </a:lnTo>
                    <a:lnTo>
                      <a:pt x="379" y="342"/>
                    </a:lnTo>
                    <a:lnTo>
                      <a:pt x="379" y="344"/>
                    </a:lnTo>
                    <a:lnTo>
                      <a:pt x="379" y="330"/>
                    </a:lnTo>
                    <a:lnTo>
                      <a:pt x="378" y="330"/>
                    </a:lnTo>
                    <a:lnTo>
                      <a:pt x="378" y="328"/>
                    </a:lnTo>
                    <a:lnTo>
                      <a:pt x="379" y="328"/>
                    </a:lnTo>
                    <a:lnTo>
                      <a:pt x="380" y="330"/>
                    </a:lnTo>
                    <a:lnTo>
                      <a:pt x="380" y="320"/>
                    </a:lnTo>
                    <a:lnTo>
                      <a:pt x="377" y="320"/>
                    </a:lnTo>
                    <a:lnTo>
                      <a:pt x="377" y="324"/>
                    </a:lnTo>
                    <a:lnTo>
                      <a:pt x="375" y="324"/>
                    </a:lnTo>
                    <a:lnTo>
                      <a:pt x="375" y="344"/>
                    </a:lnTo>
                    <a:lnTo>
                      <a:pt x="373" y="342"/>
                    </a:lnTo>
                    <a:lnTo>
                      <a:pt x="375" y="342"/>
                    </a:lnTo>
                    <a:lnTo>
                      <a:pt x="375" y="344"/>
                    </a:lnTo>
                    <a:lnTo>
                      <a:pt x="375" y="324"/>
                    </a:lnTo>
                    <a:lnTo>
                      <a:pt x="374" y="322"/>
                    </a:lnTo>
                    <a:lnTo>
                      <a:pt x="377" y="322"/>
                    </a:lnTo>
                    <a:lnTo>
                      <a:pt x="377" y="324"/>
                    </a:lnTo>
                    <a:lnTo>
                      <a:pt x="377" y="320"/>
                    </a:lnTo>
                    <a:lnTo>
                      <a:pt x="376" y="320"/>
                    </a:lnTo>
                    <a:lnTo>
                      <a:pt x="375" y="318"/>
                    </a:lnTo>
                    <a:lnTo>
                      <a:pt x="375" y="316"/>
                    </a:lnTo>
                    <a:lnTo>
                      <a:pt x="376" y="316"/>
                    </a:lnTo>
                    <a:lnTo>
                      <a:pt x="376" y="318"/>
                    </a:lnTo>
                    <a:lnTo>
                      <a:pt x="382" y="318"/>
                    </a:lnTo>
                    <a:lnTo>
                      <a:pt x="382" y="311"/>
                    </a:lnTo>
                    <a:lnTo>
                      <a:pt x="382" y="310"/>
                    </a:lnTo>
                    <a:lnTo>
                      <a:pt x="381" y="310"/>
                    </a:lnTo>
                    <a:lnTo>
                      <a:pt x="380" y="310"/>
                    </a:lnTo>
                    <a:lnTo>
                      <a:pt x="380" y="308"/>
                    </a:lnTo>
                    <a:lnTo>
                      <a:pt x="381" y="308"/>
                    </a:lnTo>
                    <a:lnTo>
                      <a:pt x="381" y="310"/>
                    </a:lnTo>
                    <a:lnTo>
                      <a:pt x="384" y="308"/>
                    </a:lnTo>
                    <a:lnTo>
                      <a:pt x="385" y="310"/>
                    </a:lnTo>
                    <a:lnTo>
                      <a:pt x="385" y="296"/>
                    </a:lnTo>
                    <a:lnTo>
                      <a:pt x="384" y="294"/>
                    </a:lnTo>
                    <a:lnTo>
                      <a:pt x="386" y="294"/>
                    </a:lnTo>
                    <a:lnTo>
                      <a:pt x="386" y="236"/>
                    </a:lnTo>
                    <a:lnTo>
                      <a:pt x="384" y="235"/>
                    </a:lnTo>
                    <a:lnTo>
                      <a:pt x="384" y="236"/>
                    </a:lnTo>
                    <a:lnTo>
                      <a:pt x="384" y="238"/>
                    </a:lnTo>
                    <a:lnTo>
                      <a:pt x="383" y="238"/>
                    </a:lnTo>
                    <a:lnTo>
                      <a:pt x="383" y="264"/>
                    </a:lnTo>
                    <a:lnTo>
                      <a:pt x="382" y="264"/>
                    </a:lnTo>
                    <a:lnTo>
                      <a:pt x="382" y="300"/>
                    </a:lnTo>
                    <a:lnTo>
                      <a:pt x="381" y="300"/>
                    </a:lnTo>
                    <a:lnTo>
                      <a:pt x="381" y="302"/>
                    </a:lnTo>
                    <a:lnTo>
                      <a:pt x="379" y="304"/>
                    </a:lnTo>
                    <a:lnTo>
                      <a:pt x="379" y="310"/>
                    </a:lnTo>
                    <a:lnTo>
                      <a:pt x="379" y="312"/>
                    </a:lnTo>
                    <a:lnTo>
                      <a:pt x="378" y="312"/>
                    </a:lnTo>
                    <a:lnTo>
                      <a:pt x="378" y="310"/>
                    </a:lnTo>
                    <a:lnTo>
                      <a:pt x="379" y="310"/>
                    </a:lnTo>
                    <a:lnTo>
                      <a:pt x="379" y="304"/>
                    </a:lnTo>
                    <a:lnTo>
                      <a:pt x="378" y="304"/>
                    </a:lnTo>
                    <a:lnTo>
                      <a:pt x="378" y="302"/>
                    </a:lnTo>
                    <a:lnTo>
                      <a:pt x="379" y="302"/>
                    </a:lnTo>
                    <a:lnTo>
                      <a:pt x="381" y="300"/>
                    </a:lnTo>
                    <a:lnTo>
                      <a:pt x="381" y="302"/>
                    </a:lnTo>
                    <a:lnTo>
                      <a:pt x="381" y="300"/>
                    </a:lnTo>
                    <a:lnTo>
                      <a:pt x="378" y="298"/>
                    </a:lnTo>
                    <a:lnTo>
                      <a:pt x="379" y="296"/>
                    </a:lnTo>
                    <a:lnTo>
                      <a:pt x="380" y="296"/>
                    </a:lnTo>
                    <a:lnTo>
                      <a:pt x="382" y="300"/>
                    </a:lnTo>
                    <a:lnTo>
                      <a:pt x="382" y="264"/>
                    </a:lnTo>
                    <a:lnTo>
                      <a:pt x="381" y="264"/>
                    </a:lnTo>
                    <a:lnTo>
                      <a:pt x="381" y="296"/>
                    </a:lnTo>
                    <a:lnTo>
                      <a:pt x="379" y="294"/>
                    </a:lnTo>
                    <a:lnTo>
                      <a:pt x="379" y="292"/>
                    </a:lnTo>
                    <a:lnTo>
                      <a:pt x="381" y="292"/>
                    </a:lnTo>
                    <a:lnTo>
                      <a:pt x="381" y="296"/>
                    </a:lnTo>
                    <a:lnTo>
                      <a:pt x="381" y="264"/>
                    </a:lnTo>
                    <a:lnTo>
                      <a:pt x="380" y="263"/>
                    </a:lnTo>
                    <a:lnTo>
                      <a:pt x="380" y="268"/>
                    </a:lnTo>
                    <a:lnTo>
                      <a:pt x="380" y="270"/>
                    </a:lnTo>
                    <a:lnTo>
                      <a:pt x="379" y="268"/>
                    </a:lnTo>
                    <a:lnTo>
                      <a:pt x="380" y="268"/>
                    </a:lnTo>
                    <a:lnTo>
                      <a:pt x="380" y="263"/>
                    </a:lnTo>
                    <a:lnTo>
                      <a:pt x="379" y="262"/>
                    </a:lnTo>
                    <a:lnTo>
                      <a:pt x="382" y="260"/>
                    </a:lnTo>
                    <a:lnTo>
                      <a:pt x="383" y="264"/>
                    </a:lnTo>
                    <a:lnTo>
                      <a:pt x="383" y="238"/>
                    </a:lnTo>
                    <a:lnTo>
                      <a:pt x="382" y="238"/>
                    </a:lnTo>
                    <a:lnTo>
                      <a:pt x="382" y="256"/>
                    </a:lnTo>
                    <a:lnTo>
                      <a:pt x="382" y="258"/>
                    </a:lnTo>
                    <a:lnTo>
                      <a:pt x="381" y="256"/>
                    </a:lnTo>
                    <a:lnTo>
                      <a:pt x="382" y="256"/>
                    </a:lnTo>
                    <a:lnTo>
                      <a:pt x="382" y="238"/>
                    </a:lnTo>
                    <a:lnTo>
                      <a:pt x="382" y="236"/>
                    </a:lnTo>
                    <a:lnTo>
                      <a:pt x="381" y="238"/>
                    </a:lnTo>
                    <a:lnTo>
                      <a:pt x="381" y="249"/>
                    </a:lnTo>
                    <a:lnTo>
                      <a:pt x="380" y="250"/>
                    </a:lnTo>
                    <a:lnTo>
                      <a:pt x="380" y="246"/>
                    </a:lnTo>
                    <a:lnTo>
                      <a:pt x="381" y="246"/>
                    </a:lnTo>
                    <a:lnTo>
                      <a:pt x="381" y="249"/>
                    </a:lnTo>
                    <a:lnTo>
                      <a:pt x="381" y="238"/>
                    </a:lnTo>
                    <a:lnTo>
                      <a:pt x="380" y="238"/>
                    </a:lnTo>
                    <a:lnTo>
                      <a:pt x="380" y="258"/>
                    </a:lnTo>
                    <a:lnTo>
                      <a:pt x="379" y="258"/>
                    </a:lnTo>
                    <a:lnTo>
                      <a:pt x="379" y="256"/>
                    </a:lnTo>
                    <a:lnTo>
                      <a:pt x="380" y="258"/>
                    </a:lnTo>
                    <a:lnTo>
                      <a:pt x="380" y="238"/>
                    </a:lnTo>
                    <a:lnTo>
                      <a:pt x="379" y="238"/>
                    </a:lnTo>
                    <a:lnTo>
                      <a:pt x="379" y="236"/>
                    </a:lnTo>
                    <a:lnTo>
                      <a:pt x="380" y="236"/>
                    </a:lnTo>
                    <a:lnTo>
                      <a:pt x="378" y="235"/>
                    </a:lnTo>
                    <a:lnTo>
                      <a:pt x="378" y="296"/>
                    </a:lnTo>
                    <a:lnTo>
                      <a:pt x="377" y="296"/>
                    </a:lnTo>
                    <a:lnTo>
                      <a:pt x="377" y="294"/>
                    </a:lnTo>
                    <a:lnTo>
                      <a:pt x="378" y="294"/>
                    </a:lnTo>
                    <a:lnTo>
                      <a:pt x="378" y="296"/>
                    </a:lnTo>
                    <a:lnTo>
                      <a:pt x="378" y="235"/>
                    </a:lnTo>
                    <a:lnTo>
                      <a:pt x="378" y="234"/>
                    </a:lnTo>
                    <a:lnTo>
                      <a:pt x="380" y="232"/>
                    </a:lnTo>
                    <a:lnTo>
                      <a:pt x="383" y="232"/>
                    </a:lnTo>
                    <a:lnTo>
                      <a:pt x="383" y="234"/>
                    </a:lnTo>
                    <a:lnTo>
                      <a:pt x="380" y="234"/>
                    </a:lnTo>
                    <a:lnTo>
                      <a:pt x="380" y="236"/>
                    </a:lnTo>
                    <a:lnTo>
                      <a:pt x="382" y="236"/>
                    </a:lnTo>
                    <a:lnTo>
                      <a:pt x="384" y="236"/>
                    </a:lnTo>
                    <a:lnTo>
                      <a:pt x="384" y="235"/>
                    </a:lnTo>
                    <a:lnTo>
                      <a:pt x="384" y="234"/>
                    </a:lnTo>
                    <a:lnTo>
                      <a:pt x="384" y="232"/>
                    </a:lnTo>
                    <a:lnTo>
                      <a:pt x="386" y="234"/>
                    </a:lnTo>
                    <a:lnTo>
                      <a:pt x="387" y="234"/>
                    </a:lnTo>
                    <a:lnTo>
                      <a:pt x="387" y="236"/>
                    </a:lnTo>
                    <a:lnTo>
                      <a:pt x="387" y="209"/>
                    </a:lnTo>
                    <a:lnTo>
                      <a:pt x="387" y="220"/>
                    </a:lnTo>
                    <a:lnTo>
                      <a:pt x="386" y="222"/>
                    </a:lnTo>
                    <a:lnTo>
                      <a:pt x="386" y="220"/>
                    </a:lnTo>
                    <a:lnTo>
                      <a:pt x="387" y="220"/>
                    </a:lnTo>
                    <a:lnTo>
                      <a:pt x="387" y="209"/>
                    </a:lnTo>
                    <a:lnTo>
                      <a:pt x="385" y="210"/>
                    </a:lnTo>
                    <a:lnTo>
                      <a:pt x="385" y="212"/>
                    </a:lnTo>
                    <a:lnTo>
                      <a:pt x="381" y="212"/>
                    </a:lnTo>
                    <a:lnTo>
                      <a:pt x="381" y="210"/>
                    </a:lnTo>
                    <a:lnTo>
                      <a:pt x="384" y="210"/>
                    </a:lnTo>
                    <a:lnTo>
                      <a:pt x="385" y="212"/>
                    </a:lnTo>
                    <a:lnTo>
                      <a:pt x="385" y="210"/>
                    </a:lnTo>
                    <a:lnTo>
                      <a:pt x="384" y="208"/>
                    </a:lnTo>
                    <a:lnTo>
                      <a:pt x="383" y="208"/>
                    </a:lnTo>
                    <a:lnTo>
                      <a:pt x="384" y="206"/>
                    </a:lnTo>
                    <a:lnTo>
                      <a:pt x="387" y="208"/>
                    </a:lnTo>
                    <a:lnTo>
                      <a:pt x="387" y="184"/>
                    </a:lnTo>
                    <a:lnTo>
                      <a:pt x="387" y="188"/>
                    </a:lnTo>
                    <a:lnTo>
                      <a:pt x="386" y="188"/>
                    </a:lnTo>
                    <a:lnTo>
                      <a:pt x="386" y="200"/>
                    </a:lnTo>
                    <a:lnTo>
                      <a:pt x="386" y="202"/>
                    </a:lnTo>
                    <a:lnTo>
                      <a:pt x="385" y="200"/>
                    </a:lnTo>
                    <a:lnTo>
                      <a:pt x="386" y="200"/>
                    </a:lnTo>
                    <a:lnTo>
                      <a:pt x="386" y="188"/>
                    </a:lnTo>
                    <a:lnTo>
                      <a:pt x="386" y="196"/>
                    </a:lnTo>
                    <a:lnTo>
                      <a:pt x="385" y="198"/>
                    </a:lnTo>
                    <a:lnTo>
                      <a:pt x="381" y="198"/>
                    </a:lnTo>
                    <a:lnTo>
                      <a:pt x="381" y="200"/>
                    </a:lnTo>
                    <a:lnTo>
                      <a:pt x="380" y="202"/>
                    </a:lnTo>
                    <a:lnTo>
                      <a:pt x="379" y="200"/>
                    </a:lnTo>
                    <a:lnTo>
                      <a:pt x="381" y="200"/>
                    </a:lnTo>
                    <a:lnTo>
                      <a:pt x="381" y="198"/>
                    </a:lnTo>
                    <a:lnTo>
                      <a:pt x="381" y="196"/>
                    </a:lnTo>
                    <a:lnTo>
                      <a:pt x="386" y="196"/>
                    </a:lnTo>
                    <a:lnTo>
                      <a:pt x="386" y="188"/>
                    </a:lnTo>
                    <a:lnTo>
                      <a:pt x="385" y="188"/>
                    </a:lnTo>
                    <a:lnTo>
                      <a:pt x="385" y="186"/>
                    </a:lnTo>
                    <a:lnTo>
                      <a:pt x="383" y="186"/>
                    </a:lnTo>
                    <a:lnTo>
                      <a:pt x="383" y="188"/>
                    </a:lnTo>
                    <a:lnTo>
                      <a:pt x="381" y="188"/>
                    </a:lnTo>
                    <a:lnTo>
                      <a:pt x="381" y="186"/>
                    </a:lnTo>
                    <a:lnTo>
                      <a:pt x="382" y="186"/>
                    </a:lnTo>
                    <a:lnTo>
                      <a:pt x="383" y="188"/>
                    </a:lnTo>
                    <a:lnTo>
                      <a:pt x="383" y="186"/>
                    </a:lnTo>
                    <a:lnTo>
                      <a:pt x="385" y="184"/>
                    </a:lnTo>
                    <a:lnTo>
                      <a:pt x="385" y="186"/>
                    </a:lnTo>
                    <a:lnTo>
                      <a:pt x="387" y="188"/>
                    </a:lnTo>
                    <a:lnTo>
                      <a:pt x="387" y="184"/>
                    </a:lnTo>
                    <a:lnTo>
                      <a:pt x="386" y="182"/>
                    </a:lnTo>
                    <a:lnTo>
                      <a:pt x="383" y="182"/>
                    </a:lnTo>
                    <a:lnTo>
                      <a:pt x="381" y="180"/>
                    </a:lnTo>
                    <a:lnTo>
                      <a:pt x="386" y="180"/>
                    </a:lnTo>
                    <a:lnTo>
                      <a:pt x="388" y="182"/>
                    </a:lnTo>
                    <a:lnTo>
                      <a:pt x="389" y="184"/>
                    </a:lnTo>
                    <a:lnTo>
                      <a:pt x="389" y="183"/>
                    </a:lnTo>
                    <a:lnTo>
                      <a:pt x="388" y="182"/>
                    </a:lnTo>
                    <a:lnTo>
                      <a:pt x="390" y="182"/>
                    </a:lnTo>
                    <a:lnTo>
                      <a:pt x="385" y="178"/>
                    </a:lnTo>
                    <a:lnTo>
                      <a:pt x="384" y="178"/>
                    </a:lnTo>
                    <a:lnTo>
                      <a:pt x="382" y="178"/>
                    </a:lnTo>
                    <a:lnTo>
                      <a:pt x="383" y="176"/>
                    </a:lnTo>
                    <a:lnTo>
                      <a:pt x="381" y="175"/>
                    </a:lnTo>
                    <a:lnTo>
                      <a:pt x="381" y="178"/>
                    </a:lnTo>
                    <a:lnTo>
                      <a:pt x="381" y="180"/>
                    </a:lnTo>
                    <a:lnTo>
                      <a:pt x="379" y="180"/>
                    </a:lnTo>
                    <a:lnTo>
                      <a:pt x="379" y="186"/>
                    </a:lnTo>
                    <a:lnTo>
                      <a:pt x="378" y="188"/>
                    </a:lnTo>
                    <a:lnTo>
                      <a:pt x="379" y="188"/>
                    </a:lnTo>
                    <a:lnTo>
                      <a:pt x="379" y="190"/>
                    </a:lnTo>
                    <a:lnTo>
                      <a:pt x="379" y="198"/>
                    </a:lnTo>
                    <a:lnTo>
                      <a:pt x="378" y="198"/>
                    </a:lnTo>
                    <a:lnTo>
                      <a:pt x="378" y="282"/>
                    </a:lnTo>
                    <a:lnTo>
                      <a:pt x="377" y="284"/>
                    </a:lnTo>
                    <a:lnTo>
                      <a:pt x="376" y="284"/>
                    </a:lnTo>
                    <a:lnTo>
                      <a:pt x="376" y="286"/>
                    </a:lnTo>
                    <a:lnTo>
                      <a:pt x="376" y="296"/>
                    </a:lnTo>
                    <a:lnTo>
                      <a:pt x="375" y="297"/>
                    </a:lnTo>
                    <a:lnTo>
                      <a:pt x="375" y="302"/>
                    </a:lnTo>
                    <a:lnTo>
                      <a:pt x="375" y="304"/>
                    </a:lnTo>
                    <a:lnTo>
                      <a:pt x="374" y="304"/>
                    </a:lnTo>
                    <a:lnTo>
                      <a:pt x="374" y="322"/>
                    </a:lnTo>
                    <a:lnTo>
                      <a:pt x="372" y="322"/>
                    </a:lnTo>
                    <a:lnTo>
                      <a:pt x="372" y="328"/>
                    </a:lnTo>
                    <a:lnTo>
                      <a:pt x="371" y="328"/>
                    </a:lnTo>
                    <a:lnTo>
                      <a:pt x="370" y="328"/>
                    </a:lnTo>
                    <a:lnTo>
                      <a:pt x="370" y="352"/>
                    </a:lnTo>
                    <a:lnTo>
                      <a:pt x="370" y="353"/>
                    </a:lnTo>
                    <a:lnTo>
                      <a:pt x="370" y="362"/>
                    </a:lnTo>
                    <a:lnTo>
                      <a:pt x="368" y="362"/>
                    </a:lnTo>
                    <a:lnTo>
                      <a:pt x="369" y="360"/>
                    </a:lnTo>
                    <a:lnTo>
                      <a:pt x="370" y="360"/>
                    </a:lnTo>
                    <a:lnTo>
                      <a:pt x="370" y="362"/>
                    </a:lnTo>
                    <a:lnTo>
                      <a:pt x="370" y="353"/>
                    </a:lnTo>
                    <a:lnTo>
                      <a:pt x="369" y="354"/>
                    </a:lnTo>
                    <a:lnTo>
                      <a:pt x="368" y="352"/>
                    </a:lnTo>
                    <a:lnTo>
                      <a:pt x="370" y="352"/>
                    </a:lnTo>
                    <a:lnTo>
                      <a:pt x="370" y="328"/>
                    </a:lnTo>
                    <a:lnTo>
                      <a:pt x="370" y="327"/>
                    </a:lnTo>
                    <a:lnTo>
                      <a:pt x="370" y="350"/>
                    </a:lnTo>
                    <a:lnTo>
                      <a:pt x="369" y="350"/>
                    </a:lnTo>
                    <a:lnTo>
                      <a:pt x="369" y="348"/>
                    </a:lnTo>
                    <a:lnTo>
                      <a:pt x="370" y="348"/>
                    </a:lnTo>
                    <a:lnTo>
                      <a:pt x="370" y="350"/>
                    </a:lnTo>
                    <a:lnTo>
                      <a:pt x="370" y="327"/>
                    </a:lnTo>
                    <a:lnTo>
                      <a:pt x="370" y="336"/>
                    </a:lnTo>
                    <a:lnTo>
                      <a:pt x="369" y="336"/>
                    </a:lnTo>
                    <a:lnTo>
                      <a:pt x="369" y="340"/>
                    </a:lnTo>
                    <a:lnTo>
                      <a:pt x="368" y="342"/>
                    </a:lnTo>
                    <a:lnTo>
                      <a:pt x="367" y="340"/>
                    </a:lnTo>
                    <a:lnTo>
                      <a:pt x="369" y="340"/>
                    </a:lnTo>
                    <a:lnTo>
                      <a:pt x="369" y="336"/>
                    </a:lnTo>
                    <a:lnTo>
                      <a:pt x="367" y="334"/>
                    </a:lnTo>
                    <a:lnTo>
                      <a:pt x="367" y="336"/>
                    </a:lnTo>
                    <a:lnTo>
                      <a:pt x="366" y="336"/>
                    </a:lnTo>
                    <a:lnTo>
                      <a:pt x="366" y="354"/>
                    </a:lnTo>
                    <a:lnTo>
                      <a:pt x="366" y="356"/>
                    </a:lnTo>
                    <a:lnTo>
                      <a:pt x="365" y="354"/>
                    </a:lnTo>
                    <a:lnTo>
                      <a:pt x="364" y="354"/>
                    </a:lnTo>
                    <a:lnTo>
                      <a:pt x="364" y="366"/>
                    </a:lnTo>
                    <a:lnTo>
                      <a:pt x="363" y="366"/>
                    </a:lnTo>
                    <a:lnTo>
                      <a:pt x="362" y="364"/>
                    </a:lnTo>
                    <a:lnTo>
                      <a:pt x="364" y="364"/>
                    </a:lnTo>
                    <a:lnTo>
                      <a:pt x="364" y="366"/>
                    </a:lnTo>
                    <a:lnTo>
                      <a:pt x="364" y="354"/>
                    </a:lnTo>
                    <a:lnTo>
                      <a:pt x="363" y="354"/>
                    </a:lnTo>
                    <a:lnTo>
                      <a:pt x="363" y="356"/>
                    </a:lnTo>
                    <a:lnTo>
                      <a:pt x="362" y="356"/>
                    </a:lnTo>
                    <a:lnTo>
                      <a:pt x="362" y="362"/>
                    </a:lnTo>
                    <a:lnTo>
                      <a:pt x="360" y="362"/>
                    </a:lnTo>
                    <a:lnTo>
                      <a:pt x="360" y="360"/>
                    </a:lnTo>
                    <a:lnTo>
                      <a:pt x="361" y="358"/>
                    </a:lnTo>
                    <a:lnTo>
                      <a:pt x="362" y="360"/>
                    </a:lnTo>
                    <a:lnTo>
                      <a:pt x="361" y="360"/>
                    </a:lnTo>
                    <a:lnTo>
                      <a:pt x="362" y="362"/>
                    </a:lnTo>
                    <a:lnTo>
                      <a:pt x="362" y="356"/>
                    </a:lnTo>
                    <a:lnTo>
                      <a:pt x="360" y="356"/>
                    </a:lnTo>
                    <a:lnTo>
                      <a:pt x="360" y="354"/>
                    </a:lnTo>
                    <a:lnTo>
                      <a:pt x="362" y="354"/>
                    </a:lnTo>
                    <a:lnTo>
                      <a:pt x="363" y="356"/>
                    </a:lnTo>
                    <a:lnTo>
                      <a:pt x="363" y="354"/>
                    </a:lnTo>
                    <a:lnTo>
                      <a:pt x="362" y="352"/>
                    </a:lnTo>
                    <a:lnTo>
                      <a:pt x="366" y="350"/>
                    </a:lnTo>
                    <a:lnTo>
                      <a:pt x="366" y="354"/>
                    </a:lnTo>
                    <a:lnTo>
                      <a:pt x="366" y="336"/>
                    </a:lnTo>
                    <a:lnTo>
                      <a:pt x="366" y="334"/>
                    </a:lnTo>
                    <a:lnTo>
                      <a:pt x="367" y="334"/>
                    </a:lnTo>
                    <a:lnTo>
                      <a:pt x="369" y="334"/>
                    </a:lnTo>
                    <a:lnTo>
                      <a:pt x="370" y="336"/>
                    </a:lnTo>
                    <a:lnTo>
                      <a:pt x="370" y="327"/>
                    </a:lnTo>
                    <a:lnTo>
                      <a:pt x="370" y="328"/>
                    </a:lnTo>
                    <a:lnTo>
                      <a:pt x="369" y="330"/>
                    </a:lnTo>
                    <a:lnTo>
                      <a:pt x="369" y="332"/>
                    </a:lnTo>
                    <a:lnTo>
                      <a:pt x="368" y="330"/>
                    </a:lnTo>
                    <a:lnTo>
                      <a:pt x="369" y="328"/>
                    </a:lnTo>
                    <a:lnTo>
                      <a:pt x="370" y="328"/>
                    </a:lnTo>
                    <a:lnTo>
                      <a:pt x="370" y="327"/>
                    </a:lnTo>
                    <a:lnTo>
                      <a:pt x="369" y="326"/>
                    </a:lnTo>
                    <a:lnTo>
                      <a:pt x="371" y="324"/>
                    </a:lnTo>
                    <a:lnTo>
                      <a:pt x="372" y="326"/>
                    </a:lnTo>
                    <a:lnTo>
                      <a:pt x="372" y="328"/>
                    </a:lnTo>
                    <a:lnTo>
                      <a:pt x="372" y="322"/>
                    </a:lnTo>
                    <a:lnTo>
                      <a:pt x="373" y="320"/>
                    </a:lnTo>
                    <a:lnTo>
                      <a:pt x="374" y="322"/>
                    </a:lnTo>
                    <a:lnTo>
                      <a:pt x="374" y="304"/>
                    </a:lnTo>
                    <a:lnTo>
                      <a:pt x="373" y="304"/>
                    </a:lnTo>
                    <a:lnTo>
                      <a:pt x="373" y="314"/>
                    </a:lnTo>
                    <a:lnTo>
                      <a:pt x="372" y="316"/>
                    </a:lnTo>
                    <a:lnTo>
                      <a:pt x="371" y="316"/>
                    </a:lnTo>
                    <a:lnTo>
                      <a:pt x="371" y="314"/>
                    </a:lnTo>
                    <a:lnTo>
                      <a:pt x="373" y="314"/>
                    </a:lnTo>
                    <a:lnTo>
                      <a:pt x="373" y="304"/>
                    </a:lnTo>
                    <a:lnTo>
                      <a:pt x="372" y="302"/>
                    </a:lnTo>
                    <a:lnTo>
                      <a:pt x="371" y="302"/>
                    </a:lnTo>
                    <a:lnTo>
                      <a:pt x="370" y="302"/>
                    </a:lnTo>
                    <a:lnTo>
                      <a:pt x="369" y="302"/>
                    </a:lnTo>
                    <a:lnTo>
                      <a:pt x="369" y="304"/>
                    </a:lnTo>
                    <a:lnTo>
                      <a:pt x="369" y="306"/>
                    </a:lnTo>
                    <a:lnTo>
                      <a:pt x="369" y="320"/>
                    </a:lnTo>
                    <a:lnTo>
                      <a:pt x="367" y="320"/>
                    </a:lnTo>
                    <a:lnTo>
                      <a:pt x="367" y="328"/>
                    </a:lnTo>
                    <a:lnTo>
                      <a:pt x="366" y="328"/>
                    </a:lnTo>
                    <a:lnTo>
                      <a:pt x="366" y="326"/>
                    </a:lnTo>
                    <a:lnTo>
                      <a:pt x="366" y="348"/>
                    </a:lnTo>
                    <a:lnTo>
                      <a:pt x="365" y="348"/>
                    </a:lnTo>
                    <a:lnTo>
                      <a:pt x="366" y="346"/>
                    </a:lnTo>
                    <a:lnTo>
                      <a:pt x="366" y="348"/>
                    </a:lnTo>
                    <a:lnTo>
                      <a:pt x="366" y="326"/>
                    </a:lnTo>
                    <a:lnTo>
                      <a:pt x="365" y="326"/>
                    </a:lnTo>
                    <a:lnTo>
                      <a:pt x="365" y="340"/>
                    </a:lnTo>
                    <a:lnTo>
                      <a:pt x="365" y="342"/>
                    </a:lnTo>
                    <a:lnTo>
                      <a:pt x="364" y="342"/>
                    </a:lnTo>
                    <a:lnTo>
                      <a:pt x="364" y="340"/>
                    </a:lnTo>
                    <a:lnTo>
                      <a:pt x="365" y="340"/>
                    </a:lnTo>
                    <a:lnTo>
                      <a:pt x="365" y="326"/>
                    </a:lnTo>
                    <a:lnTo>
                      <a:pt x="365" y="324"/>
                    </a:lnTo>
                    <a:lnTo>
                      <a:pt x="367" y="326"/>
                    </a:lnTo>
                    <a:lnTo>
                      <a:pt x="366" y="326"/>
                    </a:lnTo>
                    <a:lnTo>
                      <a:pt x="367" y="328"/>
                    </a:lnTo>
                    <a:lnTo>
                      <a:pt x="367" y="320"/>
                    </a:lnTo>
                    <a:lnTo>
                      <a:pt x="368" y="318"/>
                    </a:lnTo>
                    <a:lnTo>
                      <a:pt x="369" y="320"/>
                    </a:lnTo>
                    <a:lnTo>
                      <a:pt x="369" y="306"/>
                    </a:lnTo>
                    <a:lnTo>
                      <a:pt x="368" y="306"/>
                    </a:lnTo>
                    <a:lnTo>
                      <a:pt x="368" y="305"/>
                    </a:lnTo>
                    <a:lnTo>
                      <a:pt x="368" y="310"/>
                    </a:lnTo>
                    <a:lnTo>
                      <a:pt x="366" y="310"/>
                    </a:lnTo>
                    <a:lnTo>
                      <a:pt x="365" y="308"/>
                    </a:lnTo>
                    <a:lnTo>
                      <a:pt x="364" y="310"/>
                    </a:lnTo>
                    <a:lnTo>
                      <a:pt x="364" y="336"/>
                    </a:lnTo>
                    <a:lnTo>
                      <a:pt x="364" y="338"/>
                    </a:lnTo>
                    <a:lnTo>
                      <a:pt x="362" y="338"/>
                    </a:lnTo>
                    <a:lnTo>
                      <a:pt x="362" y="336"/>
                    </a:lnTo>
                    <a:lnTo>
                      <a:pt x="361" y="337"/>
                    </a:lnTo>
                    <a:lnTo>
                      <a:pt x="361" y="342"/>
                    </a:lnTo>
                    <a:lnTo>
                      <a:pt x="361" y="344"/>
                    </a:lnTo>
                    <a:lnTo>
                      <a:pt x="360" y="346"/>
                    </a:lnTo>
                    <a:lnTo>
                      <a:pt x="358" y="344"/>
                    </a:lnTo>
                    <a:lnTo>
                      <a:pt x="361" y="344"/>
                    </a:lnTo>
                    <a:lnTo>
                      <a:pt x="361" y="342"/>
                    </a:lnTo>
                    <a:lnTo>
                      <a:pt x="359" y="342"/>
                    </a:lnTo>
                    <a:lnTo>
                      <a:pt x="359" y="340"/>
                    </a:lnTo>
                    <a:lnTo>
                      <a:pt x="358" y="340"/>
                    </a:lnTo>
                    <a:lnTo>
                      <a:pt x="359" y="338"/>
                    </a:lnTo>
                    <a:lnTo>
                      <a:pt x="361" y="342"/>
                    </a:lnTo>
                    <a:lnTo>
                      <a:pt x="361" y="337"/>
                    </a:lnTo>
                    <a:lnTo>
                      <a:pt x="359" y="338"/>
                    </a:lnTo>
                    <a:lnTo>
                      <a:pt x="359" y="336"/>
                    </a:lnTo>
                    <a:lnTo>
                      <a:pt x="358" y="336"/>
                    </a:lnTo>
                    <a:lnTo>
                      <a:pt x="359" y="334"/>
                    </a:lnTo>
                    <a:lnTo>
                      <a:pt x="361" y="334"/>
                    </a:lnTo>
                    <a:lnTo>
                      <a:pt x="362" y="336"/>
                    </a:lnTo>
                    <a:lnTo>
                      <a:pt x="364" y="336"/>
                    </a:lnTo>
                    <a:lnTo>
                      <a:pt x="364" y="310"/>
                    </a:lnTo>
                    <a:lnTo>
                      <a:pt x="364" y="316"/>
                    </a:lnTo>
                    <a:lnTo>
                      <a:pt x="362" y="316"/>
                    </a:lnTo>
                    <a:lnTo>
                      <a:pt x="362" y="332"/>
                    </a:lnTo>
                    <a:lnTo>
                      <a:pt x="361" y="332"/>
                    </a:lnTo>
                    <a:lnTo>
                      <a:pt x="362" y="330"/>
                    </a:lnTo>
                    <a:lnTo>
                      <a:pt x="362" y="332"/>
                    </a:lnTo>
                    <a:lnTo>
                      <a:pt x="362" y="316"/>
                    </a:lnTo>
                    <a:lnTo>
                      <a:pt x="360" y="316"/>
                    </a:lnTo>
                    <a:lnTo>
                      <a:pt x="360" y="332"/>
                    </a:lnTo>
                    <a:lnTo>
                      <a:pt x="359" y="332"/>
                    </a:lnTo>
                    <a:lnTo>
                      <a:pt x="358" y="330"/>
                    </a:lnTo>
                    <a:lnTo>
                      <a:pt x="359" y="330"/>
                    </a:lnTo>
                    <a:lnTo>
                      <a:pt x="360" y="332"/>
                    </a:lnTo>
                    <a:lnTo>
                      <a:pt x="360" y="316"/>
                    </a:lnTo>
                    <a:lnTo>
                      <a:pt x="359" y="316"/>
                    </a:lnTo>
                    <a:lnTo>
                      <a:pt x="360" y="314"/>
                    </a:lnTo>
                    <a:lnTo>
                      <a:pt x="363" y="314"/>
                    </a:lnTo>
                    <a:lnTo>
                      <a:pt x="364" y="316"/>
                    </a:lnTo>
                    <a:lnTo>
                      <a:pt x="364" y="310"/>
                    </a:lnTo>
                    <a:lnTo>
                      <a:pt x="363" y="310"/>
                    </a:lnTo>
                    <a:lnTo>
                      <a:pt x="363" y="312"/>
                    </a:lnTo>
                    <a:lnTo>
                      <a:pt x="359" y="312"/>
                    </a:lnTo>
                    <a:lnTo>
                      <a:pt x="359" y="310"/>
                    </a:lnTo>
                    <a:lnTo>
                      <a:pt x="361" y="310"/>
                    </a:lnTo>
                    <a:lnTo>
                      <a:pt x="361" y="308"/>
                    </a:lnTo>
                    <a:lnTo>
                      <a:pt x="364" y="308"/>
                    </a:lnTo>
                    <a:lnTo>
                      <a:pt x="364" y="306"/>
                    </a:lnTo>
                    <a:lnTo>
                      <a:pt x="365" y="306"/>
                    </a:lnTo>
                    <a:lnTo>
                      <a:pt x="364" y="304"/>
                    </a:lnTo>
                    <a:lnTo>
                      <a:pt x="367" y="304"/>
                    </a:lnTo>
                    <a:lnTo>
                      <a:pt x="366" y="306"/>
                    </a:lnTo>
                    <a:lnTo>
                      <a:pt x="366" y="308"/>
                    </a:lnTo>
                    <a:lnTo>
                      <a:pt x="367" y="308"/>
                    </a:lnTo>
                    <a:lnTo>
                      <a:pt x="368" y="310"/>
                    </a:lnTo>
                    <a:lnTo>
                      <a:pt x="368" y="305"/>
                    </a:lnTo>
                    <a:lnTo>
                      <a:pt x="368" y="304"/>
                    </a:lnTo>
                    <a:lnTo>
                      <a:pt x="367" y="304"/>
                    </a:lnTo>
                    <a:lnTo>
                      <a:pt x="368" y="302"/>
                    </a:lnTo>
                    <a:lnTo>
                      <a:pt x="369" y="302"/>
                    </a:lnTo>
                    <a:lnTo>
                      <a:pt x="369" y="304"/>
                    </a:lnTo>
                    <a:lnTo>
                      <a:pt x="369" y="302"/>
                    </a:lnTo>
                    <a:lnTo>
                      <a:pt x="369" y="300"/>
                    </a:lnTo>
                    <a:lnTo>
                      <a:pt x="370" y="300"/>
                    </a:lnTo>
                    <a:lnTo>
                      <a:pt x="371" y="302"/>
                    </a:lnTo>
                    <a:lnTo>
                      <a:pt x="373" y="300"/>
                    </a:lnTo>
                    <a:lnTo>
                      <a:pt x="374" y="300"/>
                    </a:lnTo>
                    <a:lnTo>
                      <a:pt x="375" y="302"/>
                    </a:lnTo>
                    <a:lnTo>
                      <a:pt x="375" y="297"/>
                    </a:lnTo>
                    <a:lnTo>
                      <a:pt x="375" y="298"/>
                    </a:lnTo>
                    <a:lnTo>
                      <a:pt x="372" y="298"/>
                    </a:lnTo>
                    <a:lnTo>
                      <a:pt x="374" y="296"/>
                    </a:lnTo>
                    <a:lnTo>
                      <a:pt x="374" y="294"/>
                    </a:lnTo>
                    <a:lnTo>
                      <a:pt x="376" y="294"/>
                    </a:lnTo>
                    <a:lnTo>
                      <a:pt x="376" y="296"/>
                    </a:lnTo>
                    <a:lnTo>
                      <a:pt x="376" y="286"/>
                    </a:lnTo>
                    <a:lnTo>
                      <a:pt x="374" y="288"/>
                    </a:lnTo>
                    <a:lnTo>
                      <a:pt x="374" y="286"/>
                    </a:lnTo>
                    <a:lnTo>
                      <a:pt x="376" y="286"/>
                    </a:lnTo>
                    <a:lnTo>
                      <a:pt x="376" y="284"/>
                    </a:lnTo>
                    <a:lnTo>
                      <a:pt x="376" y="282"/>
                    </a:lnTo>
                    <a:lnTo>
                      <a:pt x="378" y="280"/>
                    </a:lnTo>
                    <a:lnTo>
                      <a:pt x="378" y="282"/>
                    </a:lnTo>
                    <a:lnTo>
                      <a:pt x="378" y="198"/>
                    </a:lnTo>
                    <a:lnTo>
                      <a:pt x="377" y="198"/>
                    </a:lnTo>
                    <a:lnTo>
                      <a:pt x="376" y="200"/>
                    </a:lnTo>
                    <a:lnTo>
                      <a:pt x="377" y="200"/>
                    </a:lnTo>
                    <a:lnTo>
                      <a:pt x="377" y="202"/>
                    </a:lnTo>
                    <a:lnTo>
                      <a:pt x="376" y="202"/>
                    </a:lnTo>
                    <a:lnTo>
                      <a:pt x="376" y="226"/>
                    </a:lnTo>
                    <a:lnTo>
                      <a:pt x="376" y="228"/>
                    </a:lnTo>
                    <a:lnTo>
                      <a:pt x="376" y="234"/>
                    </a:lnTo>
                    <a:lnTo>
                      <a:pt x="375" y="236"/>
                    </a:lnTo>
                    <a:lnTo>
                      <a:pt x="375" y="268"/>
                    </a:lnTo>
                    <a:lnTo>
                      <a:pt x="374" y="268"/>
                    </a:lnTo>
                    <a:lnTo>
                      <a:pt x="374" y="292"/>
                    </a:lnTo>
                    <a:lnTo>
                      <a:pt x="373" y="292"/>
                    </a:lnTo>
                    <a:lnTo>
                      <a:pt x="373" y="290"/>
                    </a:lnTo>
                    <a:lnTo>
                      <a:pt x="374" y="290"/>
                    </a:lnTo>
                    <a:lnTo>
                      <a:pt x="374" y="292"/>
                    </a:lnTo>
                    <a:lnTo>
                      <a:pt x="374" y="268"/>
                    </a:lnTo>
                    <a:lnTo>
                      <a:pt x="373" y="268"/>
                    </a:lnTo>
                    <a:lnTo>
                      <a:pt x="373" y="290"/>
                    </a:lnTo>
                    <a:lnTo>
                      <a:pt x="372" y="290"/>
                    </a:lnTo>
                    <a:lnTo>
                      <a:pt x="372" y="294"/>
                    </a:lnTo>
                    <a:lnTo>
                      <a:pt x="368" y="294"/>
                    </a:lnTo>
                    <a:lnTo>
                      <a:pt x="369" y="292"/>
                    </a:lnTo>
                    <a:lnTo>
                      <a:pt x="372" y="292"/>
                    </a:lnTo>
                    <a:lnTo>
                      <a:pt x="372" y="294"/>
                    </a:lnTo>
                    <a:lnTo>
                      <a:pt x="372" y="290"/>
                    </a:lnTo>
                    <a:lnTo>
                      <a:pt x="371" y="290"/>
                    </a:lnTo>
                    <a:lnTo>
                      <a:pt x="372" y="288"/>
                    </a:lnTo>
                    <a:lnTo>
                      <a:pt x="373" y="288"/>
                    </a:lnTo>
                    <a:lnTo>
                      <a:pt x="373" y="290"/>
                    </a:lnTo>
                    <a:lnTo>
                      <a:pt x="373" y="268"/>
                    </a:lnTo>
                    <a:lnTo>
                      <a:pt x="372" y="268"/>
                    </a:lnTo>
                    <a:lnTo>
                      <a:pt x="372" y="266"/>
                    </a:lnTo>
                    <a:lnTo>
                      <a:pt x="373" y="264"/>
                    </a:lnTo>
                    <a:lnTo>
                      <a:pt x="374" y="266"/>
                    </a:lnTo>
                    <a:lnTo>
                      <a:pt x="375" y="268"/>
                    </a:lnTo>
                    <a:lnTo>
                      <a:pt x="375" y="236"/>
                    </a:lnTo>
                    <a:lnTo>
                      <a:pt x="374" y="236"/>
                    </a:lnTo>
                    <a:lnTo>
                      <a:pt x="374" y="246"/>
                    </a:lnTo>
                    <a:lnTo>
                      <a:pt x="374" y="248"/>
                    </a:lnTo>
                    <a:lnTo>
                      <a:pt x="373" y="250"/>
                    </a:lnTo>
                    <a:lnTo>
                      <a:pt x="373" y="248"/>
                    </a:lnTo>
                    <a:lnTo>
                      <a:pt x="374" y="248"/>
                    </a:lnTo>
                    <a:lnTo>
                      <a:pt x="374" y="246"/>
                    </a:lnTo>
                    <a:lnTo>
                      <a:pt x="372" y="246"/>
                    </a:lnTo>
                    <a:lnTo>
                      <a:pt x="371" y="248"/>
                    </a:lnTo>
                    <a:lnTo>
                      <a:pt x="372" y="248"/>
                    </a:lnTo>
                    <a:lnTo>
                      <a:pt x="372" y="250"/>
                    </a:lnTo>
                    <a:lnTo>
                      <a:pt x="372" y="260"/>
                    </a:lnTo>
                    <a:lnTo>
                      <a:pt x="371" y="262"/>
                    </a:lnTo>
                    <a:lnTo>
                      <a:pt x="371" y="266"/>
                    </a:lnTo>
                    <a:lnTo>
                      <a:pt x="371" y="268"/>
                    </a:lnTo>
                    <a:lnTo>
                      <a:pt x="370" y="268"/>
                    </a:lnTo>
                    <a:lnTo>
                      <a:pt x="370" y="284"/>
                    </a:lnTo>
                    <a:lnTo>
                      <a:pt x="368" y="284"/>
                    </a:lnTo>
                    <a:lnTo>
                      <a:pt x="368" y="290"/>
                    </a:lnTo>
                    <a:lnTo>
                      <a:pt x="366" y="290"/>
                    </a:lnTo>
                    <a:lnTo>
                      <a:pt x="366" y="294"/>
                    </a:lnTo>
                    <a:lnTo>
                      <a:pt x="364" y="294"/>
                    </a:lnTo>
                    <a:lnTo>
                      <a:pt x="364" y="292"/>
                    </a:lnTo>
                    <a:lnTo>
                      <a:pt x="365" y="292"/>
                    </a:lnTo>
                    <a:lnTo>
                      <a:pt x="366" y="294"/>
                    </a:lnTo>
                    <a:lnTo>
                      <a:pt x="366" y="290"/>
                    </a:lnTo>
                    <a:lnTo>
                      <a:pt x="365" y="290"/>
                    </a:lnTo>
                    <a:lnTo>
                      <a:pt x="366" y="288"/>
                    </a:lnTo>
                    <a:lnTo>
                      <a:pt x="368" y="290"/>
                    </a:lnTo>
                    <a:lnTo>
                      <a:pt x="368" y="284"/>
                    </a:lnTo>
                    <a:lnTo>
                      <a:pt x="368" y="282"/>
                    </a:lnTo>
                    <a:lnTo>
                      <a:pt x="369" y="282"/>
                    </a:lnTo>
                    <a:lnTo>
                      <a:pt x="370" y="284"/>
                    </a:lnTo>
                    <a:lnTo>
                      <a:pt x="370" y="268"/>
                    </a:lnTo>
                    <a:lnTo>
                      <a:pt x="368" y="266"/>
                    </a:lnTo>
                    <a:lnTo>
                      <a:pt x="371" y="266"/>
                    </a:lnTo>
                    <a:lnTo>
                      <a:pt x="371" y="262"/>
                    </a:lnTo>
                    <a:lnTo>
                      <a:pt x="369" y="262"/>
                    </a:lnTo>
                    <a:lnTo>
                      <a:pt x="370" y="260"/>
                    </a:lnTo>
                    <a:lnTo>
                      <a:pt x="372" y="260"/>
                    </a:lnTo>
                    <a:lnTo>
                      <a:pt x="372" y="250"/>
                    </a:lnTo>
                    <a:lnTo>
                      <a:pt x="371" y="252"/>
                    </a:lnTo>
                    <a:lnTo>
                      <a:pt x="369" y="252"/>
                    </a:lnTo>
                    <a:lnTo>
                      <a:pt x="369" y="260"/>
                    </a:lnTo>
                    <a:lnTo>
                      <a:pt x="368" y="262"/>
                    </a:lnTo>
                    <a:lnTo>
                      <a:pt x="367" y="262"/>
                    </a:lnTo>
                    <a:lnTo>
                      <a:pt x="367" y="266"/>
                    </a:lnTo>
                    <a:lnTo>
                      <a:pt x="367" y="280"/>
                    </a:lnTo>
                    <a:lnTo>
                      <a:pt x="365" y="280"/>
                    </a:lnTo>
                    <a:lnTo>
                      <a:pt x="364" y="278"/>
                    </a:lnTo>
                    <a:lnTo>
                      <a:pt x="366" y="276"/>
                    </a:lnTo>
                    <a:lnTo>
                      <a:pt x="366" y="278"/>
                    </a:lnTo>
                    <a:lnTo>
                      <a:pt x="367" y="278"/>
                    </a:lnTo>
                    <a:lnTo>
                      <a:pt x="367" y="280"/>
                    </a:lnTo>
                    <a:lnTo>
                      <a:pt x="367" y="266"/>
                    </a:lnTo>
                    <a:lnTo>
                      <a:pt x="366" y="266"/>
                    </a:lnTo>
                    <a:lnTo>
                      <a:pt x="367" y="264"/>
                    </a:lnTo>
                    <a:lnTo>
                      <a:pt x="367" y="266"/>
                    </a:lnTo>
                    <a:lnTo>
                      <a:pt x="367" y="262"/>
                    </a:lnTo>
                    <a:lnTo>
                      <a:pt x="366" y="262"/>
                    </a:lnTo>
                    <a:lnTo>
                      <a:pt x="366" y="260"/>
                    </a:lnTo>
                    <a:lnTo>
                      <a:pt x="369" y="260"/>
                    </a:lnTo>
                    <a:lnTo>
                      <a:pt x="369" y="252"/>
                    </a:lnTo>
                    <a:lnTo>
                      <a:pt x="367" y="252"/>
                    </a:lnTo>
                    <a:lnTo>
                      <a:pt x="368" y="250"/>
                    </a:lnTo>
                    <a:lnTo>
                      <a:pt x="370" y="250"/>
                    </a:lnTo>
                    <a:lnTo>
                      <a:pt x="371" y="248"/>
                    </a:lnTo>
                    <a:lnTo>
                      <a:pt x="367" y="244"/>
                    </a:lnTo>
                    <a:lnTo>
                      <a:pt x="367" y="242"/>
                    </a:lnTo>
                    <a:lnTo>
                      <a:pt x="368" y="242"/>
                    </a:lnTo>
                    <a:lnTo>
                      <a:pt x="369" y="240"/>
                    </a:lnTo>
                    <a:lnTo>
                      <a:pt x="372" y="240"/>
                    </a:lnTo>
                    <a:lnTo>
                      <a:pt x="370" y="238"/>
                    </a:lnTo>
                    <a:lnTo>
                      <a:pt x="368" y="238"/>
                    </a:lnTo>
                    <a:lnTo>
                      <a:pt x="368" y="236"/>
                    </a:lnTo>
                    <a:lnTo>
                      <a:pt x="370" y="236"/>
                    </a:lnTo>
                    <a:lnTo>
                      <a:pt x="371" y="238"/>
                    </a:lnTo>
                    <a:lnTo>
                      <a:pt x="372" y="238"/>
                    </a:lnTo>
                    <a:lnTo>
                      <a:pt x="373" y="240"/>
                    </a:lnTo>
                    <a:lnTo>
                      <a:pt x="372" y="240"/>
                    </a:lnTo>
                    <a:lnTo>
                      <a:pt x="373" y="242"/>
                    </a:lnTo>
                    <a:lnTo>
                      <a:pt x="371" y="244"/>
                    </a:lnTo>
                    <a:lnTo>
                      <a:pt x="370" y="242"/>
                    </a:lnTo>
                    <a:lnTo>
                      <a:pt x="369" y="244"/>
                    </a:lnTo>
                    <a:lnTo>
                      <a:pt x="370" y="246"/>
                    </a:lnTo>
                    <a:lnTo>
                      <a:pt x="373" y="244"/>
                    </a:lnTo>
                    <a:lnTo>
                      <a:pt x="374" y="246"/>
                    </a:lnTo>
                    <a:lnTo>
                      <a:pt x="374" y="236"/>
                    </a:lnTo>
                    <a:lnTo>
                      <a:pt x="374" y="235"/>
                    </a:lnTo>
                    <a:lnTo>
                      <a:pt x="374" y="238"/>
                    </a:lnTo>
                    <a:lnTo>
                      <a:pt x="372" y="238"/>
                    </a:lnTo>
                    <a:lnTo>
                      <a:pt x="371" y="236"/>
                    </a:lnTo>
                    <a:lnTo>
                      <a:pt x="373" y="236"/>
                    </a:lnTo>
                    <a:lnTo>
                      <a:pt x="374" y="238"/>
                    </a:lnTo>
                    <a:lnTo>
                      <a:pt x="374" y="235"/>
                    </a:lnTo>
                    <a:lnTo>
                      <a:pt x="373" y="234"/>
                    </a:lnTo>
                    <a:lnTo>
                      <a:pt x="373" y="232"/>
                    </a:lnTo>
                    <a:lnTo>
                      <a:pt x="376" y="232"/>
                    </a:lnTo>
                    <a:lnTo>
                      <a:pt x="376" y="234"/>
                    </a:lnTo>
                    <a:lnTo>
                      <a:pt x="376" y="228"/>
                    </a:lnTo>
                    <a:lnTo>
                      <a:pt x="375" y="228"/>
                    </a:lnTo>
                    <a:lnTo>
                      <a:pt x="375" y="226"/>
                    </a:lnTo>
                    <a:lnTo>
                      <a:pt x="376" y="226"/>
                    </a:lnTo>
                    <a:lnTo>
                      <a:pt x="376" y="202"/>
                    </a:lnTo>
                    <a:lnTo>
                      <a:pt x="376" y="224"/>
                    </a:lnTo>
                    <a:lnTo>
                      <a:pt x="375" y="226"/>
                    </a:lnTo>
                    <a:lnTo>
                      <a:pt x="374" y="226"/>
                    </a:lnTo>
                    <a:lnTo>
                      <a:pt x="374" y="224"/>
                    </a:lnTo>
                    <a:lnTo>
                      <a:pt x="376" y="224"/>
                    </a:lnTo>
                    <a:lnTo>
                      <a:pt x="376" y="202"/>
                    </a:lnTo>
                    <a:lnTo>
                      <a:pt x="375" y="202"/>
                    </a:lnTo>
                    <a:lnTo>
                      <a:pt x="376" y="200"/>
                    </a:lnTo>
                    <a:lnTo>
                      <a:pt x="374" y="198"/>
                    </a:lnTo>
                    <a:lnTo>
                      <a:pt x="374" y="210"/>
                    </a:lnTo>
                    <a:lnTo>
                      <a:pt x="373" y="210"/>
                    </a:lnTo>
                    <a:lnTo>
                      <a:pt x="373" y="212"/>
                    </a:lnTo>
                    <a:lnTo>
                      <a:pt x="373" y="214"/>
                    </a:lnTo>
                    <a:lnTo>
                      <a:pt x="372" y="214"/>
                    </a:lnTo>
                    <a:lnTo>
                      <a:pt x="372" y="218"/>
                    </a:lnTo>
                    <a:lnTo>
                      <a:pt x="372" y="226"/>
                    </a:lnTo>
                    <a:lnTo>
                      <a:pt x="371" y="228"/>
                    </a:lnTo>
                    <a:lnTo>
                      <a:pt x="371" y="234"/>
                    </a:lnTo>
                    <a:lnTo>
                      <a:pt x="369" y="234"/>
                    </a:lnTo>
                    <a:lnTo>
                      <a:pt x="370" y="232"/>
                    </a:lnTo>
                    <a:lnTo>
                      <a:pt x="371" y="234"/>
                    </a:lnTo>
                    <a:lnTo>
                      <a:pt x="371" y="228"/>
                    </a:lnTo>
                    <a:lnTo>
                      <a:pt x="371" y="230"/>
                    </a:lnTo>
                    <a:lnTo>
                      <a:pt x="369" y="232"/>
                    </a:lnTo>
                    <a:lnTo>
                      <a:pt x="367" y="234"/>
                    </a:lnTo>
                    <a:lnTo>
                      <a:pt x="366" y="233"/>
                    </a:lnTo>
                    <a:lnTo>
                      <a:pt x="366" y="240"/>
                    </a:lnTo>
                    <a:lnTo>
                      <a:pt x="365" y="240"/>
                    </a:lnTo>
                    <a:lnTo>
                      <a:pt x="365" y="244"/>
                    </a:lnTo>
                    <a:lnTo>
                      <a:pt x="363" y="244"/>
                    </a:lnTo>
                    <a:lnTo>
                      <a:pt x="363" y="242"/>
                    </a:lnTo>
                    <a:lnTo>
                      <a:pt x="365" y="242"/>
                    </a:lnTo>
                    <a:lnTo>
                      <a:pt x="365" y="244"/>
                    </a:lnTo>
                    <a:lnTo>
                      <a:pt x="365" y="240"/>
                    </a:lnTo>
                    <a:lnTo>
                      <a:pt x="364" y="240"/>
                    </a:lnTo>
                    <a:lnTo>
                      <a:pt x="365" y="238"/>
                    </a:lnTo>
                    <a:lnTo>
                      <a:pt x="366" y="240"/>
                    </a:lnTo>
                    <a:lnTo>
                      <a:pt x="366" y="233"/>
                    </a:lnTo>
                    <a:lnTo>
                      <a:pt x="365" y="232"/>
                    </a:lnTo>
                    <a:lnTo>
                      <a:pt x="363" y="232"/>
                    </a:lnTo>
                    <a:lnTo>
                      <a:pt x="364" y="230"/>
                    </a:lnTo>
                    <a:lnTo>
                      <a:pt x="366" y="230"/>
                    </a:lnTo>
                    <a:lnTo>
                      <a:pt x="365" y="228"/>
                    </a:lnTo>
                    <a:lnTo>
                      <a:pt x="363" y="228"/>
                    </a:lnTo>
                    <a:lnTo>
                      <a:pt x="364" y="226"/>
                    </a:lnTo>
                    <a:lnTo>
                      <a:pt x="363" y="224"/>
                    </a:lnTo>
                    <a:lnTo>
                      <a:pt x="364" y="224"/>
                    </a:lnTo>
                    <a:lnTo>
                      <a:pt x="364" y="222"/>
                    </a:lnTo>
                    <a:lnTo>
                      <a:pt x="365" y="224"/>
                    </a:lnTo>
                    <a:lnTo>
                      <a:pt x="365" y="226"/>
                    </a:lnTo>
                    <a:lnTo>
                      <a:pt x="366" y="228"/>
                    </a:lnTo>
                    <a:lnTo>
                      <a:pt x="368" y="228"/>
                    </a:lnTo>
                    <a:lnTo>
                      <a:pt x="367" y="230"/>
                    </a:lnTo>
                    <a:lnTo>
                      <a:pt x="366" y="230"/>
                    </a:lnTo>
                    <a:lnTo>
                      <a:pt x="366" y="232"/>
                    </a:lnTo>
                    <a:lnTo>
                      <a:pt x="368" y="230"/>
                    </a:lnTo>
                    <a:lnTo>
                      <a:pt x="371" y="230"/>
                    </a:lnTo>
                    <a:lnTo>
                      <a:pt x="371" y="228"/>
                    </a:lnTo>
                    <a:lnTo>
                      <a:pt x="369" y="228"/>
                    </a:lnTo>
                    <a:lnTo>
                      <a:pt x="370" y="226"/>
                    </a:lnTo>
                    <a:lnTo>
                      <a:pt x="367" y="226"/>
                    </a:lnTo>
                    <a:lnTo>
                      <a:pt x="367" y="224"/>
                    </a:lnTo>
                    <a:lnTo>
                      <a:pt x="370" y="224"/>
                    </a:lnTo>
                    <a:lnTo>
                      <a:pt x="370" y="226"/>
                    </a:lnTo>
                    <a:lnTo>
                      <a:pt x="372" y="226"/>
                    </a:lnTo>
                    <a:lnTo>
                      <a:pt x="372" y="218"/>
                    </a:lnTo>
                    <a:lnTo>
                      <a:pt x="371" y="218"/>
                    </a:lnTo>
                    <a:lnTo>
                      <a:pt x="371" y="216"/>
                    </a:lnTo>
                    <a:lnTo>
                      <a:pt x="372" y="216"/>
                    </a:lnTo>
                    <a:lnTo>
                      <a:pt x="372" y="218"/>
                    </a:lnTo>
                    <a:lnTo>
                      <a:pt x="372" y="214"/>
                    </a:lnTo>
                    <a:lnTo>
                      <a:pt x="371" y="214"/>
                    </a:lnTo>
                    <a:lnTo>
                      <a:pt x="371" y="212"/>
                    </a:lnTo>
                    <a:lnTo>
                      <a:pt x="373" y="212"/>
                    </a:lnTo>
                    <a:lnTo>
                      <a:pt x="373" y="210"/>
                    </a:lnTo>
                    <a:lnTo>
                      <a:pt x="371" y="208"/>
                    </a:lnTo>
                    <a:lnTo>
                      <a:pt x="373" y="208"/>
                    </a:lnTo>
                    <a:lnTo>
                      <a:pt x="374" y="210"/>
                    </a:lnTo>
                    <a:lnTo>
                      <a:pt x="374" y="198"/>
                    </a:lnTo>
                    <a:lnTo>
                      <a:pt x="373" y="198"/>
                    </a:lnTo>
                    <a:lnTo>
                      <a:pt x="373" y="196"/>
                    </a:lnTo>
                    <a:lnTo>
                      <a:pt x="373" y="194"/>
                    </a:lnTo>
                    <a:lnTo>
                      <a:pt x="373" y="192"/>
                    </a:lnTo>
                    <a:lnTo>
                      <a:pt x="376" y="190"/>
                    </a:lnTo>
                    <a:lnTo>
                      <a:pt x="377" y="192"/>
                    </a:lnTo>
                    <a:lnTo>
                      <a:pt x="378" y="194"/>
                    </a:lnTo>
                    <a:lnTo>
                      <a:pt x="377" y="196"/>
                    </a:lnTo>
                    <a:lnTo>
                      <a:pt x="378" y="196"/>
                    </a:lnTo>
                    <a:lnTo>
                      <a:pt x="379" y="198"/>
                    </a:lnTo>
                    <a:lnTo>
                      <a:pt x="379" y="190"/>
                    </a:lnTo>
                    <a:lnTo>
                      <a:pt x="377" y="190"/>
                    </a:lnTo>
                    <a:lnTo>
                      <a:pt x="377" y="188"/>
                    </a:lnTo>
                    <a:lnTo>
                      <a:pt x="375" y="188"/>
                    </a:lnTo>
                    <a:lnTo>
                      <a:pt x="375" y="186"/>
                    </a:lnTo>
                    <a:lnTo>
                      <a:pt x="377" y="186"/>
                    </a:lnTo>
                    <a:lnTo>
                      <a:pt x="379" y="184"/>
                    </a:lnTo>
                    <a:lnTo>
                      <a:pt x="379" y="186"/>
                    </a:lnTo>
                    <a:lnTo>
                      <a:pt x="379" y="180"/>
                    </a:lnTo>
                    <a:lnTo>
                      <a:pt x="378" y="178"/>
                    </a:lnTo>
                    <a:lnTo>
                      <a:pt x="380" y="176"/>
                    </a:lnTo>
                    <a:lnTo>
                      <a:pt x="381" y="178"/>
                    </a:lnTo>
                    <a:lnTo>
                      <a:pt x="381" y="175"/>
                    </a:lnTo>
                    <a:lnTo>
                      <a:pt x="381" y="174"/>
                    </a:lnTo>
                    <a:lnTo>
                      <a:pt x="378" y="172"/>
                    </a:lnTo>
                    <a:lnTo>
                      <a:pt x="378" y="174"/>
                    </a:lnTo>
                    <a:lnTo>
                      <a:pt x="378" y="175"/>
                    </a:lnTo>
                    <a:lnTo>
                      <a:pt x="378" y="176"/>
                    </a:lnTo>
                    <a:lnTo>
                      <a:pt x="378" y="178"/>
                    </a:lnTo>
                    <a:lnTo>
                      <a:pt x="377" y="176"/>
                    </a:lnTo>
                    <a:lnTo>
                      <a:pt x="375" y="176"/>
                    </a:lnTo>
                    <a:lnTo>
                      <a:pt x="375" y="178"/>
                    </a:lnTo>
                    <a:lnTo>
                      <a:pt x="375" y="180"/>
                    </a:lnTo>
                    <a:lnTo>
                      <a:pt x="374" y="180"/>
                    </a:lnTo>
                    <a:lnTo>
                      <a:pt x="374" y="190"/>
                    </a:lnTo>
                    <a:lnTo>
                      <a:pt x="372" y="190"/>
                    </a:lnTo>
                    <a:lnTo>
                      <a:pt x="372" y="204"/>
                    </a:lnTo>
                    <a:lnTo>
                      <a:pt x="372" y="206"/>
                    </a:lnTo>
                    <a:lnTo>
                      <a:pt x="371" y="204"/>
                    </a:lnTo>
                    <a:lnTo>
                      <a:pt x="372" y="204"/>
                    </a:lnTo>
                    <a:lnTo>
                      <a:pt x="372" y="190"/>
                    </a:lnTo>
                    <a:lnTo>
                      <a:pt x="371" y="190"/>
                    </a:lnTo>
                    <a:lnTo>
                      <a:pt x="371" y="188"/>
                    </a:lnTo>
                    <a:lnTo>
                      <a:pt x="373" y="188"/>
                    </a:lnTo>
                    <a:lnTo>
                      <a:pt x="374" y="190"/>
                    </a:lnTo>
                    <a:lnTo>
                      <a:pt x="374" y="180"/>
                    </a:lnTo>
                    <a:lnTo>
                      <a:pt x="373" y="180"/>
                    </a:lnTo>
                    <a:lnTo>
                      <a:pt x="372" y="179"/>
                    </a:lnTo>
                    <a:lnTo>
                      <a:pt x="371" y="180"/>
                    </a:lnTo>
                    <a:lnTo>
                      <a:pt x="371" y="176"/>
                    </a:lnTo>
                    <a:lnTo>
                      <a:pt x="373" y="176"/>
                    </a:lnTo>
                    <a:lnTo>
                      <a:pt x="372" y="178"/>
                    </a:lnTo>
                    <a:lnTo>
                      <a:pt x="375" y="178"/>
                    </a:lnTo>
                    <a:lnTo>
                      <a:pt x="375" y="176"/>
                    </a:lnTo>
                    <a:lnTo>
                      <a:pt x="374" y="174"/>
                    </a:lnTo>
                    <a:lnTo>
                      <a:pt x="376" y="174"/>
                    </a:lnTo>
                    <a:lnTo>
                      <a:pt x="378" y="172"/>
                    </a:lnTo>
                    <a:lnTo>
                      <a:pt x="376" y="170"/>
                    </a:lnTo>
                    <a:lnTo>
                      <a:pt x="375" y="170"/>
                    </a:lnTo>
                    <a:lnTo>
                      <a:pt x="374" y="172"/>
                    </a:lnTo>
                    <a:lnTo>
                      <a:pt x="373" y="172"/>
                    </a:lnTo>
                    <a:lnTo>
                      <a:pt x="372" y="170"/>
                    </a:lnTo>
                    <a:lnTo>
                      <a:pt x="371" y="172"/>
                    </a:lnTo>
                    <a:lnTo>
                      <a:pt x="370" y="170"/>
                    </a:lnTo>
                    <a:lnTo>
                      <a:pt x="370" y="202"/>
                    </a:lnTo>
                    <a:lnTo>
                      <a:pt x="370" y="204"/>
                    </a:lnTo>
                    <a:lnTo>
                      <a:pt x="370" y="205"/>
                    </a:lnTo>
                    <a:lnTo>
                      <a:pt x="370" y="222"/>
                    </a:lnTo>
                    <a:lnTo>
                      <a:pt x="367" y="224"/>
                    </a:lnTo>
                    <a:lnTo>
                      <a:pt x="366" y="218"/>
                    </a:lnTo>
                    <a:lnTo>
                      <a:pt x="365" y="220"/>
                    </a:lnTo>
                    <a:lnTo>
                      <a:pt x="363" y="220"/>
                    </a:lnTo>
                    <a:lnTo>
                      <a:pt x="363" y="216"/>
                    </a:lnTo>
                    <a:lnTo>
                      <a:pt x="364" y="216"/>
                    </a:lnTo>
                    <a:lnTo>
                      <a:pt x="365" y="218"/>
                    </a:lnTo>
                    <a:lnTo>
                      <a:pt x="366" y="218"/>
                    </a:lnTo>
                    <a:lnTo>
                      <a:pt x="368" y="216"/>
                    </a:lnTo>
                    <a:lnTo>
                      <a:pt x="370" y="218"/>
                    </a:lnTo>
                    <a:lnTo>
                      <a:pt x="368" y="218"/>
                    </a:lnTo>
                    <a:lnTo>
                      <a:pt x="368" y="220"/>
                    </a:lnTo>
                    <a:lnTo>
                      <a:pt x="369" y="220"/>
                    </a:lnTo>
                    <a:lnTo>
                      <a:pt x="370" y="222"/>
                    </a:lnTo>
                    <a:lnTo>
                      <a:pt x="370" y="205"/>
                    </a:lnTo>
                    <a:lnTo>
                      <a:pt x="369" y="206"/>
                    </a:lnTo>
                    <a:lnTo>
                      <a:pt x="369" y="204"/>
                    </a:lnTo>
                    <a:lnTo>
                      <a:pt x="370" y="204"/>
                    </a:lnTo>
                    <a:lnTo>
                      <a:pt x="370" y="202"/>
                    </a:lnTo>
                    <a:lnTo>
                      <a:pt x="368" y="202"/>
                    </a:lnTo>
                    <a:lnTo>
                      <a:pt x="368" y="212"/>
                    </a:lnTo>
                    <a:lnTo>
                      <a:pt x="368" y="214"/>
                    </a:lnTo>
                    <a:lnTo>
                      <a:pt x="367" y="214"/>
                    </a:lnTo>
                    <a:lnTo>
                      <a:pt x="365" y="216"/>
                    </a:lnTo>
                    <a:lnTo>
                      <a:pt x="365" y="212"/>
                    </a:lnTo>
                    <a:lnTo>
                      <a:pt x="368" y="212"/>
                    </a:lnTo>
                    <a:lnTo>
                      <a:pt x="368" y="202"/>
                    </a:lnTo>
                    <a:lnTo>
                      <a:pt x="368" y="208"/>
                    </a:lnTo>
                    <a:lnTo>
                      <a:pt x="368" y="210"/>
                    </a:lnTo>
                    <a:lnTo>
                      <a:pt x="362" y="210"/>
                    </a:lnTo>
                    <a:lnTo>
                      <a:pt x="362" y="306"/>
                    </a:lnTo>
                    <a:lnTo>
                      <a:pt x="360" y="306"/>
                    </a:lnTo>
                    <a:lnTo>
                      <a:pt x="360" y="304"/>
                    </a:lnTo>
                    <a:lnTo>
                      <a:pt x="361" y="304"/>
                    </a:lnTo>
                    <a:lnTo>
                      <a:pt x="362" y="306"/>
                    </a:lnTo>
                    <a:lnTo>
                      <a:pt x="362" y="210"/>
                    </a:lnTo>
                    <a:lnTo>
                      <a:pt x="362" y="282"/>
                    </a:lnTo>
                    <a:lnTo>
                      <a:pt x="361" y="284"/>
                    </a:lnTo>
                    <a:lnTo>
                      <a:pt x="361" y="282"/>
                    </a:lnTo>
                    <a:lnTo>
                      <a:pt x="362" y="282"/>
                    </a:lnTo>
                    <a:lnTo>
                      <a:pt x="362" y="210"/>
                    </a:lnTo>
                    <a:lnTo>
                      <a:pt x="361" y="210"/>
                    </a:lnTo>
                    <a:lnTo>
                      <a:pt x="361" y="244"/>
                    </a:lnTo>
                    <a:lnTo>
                      <a:pt x="360" y="245"/>
                    </a:lnTo>
                    <a:lnTo>
                      <a:pt x="360" y="296"/>
                    </a:lnTo>
                    <a:lnTo>
                      <a:pt x="359" y="296"/>
                    </a:lnTo>
                    <a:lnTo>
                      <a:pt x="359" y="294"/>
                    </a:lnTo>
                    <a:lnTo>
                      <a:pt x="360" y="296"/>
                    </a:lnTo>
                    <a:lnTo>
                      <a:pt x="360" y="245"/>
                    </a:lnTo>
                    <a:lnTo>
                      <a:pt x="360" y="246"/>
                    </a:lnTo>
                    <a:lnTo>
                      <a:pt x="360" y="260"/>
                    </a:lnTo>
                    <a:lnTo>
                      <a:pt x="359" y="260"/>
                    </a:lnTo>
                    <a:lnTo>
                      <a:pt x="358" y="262"/>
                    </a:lnTo>
                    <a:lnTo>
                      <a:pt x="358" y="320"/>
                    </a:lnTo>
                    <a:lnTo>
                      <a:pt x="358" y="336"/>
                    </a:lnTo>
                    <a:lnTo>
                      <a:pt x="357" y="336"/>
                    </a:lnTo>
                    <a:lnTo>
                      <a:pt x="357" y="350"/>
                    </a:lnTo>
                    <a:lnTo>
                      <a:pt x="357" y="354"/>
                    </a:lnTo>
                    <a:lnTo>
                      <a:pt x="356" y="354"/>
                    </a:lnTo>
                    <a:lnTo>
                      <a:pt x="356" y="352"/>
                    </a:lnTo>
                    <a:lnTo>
                      <a:pt x="357" y="354"/>
                    </a:lnTo>
                    <a:lnTo>
                      <a:pt x="357" y="350"/>
                    </a:lnTo>
                    <a:lnTo>
                      <a:pt x="355" y="350"/>
                    </a:lnTo>
                    <a:lnTo>
                      <a:pt x="355" y="360"/>
                    </a:lnTo>
                    <a:lnTo>
                      <a:pt x="355" y="364"/>
                    </a:lnTo>
                    <a:lnTo>
                      <a:pt x="355" y="366"/>
                    </a:lnTo>
                    <a:lnTo>
                      <a:pt x="353" y="366"/>
                    </a:lnTo>
                    <a:lnTo>
                      <a:pt x="354" y="364"/>
                    </a:lnTo>
                    <a:lnTo>
                      <a:pt x="355" y="364"/>
                    </a:lnTo>
                    <a:lnTo>
                      <a:pt x="355" y="360"/>
                    </a:lnTo>
                    <a:lnTo>
                      <a:pt x="353" y="362"/>
                    </a:lnTo>
                    <a:lnTo>
                      <a:pt x="354" y="360"/>
                    </a:lnTo>
                    <a:lnTo>
                      <a:pt x="355" y="360"/>
                    </a:lnTo>
                    <a:lnTo>
                      <a:pt x="355" y="350"/>
                    </a:lnTo>
                    <a:lnTo>
                      <a:pt x="355" y="354"/>
                    </a:lnTo>
                    <a:lnTo>
                      <a:pt x="354" y="356"/>
                    </a:lnTo>
                    <a:lnTo>
                      <a:pt x="353" y="354"/>
                    </a:lnTo>
                    <a:lnTo>
                      <a:pt x="355" y="354"/>
                    </a:lnTo>
                    <a:lnTo>
                      <a:pt x="355" y="350"/>
                    </a:lnTo>
                    <a:lnTo>
                      <a:pt x="354" y="350"/>
                    </a:lnTo>
                    <a:lnTo>
                      <a:pt x="357" y="348"/>
                    </a:lnTo>
                    <a:lnTo>
                      <a:pt x="357" y="350"/>
                    </a:lnTo>
                    <a:lnTo>
                      <a:pt x="357" y="336"/>
                    </a:lnTo>
                    <a:lnTo>
                      <a:pt x="356" y="336"/>
                    </a:lnTo>
                    <a:lnTo>
                      <a:pt x="357" y="334"/>
                    </a:lnTo>
                    <a:lnTo>
                      <a:pt x="358" y="336"/>
                    </a:lnTo>
                    <a:lnTo>
                      <a:pt x="358" y="320"/>
                    </a:lnTo>
                    <a:lnTo>
                      <a:pt x="354" y="320"/>
                    </a:lnTo>
                    <a:lnTo>
                      <a:pt x="355" y="316"/>
                    </a:lnTo>
                    <a:lnTo>
                      <a:pt x="358" y="320"/>
                    </a:lnTo>
                    <a:lnTo>
                      <a:pt x="358" y="262"/>
                    </a:lnTo>
                    <a:lnTo>
                      <a:pt x="357" y="260"/>
                    </a:lnTo>
                    <a:lnTo>
                      <a:pt x="358" y="260"/>
                    </a:lnTo>
                    <a:lnTo>
                      <a:pt x="359" y="258"/>
                    </a:lnTo>
                    <a:lnTo>
                      <a:pt x="357" y="258"/>
                    </a:lnTo>
                    <a:lnTo>
                      <a:pt x="357" y="256"/>
                    </a:lnTo>
                    <a:lnTo>
                      <a:pt x="359" y="256"/>
                    </a:lnTo>
                    <a:lnTo>
                      <a:pt x="360" y="258"/>
                    </a:lnTo>
                    <a:lnTo>
                      <a:pt x="359" y="258"/>
                    </a:lnTo>
                    <a:lnTo>
                      <a:pt x="360" y="260"/>
                    </a:lnTo>
                    <a:lnTo>
                      <a:pt x="360" y="246"/>
                    </a:lnTo>
                    <a:lnTo>
                      <a:pt x="359" y="244"/>
                    </a:lnTo>
                    <a:lnTo>
                      <a:pt x="360" y="242"/>
                    </a:lnTo>
                    <a:lnTo>
                      <a:pt x="361" y="244"/>
                    </a:lnTo>
                    <a:lnTo>
                      <a:pt x="361" y="210"/>
                    </a:lnTo>
                    <a:lnTo>
                      <a:pt x="361" y="238"/>
                    </a:lnTo>
                    <a:lnTo>
                      <a:pt x="359" y="238"/>
                    </a:lnTo>
                    <a:lnTo>
                      <a:pt x="359" y="236"/>
                    </a:lnTo>
                    <a:lnTo>
                      <a:pt x="361" y="238"/>
                    </a:lnTo>
                    <a:lnTo>
                      <a:pt x="361" y="210"/>
                    </a:lnTo>
                    <a:lnTo>
                      <a:pt x="360" y="210"/>
                    </a:lnTo>
                    <a:lnTo>
                      <a:pt x="362" y="208"/>
                    </a:lnTo>
                    <a:lnTo>
                      <a:pt x="365" y="208"/>
                    </a:lnTo>
                    <a:lnTo>
                      <a:pt x="365" y="206"/>
                    </a:lnTo>
                    <a:lnTo>
                      <a:pt x="366" y="206"/>
                    </a:lnTo>
                    <a:lnTo>
                      <a:pt x="365" y="208"/>
                    </a:lnTo>
                    <a:lnTo>
                      <a:pt x="368" y="208"/>
                    </a:lnTo>
                    <a:lnTo>
                      <a:pt x="368" y="202"/>
                    </a:lnTo>
                    <a:lnTo>
                      <a:pt x="369" y="200"/>
                    </a:lnTo>
                    <a:lnTo>
                      <a:pt x="370" y="200"/>
                    </a:lnTo>
                    <a:lnTo>
                      <a:pt x="370" y="202"/>
                    </a:lnTo>
                    <a:lnTo>
                      <a:pt x="370" y="170"/>
                    </a:lnTo>
                    <a:lnTo>
                      <a:pt x="370" y="168"/>
                    </a:lnTo>
                    <a:lnTo>
                      <a:pt x="371" y="168"/>
                    </a:lnTo>
                    <a:lnTo>
                      <a:pt x="370" y="166"/>
                    </a:lnTo>
                    <a:lnTo>
                      <a:pt x="370" y="174"/>
                    </a:lnTo>
                    <a:lnTo>
                      <a:pt x="370" y="194"/>
                    </a:lnTo>
                    <a:lnTo>
                      <a:pt x="368" y="198"/>
                    </a:lnTo>
                    <a:lnTo>
                      <a:pt x="366" y="198"/>
                    </a:lnTo>
                    <a:lnTo>
                      <a:pt x="368" y="194"/>
                    </a:lnTo>
                    <a:lnTo>
                      <a:pt x="370" y="194"/>
                    </a:lnTo>
                    <a:lnTo>
                      <a:pt x="370" y="174"/>
                    </a:lnTo>
                    <a:lnTo>
                      <a:pt x="369" y="176"/>
                    </a:lnTo>
                    <a:lnTo>
                      <a:pt x="369" y="182"/>
                    </a:lnTo>
                    <a:lnTo>
                      <a:pt x="369" y="184"/>
                    </a:lnTo>
                    <a:lnTo>
                      <a:pt x="368" y="184"/>
                    </a:lnTo>
                    <a:lnTo>
                      <a:pt x="368" y="182"/>
                    </a:lnTo>
                    <a:lnTo>
                      <a:pt x="369" y="182"/>
                    </a:lnTo>
                    <a:lnTo>
                      <a:pt x="369" y="176"/>
                    </a:lnTo>
                    <a:lnTo>
                      <a:pt x="368" y="175"/>
                    </a:lnTo>
                    <a:lnTo>
                      <a:pt x="368" y="174"/>
                    </a:lnTo>
                    <a:lnTo>
                      <a:pt x="368" y="172"/>
                    </a:lnTo>
                    <a:lnTo>
                      <a:pt x="369" y="172"/>
                    </a:lnTo>
                    <a:lnTo>
                      <a:pt x="370" y="174"/>
                    </a:lnTo>
                    <a:lnTo>
                      <a:pt x="370" y="166"/>
                    </a:lnTo>
                    <a:lnTo>
                      <a:pt x="368" y="166"/>
                    </a:lnTo>
                    <a:lnTo>
                      <a:pt x="368" y="164"/>
                    </a:lnTo>
                    <a:lnTo>
                      <a:pt x="368" y="180"/>
                    </a:lnTo>
                    <a:lnTo>
                      <a:pt x="367" y="182"/>
                    </a:lnTo>
                    <a:lnTo>
                      <a:pt x="367" y="184"/>
                    </a:lnTo>
                    <a:lnTo>
                      <a:pt x="367" y="186"/>
                    </a:lnTo>
                    <a:lnTo>
                      <a:pt x="366" y="186"/>
                    </a:lnTo>
                    <a:lnTo>
                      <a:pt x="365" y="185"/>
                    </a:lnTo>
                    <a:lnTo>
                      <a:pt x="365" y="186"/>
                    </a:lnTo>
                    <a:lnTo>
                      <a:pt x="364" y="188"/>
                    </a:lnTo>
                    <a:lnTo>
                      <a:pt x="363" y="188"/>
                    </a:lnTo>
                    <a:lnTo>
                      <a:pt x="363" y="204"/>
                    </a:lnTo>
                    <a:lnTo>
                      <a:pt x="363" y="206"/>
                    </a:lnTo>
                    <a:lnTo>
                      <a:pt x="360" y="206"/>
                    </a:lnTo>
                    <a:lnTo>
                      <a:pt x="360" y="218"/>
                    </a:lnTo>
                    <a:lnTo>
                      <a:pt x="360" y="219"/>
                    </a:lnTo>
                    <a:lnTo>
                      <a:pt x="360" y="226"/>
                    </a:lnTo>
                    <a:lnTo>
                      <a:pt x="359" y="228"/>
                    </a:lnTo>
                    <a:lnTo>
                      <a:pt x="359" y="226"/>
                    </a:lnTo>
                    <a:lnTo>
                      <a:pt x="357" y="226"/>
                    </a:lnTo>
                    <a:lnTo>
                      <a:pt x="357" y="270"/>
                    </a:lnTo>
                    <a:lnTo>
                      <a:pt x="357" y="316"/>
                    </a:lnTo>
                    <a:lnTo>
                      <a:pt x="357" y="314"/>
                    </a:lnTo>
                    <a:lnTo>
                      <a:pt x="357" y="316"/>
                    </a:lnTo>
                    <a:lnTo>
                      <a:pt x="357" y="270"/>
                    </a:lnTo>
                    <a:lnTo>
                      <a:pt x="355" y="270"/>
                    </a:lnTo>
                    <a:lnTo>
                      <a:pt x="355" y="268"/>
                    </a:lnTo>
                    <a:lnTo>
                      <a:pt x="357" y="268"/>
                    </a:lnTo>
                    <a:lnTo>
                      <a:pt x="357" y="270"/>
                    </a:lnTo>
                    <a:lnTo>
                      <a:pt x="357" y="226"/>
                    </a:lnTo>
                    <a:lnTo>
                      <a:pt x="357" y="258"/>
                    </a:lnTo>
                    <a:lnTo>
                      <a:pt x="356" y="260"/>
                    </a:lnTo>
                    <a:lnTo>
                      <a:pt x="355" y="258"/>
                    </a:lnTo>
                    <a:lnTo>
                      <a:pt x="357" y="258"/>
                    </a:lnTo>
                    <a:lnTo>
                      <a:pt x="357" y="226"/>
                    </a:lnTo>
                    <a:lnTo>
                      <a:pt x="355" y="226"/>
                    </a:lnTo>
                    <a:lnTo>
                      <a:pt x="355" y="262"/>
                    </a:lnTo>
                    <a:lnTo>
                      <a:pt x="355" y="304"/>
                    </a:lnTo>
                    <a:lnTo>
                      <a:pt x="355" y="305"/>
                    </a:lnTo>
                    <a:lnTo>
                      <a:pt x="355" y="314"/>
                    </a:lnTo>
                    <a:lnTo>
                      <a:pt x="354" y="316"/>
                    </a:lnTo>
                    <a:lnTo>
                      <a:pt x="354" y="314"/>
                    </a:lnTo>
                    <a:lnTo>
                      <a:pt x="355" y="314"/>
                    </a:lnTo>
                    <a:lnTo>
                      <a:pt x="355" y="305"/>
                    </a:lnTo>
                    <a:lnTo>
                      <a:pt x="354" y="306"/>
                    </a:lnTo>
                    <a:lnTo>
                      <a:pt x="353" y="305"/>
                    </a:lnTo>
                    <a:lnTo>
                      <a:pt x="353" y="320"/>
                    </a:lnTo>
                    <a:lnTo>
                      <a:pt x="352" y="320"/>
                    </a:lnTo>
                    <a:lnTo>
                      <a:pt x="352" y="348"/>
                    </a:lnTo>
                    <a:lnTo>
                      <a:pt x="351" y="350"/>
                    </a:lnTo>
                    <a:lnTo>
                      <a:pt x="350" y="350"/>
                    </a:lnTo>
                    <a:lnTo>
                      <a:pt x="352" y="348"/>
                    </a:lnTo>
                    <a:lnTo>
                      <a:pt x="352" y="320"/>
                    </a:lnTo>
                    <a:lnTo>
                      <a:pt x="351" y="320"/>
                    </a:lnTo>
                    <a:lnTo>
                      <a:pt x="352" y="318"/>
                    </a:lnTo>
                    <a:lnTo>
                      <a:pt x="353" y="320"/>
                    </a:lnTo>
                    <a:lnTo>
                      <a:pt x="353" y="305"/>
                    </a:lnTo>
                    <a:lnTo>
                      <a:pt x="353" y="304"/>
                    </a:lnTo>
                    <a:lnTo>
                      <a:pt x="355" y="304"/>
                    </a:lnTo>
                    <a:lnTo>
                      <a:pt x="355" y="262"/>
                    </a:lnTo>
                    <a:lnTo>
                      <a:pt x="355" y="274"/>
                    </a:lnTo>
                    <a:lnTo>
                      <a:pt x="354" y="274"/>
                    </a:lnTo>
                    <a:lnTo>
                      <a:pt x="354" y="290"/>
                    </a:lnTo>
                    <a:lnTo>
                      <a:pt x="353" y="292"/>
                    </a:lnTo>
                    <a:lnTo>
                      <a:pt x="353" y="300"/>
                    </a:lnTo>
                    <a:lnTo>
                      <a:pt x="353" y="304"/>
                    </a:lnTo>
                    <a:lnTo>
                      <a:pt x="350" y="303"/>
                    </a:lnTo>
                    <a:lnTo>
                      <a:pt x="350" y="338"/>
                    </a:lnTo>
                    <a:lnTo>
                      <a:pt x="350" y="340"/>
                    </a:lnTo>
                    <a:lnTo>
                      <a:pt x="349" y="338"/>
                    </a:lnTo>
                    <a:lnTo>
                      <a:pt x="350" y="338"/>
                    </a:lnTo>
                    <a:lnTo>
                      <a:pt x="350" y="303"/>
                    </a:lnTo>
                    <a:lnTo>
                      <a:pt x="350" y="302"/>
                    </a:lnTo>
                    <a:lnTo>
                      <a:pt x="353" y="300"/>
                    </a:lnTo>
                    <a:lnTo>
                      <a:pt x="353" y="292"/>
                    </a:lnTo>
                    <a:lnTo>
                      <a:pt x="352" y="292"/>
                    </a:lnTo>
                    <a:lnTo>
                      <a:pt x="352" y="290"/>
                    </a:lnTo>
                    <a:lnTo>
                      <a:pt x="354" y="290"/>
                    </a:lnTo>
                    <a:lnTo>
                      <a:pt x="354" y="274"/>
                    </a:lnTo>
                    <a:lnTo>
                      <a:pt x="350" y="274"/>
                    </a:lnTo>
                    <a:lnTo>
                      <a:pt x="353" y="272"/>
                    </a:lnTo>
                    <a:lnTo>
                      <a:pt x="355" y="274"/>
                    </a:lnTo>
                    <a:lnTo>
                      <a:pt x="355" y="262"/>
                    </a:lnTo>
                    <a:lnTo>
                      <a:pt x="353" y="262"/>
                    </a:lnTo>
                    <a:lnTo>
                      <a:pt x="354" y="260"/>
                    </a:lnTo>
                    <a:lnTo>
                      <a:pt x="355" y="262"/>
                    </a:lnTo>
                    <a:lnTo>
                      <a:pt x="355" y="226"/>
                    </a:lnTo>
                    <a:lnTo>
                      <a:pt x="354" y="226"/>
                    </a:lnTo>
                    <a:lnTo>
                      <a:pt x="354" y="248"/>
                    </a:lnTo>
                    <a:lnTo>
                      <a:pt x="354" y="249"/>
                    </a:lnTo>
                    <a:lnTo>
                      <a:pt x="354" y="258"/>
                    </a:lnTo>
                    <a:lnTo>
                      <a:pt x="353" y="258"/>
                    </a:lnTo>
                    <a:lnTo>
                      <a:pt x="353" y="256"/>
                    </a:lnTo>
                    <a:lnTo>
                      <a:pt x="354" y="256"/>
                    </a:lnTo>
                    <a:lnTo>
                      <a:pt x="354" y="258"/>
                    </a:lnTo>
                    <a:lnTo>
                      <a:pt x="354" y="249"/>
                    </a:lnTo>
                    <a:lnTo>
                      <a:pt x="353" y="250"/>
                    </a:lnTo>
                    <a:lnTo>
                      <a:pt x="352" y="248"/>
                    </a:lnTo>
                    <a:lnTo>
                      <a:pt x="354" y="248"/>
                    </a:lnTo>
                    <a:lnTo>
                      <a:pt x="354" y="226"/>
                    </a:lnTo>
                    <a:lnTo>
                      <a:pt x="354" y="230"/>
                    </a:lnTo>
                    <a:lnTo>
                      <a:pt x="353" y="230"/>
                    </a:lnTo>
                    <a:lnTo>
                      <a:pt x="353" y="232"/>
                    </a:lnTo>
                    <a:lnTo>
                      <a:pt x="352" y="236"/>
                    </a:lnTo>
                    <a:lnTo>
                      <a:pt x="352" y="256"/>
                    </a:lnTo>
                    <a:lnTo>
                      <a:pt x="351" y="258"/>
                    </a:lnTo>
                    <a:lnTo>
                      <a:pt x="351" y="256"/>
                    </a:lnTo>
                    <a:lnTo>
                      <a:pt x="352" y="256"/>
                    </a:lnTo>
                    <a:lnTo>
                      <a:pt x="352" y="236"/>
                    </a:lnTo>
                    <a:lnTo>
                      <a:pt x="350" y="236"/>
                    </a:lnTo>
                    <a:lnTo>
                      <a:pt x="350" y="237"/>
                    </a:lnTo>
                    <a:lnTo>
                      <a:pt x="350" y="277"/>
                    </a:lnTo>
                    <a:lnTo>
                      <a:pt x="350" y="278"/>
                    </a:lnTo>
                    <a:lnTo>
                      <a:pt x="350" y="308"/>
                    </a:lnTo>
                    <a:lnTo>
                      <a:pt x="349" y="308"/>
                    </a:lnTo>
                    <a:lnTo>
                      <a:pt x="349" y="364"/>
                    </a:lnTo>
                    <a:lnTo>
                      <a:pt x="349" y="366"/>
                    </a:lnTo>
                    <a:lnTo>
                      <a:pt x="349" y="374"/>
                    </a:lnTo>
                    <a:lnTo>
                      <a:pt x="349" y="376"/>
                    </a:lnTo>
                    <a:lnTo>
                      <a:pt x="347" y="376"/>
                    </a:lnTo>
                    <a:lnTo>
                      <a:pt x="347" y="374"/>
                    </a:lnTo>
                    <a:lnTo>
                      <a:pt x="349" y="374"/>
                    </a:lnTo>
                    <a:lnTo>
                      <a:pt x="349" y="366"/>
                    </a:lnTo>
                    <a:lnTo>
                      <a:pt x="349" y="365"/>
                    </a:lnTo>
                    <a:lnTo>
                      <a:pt x="349" y="370"/>
                    </a:lnTo>
                    <a:lnTo>
                      <a:pt x="348" y="372"/>
                    </a:lnTo>
                    <a:lnTo>
                      <a:pt x="347" y="370"/>
                    </a:lnTo>
                    <a:lnTo>
                      <a:pt x="349" y="370"/>
                    </a:lnTo>
                    <a:lnTo>
                      <a:pt x="349" y="365"/>
                    </a:lnTo>
                    <a:lnTo>
                      <a:pt x="349" y="364"/>
                    </a:lnTo>
                    <a:lnTo>
                      <a:pt x="349" y="308"/>
                    </a:lnTo>
                    <a:lnTo>
                      <a:pt x="349" y="316"/>
                    </a:lnTo>
                    <a:lnTo>
                      <a:pt x="347" y="316"/>
                    </a:lnTo>
                    <a:lnTo>
                      <a:pt x="348" y="314"/>
                    </a:lnTo>
                    <a:lnTo>
                      <a:pt x="349" y="316"/>
                    </a:lnTo>
                    <a:lnTo>
                      <a:pt x="349" y="308"/>
                    </a:lnTo>
                    <a:lnTo>
                      <a:pt x="349" y="306"/>
                    </a:lnTo>
                    <a:lnTo>
                      <a:pt x="350" y="306"/>
                    </a:lnTo>
                    <a:lnTo>
                      <a:pt x="350" y="308"/>
                    </a:lnTo>
                    <a:lnTo>
                      <a:pt x="350" y="278"/>
                    </a:lnTo>
                    <a:lnTo>
                      <a:pt x="349" y="278"/>
                    </a:lnTo>
                    <a:lnTo>
                      <a:pt x="349" y="286"/>
                    </a:lnTo>
                    <a:lnTo>
                      <a:pt x="348" y="288"/>
                    </a:lnTo>
                    <a:lnTo>
                      <a:pt x="347" y="288"/>
                    </a:lnTo>
                    <a:lnTo>
                      <a:pt x="347" y="368"/>
                    </a:lnTo>
                    <a:lnTo>
                      <a:pt x="347" y="370"/>
                    </a:lnTo>
                    <a:lnTo>
                      <a:pt x="347" y="371"/>
                    </a:lnTo>
                    <a:lnTo>
                      <a:pt x="346" y="372"/>
                    </a:lnTo>
                    <a:lnTo>
                      <a:pt x="346" y="371"/>
                    </a:lnTo>
                    <a:lnTo>
                      <a:pt x="346" y="374"/>
                    </a:lnTo>
                    <a:lnTo>
                      <a:pt x="344" y="374"/>
                    </a:lnTo>
                    <a:lnTo>
                      <a:pt x="344" y="372"/>
                    </a:lnTo>
                    <a:lnTo>
                      <a:pt x="343" y="372"/>
                    </a:lnTo>
                    <a:lnTo>
                      <a:pt x="343" y="374"/>
                    </a:lnTo>
                    <a:lnTo>
                      <a:pt x="342" y="374"/>
                    </a:lnTo>
                    <a:lnTo>
                      <a:pt x="339" y="376"/>
                    </a:lnTo>
                    <a:lnTo>
                      <a:pt x="338" y="376"/>
                    </a:lnTo>
                    <a:lnTo>
                      <a:pt x="338" y="374"/>
                    </a:lnTo>
                    <a:lnTo>
                      <a:pt x="341" y="374"/>
                    </a:lnTo>
                    <a:lnTo>
                      <a:pt x="341" y="372"/>
                    </a:lnTo>
                    <a:lnTo>
                      <a:pt x="343" y="372"/>
                    </a:lnTo>
                    <a:lnTo>
                      <a:pt x="343" y="374"/>
                    </a:lnTo>
                    <a:lnTo>
                      <a:pt x="343" y="372"/>
                    </a:lnTo>
                    <a:lnTo>
                      <a:pt x="342" y="370"/>
                    </a:lnTo>
                    <a:lnTo>
                      <a:pt x="343" y="370"/>
                    </a:lnTo>
                    <a:lnTo>
                      <a:pt x="345" y="372"/>
                    </a:lnTo>
                    <a:lnTo>
                      <a:pt x="346" y="374"/>
                    </a:lnTo>
                    <a:lnTo>
                      <a:pt x="346" y="371"/>
                    </a:lnTo>
                    <a:lnTo>
                      <a:pt x="345" y="370"/>
                    </a:lnTo>
                    <a:lnTo>
                      <a:pt x="345" y="368"/>
                    </a:lnTo>
                    <a:lnTo>
                      <a:pt x="344" y="368"/>
                    </a:lnTo>
                    <a:lnTo>
                      <a:pt x="344" y="366"/>
                    </a:lnTo>
                    <a:lnTo>
                      <a:pt x="345" y="364"/>
                    </a:lnTo>
                    <a:lnTo>
                      <a:pt x="347" y="364"/>
                    </a:lnTo>
                    <a:lnTo>
                      <a:pt x="347" y="366"/>
                    </a:lnTo>
                    <a:lnTo>
                      <a:pt x="346" y="368"/>
                    </a:lnTo>
                    <a:lnTo>
                      <a:pt x="347" y="368"/>
                    </a:lnTo>
                    <a:lnTo>
                      <a:pt x="347" y="288"/>
                    </a:lnTo>
                    <a:lnTo>
                      <a:pt x="347" y="286"/>
                    </a:lnTo>
                    <a:lnTo>
                      <a:pt x="348" y="284"/>
                    </a:lnTo>
                    <a:lnTo>
                      <a:pt x="349" y="286"/>
                    </a:lnTo>
                    <a:lnTo>
                      <a:pt x="349" y="278"/>
                    </a:lnTo>
                    <a:lnTo>
                      <a:pt x="347" y="277"/>
                    </a:lnTo>
                    <a:lnTo>
                      <a:pt x="347" y="312"/>
                    </a:lnTo>
                    <a:lnTo>
                      <a:pt x="347" y="350"/>
                    </a:lnTo>
                    <a:lnTo>
                      <a:pt x="346" y="352"/>
                    </a:lnTo>
                    <a:lnTo>
                      <a:pt x="344" y="352"/>
                    </a:lnTo>
                    <a:lnTo>
                      <a:pt x="345" y="350"/>
                    </a:lnTo>
                    <a:lnTo>
                      <a:pt x="347" y="350"/>
                    </a:lnTo>
                    <a:lnTo>
                      <a:pt x="347" y="312"/>
                    </a:lnTo>
                    <a:lnTo>
                      <a:pt x="345" y="312"/>
                    </a:lnTo>
                    <a:lnTo>
                      <a:pt x="345" y="340"/>
                    </a:lnTo>
                    <a:lnTo>
                      <a:pt x="345" y="342"/>
                    </a:lnTo>
                    <a:lnTo>
                      <a:pt x="345" y="344"/>
                    </a:lnTo>
                    <a:lnTo>
                      <a:pt x="344" y="344"/>
                    </a:lnTo>
                    <a:lnTo>
                      <a:pt x="344" y="346"/>
                    </a:lnTo>
                    <a:lnTo>
                      <a:pt x="345" y="346"/>
                    </a:lnTo>
                    <a:lnTo>
                      <a:pt x="344" y="347"/>
                    </a:lnTo>
                    <a:lnTo>
                      <a:pt x="344" y="362"/>
                    </a:lnTo>
                    <a:lnTo>
                      <a:pt x="344" y="364"/>
                    </a:lnTo>
                    <a:lnTo>
                      <a:pt x="343" y="364"/>
                    </a:lnTo>
                    <a:lnTo>
                      <a:pt x="342" y="362"/>
                    </a:lnTo>
                    <a:lnTo>
                      <a:pt x="344" y="362"/>
                    </a:lnTo>
                    <a:lnTo>
                      <a:pt x="344" y="347"/>
                    </a:lnTo>
                    <a:lnTo>
                      <a:pt x="344" y="348"/>
                    </a:lnTo>
                    <a:lnTo>
                      <a:pt x="344" y="354"/>
                    </a:lnTo>
                    <a:lnTo>
                      <a:pt x="343" y="354"/>
                    </a:lnTo>
                    <a:lnTo>
                      <a:pt x="344" y="352"/>
                    </a:lnTo>
                    <a:lnTo>
                      <a:pt x="344" y="354"/>
                    </a:lnTo>
                    <a:lnTo>
                      <a:pt x="344" y="348"/>
                    </a:lnTo>
                    <a:lnTo>
                      <a:pt x="343" y="348"/>
                    </a:lnTo>
                    <a:lnTo>
                      <a:pt x="343" y="350"/>
                    </a:lnTo>
                    <a:lnTo>
                      <a:pt x="342" y="350"/>
                    </a:lnTo>
                    <a:lnTo>
                      <a:pt x="342" y="366"/>
                    </a:lnTo>
                    <a:lnTo>
                      <a:pt x="339" y="366"/>
                    </a:lnTo>
                    <a:lnTo>
                      <a:pt x="339" y="368"/>
                    </a:lnTo>
                    <a:lnTo>
                      <a:pt x="341" y="370"/>
                    </a:lnTo>
                    <a:lnTo>
                      <a:pt x="341" y="371"/>
                    </a:lnTo>
                    <a:lnTo>
                      <a:pt x="341" y="372"/>
                    </a:lnTo>
                    <a:lnTo>
                      <a:pt x="338" y="372"/>
                    </a:lnTo>
                    <a:lnTo>
                      <a:pt x="338" y="370"/>
                    </a:lnTo>
                    <a:lnTo>
                      <a:pt x="339" y="368"/>
                    </a:lnTo>
                    <a:lnTo>
                      <a:pt x="337" y="368"/>
                    </a:lnTo>
                    <a:lnTo>
                      <a:pt x="337" y="378"/>
                    </a:lnTo>
                    <a:lnTo>
                      <a:pt x="337" y="380"/>
                    </a:lnTo>
                    <a:lnTo>
                      <a:pt x="335" y="380"/>
                    </a:lnTo>
                    <a:lnTo>
                      <a:pt x="336" y="378"/>
                    </a:lnTo>
                    <a:lnTo>
                      <a:pt x="337" y="378"/>
                    </a:lnTo>
                    <a:lnTo>
                      <a:pt x="337" y="368"/>
                    </a:lnTo>
                    <a:lnTo>
                      <a:pt x="336" y="366"/>
                    </a:lnTo>
                    <a:lnTo>
                      <a:pt x="338" y="366"/>
                    </a:lnTo>
                    <a:lnTo>
                      <a:pt x="339" y="364"/>
                    </a:lnTo>
                    <a:lnTo>
                      <a:pt x="341" y="364"/>
                    </a:lnTo>
                    <a:lnTo>
                      <a:pt x="342" y="366"/>
                    </a:lnTo>
                    <a:lnTo>
                      <a:pt x="342" y="350"/>
                    </a:lnTo>
                    <a:lnTo>
                      <a:pt x="342" y="358"/>
                    </a:lnTo>
                    <a:lnTo>
                      <a:pt x="341" y="360"/>
                    </a:lnTo>
                    <a:lnTo>
                      <a:pt x="340" y="360"/>
                    </a:lnTo>
                    <a:lnTo>
                      <a:pt x="340" y="358"/>
                    </a:lnTo>
                    <a:lnTo>
                      <a:pt x="342" y="358"/>
                    </a:lnTo>
                    <a:lnTo>
                      <a:pt x="342" y="350"/>
                    </a:lnTo>
                    <a:lnTo>
                      <a:pt x="341" y="350"/>
                    </a:lnTo>
                    <a:lnTo>
                      <a:pt x="342" y="348"/>
                    </a:lnTo>
                    <a:lnTo>
                      <a:pt x="343" y="350"/>
                    </a:lnTo>
                    <a:lnTo>
                      <a:pt x="343" y="348"/>
                    </a:lnTo>
                    <a:lnTo>
                      <a:pt x="342" y="346"/>
                    </a:lnTo>
                    <a:lnTo>
                      <a:pt x="340" y="348"/>
                    </a:lnTo>
                    <a:lnTo>
                      <a:pt x="338" y="348"/>
                    </a:lnTo>
                    <a:lnTo>
                      <a:pt x="339" y="346"/>
                    </a:lnTo>
                    <a:lnTo>
                      <a:pt x="341" y="346"/>
                    </a:lnTo>
                    <a:lnTo>
                      <a:pt x="338" y="344"/>
                    </a:lnTo>
                    <a:lnTo>
                      <a:pt x="340" y="342"/>
                    </a:lnTo>
                    <a:lnTo>
                      <a:pt x="341" y="342"/>
                    </a:lnTo>
                    <a:lnTo>
                      <a:pt x="342" y="340"/>
                    </a:lnTo>
                    <a:lnTo>
                      <a:pt x="343" y="342"/>
                    </a:lnTo>
                    <a:lnTo>
                      <a:pt x="342" y="344"/>
                    </a:lnTo>
                    <a:lnTo>
                      <a:pt x="342" y="346"/>
                    </a:lnTo>
                    <a:lnTo>
                      <a:pt x="343" y="344"/>
                    </a:lnTo>
                    <a:lnTo>
                      <a:pt x="344" y="344"/>
                    </a:lnTo>
                    <a:lnTo>
                      <a:pt x="344" y="342"/>
                    </a:lnTo>
                    <a:lnTo>
                      <a:pt x="345" y="342"/>
                    </a:lnTo>
                    <a:lnTo>
                      <a:pt x="345" y="340"/>
                    </a:lnTo>
                    <a:lnTo>
                      <a:pt x="343" y="340"/>
                    </a:lnTo>
                    <a:lnTo>
                      <a:pt x="343" y="338"/>
                    </a:lnTo>
                    <a:lnTo>
                      <a:pt x="345" y="338"/>
                    </a:lnTo>
                    <a:lnTo>
                      <a:pt x="345" y="340"/>
                    </a:lnTo>
                    <a:lnTo>
                      <a:pt x="345" y="312"/>
                    </a:lnTo>
                    <a:lnTo>
                      <a:pt x="345" y="320"/>
                    </a:lnTo>
                    <a:lnTo>
                      <a:pt x="344" y="320"/>
                    </a:lnTo>
                    <a:lnTo>
                      <a:pt x="344" y="328"/>
                    </a:lnTo>
                    <a:lnTo>
                      <a:pt x="343" y="328"/>
                    </a:lnTo>
                    <a:lnTo>
                      <a:pt x="343" y="334"/>
                    </a:lnTo>
                    <a:lnTo>
                      <a:pt x="343" y="336"/>
                    </a:lnTo>
                    <a:lnTo>
                      <a:pt x="342" y="336"/>
                    </a:lnTo>
                    <a:lnTo>
                      <a:pt x="341" y="334"/>
                    </a:lnTo>
                    <a:lnTo>
                      <a:pt x="343" y="334"/>
                    </a:lnTo>
                    <a:lnTo>
                      <a:pt x="343" y="328"/>
                    </a:lnTo>
                    <a:lnTo>
                      <a:pt x="341" y="328"/>
                    </a:lnTo>
                    <a:lnTo>
                      <a:pt x="342" y="326"/>
                    </a:lnTo>
                    <a:lnTo>
                      <a:pt x="344" y="328"/>
                    </a:lnTo>
                    <a:lnTo>
                      <a:pt x="344" y="320"/>
                    </a:lnTo>
                    <a:lnTo>
                      <a:pt x="344" y="324"/>
                    </a:lnTo>
                    <a:lnTo>
                      <a:pt x="343" y="326"/>
                    </a:lnTo>
                    <a:lnTo>
                      <a:pt x="340" y="324"/>
                    </a:lnTo>
                    <a:lnTo>
                      <a:pt x="340" y="332"/>
                    </a:lnTo>
                    <a:lnTo>
                      <a:pt x="340" y="334"/>
                    </a:lnTo>
                    <a:lnTo>
                      <a:pt x="339" y="334"/>
                    </a:lnTo>
                    <a:lnTo>
                      <a:pt x="337" y="333"/>
                    </a:lnTo>
                    <a:lnTo>
                      <a:pt x="337" y="340"/>
                    </a:lnTo>
                    <a:lnTo>
                      <a:pt x="336" y="341"/>
                    </a:lnTo>
                    <a:lnTo>
                      <a:pt x="336" y="364"/>
                    </a:lnTo>
                    <a:lnTo>
                      <a:pt x="335" y="364"/>
                    </a:lnTo>
                    <a:lnTo>
                      <a:pt x="335" y="368"/>
                    </a:lnTo>
                    <a:lnTo>
                      <a:pt x="334" y="370"/>
                    </a:lnTo>
                    <a:lnTo>
                      <a:pt x="332" y="370"/>
                    </a:lnTo>
                    <a:lnTo>
                      <a:pt x="332" y="368"/>
                    </a:lnTo>
                    <a:lnTo>
                      <a:pt x="333" y="366"/>
                    </a:lnTo>
                    <a:lnTo>
                      <a:pt x="334" y="366"/>
                    </a:lnTo>
                    <a:lnTo>
                      <a:pt x="335" y="368"/>
                    </a:lnTo>
                    <a:lnTo>
                      <a:pt x="335" y="364"/>
                    </a:lnTo>
                    <a:lnTo>
                      <a:pt x="334" y="364"/>
                    </a:lnTo>
                    <a:lnTo>
                      <a:pt x="335" y="362"/>
                    </a:lnTo>
                    <a:lnTo>
                      <a:pt x="336" y="362"/>
                    </a:lnTo>
                    <a:lnTo>
                      <a:pt x="336" y="364"/>
                    </a:lnTo>
                    <a:lnTo>
                      <a:pt x="336" y="341"/>
                    </a:lnTo>
                    <a:lnTo>
                      <a:pt x="334" y="342"/>
                    </a:lnTo>
                    <a:lnTo>
                      <a:pt x="334" y="354"/>
                    </a:lnTo>
                    <a:lnTo>
                      <a:pt x="334" y="356"/>
                    </a:lnTo>
                    <a:lnTo>
                      <a:pt x="333" y="356"/>
                    </a:lnTo>
                    <a:lnTo>
                      <a:pt x="332" y="354"/>
                    </a:lnTo>
                    <a:lnTo>
                      <a:pt x="334" y="354"/>
                    </a:lnTo>
                    <a:lnTo>
                      <a:pt x="334" y="342"/>
                    </a:lnTo>
                    <a:lnTo>
                      <a:pt x="334" y="350"/>
                    </a:lnTo>
                    <a:lnTo>
                      <a:pt x="333" y="350"/>
                    </a:lnTo>
                    <a:lnTo>
                      <a:pt x="332" y="352"/>
                    </a:lnTo>
                    <a:lnTo>
                      <a:pt x="332" y="364"/>
                    </a:lnTo>
                    <a:lnTo>
                      <a:pt x="332" y="366"/>
                    </a:lnTo>
                    <a:lnTo>
                      <a:pt x="332" y="364"/>
                    </a:lnTo>
                    <a:lnTo>
                      <a:pt x="332" y="352"/>
                    </a:lnTo>
                    <a:lnTo>
                      <a:pt x="331" y="350"/>
                    </a:lnTo>
                    <a:lnTo>
                      <a:pt x="332" y="350"/>
                    </a:lnTo>
                    <a:lnTo>
                      <a:pt x="332" y="348"/>
                    </a:lnTo>
                    <a:lnTo>
                      <a:pt x="333" y="348"/>
                    </a:lnTo>
                    <a:lnTo>
                      <a:pt x="334" y="350"/>
                    </a:lnTo>
                    <a:lnTo>
                      <a:pt x="334" y="342"/>
                    </a:lnTo>
                    <a:lnTo>
                      <a:pt x="333" y="340"/>
                    </a:lnTo>
                    <a:lnTo>
                      <a:pt x="334" y="340"/>
                    </a:lnTo>
                    <a:lnTo>
                      <a:pt x="336" y="338"/>
                    </a:lnTo>
                    <a:lnTo>
                      <a:pt x="337" y="340"/>
                    </a:lnTo>
                    <a:lnTo>
                      <a:pt x="337" y="333"/>
                    </a:lnTo>
                    <a:lnTo>
                      <a:pt x="336" y="332"/>
                    </a:lnTo>
                    <a:lnTo>
                      <a:pt x="340" y="332"/>
                    </a:lnTo>
                    <a:lnTo>
                      <a:pt x="340" y="324"/>
                    </a:lnTo>
                    <a:lnTo>
                      <a:pt x="337" y="326"/>
                    </a:lnTo>
                    <a:lnTo>
                      <a:pt x="335" y="326"/>
                    </a:lnTo>
                    <a:lnTo>
                      <a:pt x="335" y="324"/>
                    </a:lnTo>
                    <a:lnTo>
                      <a:pt x="337" y="324"/>
                    </a:lnTo>
                    <a:lnTo>
                      <a:pt x="338" y="322"/>
                    </a:lnTo>
                    <a:lnTo>
                      <a:pt x="340" y="320"/>
                    </a:lnTo>
                    <a:lnTo>
                      <a:pt x="340" y="324"/>
                    </a:lnTo>
                    <a:lnTo>
                      <a:pt x="344" y="324"/>
                    </a:lnTo>
                    <a:lnTo>
                      <a:pt x="344" y="320"/>
                    </a:lnTo>
                    <a:lnTo>
                      <a:pt x="342" y="320"/>
                    </a:lnTo>
                    <a:lnTo>
                      <a:pt x="342" y="318"/>
                    </a:lnTo>
                    <a:lnTo>
                      <a:pt x="345" y="320"/>
                    </a:lnTo>
                    <a:lnTo>
                      <a:pt x="345" y="312"/>
                    </a:lnTo>
                    <a:lnTo>
                      <a:pt x="346" y="310"/>
                    </a:lnTo>
                    <a:lnTo>
                      <a:pt x="347" y="312"/>
                    </a:lnTo>
                    <a:lnTo>
                      <a:pt x="347" y="277"/>
                    </a:lnTo>
                    <a:lnTo>
                      <a:pt x="347" y="276"/>
                    </a:lnTo>
                    <a:lnTo>
                      <a:pt x="350" y="275"/>
                    </a:lnTo>
                    <a:lnTo>
                      <a:pt x="350" y="277"/>
                    </a:lnTo>
                    <a:lnTo>
                      <a:pt x="350" y="237"/>
                    </a:lnTo>
                    <a:lnTo>
                      <a:pt x="350" y="248"/>
                    </a:lnTo>
                    <a:lnTo>
                      <a:pt x="349" y="250"/>
                    </a:lnTo>
                    <a:lnTo>
                      <a:pt x="348" y="248"/>
                    </a:lnTo>
                    <a:lnTo>
                      <a:pt x="350" y="248"/>
                    </a:lnTo>
                    <a:lnTo>
                      <a:pt x="350" y="237"/>
                    </a:lnTo>
                    <a:lnTo>
                      <a:pt x="350" y="244"/>
                    </a:lnTo>
                    <a:lnTo>
                      <a:pt x="349" y="246"/>
                    </a:lnTo>
                    <a:lnTo>
                      <a:pt x="346" y="246"/>
                    </a:lnTo>
                    <a:lnTo>
                      <a:pt x="345" y="248"/>
                    </a:lnTo>
                    <a:lnTo>
                      <a:pt x="344" y="248"/>
                    </a:lnTo>
                    <a:lnTo>
                      <a:pt x="348" y="250"/>
                    </a:lnTo>
                    <a:lnTo>
                      <a:pt x="347" y="250"/>
                    </a:lnTo>
                    <a:lnTo>
                      <a:pt x="347" y="254"/>
                    </a:lnTo>
                    <a:lnTo>
                      <a:pt x="346" y="256"/>
                    </a:lnTo>
                    <a:lnTo>
                      <a:pt x="346" y="258"/>
                    </a:lnTo>
                    <a:lnTo>
                      <a:pt x="345" y="258"/>
                    </a:lnTo>
                    <a:lnTo>
                      <a:pt x="345" y="266"/>
                    </a:lnTo>
                    <a:lnTo>
                      <a:pt x="345" y="268"/>
                    </a:lnTo>
                    <a:lnTo>
                      <a:pt x="344" y="268"/>
                    </a:lnTo>
                    <a:lnTo>
                      <a:pt x="344" y="266"/>
                    </a:lnTo>
                    <a:lnTo>
                      <a:pt x="345" y="266"/>
                    </a:lnTo>
                    <a:lnTo>
                      <a:pt x="345" y="258"/>
                    </a:lnTo>
                    <a:lnTo>
                      <a:pt x="345" y="262"/>
                    </a:lnTo>
                    <a:lnTo>
                      <a:pt x="344" y="264"/>
                    </a:lnTo>
                    <a:lnTo>
                      <a:pt x="344" y="298"/>
                    </a:lnTo>
                    <a:lnTo>
                      <a:pt x="344" y="300"/>
                    </a:lnTo>
                    <a:lnTo>
                      <a:pt x="342" y="300"/>
                    </a:lnTo>
                    <a:lnTo>
                      <a:pt x="342" y="298"/>
                    </a:lnTo>
                    <a:lnTo>
                      <a:pt x="344" y="298"/>
                    </a:lnTo>
                    <a:lnTo>
                      <a:pt x="344" y="264"/>
                    </a:lnTo>
                    <a:lnTo>
                      <a:pt x="343" y="264"/>
                    </a:lnTo>
                    <a:lnTo>
                      <a:pt x="343" y="286"/>
                    </a:lnTo>
                    <a:lnTo>
                      <a:pt x="342" y="284"/>
                    </a:lnTo>
                    <a:lnTo>
                      <a:pt x="343" y="284"/>
                    </a:lnTo>
                    <a:lnTo>
                      <a:pt x="343" y="286"/>
                    </a:lnTo>
                    <a:lnTo>
                      <a:pt x="343" y="264"/>
                    </a:lnTo>
                    <a:lnTo>
                      <a:pt x="342" y="264"/>
                    </a:lnTo>
                    <a:lnTo>
                      <a:pt x="342" y="262"/>
                    </a:lnTo>
                    <a:lnTo>
                      <a:pt x="345" y="262"/>
                    </a:lnTo>
                    <a:lnTo>
                      <a:pt x="345" y="258"/>
                    </a:lnTo>
                    <a:lnTo>
                      <a:pt x="343" y="258"/>
                    </a:lnTo>
                    <a:lnTo>
                      <a:pt x="343" y="256"/>
                    </a:lnTo>
                    <a:lnTo>
                      <a:pt x="345" y="256"/>
                    </a:lnTo>
                    <a:lnTo>
                      <a:pt x="346" y="258"/>
                    </a:lnTo>
                    <a:lnTo>
                      <a:pt x="346" y="256"/>
                    </a:lnTo>
                    <a:lnTo>
                      <a:pt x="345" y="254"/>
                    </a:lnTo>
                    <a:lnTo>
                      <a:pt x="347" y="254"/>
                    </a:lnTo>
                    <a:lnTo>
                      <a:pt x="347" y="250"/>
                    </a:lnTo>
                    <a:lnTo>
                      <a:pt x="346" y="250"/>
                    </a:lnTo>
                    <a:lnTo>
                      <a:pt x="345" y="252"/>
                    </a:lnTo>
                    <a:lnTo>
                      <a:pt x="343" y="252"/>
                    </a:lnTo>
                    <a:lnTo>
                      <a:pt x="343" y="254"/>
                    </a:lnTo>
                    <a:lnTo>
                      <a:pt x="342" y="256"/>
                    </a:lnTo>
                    <a:lnTo>
                      <a:pt x="341" y="256"/>
                    </a:lnTo>
                    <a:lnTo>
                      <a:pt x="341" y="296"/>
                    </a:lnTo>
                    <a:lnTo>
                      <a:pt x="340" y="296"/>
                    </a:lnTo>
                    <a:lnTo>
                      <a:pt x="341" y="294"/>
                    </a:lnTo>
                    <a:lnTo>
                      <a:pt x="341" y="296"/>
                    </a:lnTo>
                    <a:lnTo>
                      <a:pt x="341" y="256"/>
                    </a:lnTo>
                    <a:lnTo>
                      <a:pt x="340" y="254"/>
                    </a:lnTo>
                    <a:lnTo>
                      <a:pt x="343" y="254"/>
                    </a:lnTo>
                    <a:lnTo>
                      <a:pt x="343" y="252"/>
                    </a:lnTo>
                    <a:lnTo>
                      <a:pt x="342" y="252"/>
                    </a:lnTo>
                    <a:lnTo>
                      <a:pt x="340" y="250"/>
                    </a:lnTo>
                    <a:lnTo>
                      <a:pt x="339" y="250"/>
                    </a:lnTo>
                    <a:lnTo>
                      <a:pt x="339" y="254"/>
                    </a:lnTo>
                    <a:lnTo>
                      <a:pt x="338" y="254"/>
                    </a:lnTo>
                    <a:lnTo>
                      <a:pt x="338" y="302"/>
                    </a:lnTo>
                    <a:lnTo>
                      <a:pt x="338" y="308"/>
                    </a:lnTo>
                    <a:lnTo>
                      <a:pt x="338" y="310"/>
                    </a:lnTo>
                    <a:lnTo>
                      <a:pt x="338" y="312"/>
                    </a:lnTo>
                    <a:lnTo>
                      <a:pt x="336" y="312"/>
                    </a:lnTo>
                    <a:lnTo>
                      <a:pt x="336" y="310"/>
                    </a:lnTo>
                    <a:lnTo>
                      <a:pt x="338" y="310"/>
                    </a:lnTo>
                    <a:lnTo>
                      <a:pt x="338" y="308"/>
                    </a:lnTo>
                    <a:lnTo>
                      <a:pt x="336" y="308"/>
                    </a:lnTo>
                    <a:lnTo>
                      <a:pt x="336" y="306"/>
                    </a:lnTo>
                    <a:lnTo>
                      <a:pt x="337" y="306"/>
                    </a:lnTo>
                    <a:lnTo>
                      <a:pt x="338" y="308"/>
                    </a:lnTo>
                    <a:lnTo>
                      <a:pt x="338" y="302"/>
                    </a:lnTo>
                    <a:lnTo>
                      <a:pt x="337" y="302"/>
                    </a:lnTo>
                    <a:lnTo>
                      <a:pt x="336" y="304"/>
                    </a:lnTo>
                    <a:lnTo>
                      <a:pt x="335" y="304"/>
                    </a:lnTo>
                    <a:lnTo>
                      <a:pt x="335" y="302"/>
                    </a:lnTo>
                    <a:lnTo>
                      <a:pt x="336" y="302"/>
                    </a:lnTo>
                    <a:lnTo>
                      <a:pt x="337" y="300"/>
                    </a:lnTo>
                    <a:lnTo>
                      <a:pt x="338" y="302"/>
                    </a:lnTo>
                    <a:lnTo>
                      <a:pt x="338" y="254"/>
                    </a:lnTo>
                    <a:lnTo>
                      <a:pt x="336" y="254"/>
                    </a:lnTo>
                    <a:lnTo>
                      <a:pt x="336" y="252"/>
                    </a:lnTo>
                    <a:lnTo>
                      <a:pt x="334" y="252"/>
                    </a:lnTo>
                    <a:lnTo>
                      <a:pt x="334" y="266"/>
                    </a:lnTo>
                    <a:lnTo>
                      <a:pt x="333" y="266"/>
                    </a:lnTo>
                    <a:lnTo>
                      <a:pt x="333" y="346"/>
                    </a:lnTo>
                    <a:lnTo>
                      <a:pt x="331" y="348"/>
                    </a:lnTo>
                    <a:lnTo>
                      <a:pt x="330" y="346"/>
                    </a:lnTo>
                    <a:lnTo>
                      <a:pt x="333" y="346"/>
                    </a:lnTo>
                    <a:lnTo>
                      <a:pt x="333" y="266"/>
                    </a:lnTo>
                    <a:lnTo>
                      <a:pt x="332" y="266"/>
                    </a:lnTo>
                    <a:lnTo>
                      <a:pt x="332" y="306"/>
                    </a:lnTo>
                    <a:lnTo>
                      <a:pt x="332" y="330"/>
                    </a:lnTo>
                    <a:lnTo>
                      <a:pt x="332" y="332"/>
                    </a:lnTo>
                    <a:lnTo>
                      <a:pt x="332" y="340"/>
                    </a:lnTo>
                    <a:lnTo>
                      <a:pt x="331" y="342"/>
                    </a:lnTo>
                    <a:lnTo>
                      <a:pt x="330" y="340"/>
                    </a:lnTo>
                    <a:lnTo>
                      <a:pt x="332" y="340"/>
                    </a:lnTo>
                    <a:lnTo>
                      <a:pt x="332" y="332"/>
                    </a:lnTo>
                    <a:lnTo>
                      <a:pt x="331" y="332"/>
                    </a:lnTo>
                    <a:lnTo>
                      <a:pt x="330" y="332"/>
                    </a:lnTo>
                    <a:lnTo>
                      <a:pt x="330" y="344"/>
                    </a:lnTo>
                    <a:lnTo>
                      <a:pt x="329" y="345"/>
                    </a:lnTo>
                    <a:lnTo>
                      <a:pt x="329" y="360"/>
                    </a:lnTo>
                    <a:lnTo>
                      <a:pt x="328" y="360"/>
                    </a:lnTo>
                    <a:lnTo>
                      <a:pt x="328" y="358"/>
                    </a:lnTo>
                    <a:lnTo>
                      <a:pt x="329" y="358"/>
                    </a:lnTo>
                    <a:lnTo>
                      <a:pt x="329" y="360"/>
                    </a:lnTo>
                    <a:lnTo>
                      <a:pt x="329" y="345"/>
                    </a:lnTo>
                    <a:lnTo>
                      <a:pt x="329" y="346"/>
                    </a:lnTo>
                    <a:lnTo>
                      <a:pt x="329" y="350"/>
                    </a:lnTo>
                    <a:lnTo>
                      <a:pt x="329" y="352"/>
                    </a:lnTo>
                    <a:lnTo>
                      <a:pt x="326" y="352"/>
                    </a:lnTo>
                    <a:lnTo>
                      <a:pt x="328" y="350"/>
                    </a:lnTo>
                    <a:lnTo>
                      <a:pt x="327" y="350"/>
                    </a:lnTo>
                    <a:lnTo>
                      <a:pt x="327" y="348"/>
                    </a:lnTo>
                    <a:lnTo>
                      <a:pt x="328" y="348"/>
                    </a:lnTo>
                    <a:lnTo>
                      <a:pt x="328" y="350"/>
                    </a:lnTo>
                    <a:lnTo>
                      <a:pt x="329" y="350"/>
                    </a:lnTo>
                    <a:lnTo>
                      <a:pt x="329" y="346"/>
                    </a:lnTo>
                    <a:lnTo>
                      <a:pt x="328" y="346"/>
                    </a:lnTo>
                    <a:lnTo>
                      <a:pt x="328" y="344"/>
                    </a:lnTo>
                    <a:lnTo>
                      <a:pt x="330" y="344"/>
                    </a:lnTo>
                    <a:lnTo>
                      <a:pt x="330" y="332"/>
                    </a:lnTo>
                    <a:lnTo>
                      <a:pt x="330" y="330"/>
                    </a:lnTo>
                    <a:lnTo>
                      <a:pt x="332" y="330"/>
                    </a:lnTo>
                    <a:lnTo>
                      <a:pt x="332" y="306"/>
                    </a:lnTo>
                    <a:lnTo>
                      <a:pt x="331" y="306"/>
                    </a:lnTo>
                    <a:lnTo>
                      <a:pt x="330" y="304"/>
                    </a:lnTo>
                    <a:lnTo>
                      <a:pt x="332" y="304"/>
                    </a:lnTo>
                    <a:lnTo>
                      <a:pt x="332" y="306"/>
                    </a:lnTo>
                    <a:lnTo>
                      <a:pt x="332" y="266"/>
                    </a:lnTo>
                    <a:lnTo>
                      <a:pt x="331" y="267"/>
                    </a:lnTo>
                    <a:lnTo>
                      <a:pt x="331" y="272"/>
                    </a:lnTo>
                    <a:lnTo>
                      <a:pt x="331" y="273"/>
                    </a:lnTo>
                    <a:lnTo>
                      <a:pt x="331" y="294"/>
                    </a:lnTo>
                    <a:lnTo>
                      <a:pt x="329" y="294"/>
                    </a:lnTo>
                    <a:lnTo>
                      <a:pt x="328" y="296"/>
                    </a:lnTo>
                    <a:lnTo>
                      <a:pt x="328" y="294"/>
                    </a:lnTo>
                    <a:lnTo>
                      <a:pt x="329" y="292"/>
                    </a:lnTo>
                    <a:lnTo>
                      <a:pt x="331" y="294"/>
                    </a:lnTo>
                    <a:lnTo>
                      <a:pt x="331" y="273"/>
                    </a:lnTo>
                    <a:lnTo>
                      <a:pt x="330" y="274"/>
                    </a:lnTo>
                    <a:lnTo>
                      <a:pt x="330" y="272"/>
                    </a:lnTo>
                    <a:lnTo>
                      <a:pt x="331" y="272"/>
                    </a:lnTo>
                    <a:lnTo>
                      <a:pt x="331" y="267"/>
                    </a:lnTo>
                    <a:lnTo>
                      <a:pt x="329" y="268"/>
                    </a:lnTo>
                    <a:lnTo>
                      <a:pt x="329" y="272"/>
                    </a:lnTo>
                    <a:lnTo>
                      <a:pt x="327" y="272"/>
                    </a:lnTo>
                    <a:lnTo>
                      <a:pt x="329" y="276"/>
                    </a:lnTo>
                    <a:lnTo>
                      <a:pt x="327" y="276"/>
                    </a:lnTo>
                    <a:lnTo>
                      <a:pt x="327" y="290"/>
                    </a:lnTo>
                    <a:lnTo>
                      <a:pt x="327" y="292"/>
                    </a:lnTo>
                    <a:lnTo>
                      <a:pt x="327" y="330"/>
                    </a:lnTo>
                    <a:lnTo>
                      <a:pt x="326" y="330"/>
                    </a:lnTo>
                    <a:lnTo>
                      <a:pt x="326" y="354"/>
                    </a:lnTo>
                    <a:lnTo>
                      <a:pt x="326" y="356"/>
                    </a:lnTo>
                    <a:lnTo>
                      <a:pt x="325" y="356"/>
                    </a:lnTo>
                    <a:lnTo>
                      <a:pt x="325" y="354"/>
                    </a:lnTo>
                    <a:lnTo>
                      <a:pt x="326" y="354"/>
                    </a:lnTo>
                    <a:lnTo>
                      <a:pt x="326" y="330"/>
                    </a:lnTo>
                    <a:lnTo>
                      <a:pt x="325" y="330"/>
                    </a:lnTo>
                    <a:lnTo>
                      <a:pt x="324" y="329"/>
                    </a:lnTo>
                    <a:lnTo>
                      <a:pt x="324" y="338"/>
                    </a:lnTo>
                    <a:lnTo>
                      <a:pt x="324" y="340"/>
                    </a:lnTo>
                    <a:lnTo>
                      <a:pt x="324" y="342"/>
                    </a:lnTo>
                    <a:lnTo>
                      <a:pt x="323" y="342"/>
                    </a:lnTo>
                    <a:lnTo>
                      <a:pt x="323" y="372"/>
                    </a:lnTo>
                    <a:lnTo>
                      <a:pt x="322" y="372"/>
                    </a:lnTo>
                    <a:lnTo>
                      <a:pt x="322" y="380"/>
                    </a:lnTo>
                    <a:lnTo>
                      <a:pt x="320" y="380"/>
                    </a:lnTo>
                    <a:lnTo>
                      <a:pt x="321" y="378"/>
                    </a:lnTo>
                    <a:lnTo>
                      <a:pt x="322" y="380"/>
                    </a:lnTo>
                    <a:lnTo>
                      <a:pt x="322" y="372"/>
                    </a:lnTo>
                    <a:lnTo>
                      <a:pt x="321" y="372"/>
                    </a:lnTo>
                    <a:lnTo>
                      <a:pt x="321" y="378"/>
                    </a:lnTo>
                    <a:lnTo>
                      <a:pt x="319" y="380"/>
                    </a:lnTo>
                    <a:lnTo>
                      <a:pt x="319" y="382"/>
                    </a:lnTo>
                    <a:lnTo>
                      <a:pt x="316" y="382"/>
                    </a:lnTo>
                    <a:lnTo>
                      <a:pt x="316" y="380"/>
                    </a:lnTo>
                    <a:lnTo>
                      <a:pt x="318" y="380"/>
                    </a:lnTo>
                    <a:lnTo>
                      <a:pt x="319" y="382"/>
                    </a:lnTo>
                    <a:lnTo>
                      <a:pt x="319" y="380"/>
                    </a:lnTo>
                    <a:lnTo>
                      <a:pt x="318" y="380"/>
                    </a:lnTo>
                    <a:lnTo>
                      <a:pt x="318" y="378"/>
                    </a:lnTo>
                    <a:lnTo>
                      <a:pt x="317" y="378"/>
                    </a:lnTo>
                    <a:lnTo>
                      <a:pt x="319" y="376"/>
                    </a:lnTo>
                    <a:lnTo>
                      <a:pt x="320" y="378"/>
                    </a:lnTo>
                    <a:lnTo>
                      <a:pt x="321" y="378"/>
                    </a:lnTo>
                    <a:lnTo>
                      <a:pt x="321" y="372"/>
                    </a:lnTo>
                    <a:lnTo>
                      <a:pt x="320" y="372"/>
                    </a:lnTo>
                    <a:lnTo>
                      <a:pt x="321" y="370"/>
                    </a:lnTo>
                    <a:lnTo>
                      <a:pt x="323" y="370"/>
                    </a:lnTo>
                    <a:lnTo>
                      <a:pt x="323" y="372"/>
                    </a:lnTo>
                    <a:lnTo>
                      <a:pt x="323" y="342"/>
                    </a:lnTo>
                    <a:lnTo>
                      <a:pt x="323" y="340"/>
                    </a:lnTo>
                    <a:lnTo>
                      <a:pt x="323" y="338"/>
                    </a:lnTo>
                    <a:lnTo>
                      <a:pt x="324" y="338"/>
                    </a:lnTo>
                    <a:lnTo>
                      <a:pt x="324" y="329"/>
                    </a:lnTo>
                    <a:lnTo>
                      <a:pt x="324" y="328"/>
                    </a:lnTo>
                    <a:lnTo>
                      <a:pt x="326" y="328"/>
                    </a:lnTo>
                    <a:lnTo>
                      <a:pt x="327" y="330"/>
                    </a:lnTo>
                    <a:lnTo>
                      <a:pt x="327" y="292"/>
                    </a:lnTo>
                    <a:lnTo>
                      <a:pt x="327" y="304"/>
                    </a:lnTo>
                    <a:lnTo>
                      <a:pt x="327" y="306"/>
                    </a:lnTo>
                    <a:lnTo>
                      <a:pt x="327" y="320"/>
                    </a:lnTo>
                    <a:lnTo>
                      <a:pt x="326" y="322"/>
                    </a:lnTo>
                    <a:lnTo>
                      <a:pt x="326" y="324"/>
                    </a:lnTo>
                    <a:lnTo>
                      <a:pt x="324" y="326"/>
                    </a:lnTo>
                    <a:lnTo>
                      <a:pt x="324" y="324"/>
                    </a:lnTo>
                    <a:lnTo>
                      <a:pt x="323" y="324"/>
                    </a:lnTo>
                    <a:lnTo>
                      <a:pt x="324" y="322"/>
                    </a:lnTo>
                    <a:lnTo>
                      <a:pt x="326" y="324"/>
                    </a:lnTo>
                    <a:lnTo>
                      <a:pt x="326" y="322"/>
                    </a:lnTo>
                    <a:lnTo>
                      <a:pt x="325" y="320"/>
                    </a:lnTo>
                    <a:lnTo>
                      <a:pt x="324" y="318"/>
                    </a:lnTo>
                    <a:lnTo>
                      <a:pt x="327" y="318"/>
                    </a:lnTo>
                    <a:lnTo>
                      <a:pt x="327" y="320"/>
                    </a:lnTo>
                    <a:lnTo>
                      <a:pt x="327" y="306"/>
                    </a:lnTo>
                    <a:lnTo>
                      <a:pt x="327" y="304"/>
                    </a:lnTo>
                    <a:lnTo>
                      <a:pt x="327" y="292"/>
                    </a:lnTo>
                    <a:lnTo>
                      <a:pt x="326" y="292"/>
                    </a:lnTo>
                    <a:lnTo>
                      <a:pt x="326" y="298"/>
                    </a:lnTo>
                    <a:lnTo>
                      <a:pt x="326" y="300"/>
                    </a:lnTo>
                    <a:lnTo>
                      <a:pt x="325" y="298"/>
                    </a:lnTo>
                    <a:lnTo>
                      <a:pt x="326" y="298"/>
                    </a:lnTo>
                    <a:lnTo>
                      <a:pt x="326" y="292"/>
                    </a:lnTo>
                    <a:lnTo>
                      <a:pt x="325" y="290"/>
                    </a:lnTo>
                    <a:lnTo>
                      <a:pt x="327" y="290"/>
                    </a:lnTo>
                    <a:lnTo>
                      <a:pt x="327" y="276"/>
                    </a:lnTo>
                    <a:lnTo>
                      <a:pt x="325" y="274"/>
                    </a:lnTo>
                    <a:lnTo>
                      <a:pt x="326" y="272"/>
                    </a:lnTo>
                    <a:lnTo>
                      <a:pt x="327" y="272"/>
                    </a:lnTo>
                    <a:lnTo>
                      <a:pt x="326" y="270"/>
                    </a:lnTo>
                    <a:lnTo>
                      <a:pt x="329" y="270"/>
                    </a:lnTo>
                    <a:lnTo>
                      <a:pt x="329" y="272"/>
                    </a:lnTo>
                    <a:lnTo>
                      <a:pt x="329" y="268"/>
                    </a:lnTo>
                    <a:lnTo>
                      <a:pt x="326" y="268"/>
                    </a:lnTo>
                    <a:lnTo>
                      <a:pt x="326" y="266"/>
                    </a:lnTo>
                    <a:lnTo>
                      <a:pt x="329" y="266"/>
                    </a:lnTo>
                    <a:lnTo>
                      <a:pt x="330" y="264"/>
                    </a:lnTo>
                    <a:lnTo>
                      <a:pt x="332" y="266"/>
                    </a:lnTo>
                    <a:lnTo>
                      <a:pt x="333" y="264"/>
                    </a:lnTo>
                    <a:lnTo>
                      <a:pt x="334" y="264"/>
                    </a:lnTo>
                    <a:lnTo>
                      <a:pt x="334" y="266"/>
                    </a:lnTo>
                    <a:lnTo>
                      <a:pt x="334" y="252"/>
                    </a:lnTo>
                    <a:lnTo>
                      <a:pt x="334" y="250"/>
                    </a:lnTo>
                    <a:lnTo>
                      <a:pt x="336" y="250"/>
                    </a:lnTo>
                    <a:lnTo>
                      <a:pt x="336" y="252"/>
                    </a:lnTo>
                    <a:lnTo>
                      <a:pt x="339" y="252"/>
                    </a:lnTo>
                    <a:lnTo>
                      <a:pt x="339" y="254"/>
                    </a:lnTo>
                    <a:lnTo>
                      <a:pt x="339" y="250"/>
                    </a:lnTo>
                    <a:lnTo>
                      <a:pt x="338" y="250"/>
                    </a:lnTo>
                    <a:lnTo>
                      <a:pt x="334" y="248"/>
                    </a:lnTo>
                    <a:lnTo>
                      <a:pt x="332" y="250"/>
                    </a:lnTo>
                    <a:lnTo>
                      <a:pt x="332" y="252"/>
                    </a:lnTo>
                    <a:lnTo>
                      <a:pt x="331" y="252"/>
                    </a:lnTo>
                    <a:lnTo>
                      <a:pt x="331" y="258"/>
                    </a:lnTo>
                    <a:lnTo>
                      <a:pt x="329" y="260"/>
                    </a:lnTo>
                    <a:lnTo>
                      <a:pt x="329" y="264"/>
                    </a:lnTo>
                    <a:lnTo>
                      <a:pt x="328" y="264"/>
                    </a:lnTo>
                    <a:lnTo>
                      <a:pt x="326" y="262"/>
                    </a:lnTo>
                    <a:lnTo>
                      <a:pt x="327" y="260"/>
                    </a:lnTo>
                    <a:lnTo>
                      <a:pt x="326" y="260"/>
                    </a:lnTo>
                    <a:lnTo>
                      <a:pt x="326" y="258"/>
                    </a:lnTo>
                    <a:lnTo>
                      <a:pt x="325" y="257"/>
                    </a:lnTo>
                    <a:lnTo>
                      <a:pt x="325" y="288"/>
                    </a:lnTo>
                    <a:lnTo>
                      <a:pt x="324" y="290"/>
                    </a:lnTo>
                    <a:lnTo>
                      <a:pt x="324" y="288"/>
                    </a:lnTo>
                    <a:lnTo>
                      <a:pt x="325" y="288"/>
                    </a:lnTo>
                    <a:lnTo>
                      <a:pt x="325" y="257"/>
                    </a:lnTo>
                    <a:lnTo>
                      <a:pt x="325" y="256"/>
                    </a:lnTo>
                    <a:lnTo>
                      <a:pt x="325" y="268"/>
                    </a:lnTo>
                    <a:lnTo>
                      <a:pt x="325" y="270"/>
                    </a:lnTo>
                    <a:lnTo>
                      <a:pt x="324" y="270"/>
                    </a:lnTo>
                    <a:lnTo>
                      <a:pt x="324" y="274"/>
                    </a:lnTo>
                    <a:lnTo>
                      <a:pt x="323" y="274"/>
                    </a:lnTo>
                    <a:lnTo>
                      <a:pt x="323" y="322"/>
                    </a:lnTo>
                    <a:lnTo>
                      <a:pt x="322" y="322"/>
                    </a:lnTo>
                    <a:lnTo>
                      <a:pt x="322" y="320"/>
                    </a:lnTo>
                    <a:lnTo>
                      <a:pt x="323" y="322"/>
                    </a:lnTo>
                    <a:lnTo>
                      <a:pt x="323" y="274"/>
                    </a:lnTo>
                    <a:lnTo>
                      <a:pt x="323" y="310"/>
                    </a:lnTo>
                    <a:lnTo>
                      <a:pt x="322" y="312"/>
                    </a:lnTo>
                    <a:lnTo>
                      <a:pt x="322" y="362"/>
                    </a:lnTo>
                    <a:lnTo>
                      <a:pt x="321" y="364"/>
                    </a:lnTo>
                    <a:lnTo>
                      <a:pt x="320" y="364"/>
                    </a:lnTo>
                    <a:lnTo>
                      <a:pt x="320" y="362"/>
                    </a:lnTo>
                    <a:lnTo>
                      <a:pt x="322" y="362"/>
                    </a:lnTo>
                    <a:lnTo>
                      <a:pt x="322" y="312"/>
                    </a:lnTo>
                    <a:lnTo>
                      <a:pt x="320" y="312"/>
                    </a:lnTo>
                    <a:lnTo>
                      <a:pt x="320" y="342"/>
                    </a:lnTo>
                    <a:lnTo>
                      <a:pt x="320" y="344"/>
                    </a:lnTo>
                    <a:lnTo>
                      <a:pt x="320" y="342"/>
                    </a:lnTo>
                    <a:lnTo>
                      <a:pt x="320" y="312"/>
                    </a:lnTo>
                    <a:lnTo>
                      <a:pt x="320" y="310"/>
                    </a:lnTo>
                    <a:lnTo>
                      <a:pt x="320" y="308"/>
                    </a:lnTo>
                    <a:lnTo>
                      <a:pt x="321" y="308"/>
                    </a:lnTo>
                    <a:lnTo>
                      <a:pt x="320" y="306"/>
                    </a:lnTo>
                    <a:lnTo>
                      <a:pt x="321" y="306"/>
                    </a:lnTo>
                    <a:lnTo>
                      <a:pt x="321" y="308"/>
                    </a:lnTo>
                    <a:lnTo>
                      <a:pt x="323" y="308"/>
                    </a:lnTo>
                    <a:lnTo>
                      <a:pt x="323" y="310"/>
                    </a:lnTo>
                    <a:lnTo>
                      <a:pt x="323" y="274"/>
                    </a:lnTo>
                    <a:lnTo>
                      <a:pt x="322" y="274"/>
                    </a:lnTo>
                    <a:lnTo>
                      <a:pt x="322" y="272"/>
                    </a:lnTo>
                    <a:lnTo>
                      <a:pt x="324" y="272"/>
                    </a:lnTo>
                    <a:lnTo>
                      <a:pt x="324" y="274"/>
                    </a:lnTo>
                    <a:lnTo>
                      <a:pt x="324" y="270"/>
                    </a:lnTo>
                    <a:lnTo>
                      <a:pt x="324" y="268"/>
                    </a:lnTo>
                    <a:lnTo>
                      <a:pt x="325" y="268"/>
                    </a:lnTo>
                    <a:lnTo>
                      <a:pt x="325" y="256"/>
                    </a:lnTo>
                    <a:lnTo>
                      <a:pt x="323" y="256"/>
                    </a:lnTo>
                    <a:lnTo>
                      <a:pt x="325" y="254"/>
                    </a:lnTo>
                    <a:lnTo>
                      <a:pt x="326" y="254"/>
                    </a:lnTo>
                    <a:lnTo>
                      <a:pt x="328" y="256"/>
                    </a:lnTo>
                    <a:lnTo>
                      <a:pt x="326" y="258"/>
                    </a:lnTo>
                    <a:lnTo>
                      <a:pt x="328" y="258"/>
                    </a:lnTo>
                    <a:lnTo>
                      <a:pt x="328" y="256"/>
                    </a:lnTo>
                    <a:lnTo>
                      <a:pt x="329" y="254"/>
                    </a:lnTo>
                    <a:lnTo>
                      <a:pt x="331" y="254"/>
                    </a:lnTo>
                    <a:lnTo>
                      <a:pt x="331" y="256"/>
                    </a:lnTo>
                    <a:lnTo>
                      <a:pt x="329" y="258"/>
                    </a:lnTo>
                    <a:lnTo>
                      <a:pt x="331" y="258"/>
                    </a:lnTo>
                    <a:lnTo>
                      <a:pt x="331" y="252"/>
                    </a:lnTo>
                    <a:lnTo>
                      <a:pt x="329" y="252"/>
                    </a:lnTo>
                    <a:lnTo>
                      <a:pt x="330" y="250"/>
                    </a:lnTo>
                    <a:lnTo>
                      <a:pt x="332" y="250"/>
                    </a:lnTo>
                    <a:lnTo>
                      <a:pt x="330" y="249"/>
                    </a:lnTo>
                    <a:lnTo>
                      <a:pt x="330" y="248"/>
                    </a:lnTo>
                    <a:lnTo>
                      <a:pt x="332" y="246"/>
                    </a:lnTo>
                    <a:lnTo>
                      <a:pt x="342" y="246"/>
                    </a:lnTo>
                    <a:lnTo>
                      <a:pt x="344" y="244"/>
                    </a:lnTo>
                    <a:lnTo>
                      <a:pt x="346" y="246"/>
                    </a:lnTo>
                    <a:lnTo>
                      <a:pt x="347" y="244"/>
                    </a:lnTo>
                    <a:lnTo>
                      <a:pt x="350" y="244"/>
                    </a:lnTo>
                    <a:lnTo>
                      <a:pt x="350" y="237"/>
                    </a:lnTo>
                    <a:lnTo>
                      <a:pt x="349" y="238"/>
                    </a:lnTo>
                    <a:lnTo>
                      <a:pt x="349" y="242"/>
                    </a:lnTo>
                    <a:lnTo>
                      <a:pt x="348" y="242"/>
                    </a:lnTo>
                    <a:lnTo>
                      <a:pt x="348" y="240"/>
                    </a:lnTo>
                    <a:lnTo>
                      <a:pt x="349" y="242"/>
                    </a:lnTo>
                    <a:lnTo>
                      <a:pt x="349" y="238"/>
                    </a:lnTo>
                    <a:lnTo>
                      <a:pt x="348" y="238"/>
                    </a:lnTo>
                    <a:lnTo>
                      <a:pt x="347" y="236"/>
                    </a:lnTo>
                    <a:lnTo>
                      <a:pt x="351" y="234"/>
                    </a:lnTo>
                    <a:lnTo>
                      <a:pt x="353" y="232"/>
                    </a:lnTo>
                    <a:lnTo>
                      <a:pt x="353" y="230"/>
                    </a:lnTo>
                    <a:lnTo>
                      <a:pt x="351" y="230"/>
                    </a:lnTo>
                    <a:lnTo>
                      <a:pt x="350" y="232"/>
                    </a:lnTo>
                    <a:lnTo>
                      <a:pt x="349" y="230"/>
                    </a:lnTo>
                    <a:lnTo>
                      <a:pt x="348" y="230"/>
                    </a:lnTo>
                    <a:lnTo>
                      <a:pt x="347" y="232"/>
                    </a:lnTo>
                    <a:lnTo>
                      <a:pt x="346" y="230"/>
                    </a:lnTo>
                    <a:lnTo>
                      <a:pt x="347" y="230"/>
                    </a:lnTo>
                    <a:lnTo>
                      <a:pt x="349" y="228"/>
                    </a:lnTo>
                    <a:lnTo>
                      <a:pt x="353" y="228"/>
                    </a:lnTo>
                    <a:lnTo>
                      <a:pt x="354" y="230"/>
                    </a:lnTo>
                    <a:lnTo>
                      <a:pt x="354" y="226"/>
                    </a:lnTo>
                    <a:lnTo>
                      <a:pt x="353" y="226"/>
                    </a:lnTo>
                    <a:lnTo>
                      <a:pt x="355" y="224"/>
                    </a:lnTo>
                    <a:lnTo>
                      <a:pt x="358" y="224"/>
                    </a:lnTo>
                    <a:lnTo>
                      <a:pt x="360" y="226"/>
                    </a:lnTo>
                    <a:lnTo>
                      <a:pt x="360" y="219"/>
                    </a:lnTo>
                    <a:lnTo>
                      <a:pt x="360" y="220"/>
                    </a:lnTo>
                    <a:lnTo>
                      <a:pt x="358" y="220"/>
                    </a:lnTo>
                    <a:lnTo>
                      <a:pt x="357" y="218"/>
                    </a:lnTo>
                    <a:lnTo>
                      <a:pt x="360" y="218"/>
                    </a:lnTo>
                    <a:lnTo>
                      <a:pt x="360" y="206"/>
                    </a:lnTo>
                    <a:lnTo>
                      <a:pt x="359" y="206"/>
                    </a:lnTo>
                    <a:lnTo>
                      <a:pt x="360" y="204"/>
                    </a:lnTo>
                    <a:lnTo>
                      <a:pt x="363" y="204"/>
                    </a:lnTo>
                    <a:lnTo>
                      <a:pt x="363" y="188"/>
                    </a:lnTo>
                    <a:lnTo>
                      <a:pt x="363" y="187"/>
                    </a:lnTo>
                    <a:lnTo>
                      <a:pt x="363" y="194"/>
                    </a:lnTo>
                    <a:lnTo>
                      <a:pt x="361" y="194"/>
                    </a:lnTo>
                    <a:lnTo>
                      <a:pt x="362" y="192"/>
                    </a:lnTo>
                    <a:lnTo>
                      <a:pt x="363" y="194"/>
                    </a:lnTo>
                    <a:lnTo>
                      <a:pt x="363" y="187"/>
                    </a:lnTo>
                    <a:lnTo>
                      <a:pt x="362" y="186"/>
                    </a:lnTo>
                    <a:lnTo>
                      <a:pt x="365" y="186"/>
                    </a:lnTo>
                    <a:lnTo>
                      <a:pt x="365" y="185"/>
                    </a:lnTo>
                    <a:lnTo>
                      <a:pt x="364" y="184"/>
                    </a:lnTo>
                    <a:lnTo>
                      <a:pt x="367" y="184"/>
                    </a:lnTo>
                    <a:lnTo>
                      <a:pt x="367" y="182"/>
                    </a:lnTo>
                    <a:lnTo>
                      <a:pt x="366" y="180"/>
                    </a:lnTo>
                    <a:lnTo>
                      <a:pt x="368" y="180"/>
                    </a:lnTo>
                    <a:lnTo>
                      <a:pt x="368" y="164"/>
                    </a:lnTo>
                    <a:lnTo>
                      <a:pt x="367" y="164"/>
                    </a:lnTo>
                    <a:lnTo>
                      <a:pt x="367" y="163"/>
                    </a:lnTo>
                    <a:lnTo>
                      <a:pt x="367" y="164"/>
                    </a:lnTo>
                    <a:lnTo>
                      <a:pt x="366" y="165"/>
                    </a:lnTo>
                    <a:lnTo>
                      <a:pt x="366" y="172"/>
                    </a:lnTo>
                    <a:lnTo>
                      <a:pt x="366" y="174"/>
                    </a:lnTo>
                    <a:lnTo>
                      <a:pt x="365" y="174"/>
                    </a:lnTo>
                    <a:lnTo>
                      <a:pt x="366" y="172"/>
                    </a:lnTo>
                    <a:lnTo>
                      <a:pt x="366" y="165"/>
                    </a:lnTo>
                    <a:lnTo>
                      <a:pt x="366" y="168"/>
                    </a:lnTo>
                    <a:lnTo>
                      <a:pt x="365" y="168"/>
                    </a:lnTo>
                    <a:lnTo>
                      <a:pt x="365" y="170"/>
                    </a:lnTo>
                    <a:lnTo>
                      <a:pt x="365" y="172"/>
                    </a:lnTo>
                    <a:lnTo>
                      <a:pt x="363" y="172"/>
                    </a:lnTo>
                    <a:lnTo>
                      <a:pt x="363" y="170"/>
                    </a:lnTo>
                    <a:lnTo>
                      <a:pt x="363" y="168"/>
                    </a:lnTo>
                    <a:lnTo>
                      <a:pt x="364" y="168"/>
                    </a:lnTo>
                    <a:lnTo>
                      <a:pt x="365" y="166"/>
                    </a:lnTo>
                    <a:lnTo>
                      <a:pt x="366" y="168"/>
                    </a:lnTo>
                    <a:lnTo>
                      <a:pt x="366" y="165"/>
                    </a:lnTo>
                    <a:lnTo>
                      <a:pt x="365" y="166"/>
                    </a:lnTo>
                    <a:lnTo>
                      <a:pt x="362" y="166"/>
                    </a:lnTo>
                    <a:lnTo>
                      <a:pt x="362" y="170"/>
                    </a:lnTo>
                    <a:lnTo>
                      <a:pt x="362" y="172"/>
                    </a:lnTo>
                    <a:lnTo>
                      <a:pt x="361" y="174"/>
                    </a:lnTo>
                    <a:lnTo>
                      <a:pt x="360" y="172"/>
                    </a:lnTo>
                    <a:lnTo>
                      <a:pt x="361" y="170"/>
                    </a:lnTo>
                    <a:lnTo>
                      <a:pt x="362" y="170"/>
                    </a:lnTo>
                    <a:lnTo>
                      <a:pt x="362" y="166"/>
                    </a:lnTo>
                    <a:lnTo>
                      <a:pt x="360" y="166"/>
                    </a:lnTo>
                    <a:lnTo>
                      <a:pt x="360" y="164"/>
                    </a:lnTo>
                    <a:lnTo>
                      <a:pt x="367" y="164"/>
                    </a:lnTo>
                    <a:lnTo>
                      <a:pt x="367" y="163"/>
                    </a:lnTo>
                    <a:lnTo>
                      <a:pt x="367" y="162"/>
                    </a:lnTo>
                    <a:lnTo>
                      <a:pt x="364" y="162"/>
                    </a:lnTo>
                    <a:lnTo>
                      <a:pt x="364" y="160"/>
                    </a:lnTo>
                    <a:lnTo>
                      <a:pt x="364" y="158"/>
                    </a:lnTo>
                    <a:lnTo>
                      <a:pt x="363" y="158"/>
                    </a:lnTo>
                    <a:lnTo>
                      <a:pt x="362" y="160"/>
                    </a:lnTo>
                    <a:lnTo>
                      <a:pt x="361" y="162"/>
                    </a:lnTo>
                    <a:lnTo>
                      <a:pt x="360" y="162"/>
                    </a:lnTo>
                    <a:lnTo>
                      <a:pt x="360" y="160"/>
                    </a:lnTo>
                    <a:lnTo>
                      <a:pt x="361" y="158"/>
                    </a:lnTo>
                    <a:lnTo>
                      <a:pt x="359" y="158"/>
                    </a:lnTo>
                    <a:lnTo>
                      <a:pt x="359" y="210"/>
                    </a:lnTo>
                    <a:lnTo>
                      <a:pt x="357" y="210"/>
                    </a:lnTo>
                    <a:lnTo>
                      <a:pt x="357" y="208"/>
                    </a:lnTo>
                    <a:lnTo>
                      <a:pt x="358" y="208"/>
                    </a:lnTo>
                    <a:lnTo>
                      <a:pt x="359" y="210"/>
                    </a:lnTo>
                    <a:lnTo>
                      <a:pt x="359" y="158"/>
                    </a:lnTo>
                    <a:lnTo>
                      <a:pt x="359" y="174"/>
                    </a:lnTo>
                    <a:lnTo>
                      <a:pt x="357" y="176"/>
                    </a:lnTo>
                    <a:lnTo>
                      <a:pt x="357" y="222"/>
                    </a:lnTo>
                    <a:lnTo>
                      <a:pt x="353" y="222"/>
                    </a:lnTo>
                    <a:lnTo>
                      <a:pt x="353" y="220"/>
                    </a:lnTo>
                    <a:lnTo>
                      <a:pt x="357" y="220"/>
                    </a:lnTo>
                    <a:lnTo>
                      <a:pt x="357" y="222"/>
                    </a:lnTo>
                    <a:lnTo>
                      <a:pt x="357" y="176"/>
                    </a:lnTo>
                    <a:lnTo>
                      <a:pt x="357" y="198"/>
                    </a:lnTo>
                    <a:lnTo>
                      <a:pt x="356" y="199"/>
                    </a:lnTo>
                    <a:lnTo>
                      <a:pt x="356" y="208"/>
                    </a:lnTo>
                    <a:lnTo>
                      <a:pt x="356" y="218"/>
                    </a:lnTo>
                    <a:lnTo>
                      <a:pt x="354" y="218"/>
                    </a:lnTo>
                    <a:lnTo>
                      <a:pt x="353" y="220"/>
                    </a:lnTo>
                    <a:lnTo>
                      <a:pt x="353" y="226"/>
                    </a:lnTo>
                    <a:lnTo>
                      <a:pt x="350" y="226"/>
                    </a:lnTo>
                    <a:lnTo>
                      <a:pt x="351" y="224"/>
                    </a:lnTo>
                    <a:lnTo>
                      <a:pt x="353" y="226"/>
                    </a:lnTo>
                    <a:lnTo>
                      <a:pt x="353" y="220"/>
                    </a:lnTo>
                    <a:lnTo>
                      <a:pt x="352" y="220"/>
                    </a:lnTo>
                    <a:lnTo>
                      <a:pt x="352" y="218"/>
                    </a:lnTo>
                    <a:lnTo>
                      <a:pt x="354" y="216"/>
                    </a:lnTo>
                    <a:lnTo>
                      <a:pt x="356" y="218"/>
                    </a:lnTo>
                    <a:lnTo>
                      <a:pt x="356" y="208"/>
                    </a:lnTo>
                    <a:lnTo>
                      <a:pt x="355" y="208"/>
                    </a:lnTo>
                    <a:lnTo>
                      <a:pt x="355" y="210"/>
                    </a:lnTo>
                    <a:lnTo>
                      <a:pt x="354" y="212"/>
                    </a:lnTo>
                    <a:lnTo>
                      <a:pt x="353" y="212"/>
                    </a:lnTo>
                    <a:lnTo>
                      <a:pt x="354" y="210"/>
                    </a:lnTo>
                    <a:lnTo>
                      <a:pt x="355" y="210"/>
                    </a:lnTo>
                    <a:lnTo>
                      <a:pt x="355" y="208"/>
                    </a:lnTo>
                    <a:lnTo>
                      <a:pt x="354" y="206"/>
                    </a:lnTo>
                    <a:lnTo>
                      <a:pt x="353" y="206"/>
                    </a:lnTo>
                    <a:lnTo>
                      <a:pt x="353" y="208"/>
                    </a:lnTo>
                    <a:lnTo>
                      <a:pt x="352" y="210"/>
                    </a:lnTo>
                    <a:lnTo>
                      <a:pt x="352" y="216"/>
                    </a:lnTo>
                    <a:lnTo>
                      <a:pt x="349" y="218"/>
                    </a:lnTo>
                    <a:lnTo>
                      <a:pt x="349" y="220"/>
                    </a:lnTo>
                    <a:lnTo>
                      <a:pt x="349" y="226"/>
                    </a:lnTo>
                    <a:lnTo>
                      <a:pt x="349" y="228"/>
                    </a:lnTo>
                    <a:lnTo>
                      <a:pt x="348" y="226"/>
                    </a:lnTo>
                    <a:lnTo>
                      <a:pt x="349" y="226"/>
                    </a:lnTo>
                    <a:lnTo>
                      <a:pt x="349" y="220"/>
                    </a:lnTo>
                    <a:lnTo>
                      <a:pt x="346" y="220"/>
                    </a:lnTo>
                    <a:lnTo>
                      <a:pt x="346" y="224"/>
                    </a:lnTo>
                    <a:lnTo>
                      <a:pt x="346" y="226"/>
                    </a:lnTo>
                    <a:lnTo>
                      <a:pt x="346" y="228"/>
                    </a:lnTo>
                    <a:lnTo>
                      <a:pt x="346" y="242"/>
                    </a:lnTo>
                    <a:lnTo>
                      <a:pt x="343" y="242"/>
                    </a:lnTo>
                    <a:lnTo>
                      <a:pt x="344" y="240"/>
                    </a:lnTo>
                    <a:lnTo>
                      <a:pt x="340" y="240"/>
                    </a:lnTo>
                    <a:lnTo>
                      <a:pt x="340" y="244"/>
                    </a:lnTo>
                    <a:lnTo>
                      <a:pt x="331" y="244"/>
                    </a:lnTo>
                    <a:lnTo>
                      <a:pt x="330" y="242"/>
                    </a:lnTo>
                    <a:lnTo>
                      <a:pt x="340" y="242"/>
                    </a:lnTo>
                    <a:lnTo>
                      <a:pt x="340" y="244"/>
                    </a:lnTo>
                    <a:lnTo>
                      <a:pt x="340" y="240"/>
                    </a:lnTo>
                    <a:lnTo>
                      <a:pt x="338" y="240"/>
                    </a:lnTo>
                    <a:lnTo>
                      <a:pt x="337" y="238"/>
                    </a:lnTo>
                    <a:lnTo>
                      <a:pt x="340" y="236"/>
                    </a:lnTo>
                    <a:lnTo>
                      <a:pt x="343" y="238"/>
                    </a:lnTo>
                    <a:lnTo>
                      <a:pt x="345" y="238"/>
                    </a:lnTo>
                    <a:lnTo>
                      <a:pt x="345" y="240"/>
                    </a:lnTo>
                    <a:lnTo>
                      <a:pt x="344" y="240"/>
                    </a:lnTo>
                    <a:lnTo>
                      <a:pt x="346" y="242"/>
                    </a:lnTo>
                    <a:lnTo>
                      <a:pt x="346" y="228"/>
                    </a:lnTo>
                    <a:lnTo>
                      <a:pt x="345" y="228"/>
                    </a:lnTo>
                    <a:lnTo>
                      <a:pt x="345" y="226"/>
                    </a:lnTo>
                    <a:lnTo>
                      <a:pt x="346" y="226"/>
                    </a:lnTo>
                    <a:lnTo>
                      <a:pt x="345" y="226"/>
                    </a:lnTo>
                    <a:lnTo>
                      <a:pt x="345" y="232"/>
                    </a:lnTo>
                    <a:lnTo>
                      <a:pt x="344" y="232"/>
                    </a:lnTo>
                    <a:lnTo>
                      <a:pt x="344" y="234"/>
                    </a:lnTo>
                    <a:lnTo>
                      <a:pt x="344" y="236"/>
                    </a:lnTo>
                    <a:lnTo>
                      <a:pt x="341" y="236"/>
                    </a:lnTo>
                    <a:lnTo>
                      <a:pt x="341" y="234"/>
                    </a:lnTo>
                    <a:lnTo>
                      <a:pt x="344" y="234"/>
                    </a:lnTo>
                    <a:lnTo>
                      <a:pt x="344" y="232"/>
                    </a:lnTo>
                    <a:lnTo>
                      <a:pt x="341" y="232"/>
                    </a:lnTo>
                    <a:lnTo>
                      <a:pt x="341" y="230"/>
                    </a:lnTo>
                    <a:lnTo>
                      <a:pt x="343" y="230"/>
                    </a:lnTo>
                    <a:lnTo>
                      <a:pt x="345" y="232"/>
                    </a:lnTo>
                    <a:lnTo>
                      <a:pt x="345" y="226"/>
                    </a:lnTo>
                    <a:lnTo>
                      <a:pt x="344" y="225"/>
                    </a:lnTo>
                    <a:lnTo>
                      <a:pt x="344" y="226"/>
                    </a:lnTo>
                    <a:lnTo>
                      <a:pt x="342" y="228"/>
                    </a:lnTo>
                    <a:lnTo>
                      <a:pt x="340" y="228"/>
                    </a:lnTo>
                    <a:lnTo>
                      <a:pt x="340" y="227"/>
                    </a:lnTo>
                    <a:lnTo>
                      <a:pt x="340" y="228"/>
                    </a:lnTo>
                    <a:lnTo>
                      <a:pt x="340" y="229"/>
                    </a:lnTo>
                    <a:lnTo>
                      <a:pt x="340" y="234"/>
                    </a:lnTo>
                    <a:lnTo>
                      <a:pt x="339" y="236"/>
                    </a:lnTo>
                    <a:lnTo>
                      <a:pt x="337" y="238"/>
                    </a:lnTo>
                    <a:lnTo>
                      <a:pt x="335" y="238"/>
                    </a:lnTo>
                    <a:lnTo>
                      <a:pt x="334" y="240"/>
                    </a:lnTo>
                    <a:lnTo>
                      <a:pt x="331" y="238"/>
                    </a:lnTo>
                    <a:lnTo>
                      <a:pt x="331" y="240"/>
                    </a:lnTo>
                    <a:lnTo>
                      <a:pt x="328" y="240"/>
                    </a:lnTo>
                    <a:lnTo>
                      <a:pt x="328" y="244"/>
                    </a:lnTo>
                    <a:lnTo>
                      <a:pt x="326" y="244"/>
                    </a:lnTo>
                    <a:lnTo>
                      <a:pt x="325" y="242"/>
                    </a:lnTo>
                    <a:lnTo>
                      <a:pt x="327" y="242"/>
                    </a:lnTo>
                    <a:lnTo>
                      <a:pt x="328" y="244"/>
                    </a:lnTo>
                    <a:lnTo>
                      <a:pt x="328" y="240"/>
                    </a:lnTo>
                    <a:lnTo>
                      <a:pt x="323" y="240"/>
                    </a:lnTo>
                    <a:lnTo>
                      <a:pt x="323" y="244"/>
                    </a:lnTo>
                    <a:lnTo>
                      <a:pt x="322" y="246"/>
                    </a:lnTo>
                    <a:lnTo>
                      <a:pt x="322" y="256"/>
                    </a:lnTo>
                    <a:lnTo>
                      <a:pt x="321" y="258"/>
                    </a:lnTo>
                    <a:lnTo>
                      <a:pt x="321" y="257"/>
                    </a:lnTo>
                    <a:lnTo>
                      <a:pt x="321" y="262"/>
                    </a:lnTo>
                    <a:lnTo>
                      <a:pt x="320" y="263"/>
                    </a:lnTo>
                    <a:lnTo>
                      <a:pt x="320" y="320"/>
                    </a:lnTo>
                    <a:lnTo>
                      <a:pt x="319" y="320"/>
                    </a:lnTo>
                    <a:lnTo>
                      <a:pt x="319" y="318"/>
                    </a:lnTo>
                    <a:lnTo>
                      <a:pt x="320" y="320"/>
                    </a:lnTo>
                    <a:lnTo>
                      <a:pt x="320" y="263"/>
                    </a:lnTo>
                    <a:lnTo>
                      <a:pt x="319" y="264"/>
                    </a:lnTo>
                    <a:lnTo>
                      <a:pt x="319" y="374"/>
                    </a:lnTo>
                    <a:lnTo>
                      <a:pt x="316" y="374"/>
                    </a:lnTo>
                    <a:lnTo>
                      <a:pt x="315" y="376"/>
                    </a:lnTo>
                    <a:lnTo>
                      <a:pt x="313" y="376"/>
                    </a:lnTo>
                    <a:lnTo>
                      <a:pt x="313" y="380"/>
                    </a:lnTo>
                    <a:lnTo>
                      <a:pt x="312" y="380"/>
                    </a:lnTo>
                    <a:lnTo>
                      <a:pt x="311" y="378"/>
                    </a:lnTo>
                    <a:lnTo>
                      <a:pt x="313" y="378"/>
                    </a:lnTo>
                    <a:lnTo>
                      <a:pt x="313" y="380"/>
                    </a:lnTo>
                    <a:lnTo>
                      <a:pt x="313" y="376"/>
                    </a:lnTo>
                    <a:lnTo>
                      <a:pt x="312" y="376"/>
                    </a:lnTo>
                    <a:lnTo>
                      <a:pt x="313" y="374"/>
                    </a:lnTo>
                    <a:lnTo>
                      <a:pt x="312" y="374"/>
                    </a:lnTo>
                    <a:lnTo>
                      <a:pt x="312" y="370"/>
                    </a:lnTo>
                    <a:lnTo>
                      <a:pt x="315" y="370"/>
                    </a:lnTo>
                    <a:lnTo>
                      <a:pt x="314" y="373"/>
                    </a:lnTo>
                    <a:lnTo>
                      <a:pt x="313" y="374"/>
                    </a:lnTo>
                    <a:lnTo>
                      <a:pt x="316" y="374"/>
                    </a:lnTo>
                    <a:lnTo>
                      <a:pt x="316" y="372"/>
                    </a:lnTo>
                    <a:lnTo>
                      <a:pt x="317" y="370"/>
                    </a:lnTo>
                    <a:lnTo>
                      <a:pt x="318" y="372"/>
                    </a:lnTo>
                    <a:lnTo>
                      <a:pt x="319" y="374"/>
                    </a:lnTo>
                    <a:lnTo>
                      <a:pt x="319" y="264"/>
                    </a:lnTo>
                    <a:lnTo>
                      <a:pt x="319" y="296"/>
                    </a:lnTo>
                    <a:lnTo>
                      <a:pt x="318" y="296"/>
                    </a:lnTo>
                    <a:lnTo>
                      <a:pt x="318" y="334"/>
                    </a:lnTo>
                    <a:lnTo>
                      <a:pt x="316" y="334"/>
                    </a:lnTo>
                    <a:lnTo>
                      <a:pt x="316" y="332"/>
                    </a:lnTo>
                    <a:lnTo>
                      <a:pt x="318" y="332"/>
                    </a:lnTo>
                    <a:lnTo>
                      <a:pt x="318" y="334"/>
                    </a:lnTo>
                    <a:lnTo>
                      <a:pt x="318" y="296"/>
                    </a:lnTo>
                    <a:lnTo>
                      <a:pt x="317" y="296"/>
                    </a:lnTo>
                    <a:lnTo>
                      <a:pt x="318" y="294"/>
                    </a:lnTo>
                    <a:lnTo>
                      <a:pt x="319" y="296"/>
                    </a:lnTo>
                    <a:lnTo>
                      <a:pt x="319" y="264"/>
                    </a:lnTo>
                    <a:lnTo>
                      <a:pt x="318" y="264"/>
                    </a:lnTo>
                    <a:lnTo>
                      <a:pt x="320" y="262"/>
                    </a:lnTo>
                    <a:lnTo>
                      <a:pt x="321" y="262"/>
                    </a:lnTo>
                    <a:lnTo>
                      <a:pt x="321" y="257"/>
                    </a:lnTo>
                    <a:lnTo>
                      <a:pt x="321" y="256"/>
                    </a:lnTo>
                    <a:lnTo>
                      <a:pt x="322" y="256"/>
                    </a:lnTo>
                    <a:lnTo>
                      <a:pt x="322" y="246"/>
                    </a:lnTo>
                    <a:lnTo>
                      <a:pt x="321" y="244"/>
                    </a:lnTo>
                    <a:lnTo>
                      <a:pt x="323" y="244"/>
                    </a:lnTo>
                    <a:lnTo>
                      <a:pt x="323" y="240"/>
                    </a:lnTo>
                    <a:lnTo>
                      <a:pt x="322" y="240"/>
                    </a:lnTo>
                    <a:lnTo>
                      <a:pt x="323" y="238"/>
                    </a:lnTo>
                    <a:lnTo>
                      <a:pt x="327" y="238"/>
                    </a:lnTo>
                    <a:lnTo>
                      <a:pt x="328" y="236"/>
                    </a:lnTo>
                    <a:lnTo>
                      <a:pt x="330" y="234"/>
                    </a:lnTo>
                    <a:lnTo>
                      <a:pt x="331" y="236"/>
                    </a:lnTo>
                    <a:lnTo>
                      <a:pt x="334" y="234"/>
                    </a:lnTo>
                    <a:lnTo>
                      <a:pt x="335" y="236"/>
                    </a:lnTo>
                    <a:lnTo>
                      <a:pt x="337" y="234"/>
                    </a:lnTo>
                    <a:lnTo>
                      <a:pt x="340" y="234"/>
                    </a:lnTo>
                    <a:lnTo>
                      <a:pt x="340" y="229"/>
                    </a:lnTo>
                    <a:lnTo>
                      <a:pt x="339" y="230"/>
                    </a:lnTo>
                    <a:lnTo>
                      <a:pt x="339" y="228"/>
                    </a:lnTo>
                    <a:lnTo>
                      <a:pt x="340" y="228"/>
                    </a:lnTo>
                    <a:lnTo>
                      <a:pt x="340" y="227"/>
                    </a:lnTo>
                    <a:lnTo>
                      <a:pt x="340" y="226"/>
                    </a:lnTo>
                    <a:lnTo>
                      <a:pt x="344" y="226"/>
                    </a:lnTo>
                    <a:lnTo>
                      <a:pt x="344" y="225"/>
                    </a:lnTo>
                    <a:lnTo>
                      <a:pt x="341" y="224"/>
                    </a:lnTo>
                    <a:lnTo>
                      <a:pt x="341" y="222"/>
                    </a:lnTo>
                    <a:lnTo>
                      <a:pt x="342" y="222"/>
                    </a:lnTo>
                    <a:lnTo>
                      <a:pt x="345" y="224"/>
                    </a:lnTo>
                    <a:lnTo>
                      <a:pt x="346" y="224"/>
                    </a:lnTo>
                    <a:lnTo>
                      <a:pt x="346" y="220"/>
                    </a:lnTo>
                    <a:lnTo>
                      <a:pt x="345" y="220"/>
                    </a:lnTo>
                    <a:lnTo>
                      <a:pt x="343" y="222"/>
                    </a:lnTo>
                    <a:lnTo>
                      <a:pt x="339" y="220"/>
                    </a:lnTo>
                    <a:lnTo>
                      <a:pt x="339" y="222"/>
                    </a:lnTo>
                    <a:lnTo>
                      <a:pt x="338" y="224"/>
                    </a:lnTo>
                    <a:lnTo>
                      <a:pt x="338" y="230"/>
                    </a:lnTo>
                    <a:lnTo>
                      <a:pt x="337" y="232"/>
                    </a:lnTo>
                    <a:lnTo>
                      <a:pt x="336" y="234"/>
                    </a:lnTo>
                    <a:lnTo>
                      <a:pt x="335" y="234"/>
                    </a:lnTo>
                    <a:lnTo>
                      <a:pt x="333" y="232"/>
                    </a:lnTo>
                    <a:lnTo>
                      <a:pt x="332" y="232"/>
                    </a:lnTo>
                    <a:lnTo>
                      <a:pt x="332" y="230"/>
                    </a:lnTo>
                    <a:lnTo>
                      <a:pt x="338" y="230"/>
                    </a:lnTo>
                    <a:lnTo>
                      <a:pt x="338" y="224"/>
                    </a:lnTo>
                    <a:lnTo>
                      <a:pt x="336" y="224"/>
                    </a:lnTo>
                    <a:lnTo>
                      <a:pt x="336" y="228"/>
                    </a:lnTo>
                    <a:lnTo>
                      <a:pt x="334" y="228"/>
                    </a:lnTo>
                    <a:lnTo>
                      <a:pt x="335" y="226"/>
                    </a:lnTo>
                    <a:lnTo>
                      <a:pt x="336" y="226"/>
                    </a:lnTo>
                    <a:lnTo>
                      <a:pt x="336" y="228"/>
                    </a:lnTo>
                    <a:lnTo>
                      <a:pt x="336" y="224"/>
                    </a:lnTo>
                    <a:lnTo>
                      <a:pt x="331" y="224"/>
                    </a:lnTo>
                    <a:lnTo>
                      <a:pt x="331" y="222"/>
                    </a:lnTo>
                    <a:lnTo>
                      <a:pt x="339" y="222"/>
                    </a:lnTo>
                    <a:lnTo>
                      <a:pt x="339" y="220"/>
                    </a:lnTo>
                    <a:lnTo>
                      <a:pt x="336" y="219"/>
                    </a:lnTo>
                    <a:lnTo>
                      <a:pt x="336" y="220"/>
                    </a:lnTo>
                    <a:lnTo>
                      <a:pt x="333" y="220"/>
                    </a:lnTo>
                    <a:lnTo>
                      <a:pt x="332" y="218"/>
                    </a:lnTo>
                    <a:lnTo>
                      <a:pt x="333" y="218"/>
                    </a:lnTo>
                    <a:lnTo>
                      <a:pt x="334" y="216"/>
                    </a:lnTo>
                    <a:lnTo>
                      <a:pt x="333" y="216"/>
                    </a:lnTo>
                    <a:lnTo>
                      <a:pt x="333" y="214"/>
                    </a:lnTo>
                    <a:lnTo>
                      <a:pt x="334" y="214"/>
                    </a:lnTo>
                    <a:lnTo>
                      <a:pt x="336" y="216"/>
                    </a:lnTo>
                    <a:lnTo>
                      <a:pt x="336" y="214"/>
                    </a:lnTo>
                    <a:lnTo>
                      <a:pt x="335" y="214"/>
                    </a:lnTo>
                    <a:lnTo>
                      <a:pt x="336" y="212"/>
                    </a:lnTo>
                    <a:lnTo>
                      <a:pt x="339" y="212"/>
                    </a:lnTo>
                    <a:lnTo>
                      <a:pt x="338" y="214"/>
                    </a:lnTo>
                    <a:lnTo>
                      <a:pt x="341" y="214"/>
                    </a:lnTo>
                    <a:lnTo>
                      <a:pt x="341" y="212"/>
                    </a:lnTo>
                    <a:lnTo>
                      <a:pt x="344" y="214"/>
                    </a:lnTo>
                    <a:lnTo>
                      <a:pt x="343" y="214"/>
                    </a:lnTo>
                    <a:lnTo>
                      <a:pt x="338" y="216"/>
                    </a:lnTo>
                    <a:lnTo>
                      <a:pt x="337" y="216"/>
                    </a:lnTo>
                    <a:lnTo>
                      <a:pt x="336" y="218"/>
                    </a:lnTo>
                    <a:lnTo>
                      <a:pt x="341" y="216"/>
                    </a:lnTo>
                    <a:lnTo>
                      <a:pt x="342" y="218"/>
                    </a:lnTo>
                    <a:lnTo>
                      <a:pt x="343" y="220"/>
                    </a:lnTo>
                    <a:lnTo>
                      <a:pt x="344" y="220"/>
                    </a:lnTo>
                    <a:lnTo>
                      <a:pt x="346" y="216"/>
                    </a:lnTo>
                    <a:lnTo>
                      <a:pt x="344" y="216"/>
                    </a:lnTo>
                    <a:lnTo>
                      <a:pt x="344" y="214"/>
                    </a:lnTo>
                    <a:lnTo>
                      <a:pt x="346" y="214"/>
                    </a:lnTo>
                    <a:lnTo>
                      <a:pt x="346" y="216"/>
                    </a:lnTo>
                    <a:lnTo>
                      <a:pt x="346" y="218"/>
                    </a:lnTo>
                    <a:lnTo>
                      <a:pt x="349" y="218"/>
                    </a:lnTo>
                    <a:lnTo>
                      <a:pt x="349" y="216"/>
                    </a:lnTo>
                    <a:lnTo>
                      <a:pt x="347" y="214"/>
                    </a:lnTo>
                    <a:lnTo>
                      <a:pt x="350" y="214"/>
                    </a:lnTo>
                    <a:lnTo>
                      <a:pt x="352" y="216"/>
                    </a:lnTo>
                    <a:lnTo>
                      <a:pt x="352" y="210"/>
                    </a:lnTo>
                    <a:lnTo>
                      <a:pt x="351" y="210"/>
                    </a:lnTo>
                    <a:lnTo>
                      <a:pt x="350" y="212"/>
                    </a:lnTo>
                    <a:lnTo>
                      <a:pt x="347" y="210"/>
                    </a:lnTo>
                    <a:lnTo>
                      <a:pt x="346" y="208"/>
                    </a:lnTo>
                    <a:lnTo>
                      <a:pt x="353" y="208"/>
                    </a:lnTo>
                    <a:lnTo>
                      <a:pt x="353" y="206"/>
                    </a:lnTo>
                    <a:lnTo>
                      <a:pt x="348" y="206"/>
                    </a:lnTo>
                    <a:lnTo>
                      <a:pt x="345" y="208"/>
                    </a:lnTo>
                    <a:lnTo>
                      <a:pt x="345" y="206"/>
                    </a:lnTo>
                    <a:lnTo>
                      <a:pt x="346" y="204"/>
                    </a:lnTo>
                    <a:lnTo>
                      <a:pt x="349" y="204"/>
                    </a:lnTo>
                    <a:lnTo>
                      <a:pt x="352" y="206"/>
                    </a:lnTo>
                    <a:lnTo>
                      <a:pt x="354" y="206"/>
                    </a:lnTo>
                    <a:lnTo>
                      <a:pt x="356" y="206"/>
                    </a:lnTo>
                    <a:lnTo>
                      <a:pt x="356" y="208"/>
                    </a:lnTo>
                    <a:lnTo>
                      <a:pt x="356" y="199"/>
                    </a:lnTo>
                    <a:lnTo>
                      <a:pt x="355" y="200"/>
                    </a:lnTo>
                    <a:lnTo>
                      <a:pt x="355" y="198"/>
                    </a:lnTo>
                    <a:lnTo>
                      <a:pt x="357" y="198"/>
                    </a:lnTo>
                    <a:lnTo>
                      <a:pt x="357" y="176"/>
                    </a:lnTo>
                    <a:lnTo>
                      <a:pt x="356" y="176"/>
                    </a:lnTo>
                    <a:lnTo>
                      <a:pt x="357" y="174"/>
                    </a:lnTo>
                    <a:lnTo>
                      <a:pt x="356" y="175"/>
                    </a:lnTo>
                    <a:lnTo>
                      <a:pt x="356" y="188"/>
                    </a:lnTo>
                    <a:lnTo>
                      <a:pt x="356" y="190"/>
                    </a:lnTo>
                    <a:lnTo>
                      <a:pt x="354" y="190"/>
                    </a:lnTo>
                    <a:lnTo>
                      <a:pt x="354" y="189"/>
                    </a:lnTo>
                    <a:lnTo>
                      <a:pt x="354" y="204"/>
                    </a:lnTo>
                    <a:lnTo>
                      <a:pt x="352" y="204"/>
                    </a:lnTo>
                    <a:lnTo>
                      <a:pt x="352" y="202"/>
                    </a:lnTo>
                    <a:lnTo>
                      <a:pt x="353" y="202"/>
                    </a:lnTo>
                    <a:lnTo>
                      <a:pt x="354" y="204"/>
                    </a:lnTo>
                    <a:lnTo>
                      <a:pt x="354" y="189"/>
                    </a:lnTo>
                    <a:lnTo>
                      <a:pt x="354" y="200"/>
                    </a:lnTo>
                    <a:lnTo>
                      <a:pt x="352" y="200"/>
                    </a:lnTo>
                    <a:lnTo>
                      <a:pt x="353" y="198"/>
                    </a:lnTo>
                    <a:lnTo>
                      <a:pt x="354" y="200"/>
                    </a:lnTo>
                    <a:lnTo>
                      <a:pt x="354" y="189"/>
                    </a:lnTo>
                    <a:lnTo>
                      <a:pt x="354" y="188"/>
                    </a:lnTo>
                    <a:lnTo>
                      <a:pt x="353" y="186"/>
                    </a:lnTo>
                    <a:lnTo>
                      <a:pt x="352" y="186"/>
                    </a:lnTo>
                    <a:lnTo>
                      <a:pt x="353" y="184"/>
                    </a:lnTo>
                    <a:lnTo>
                      <a:pt x="354" y="184"/>
                    </a:lnTo>
                    <a:lnTo>
                      <a:pt x="355" y="186"/>
                    </a:lnTo>
                    <a:lnTo>
                      <a:pt x="355" y="188"/>
                    </a:lnTo>
                    <a:lnTo>
                      <a:pt x="356" y="188"/>
                    </a:lnTo>
                    <a:lnTo>
                      <a:pt x="356" y="175"/>
                    </a:lnTo>
                    <a:lnTo>
                      <a:pt x="355" y="176"/>
                    </a:lnTo>
                    <a:lnTo>
                      <a:pt x="356" y="178"/>
                    </a:lnTo>
                    <a:lnTo>
                      <a:pt x="355" y="180"/>
                    </a:lnTo>
                    <a:lnTo>
                      <a:pt x="352" y="180"/>
                    </a:lnTo>
                    <a:lnTo>
                      <a:pt x="352" y="196"/>
                    </a:lnTo>
                    <a:lnTo>
                      <a:pt x="350" y="196"/>
                    </a:lnTo>
                    <a:lnTo>
                      <a:pt x="349" y="198"/>
                    </a:lnTo>
                    <a:lnTo>
                      <a:pt x="349" y="202"/>
                    </a:lnTo>
                    <a:lnTo>
                      <a:pt x="345" y="202"/>
                    </a:lnTo>
                    <a:lnTo>
                      <a:pt x="345" y="200"/>
                    </a:lnTo>
                    <a:lnTo>
                      <a:pt x="349" y="200"/>
                    </a:lnTo>
                    <a:lnTo>
                      <a:pt x="349" y="202"/>
                    </a:lnTo>
                    <a:lnTo>
                      <a:pt x="349" y="198"/>
                    </a:lnTo>
                    <a:lnTo>
                      <a:pt x="348" y="198"/>
                    </a:lnTo>
                    <a:lnTo>
                      <a:pt x="348" y="194"/>
                    </a:lnTo>
                    <a:lnTo>
                      <a:pt x="352" y="196"/>
                    </a:lnTo>
                    <a:lnTo>
                      <a:pt x="352" y="180"/>
                    </a:lnTo>
                    <a:lnTo>
                      <a:pt x="350" y="180"/>
                    </a:lnTo>
                    <a:lnTo>
                      <a:pt x="350" y="182"/>
                    </a:lnTo>
                    <a:lnTo>
                      <a:pt x="350" y="184"/>
                    </a:lnTo>
                    <a:lnTo>
                      <a:pt x="349" y="184"/>
                    </a:lnTo>
                    <a:lnTo>
                      <a:pt x="349" y="180"/>
                    </a:lnTo>
                    <a:lnTo>
                      <a:pt x="349" y="178"/>
                    </a:lnTo>
                    <a:lnTo>
                      <a:pt x="353" y="178"/>
                    </a:lnTo>
                    <a:lnTo>
                      <a:pt x="355" y="176"/>
                    </a:lnTo>
                    <a:lnTo>
                      <a:pt x="353" y="174"/>
                    </a:lnTo>
                    <a:lnTo>
                      <a:pt x="355" y="172"/>
                    </a:lnTo>
                    <a:lnTo>
                      <a:pt x="356" y="174"/>
                    </a:lnTo>
                    <a:lnTo>
                      <a:pt x="357" y="172"/>
                    </a:lnTo>
                    <a:lnTo>
                      <a:pt x="358" y="172"/>
                    </a:lnTo>
                    <a:lnTo>
                      <a:pt x="358" y="174"/>
                    </a:lnTo>
                    <a:lnTo>
                      <a:pt x="359" y="174"/>
                    </a:lnTo>
                    <a:lnTo>
                      <a:pt x="359" y="158"/>
                    </a:lnTo>
                    <a:lnTo>
                      <a:pt x="357" y="158"/>
                    </a:lnTo>
                    <a:lnTo>
                      <a:pt x="357" y="156"/>
                    </a:lnTo>
                    <a:lnTo>
                      <a:pt x="360" y="156"/>
                    </a:lnTo>
                    <a:lnTo>
                      <a:pt x="361" y="158"/>
                    </a:lnTo>
                    <a:lnTo>
                      <a:pt x="362" y="156"/>
                    </a:lnTo>
                    <a:lnTo>
                      <a:pt x="363" y="156"/>
                    </a:lnTo>
                    <a:lnTo>
                      <a:pt x="361" y="154"/>
                    </a:lnTo>
                    <a:lnTo>
                      <a:pt x="360" y="150"/>
                    </a:lnTo>
                    <a:lnTo>
                      <a:pt x="360" y="144"/>
                    </a:lnTo>
                    <a:lnTo>
                      <a:pt x="360" y="138"/>
                    </a:lnTo>
                    <a:lnTo>
                      <a:pt x="362" y="134"/>
                    </a:lnTo>
                    <a:lnTo>
                      <a:pt x="365" y="130"/>
                    </a:lnTo>
                    <a:lnTo>
                      <a:pt x="362" y="129"/>
                    </a:lnTo>
                    <a:lnTo>
                      <a:pt x="362" y="132"/>
                    </a:lnTo>
                    <a:lnTo>
                      <a:pt x="360" y="132"/>
                    </a:lnTo>
                    <a:lnTo>
                      <a:pt x="358" y="134"/>
                    </a:lnTo>
                    <a:lnTo>
                      <a:pt x="358" y="136"/>
                    </a:lnTo>
                    <a:lnTo>
                      <a:pt x="360" y="134"/>
                    </a:lnTo>
                    <a:lnTo>
                      <a:pt x="361" y="136"/>
                    </a:lnTo>
                    <a:lnTo>
                      <a:pt x="359" y="138"/>
                    </a:lnTo>
                    <a:lnTo>
                      <a:pt x="359" y="150"/>
                    </a:lnTo>
                    <a:lnTo>
                      <a:pt x="358" y="152"/>
                    </a:lnTo>
                    <a:lnTo>
                      <a:pt x="357" y="150"/>
                    </a:lnTo>
                    <a:lnTo>
                      <a:pt x="356" y="152"/>
                    </a:lnTo>
                    <a:lnTo>
                      <a:pt x="356" y="153"/>
                    </a:lnTo>
                    <a:lnTo>
                      <a:pt x="356" y="158"/>
                    </a:lnTo>
                    <a:lnTo>
                      <a:pt x="355" y="158"/>
                    </a:lnTo>
                    <a:lnTo>
                      <a:pt x="355" y="156"/>
                    </a:lnTo>
                    <a:lnTo>
                      <a:pt x="356" y="156"/>
                    </a:lnTo>
                    <a:lnTo>
                      <a:pt x="356" y="158"/>
                    </a:lnTo>
                    <a:lnTo>
                      <a:pt x="356" y="153"/>
                    </a:lnTo>
                    <a:lnTo>
                      <a:pt x="354" y="154"/>
                    </a:lnTo>
                    <a:lnTo>
                      <a:pt x="355" y="152"/>
                    </a:lnTo>
                    <a:lnTo>
                      <a:pt x="354" y="154"/>
                    </a:lnTo>
                    <a:lnTo>
                      <a:pt x="354" y="172"/>
                    </a:lnTo>
                    <a:lnTo>
                      <a:pt x="351" y="172"/>
                    </a:lnTo>
                    <a:lnTo>
                      <a:pt x="353" y="174"/>
                    </a:lnTo>
                    <a:lnTo>
                      <a:pt x="352" y="176"/>
                    </a:lnTo>
                    <a:lnTo>
                      <a:pt x="350" y="174"/>
                    </a:lnTo>
                    <a:lnTo>
                      <a:pt x="351" y="174"/>
                    </a:lnTo>
                    <a:lnTo>
                      <a:pt x="351" y="172"/>
                    </a:lnTo>
                    <a:lnTo>
                      <a:pt x="349" y="172"/>
                    </a:lnTo>
                    <a:lnTo>
                      <a:pt x="350" y="170"/>
                    </a:lnTo>
                    <a:lnTo>
                      <a:pt x="354" y="170"/>
                    </a:lnTo>
                    <a:lnTo>
                      <a:pt x="354" y="172"/>
                    </a:lnTo>
                    <a:lnTo>
                      <a:pt x="354" y="154"/>
                    </a:lnTo>
                    <a:lnTo>
                      <a:pt x="353" y="154"/>
                    </a:lnTo>
                    <a:lnTo>
                      <a:pt x="353" y="164"/>
                    </a:lnTo>
                    <a:lnTo>
                      <a:pt x="353" y="166"/>
                    </a:lnTo>
                    <a:lnTo>
                      <a:pt x="351" y="165"/>
                    </a:lnTo>
                    <a:lnTo>
                      <a:pt x="351" y="166"/>
                    </a:lnTo>
                    <a:lnTo>
                      <a:pt x="351" y="168"/>
                    </a:lnTo>
                    <a:lnTo>
                      <a:pt x="350" y="168"/>
                    </a:lnTo>
                    <a:lnTo>
                      <a:pt x="349" y="166"/>
                    </a:lnTo>
                    <a:lnTo>
                      <a:pt x="349" y="164"/>
                    </a:lnTo>
                    <a:lnTo>
                      <a:pt x="350" y="166"/>
                    </a:lnTo>
                    <a:lnTo>
                      <a:pt x="351" y="166"/>
                    </a:lnTo>
                    <a:lnTo>
                      <a:pt x="351" y="165"/>
                    </a:lnTo>
                    <a:lnTo>
                      <a:pt x="351" y="164"/>
                    </a:lnTo>
                    <a:lnTo>
                      <a:pt x="351" y="162"/>
                    </a:lnTo>
                    <a:lnTo>
                      <a:pt x="353" y="162"/>
                    </a:lnTo>
                    <a:lnTo>
                      <a:pt x="353" y="164"/>
                    </a:lnTo>
                    <a:lnTo>
                      <a:pt x="353" y="154"/>
                    </a:lnTo>
                    <a:lnTo>
                      <a:pt x="351" y="154"/>
                    </a:lnTo>
                    <a:lnTo>
                      <a:pt x="352" y="152"/>
                    </a:lnTo>
                    <a:lnTo>
                      <a:pt x="353" y="150"/>
                    </a:lnTo>
                    <a:lnTo>
                      <a:pt x="357" y="150"/>
                    </a:lnTo>
                    <a:lnTo>
                      <a:pt x="359" y="150"/>
                    </a:lnTo>
                    <a:lnTo>
                      <a:pt x="359" y="138"/>
                    </a:lnTo>
                    <a:lnTo>
                      <a:pt x="358" y="138"/>
                    </a:lnTo>
                    <a:lnTo>
                      <a:pt x="358" y="140"/>
                    </a:lnTo>
                    <a:lnTo>
                      <a:pt x="357" y="142"/>
                    </a:lnTo>
                    <a:lnTo>
                      <a:pt x="356" y="142"/>
                    </a:lnTo>
                    <a:lnTo>
                      <a:pt x="356" y="140"/>
                    </a:lnTo>
                    <a:lnTo>
                      <a:pt x="358" y="140"/>
                    </a:lnTo>
                    <a:lnTo>
                      <a:pt x="358" y="138"/>
                    </a:lnTo>
                    <a:lnTo>
                      <a:pt x="357" y="136"/>
                    </a:lnTo>
                    <a:lnTo>
                      <a:pt x="356" y="136"/>
                    </a:lnTo>
                    <a:lnTo>
                      <a:pt x="356" y="134"/>
                    </a:lnTo>
                    <a:lnTo>
                      <a:pt x="357" y="134"/>
                    </a:lnTo>
                    <a:lnTo>
                      <a:pt x="357" y="132"/>
                    </a:lnTo>
                    <a:lnTo>
                      <a:pt x="358" y="132"/>
                    </a:lnTo>
                    <a:lnTo>
                      <a:pt x="361" y="130"/>
                    </a:lnTo>
                    <a:lnTo>
                      <a:pt x="362" y="132"/>
                    </a:lnTo>
                    <a:lnTo>
                      <a:pt x="362" y="129"/>
                    </a:lnTo>
                    <a:lnTo>
                      <a:pt x="362" y="128"/>
                    </a:lnTo>
                    <a:lnTo>
                      <a:pt x="360" y="128"/>
                    </a:lnTo>
                    <a:lnTo>
                      <a:pt x="361" y="126"/>
                    </a:lnTo>
                    <a:lnTo>
                      <a:pt x="362" y="128"/>
                    </a:lnTo>
                    <a:lnTo>
                      <a:pt x="363" y="126"/>
                    </a:lnTo>
                    <a:lnTo>
                      <a:pt x="366" y="126"/>
                    </a:lnTo>
                    <a:lnTo>
                      <a:pt x="366" y="128"/>
                    </a:lnTo>
                    <a:lnTo>
                      <a:pt x="368" y="126"/>
                    </a:lnTo>
                    <a:lnTo>
                      <a:pt x="369" y="124"/>
                    </a:lnTo>
                    <a:lnTo>
                      <a:pt x="365" y="124"/>
                    </a:lnTo>
                    <a:lnTo>
                      <a:pt x="364" y="122"/>
                    </a:lnTo>
                    <a:lnTo>
                      <a:pt x="374" y="122"/>
                    </a:lnTo>
                    <a:lnTo>
                      <a:pt x="374" y="120"/>
                    </a:lnTo>
                    <a:lnTo>
                      <a:pt x="375" y="118"/>
                    </a:lnTo>
                    <a:lnTo>
                      <a:pt x="376" y="118"/>
                    </a:lnTo>
                    <a:lnTo>
                      <a:pt x="376" y="120"/>
                    </a:lnTo>
                    <a:lnTo>
                      <a:pt x="377" y="120"/>
                    </a:lnTo>
                    <a:lnTo>
                      <a:pt x="378" y="118"/>
                    </a:lnTo>
                    <a:lnTo>
                      <a:pt x="382" y="118"/>
                    </a:lnTo>
                    <a:lnTo>
                      <a:pt x="382" y="116"/>
                    </a:lnTo>
                    <a:lnTo>
                      <a:pt x="383" y="116"/>
                    </a:lnTo>
                    <a:lnTo>
                      <a:pt x="384" y="118"/>
                    </a:lnTo>
                    <a:lnTo>
                      <a:pt x="391" y="118"/>
                    </a:lnTo>
                    <a:lnTo>
                      <a:pt x="392" y="116"/>
                    </a:lnTo>
                    <a:lnTo>
                      <a:pt x="393" y="116"/>
                    </a:lnTo>
                    <a:lnTo>
                      <a:pt x="390" y="114"/>
                    </a:lnTo>
                    <a:lnTo>
                      <a:pt x="393" y="112"/>
                    </a:lnTo>
                    <a:lnTo>
                      <a:pt x="393" y="114"/>
                    </a:lnTo>
                    <a:lnTo>
                      <a:pt x="393" y="116"/>
                    </a:lnTo>
                    <a:lnTo>
                      <a:pt x="398" y="116"/>
                    </a:lnTo>
                    <a:lnTo>
                      <a:pt x="398" y="118"/>
                    </a:lnTo>
                    <a:lnTo>
                      <a:pt x="396" y="118"/>
                    </a:lnTo>
                    <a:lnTo>
                      <a:pt x="397" y="120"/>
                    </a:lnTo>
                    <a:lnTo>
                      <a:pt x="400" y="120"/>
                    </a:lnTo>
                    <a:lnTo>
                      <a:pt x="399" y="118"/>
                    </a:lnTo>
                    <a:lnTo>
                      <a:pt x="401" y="118"/>
                    </a:lnTo>
                    <a:lnTo>
                      <a:pt x="400" y="120"/>
                    </a:lnTo>
                    <a:lnTo>
                      <a:pt x="401" y="120"/>
                    </a:lnTo>
                    <a:lnTo>
                      <a:pt x="402" y="122"/>
                    </a:lnTo>
                    <a:lnTo>
                      <a:pt x="403" y="122"/>
                    </a:lnTo>
                    <a:lnTo>
                      <a:pt x="407" y="124"/>
                    </a:lnTo>
                    <a:lnTo>
                      <a:pt x="410" y="128"/>
                    </a:lnTo>
                    <a:lnTo>
                      <a:pt x="414" y="130"/>
                    </a:lnTo>
                    <a:lnTo>
                      <a:pt x="419" y="130"/>
                    </a:lnTo>
                    <a:lnTo>
                      <a:pt x="417" y="132"/>
                    </a:lnTo>
                    <a:lnTo>
                      <a:pt x="416" y="132"/>
                    </a:lnTo>
                    <a:lnTo>
                      <a:pt x="419" y="134"/>
                    </a:lnTo>
                    <a:lnTo>
                      <a:pt x="420" y="136"/>
                    </a:lnTo>
                    <a:lnTo>
                      <a:pt x="420" y="134"/>
                    </a:lnTo>
                    <a:lnTo>
                      <a:pt x="421" y="134"/>
                    </a:lnTo>
                    <a:lnTo>
                      <a:pt x="422" y="132"/>
                    </a:lnTo>
                    <a:lnTo>
                      <a:pt x="426" y="134"/>
                    </a:lnTo>
                    <a:lnTo>
                      <a:pt x="425" y="132"/>
                    </a:lnTo>
                    <a:lnTo>
                      <a:pt x="427" y="134"/>
                    </a:lnTo>
                    <a:lnTo>
                      <a:pt x="428" y="134"/>
                    </a:lnTo>
                    <a:lnTo>
                      <a:pt x="427" y="136"/>
                    </a:lnTo>
                    <a:lnTo>
                      <a:pt x="426" y="134"/>
                    </a:lnTo>
                    <a:lnTo>
                      <a:pt x="424" y="134"/>
                    </a:lnTo>
                    <a:lnTo>
                      <a:pt x="422" y="136"/>
                    </a:lnTo>
                    <a:lnTo>
                      <a:pt x="423" y="138"/>
                    </a:lnTo>
                    <a:lnTo>
                      <a:pt x="424" y="136"/>
                    </a:lnTo>
                    <a:lnTo>
                      <a:pt x="425" y="138"/>
                    </a:lnTo>
                    <a:lnTo>
                      <a:pt x="426" y="136"/>
                    </a:lnTo>
                    <a:lnTo>
                      <a:pt x="427" y="136"/>
                    </a:lnTo>
                    <a:lnTo>
                      <a:pt x="428" y="138"/>
                    </a:lnTo>
                    <a:lnTo>
                      <a:pt x="427" y="138"/>
                    </a:lnTo>
                    <a:lnTo>
                      <a:pt x="426" y="140"/>
                    </a:lnTo>
                    <a:lnTo>
                      <a:pt x="427" y="142"/>
                    </a:lnTo>
                    <a:lnTo>
                      <a:pt x="428" y="142"/>
                    </a:lnTo>
                    <a:lnTo>
                      <a:pt x="429" y="140"/>
                    </a:lnTo>
                    <a:lnTo>
                      <a:pt x="430" y="142"/>
                    </a:lnTo>
                    <a:lnTo>
                      <a:pt x="429" y="142"/>
                    </a:lnTo>
                    <a:lnTo>
                      <a:pt x="430" y="144"/>
                    </a:lnTo>
                    <a:lnTo>
                      <a:pt x="431" y="144"/>
                    </a:lnTo>
                    <a:lnTo>
                      <a:pt x="432" y="146"/>
                    </a:lnTo>
                    <a:lnTo>
                      <a:pt x="435" y="146"/>
                    </a:lnTo>
                    <a:lnTo>
                      <a:pt x="436" y="148"/>
                    </a:lnTo>
                    <a:lnTo>
                      <a:pt x="435" y="148"/>
                    </a:lnTo>
                    <a:lnTo>
                      <a:pt x="436" y="150"/>
                    </a:lnTo>
                    <a:lnTo>
                      <a:pt x="437" y="150"/>
                    </a:lnTo>
                    <a:lnTo>
                      <a:pt x="438" y="152"/>
                    </a:lnTo>
                    <a:lnTo>
                      <a:pt x="439" y="150"/>
                    </a:lnTo>
                    <a:lnTo>
                      <a:pt x="441" y="150"/>
                    </a:lnTo>
                    <a:lnTo>
                      <a:pt x="440" y="152"/>
                    </a:lnTo>
                    <a:lnTo>
                      <a:pt x="438" y="152"/>
                    </a:lnTo>
                    <a:lnTo>
                      <a:pt x="440" y="154"/>
                    </a:lnTo>
                    <a:lnTo>
                      <a:pt x="441" y="154"/>
                    </a:lnTo>
                    <a:lnTo>
                      <a:pt x="442" y="156"/>
                    </a:lnTo>
                    <a:lnTo>
                      <a:pt x="441" y="154"/>
                    </a:lnTo>
                    <a:lnTo>
                      <a:pt x="444" y="154"/>
                    </a:lnTo>
                    <a:lnTo>
                      <a:pt x="445" y="152"/>
                    </a:lnTo>
                    <a:lnTo>
                      <a:pt x="448" y="154"/>
                    </a:lnTo>
                    <a:lnTo>
                      <a:pt x="449" y="154"/>
                    </a:lnTo>
                    <a:lnTo>
                      <a:pt x="451" y="152"/>
                    </a:lnTo>
                    <a:lnTo>
                      <a:pt x="453" y="152"/>
                    </a:lnTo>
                    <a:lnTo>
                      <a:pt x="451" y="150"/>
                    </a:lnTo>
                    <a:lnTo>
                      <a:pt x="454" y="150"/>
                    </a:lnTo>
                    <a:lnTo>
                      <a:pt x="453" y="152"/>
                    </a:lnTo>
                    <a:lnTo>
                      <a:pt x="456" y="152"/>
                    </a:lnTo>
                    <a:lnTo>
                      <a:pt x="455" y="154"/>
                    </a:lnTo>
                    <a:lnTo>
                      <a:pt x="453" y="154"/>
                    </a:lnTo>
                    <a:lnTo>
                      <a:pt x="453" y="156"/>
                    </a:lnTo>
                    <a:lnTo>
                      <a:pt x="450" y="156"/>
                    </a:lnTo>
                    <a:lnTo>
                      <a:pt x="450" y="158"/>
                    </a:lnTo>
                    <a:lnTo>
                      <a:pt x="450" y="160"/>
                    </a:lnTo>
                    <a:lnTo>
                      <a:pt x="449" y="160"/>
                    </a:lnTo>
                    <a:lnTo>
                      <a:pt x="449" y="158"/>
                    </a:lnTo>
                    <a:lnTo>
                      <a:pt x="450" y="158"/>
                    </a:lnTo>
                    <a:lnTo>
                      <a:pt x="450" y="156"/>
                    </a:lnTo>
                    <a:lnTo>
                      <a:pt x="445" y="156"/>
                    </a:lnTo>
                    <a:lnTo>
                      <a:pt x="444" y="154"/>
                    </a:lnTo>
                    <a:lnTo>
                      <a:pt x="442" y="156"/>
                    </a:lnTo>
                    <a:lnTo>
                      <a:pt x="443" y="156"/>
                    </a:lnTo>
                    <a:lnTo>
                      <a:pt x="444" y="158"/>
                    </a:lnTo>
                    <a:lnTo>
                      <a:pt x="446" y="158"/>
                    </a:lnTo>
                    <a:lnTo>
                      <a:pt x="446" y="160"/>
                    </a:lnTo>
                    <a:lnTo>
                      <a:pt x="445" y="160"/>
                    </a:lnTo>
                    <a:lnTo>
                      <a:pt x="449" y="164"/>
                    </a:lnTo>
                    <a:lnTo>
                      <a:pt x="453" y="168"/>
                    </a:lnTo>
                    <a:lnTo>
                      <a:pt x="456" y="172"/>
                    </a:lnTo>
                    <a:lnTo>
                      <a:pt x="457" y="170"/>
                    </a:lnTo>
                    <a:lnTo>
                      <a:pt x="458" y="174"/>
                    </a:lnTo>
                    <a:lnTo>
                      <a:pt x="457" y="174"/>
                    </a:lnTo>
                    <a:lnTo>
                      <a:pt x="464" y="184"/>
                    </a:lnTo>
                    <a:lnTo>
                      <a:pt x="466" y="189"/>
                    </a:lnTo>
                    <a:lnTo>
                      <a:pt x="466" y="186"/>
                    </a:lnTo>
                    <a:lnTo>
                      <a:pt x="468" y="186"/>
                    </a:lnTo>
                    <a:lnTo>
                      <a:pt x="470" y="190"/>
                    </a:lnTo>
                    <a:lnTo>
                      <a:pt x="468" y="190"/>
                    </a:lnTo>
                    <a:lnTo>
                      <a:pt x="470" y="194"/>
                    </a:lnTo>
                    <a:lnTo>
                      <a:pt x="476" y="204"/>
                    </a:lnTo>
                    <a:lnTo>
                      <a:pt x="479" y="204"/>
                    </a:lnTo>
                    <a:lnTo>
                      <a:pt x="477" y="206"/>
                    </a:lnTo>
                    <a:lnTo>
                      <a:pt x="478" y="208"/>
                    </a:lnTo>
                    <a:lnTo>
                      <a:pt x="480" y="214"/>
                    </a:lnTo>
                    <a:lnTo>
                      <a:pt x="482" y="214"/>
                    </a:lnTo>
                    <a:lnTo>
                      <a:pt x="482" y="216"/>
                    </a:lnTo>
                    <a:lnTo>
                      <a:pt x="481" y="216"/>
                    </a:lnTo>
                    <a:lnTo>
                      <a:pt x="482" y="218"/>
                    </a:lnTo>
                    <a:lnTo>
                      <a:pt x="484" y="218"/>
                    </a:lnTo>
                    <a:lnTo>
                      <a:pt x="486" y="220"/>
                    </a:lnTo>
                    <a:lnTo>
                      <a:pt x="489" y="220"/>
                    </a:lnTo>
                    <a:lnTo>
                      <a:pt x="488" y="218"/>
                    </a:lnTo>
                    <a:lnTo>
                      <a:pt x="490" y="218"/>
                    </a:lnTo>
                    <a:lnTo>
                      <a:pt x="486" y="216"/>
                    </a:lnTo>
                    <a:lnTo>
                      <a:pt x="488" y="214"/>
                    </a:lnTo>
                    <a:lnTo>
                      <a:pt x="490" y="214"/>
                    </a:lnTo>
                    <a:lnTo>
                      <a:pt x="490" y="218"/>
                    </a:lnTo>
                    <a:lnTo>
                      <a:pt x="491" y="220"/>
                    </a:lnTo>
                    <a:lnTo>
                      <a:pt x="492" y="220"/>
                    </a:lnTo>
                    <a:lnTo>
                      <a:pt x="491" y="222"/>
                    </a:lnTo>
                    <a:lnTo>
                      <a:pt x="491" y="226"/>
                    </a:lnTo>
                    <a:lnTo>
                      <a:pt x="490" y="228"/>
                    </a:lnTo>
                    <a:lnTo>
                      <a:pt x="490" y="226"/>
                    </a:lnTo>
                    <a:lnTo>
                      <a:pt x="491" y="226"/>
                    </a:lnTo>
                    <a:lnTo>
                      <a:pt x="491" y="222"/>
                    </a:lnTo>
                    <a:lnTo>
                      <a:pt x="489" y="222"/>
                    </a:lnTo>
                    <a:lnTo>
                      <a:pt x="489" y="228"/>
                    </a:lnTo>
                    <a:lnTo>
                      <a:pt x="489" y="230"/>
                    </a:lnTo>
                    <a:lnTo>
                      <a:pt x="489" y="228"/>
                    </a:lnTo>
                    <a:lnTo>
                      <a:pt x="489" y="222"/>
                    </a:lnTo>
                    <a:lnTo>
                      <a:pt x="487" y="224"/>
                    </a:lnTo>
                    <a:lnTo>
                      <a:pt x="486" y="224"/>
                    </a:lnTo>
                    <a:lnTo>
                      <a:pt x="485" y="222"/>
                    </a:lnTo>
                    <a:lnTo>
                      <a:pt x="483" y="222"/>
                    </a:lnTo>
                    <a:lnTo>
                      <a:pt x="484" y="224"/>
                    </a:lnTo>
                    <a:lnTo>
                      <a:pt x="486" y="228"/>
                    </a:lnTo>
                    <a:lnTo>
                      <a:pt x="487" y="230"/>
                    </a:lnTo>
                    <a:lnTo>
                      <a:pt x="488" y="230"/>
                    </a:lnTo>
                    <a:lnTo>
                      <a:pt x="489" y="232"/>
                    </a:lnTo>
                    <a:lnTo>
                      <a:pt x="488" y="232"/>
                    </a:lnTo>
                    <a:lnTo>
                      <a:pt x="487" y="234"/>
                    </a:lnTo>
                    <a:lnTo>
                      <a:pt x="488" y="234"/>
                    </a:lnTo>
                    <a:lnTo>
                      <a:pt x="488" y="236"/>
                    </a:lnTo>
                    <a:lnTo>
                      <a:pt x="490" y="240"/>
                    </a:lnTo>
                    <a:lnTo>
                      <a:pt x="491" y="244"/>
                    </a:lnTo>
                    <a:lnTo>
                      <a:pt x="492" y="250"/>
                    </a:lnTo>
                    <a:lnTo>
                      <a:pt x="492" y="249"/>
                    </a:lnTo>
                    <a:lnTo>
                      <a:pt x="492" y="246"/>
                    </a:lnTo>
                    <a:lnTo>
                      <a:pt x="493" y="246"/>
                    </a:lnTo>
                    <a:lnTo>
                      <a:pt x="492" y="248"/>
                    </a:lnTo>
                    <a:lnTo>
                      <a:pt x="494" y="248"/>
                    </a:lnTo>
                    <a:lnTo>
                      <a:pt x="494" y="250"/>
                    </a:lnTo>
                    <a:lnTo>
                      <a:pt x="492" y="250"/>
                    </a:lnTo>
                    <a:lnTo>
                      <a:pt x="493" y="252"/>
                    </a:lnTo>
                    <a:lnTo>
                      <a:pt x="493" y="256"/>
                    </a:lnTo>
                    <a:lnTo>
                      <a:pt x="494" y="258"/>
                    </a:lnTo>
                    <a:lnTo>
                      <a:pt x="495" y="264"/>
                    </a:lnTo>
                    <a:lnTo>
                      <a:pt x="496" y="270"/>
                    </a:lnTo>
                    <a:lnTo>
                      <a:pt x="497" y="278"/>
                    </a:lnTo>
                    <a:lnTo>
                      <a:pt x="498" y="290"/>
                    </a:lnTo>
                    <a:lnTo>
                      <a:pt x="498" y="294"/>
                    </a:lnTo>
                    <a:lnTo>
                      <a:pt x="498" y="219"/>
                    </a:lnTo>
                    <a:lnTo>
                      <a:pt x="497" y="218"/>
                    </a:lnTo>
                    <a:lnTo>
                      <a:pt x="498" y="216"/>
                    </a:lnTo>
                    <a:lnTo>
                      <a:pt x="497" y="214"/>
                    </a:lnTo>
                    <a:lnTo>
                      <a:pt x="498" y="214"/>
                    </a:lnTo>
                    <a:lnTo>
                      <a:pt x="498" y="216"/>
                    </a:lnTo>
                    <a:lnTo>
                      <a:pt x="499" y="216"/>
                    </a:lnTo>
                    <a:lnTo>
                      <a:pt x="500" y="218"/>
                    </a:lnTo>
                    <a:lnTo>
                      <a:pt x="500" y="210"/>
                    </a:lnTo>
                    <a:lnTo>
                      <a:pt x="498" y="210"/>
                    </a:lnTo>
                    <a:lnTo>
                      <a:pt x="498" y="212"/>
                    </a:lnTo>
                    <a:lnTo>
                      <a:pt x="497" y="212"/>
                    </a:lnTo>
                    <a:lnTo>
                      <a:pt x="497" y="220"/>
                    </a:lnTo>
                    <a:lnTo>
                      <a:pt x="496" y="221"/>
                    </a:lnTo>
                    <a:lnTo>
                      <a:pt x="496" y="232"/>
                    </a:lnTo>
                    <a:lnTo>
                      <a:pt x="496" y="233"/>
                    </a:lnTo>
                    <a:lnTo>
                      <a:pt x="496" y="238"/>
                    </a:lnTo>
                    <a:lnTo>
                      <a:pt x="494" y="238"/>
                    </a:lnTo>
                    <a:lnTo>
                      <a:pt x="495" y="236"/>
                    </a:lnTo>
                    <a:lnTo>
                      <a:pt x="496" y="238"/>
                    </a:lnTo>
                    <a:lnTo>
                      <a:pt x="496" y="233"/>
                    </a:lnTo>
                    <a:lnTo>
                      <a:pt x="496" y="234"/>
                    </a:lnTo>
                    <a:lnTo>
                      <a:pt x="495" y="234"/>
                    </a:lnTo>
                    <a:lnTo>
                      <a:pt x="495" y="232"/>
                    </a:lnTo>
                    <a:lnTo>
                      <a:pt x="496" y="232"/>
                    </a:lnTo>
                    <a:lnTo>
                      <a:pt x="496" y="221"/>
                    </a:lnTo>
                    <a:lnTo>
                      <a:pt x="494" y="222"/>
                    </a:lnTo>
                    <a:lnTo>
                      <a:pt x="493" y="222"/>
                    </a:lnTo>
                    <a:lnTo>
                      <a:pt x="493" y="232"/>
                    </a:lnTo>
                    <a:lnTo>
                      <a:pt x="491" y="232"/>
                    </a:lnTo>
                    <a:lnTo>
                      <a:pt x="492" y="230"/>
                    </a:lnTo>
                    <a:lnTo>
                      <a:pt x="493" y="232"/>
                    </a:lnTo>
                    <a:lnTo>
                      <a:pt x="493" y="222"/>
                    </a:lnTo>
                    <a:lnTo>
                      <a:pt x="492" y="222"/>
                    </a:lnTo>
                    <a:lnTo>
                      <a:pt x="493" y="220"/>
                    </a:lnTo>
                    <a:lnTo>
                      <a:pt x="497" y="220"/>
                    </a:lnTo>
                    <a:lnTo>
                      <a:pt x="497" y="212"/>
                    </a:lnTo>
                    <a:lnTo>
                      <a:pt x="496" y="212"/>
                    </a:lnTo>
                    <a:lnTo>
                      <a:pt x="495" y="210"/>
                    </a:lnTo>
                    <a:lnTo>
                      <a:pt x="494" y="212"/>
                    </a:lnTo>
                    <a:lnTo>
                      <a:pt x="494" y="218"/>
                    </a:lnTo>
                    <a:lnTo>
                      <a:pt x="492" y="218"/>
                    </a:lnTo>
                    <a:lnTo>
                      <a:pt x="492" y="216"/>
                    </a:lnTo>
                    <a:lnTo>
                      <a:pt x="494" y="216"/>
                    </a:lnTo>
                    <a:lnTo>
                      <a:pt x="494" y="218"/>
                    </a:lnTo>
                    <a:lnTo>
                      <a:pt x="494" y="212"/>
                    </a:lnTo>
                    <a:lnTo>
                      <a:pt x="493" y="212"/>
                    </a:lnTo>
                    <a:lnTo>
                      <a:pt x="493" y="210"/>
                    </a:lnTo>
                    <a:lnTo>
                      <a:pt x="495" y="210"/>
                    </a:lnTo>
                    <a:lnTo>
                      <a:pt x="496" y="208"/>
                    </a:lnTo>
                    <a:lnTo>
                      <a:pt x="497" y="206"/>
                    </a:lnTo>
                    <a:lnTo>
                      <a:pt x="498" y="206"/>
                    </a:lnTo>
                    <a:lnTo>
                      <a:pt x="498" y="208"/>
                    </a:lnTo>
                    <a:lnTo>
                      <a:pt x="502" y="208"/>
                    </a:lnTo>
                    <a:lnTo>
                      <a:pt x="502" y="176"/>
                    </a:lnTo>
                    <a:lnTo>
                      <a:pt x="502" y="202"/>
                    </a:lnTo>
                    <a:lnTo>
                      <a:pt x="502" y="204"/>
                    </a:lnTo>
                    <a:lnTo>
                      <a:pt x="500" y="202"/>
                    </a:lnTo>
                    <a:lnTo>
                      <a:pt x="502" y="202"/>
                    </a:lnTo>
                    <a:lnTo>
                      <a:pt x="502" y="176"/>
                    </a:lnTo>
                    <a:lnTo>
                      <a:pt x="501" y="176"/>
                    </a:lnTo>
                    <a:lnTo>
                      <a:pt x="501" y="198"/>
                    </a:lnTo>
                    <a:lnTo>
                      <a:pt x="499" y="198"/>
                    </a:lnTo>
                    <a:lnTo>
                      <a:pt x="500" y="196"/>
                    </a:lnTo>
                    <a:lnTo>
                      <a:pt x="501" y="196"/>
                    </a:lnTo>
                    <a:lnTo>
                      <a:pt x="501" y="198"/>
                    </a:lnTo>
                    <a:lnTo>
                      <a:pt x="501" y="176"/>
                    </a:lnTo>
                    <a:lnTo>
                      <a:pt x="500" y="176"/>
                    </a:lnTo>
                    <a:lnTo>
                      <a:pt x="499" y="172"/>
                    </a:lnTo>
                    <a:lnTo>
                      <a:pt x="503" y="174"/>
                    </a:lnTo>
                    <a:lnTo>
                      <a:pt x="505" y="174"/>
                    </a:lnTo>
                    <a:lnTo>
                      <a:pt x="505" y="150"/>
                    </a:lnTo>
                    <a:lnTo>
                      <a:pt x="504" y="150"/>
                    </a:lnTo>
                    <a:lnTo>
                      <a:pt x="504" y="160"/>
                    </a:lnTo>
                    <a:lnTo>
                      <a:pt x="504" y="170"/>
                    </a:lnTo>
                    <a:lnTo>
                      <a:pt x="503" y="172"/>
                    </a:lnTo>
                    <a:lnTo>
                      <a:pt x="500" y="172"/>
                    </a:lnTo>
                    <a:lnTo>
                      <a:pt x="500" y="170"/>
                    </a:lnTo>
                    <a:lnTo>
                      <a:pt x="500" y="168"/>
                    </a:lnTo>
                    <a:lnTo>
                      <a:pt x="502" y="168"/>
                    </a:lnTo>
                    <a:lnTo>
                      <a:pt x="501" y="170"/>
                    </a:lnTo>
                    <a:lnTo>
                      <a:pt x="504" y="170"/>
                    </a:lnTo>
                    <a:lnTo>
                      <a:pt x="504" y="160"/>
                    </a:lnTo>
                    <a:lnTo>
                      <a:pt x="503" y="160"/>
                    </a:lnTo>
                    <a:lnTo>
                      <a:pt x="502" y="158"/>
                    </a:lnTo>
                    <a:lnTo>
                      <a:pt x="504" y="158"/>
                    </a:lnTo>
                    <a:lnTo>
                      <a:pt x="504" y="160"/>
                    </a:lnTo>
                    <a:lnTo>
                      <a:pt x="504" y="150"/>
                    </a:lnTo>
                    <a:lnTo>
                      <a:pt x="504" y="148"/>
                    </a:lnTo>
                    <a:lnTo>
                      <a:pt x="499" y="148"/>
                    </a:lnTo>
                    <a:lnTo>
                      <a:pt x="499" y="166"/>
                    </a:lnTo>
                    <a:lnTo>
                      <a:pt x="499" y="168"/>
                    </a:lnTo>
                    <a:lnTo>
                      <a:pt x="498" y="168"/>
                    </a:lnTo>
                    <a:lnTo>
                      <a:pt x="498" y="192"/>
                    </a:lnTo>
                    <a:lnTo>
                      <a:pt x="498" y="194"/>
                    </a:lnTo>
                    <a:lnTo>
                      <a:pt x="496" y="194"/>
                    </a:lnTo>
                    <a:lnTo>
                      <a:pt x="496" y="192"/>
                    </a:lnTo>
                    <a:lnTo>
                      <a:pt x="498" y="192"/>
                    </a:lnTo>
                    <a:lnTo>
                      <a:pt x="498" y="168"/>
                    </a:lnTo>
                    <a:lnTo>
                      <a:pt x="498" y="166"/>
                    </a:lnTo>
                    <a:lnTo>
                      <a:pt x="499" y="166"/>
                    </a:lnTo>
                    <a:lnTo>
                      <a:pt x="499" y="148"/>
                    </a:lnTo>
                    <a:lnTo>
                      <a:pt x="498" y="148"/>
                    </a:lnTo>
                    <a:lnTo>
                      <a:pt x="498" y="152"/>
                    </a:lnTo>
                    <a:lnTo>
                      <a:pt x="498" y="154"/>
                    </a:lnTo>
                    <a:lnTo>
                      <a:pt x="497" y="154"/>
                    </a:lnTo>
                    <a:lnTo>
                      <a:pt x="497" y="166"/>
                    </a:lnTo>
                    <a:lnTo>
                      <a:pt x="496" y="168"/>
                    </a:lnTo>
                    <a:lnTo>
                      <a:pt x="496" y="180"/>
                    </a:lnTo>
                    <a:lnTo>
                      <a:pt x="493" y="180"/>
                    </a:lnTo>
                    <a:lnTo>
                      <a:pt x="492" y="182"/>
                    </a:lnTo>
                    <a:lnTo>
                      <a:pt x="493" y="182"/>
                    </a:lnTo>
                    <a:lnTo>
                      <a:pt x="494" y="184"/>
                    </a:lnTo>
                    <a:lnTo>
                      <a:pt x="489" y="184"/>
                    </a:lnTo>
                    <a:lnTo>
                      <a:pt x="489" y="186"/>
                    </a:lnTo>
                    <a:lnTo>
                      <a:pt x="493" y="186"/>
                    </a:lnTo>
                    <a:lnTo>
                      <a:pt x="492" y="188"/>
                    </a:lnTo>
                    <a:lnTo>
                      <a:pt x="494" y="188"/>
                    </a:lnTo>
                    <a:lnTo>
                      <a:pt x="495" y="190"/>
                    </a:lnTo>
                    <a:lnTo>
                      <a:pt x="494" y="190"/>
                    </a:lnTo>
                    <a:lnTo>
                      <a:pt x="494" y="192"/>
                    </a:lnTo>
                    <a:lnTo>
                      <a:pt x="495" y="192"/>
                    </a:lnTo>
                    <a:lnTo>
                      <a:pt x="495" y="194"/>
                    </a:lnTo>
                    <a:lnTo>
                      <a:pt x="493" y="194"/>
                    </a:lnTo>
                    <a:lnTo>
                      <a:pt x="493" y="192"/>
                    </a:lnTo>
                    <a:lnTo>
                      <a:pt x="493" y="190"/>
                    </a:lnTo>
                    <a:lnTo>
                      <a:pt x="489" y="190"/>
                    </a:lnTo>
                    <a:lnTo>
                      <a:pt x="490" y="188"/>
                    </a:lnTo>
                    <a:lnTo>
                      <a:pt x="488" y="186"/>
                    </a:lnTo>
                    <a:lnTo>
                      <a:pt x="487" y="186"/>
                    </a:lnTo>
                    <a:lnTo>
                      <a:pt x="486" y="184"/>
                    </a:lnTo>
                    <a:lnTo>
                      <a:pt x="486" y="212"/>
                    </a:lnTo>
                    <a:lnTo>
                      <a:pt x="485" y="212"/>
                    </a:lnTo>
                    <a:lnTo>
                      <a:pt x="482" y="214"/>
                    </a:lnTo>
                    <a:lnTo>
                      <a:pt x="482" y="212"/>
                    </a:lnTo>
                    <a:lnTo>
                      <a:pt x="483" y="212"/>
                    </a:lnTo>
                    <a:lnTo>
                      <a:pt x="484" y="210"/>
                    </a:lnTo>
                    <a:lnTo>
                      <a:pt x="485" y="210"/>
                    </a:lnTo>
                    <a:lnTo>
                      <a:pt x="486" y="212"/>
                    </a:lnTo>
                    <a:lnTo>
                      <a:pt x="486" y="184"/>
                    </a:lnTo>
                    <a:lnTo>
                      <a:pt x="485" y="184"/>
                    </a:lnTo>
                    <a:lnTo>
                      <a:pt x="485" y="208"/>
                    </a:lnTo>
                    <a:lnTo>
                      <a:pt x="483" y="210"/>
                    </a:lnTo>
                    <a:lnTo>
                      <a:pt x="483" y="208"/>
                    </a:lnTo>
                    <a:lnTo>
                      <a:pt x="482" y="208"/>
                    </a:lnTo>
                    <a:lnTo>
                      <a:pt x="483" y="206"/>
                    </a:lnTo>
                    <a:lnTo>
                      <a:pt x="484" y="206"/>
                    </a:lnTo>
                    <a:lnTo>
                      <a:pt x="485" y="208"/>
                    </a:lnTo>
                    <a:lnTo>
                      <a:pt x="485" y="184"/>
                    </a:lnTo>
                    <a:lnTo>
                      <a:pt x="486" y="182"/>
                    </a:lnTo>
                    <a:lnTo>
                      <a:pt x="492" y="182"/>
                    </a:lnTo>
                    <a:lnTo>
                      <a:pt x="490" y="179"/>
                    </a:lnTo>
                    <a:lnTo>
                      <a:pt x="488" y="180"/>
                    </a:lnTo>
                    <a:lnTo>
                      <a:pt x="487" y="178"/>
                    </a:lnTo>
                    <a:lnTo>
                      <a:pt x="488" y="178"/>
                    </a:lnTo>
                    <a:lnTo>
                      <a:pt x="489" y="176"/>
                    </a:lnTo>
                    <a:lnTo>
                      <a:pt x="489" y="178"/>
                    </a:lnTo>
                    <a:lnTo>
                      <a:pt x="491" y="176"/>
                    </a:lnTo>
                    <a:lnTo>
                      <a:pt x="492" y="176"/>
                    </a:lnTo>
                    <a:lnTo>
                      <a:pt x="492" y="178"/>
                    </a:lnTo>
                    <a:lnTo>
                      <a:pt x="491" y="178"/>
                    </a:lnTo>
                    <a:lnTo>
                      <a:pt x="491" y="179"/>
                    </a:lnTo>
                    <a:lnTo>
                      <a:pt x="496" y="180"/>
                    </a:lnTo>
                    <a:lnTo>
                      <a:pt x="496" y="168"/>
                    </a:lnTo>
                    <a:lnTo>
                      <a:pt x="496" y="176"/>
                    </a:lnTo>
                    <a:lnTo>
                      <a:pt x="494" y="176"/>
                    </a:lnTo>
                    <a:lnTo>
                      <a:pt x="492" y="174"/>
                    </a:lnTo>
                    <a:lnTo>
                      <a:pt x="493" y="172"/>
                    </a:lnTo>
                    <a:lnTo>
                      <a:pt x="494" y="174"/>
                    </a:lnTo>
                    <a:lnTo>
                      <a:pt x="495" y="174"/>
                    </a:lnTo>
                    <a:lnTo>
                      <a:pt x="496" y="176"/>
                    </a:lnTo>
                    <a:lnTo>
                      <a:pt x="496" y="168"/>
                    </a:lnTo>
                    <a:lnTo>
                      <a:pt x="494" y="168"/>
                    </a:lnTo>
                    <a:lnTo>
                      <a:pt x="494" y="170"/>
                    </a:lnTo>
                    <a:lnTo>
                      <a:pt x="494" y="172"/>
                    </a:lnTo>
                    <a:lnTo>
                      <a:pt x="493" y="170"/>
                    </a:lnTo>
                    <a:lnTo>
                      <a:pt x="494" y="170"/>
                    </a:lnTo>
                    <a:lnTo>
                      <a:pt x="494" y="168"/>
                    </a:lnTo>
                    <a:lnTo>
                      <a:pt x="493" y="168"/>
                    </a:lnTo>
                    <a:lnTo>
                      <a:pt x="494" y="166"/>
                    </a:lnTo>
                    <a:lnTo>
                      <a:pt x="495" y="164"/>
                    </a:lnTo>
                    <a:lnTo>
                      <a:pt x="497" y="166"/>
                    </a:lnTo>
                    <a:lnTo>
                      <a:pt x="497" y="154"/>
                    </a:lnTo>
                    <a:lnTo>
                      <a:pt x="497" y="152"/>
                    </a:lnTo>
                    <a:lnTo>
                      <a:pt x="498" y="152"/>
                    </a:lnTo>
                    <a:lnTo>
                      <a:pt x="498" y="148"/>
                    </a:lnTo>
                    <a:lnTo>
                      <a:pt x="495" y="148"/>
                    </a:lnTo>
                    <a:lnTo>
                      <a:pt x="495" y="154"/>
                    </a:lnTo>
                    <a:lnTo>
                      <a:pt x="493" y="154"/>
                    </a:lnTo>
                    <a:lnTo>
                      <a:pt x="493" y="166"/>
                    </a:lnTo>
                    <a:lnTo>
                      <a:pt x="492" y="166"/>
                    </a:lnTo>
                    <a:lnTo>
                      <a:pt x="492" y="164"/>
                    </a:lnTo>
                    <a:lnTo>
                      <a:pt x="493" y="166"/>
                    </a:lnTo>
                    <a:lnTo>
                      <a:pt x="493" y="154"/>
                    </a:lnTo>
                    <a:lnTo>
                      <a:pt x="492" y="154"/>
                    </a:lnTo>
                    <a:lnTo>
                      <a:pt x="492" y="152"/>
                    </a:lnTo>
                    <a:lnTo>
                      <a:pt x="495" y="154"/>
                    </a:lnTo>
                    <a:lnTo>
                      <a:pt x="495" y="148"/>
                    </a:lnTo>
                    <a:lnTo>
                      <a:pt x="492" y="148"/>
                    </a:lnTo>
                    <a:lnTo>
                      <a:pt x="492" y="160"/>
                    </a:lnTo>
                    <a:lnTo>
                      <a:pt x="491" y="162"/>
                    </a:lnTo>
                    <a:lnTo>
                      <a:pt x="490" y="162"/>
                    </a:lnTo>
                    <a:lnTo>
                      <a:pt x="491" y="160"/>
                    </a:lnTo>
                    <a:lnTo>
                      <a:pt x="492" y="160"/>
                    </a:lnTo>
                    <a:lnTo>
                      <a:pt x="492" y="148"/>
                    </a:lnTo>
                    <a:lnTo>
                      <a:pt x="490" y="148"/>
                    </a:lnTo>
                    <a:lnTo>
                      <a:pt x="490" y="162"/>
                    </a:lnTo>
                    <a:lnTo>
                      <a:pt x="486" y="162"/>
                    </a:lnTo>
                    <a:lnTo>
                      <a:pt x="485" y="164"/>
                    </a:lnTo>
                    <a:lnTo>
                      <a:pt x="485" y="184"/>
                    </a:lnTo>
                    <a:lnTo>
                      <a:pt x="484" y="184"/>
                    </a:lnTo>
                    <a:lnTo>
                      <a:pt x="484" y="185"/>
                    </a:lnTo>
                    <a:lnTo>
                      <a:pt x="484" y="194"/>
                    </a:lnTo>
                    <a:lnTo>
                      <a:pt x="482" y="196"/>
                    </a:lnTo>
                    <a:lnTo>
                      <a:pt x="482" y="208"/>
                    </a:lnTo>
                    <a:lnTo>
                      <a:pt x="481" y="210"/>
                    </a:lnTo>
                    <a:lnTo>
                      <a:pt x="480" y="210"/>
                    </a:lnTo>
                    <a:lnTo>
                      <a:pt x="479" y="208"/>
                    </a:lnTo>
                    <a:lnTo>
                      <a:pt x="482" y="208"/>
                    </a:lnTo>
                    <a:lnTo>
                      <a:pt x="482" y="196"/>
                    </a:lnTo>
                    <a:lnTo>
                      <a:pt x="481" y="196"/>
                    </a:lnTo>
                    <a:lnTo>
                      <a:pt x="481" y="202"/>
                    </a:lnTo>
                    <a:lnTo>
                      <a:pt x="481" y="206"/>
                    </a:lnTo>
                    <a:lnTo>
                      <a:pt x="479" y="206"/>
                    </a:lnTo>
                    <a:lnTo>
                      <a:pt x="479" y="204"/>
                    </a:lnTo>
                    <a:lnTo>
                      <a:pt x="480" y="202"/>
                    </a:lnTo>
                    <a:lnTo>
                      <a:pt x="481" y="202"/>
                    </a:lnTo>
                    <a:lnTo>
                      <a:pt x="481" y="196"/>
                    </a:lnTo>
                    <a:lnTo>
                      <a:pt x="481" y="195"/>
                    </a:lnTo>
                    <a:lnTo>
                      <a:pt x="481" y="198"/>
                    </a:lnTo>
                    <a:lnTo>
                      <a:pt x="480" y="198"/>
                    </a:lnTo>
                    <a:lnTo>
                      <a:pt x="480" y="196"/>
                    </a:lnTo>
                    <a:lnTo>
                      <a:pt x="481" y="196"/>
                    </a:lnTo>
                    <a:lnTo>
                      <a:pt x="481" y="198"/>
                    </a:lnTo>
                    <a:lnTo>
                      <a:pt x="481" y="195"/>
                    </a:lnTo>
                    <a:lnTo>
                      <a:pt x="481" y="194"/>
                    </a:lnTo>
                    <a:lnTo>
                      <a:pt x="484" y="194"/>
                    </a:lnTo>
                    <a:lnTo>
                      <a:pt x="484" y="185"/>
                    </a:lnTo>
                    <a:lnTo>
                      <a:pt x="483" y="186"/>
                    </a:lnTo>
                    <a:lnTo>
                      <a:pt x="482" y="186"/>
                    </a:lnTo>
                    <a:lnTo>
                      <a:pt x="482" y="184"/>
                    </a:lnTo>
                    <a:lnTo>
                      <a:pt x="482" y="182"/>
                    </a:lnTo>
                    <a:lnTo>
                      <a:pt x="484" y="182"/>
                    </a:lnTo>
                    <a:lnTo>
                      <a:pt x="485" y="184"/>
                    </a:lnTo>
                    <a:lnTo>
                      <a:pt x="485" y="164"/>
                    </a:lnTo>
                    <a:lnTo>
                      <a:pt x="484" y="164"/>
                    </a:lnTo>
                    <a:lnTo>
                      <a:pt x="484" y="162"/>
                    </a:lnTo>
                    <a:lnTo>
                      <a:pt x="485" y="162"/>
                    </a:lnTo>
                    <a:lnTo>
                      <a:pt x="486" y="160"/>
                    </a:lnTo>
                    <a:lnTo>
                      <a:pt x="490" y="160"/>
                    </a:lnTo>
                    <a:lnTo>
                      <a:pt x="490" y="162"/>
                    </a:lnTo>
                    <a:lnTo>
                      <a:pt x="490" y="148"/>
                    </a:lnTo>
                    <a:lnTo>
                      <a:pt x="489" y="148"/>
                    </a:lnTo>
                    <a:lnTo>
                      <a:pt x="489" y="158"/>
                    </a:lnTo>
                    <a:lnTo>
                      <a:pt x="486" y="158"/>
                    </a:lnTo>
                    <a:lnTo>
                      <a:pt x="486" y="156"/>
                    </a:lnTo>
                    <a:lnTo>
                      <a:pt x="488" y="156"/>
                    </a:lnTo>
                    <a:lnTo>
                      <a:pt x="489" y="158"/>
                    </a:lnTo>
                    <a:lnTo>
                      <a:pt x="489" y="148"/>
                    </a:lnTo>
                    <a:lnTo>
                      <a:pt x="487" y="148"/>
                    </a:lnTo>
                    <a:lnTo>
                      <a:pt x="487" y="150"/>
                    </a:lnTo>
                    <a:lnTo>
                      <a:pt x="486" y="148"/>
                    </a:lnTo>
                    <a:lnTo>
                      <a:pt x="499" y="148"/>
                    </a:lnTo>
                    <a:lnTo>
                      <a:pt x="497" y="146"/>
                    </a:lnTo>
                    <a:lnTo>
                      <a:pt x="497" y="144"/>
                    </a:lnTo>
                    <a:lnTo>
                      <a:pt x="498" y="144"/>
                    </a:lnTo>
                    <a:lnTo>
                      <a:pt x="498" y="146"/>
                    </a:lnTo>
                    <a:lnTo>
                      <a:pt x="499" y="146"/>
                    </a:lnTo>
                    <a:lnTo>
                      <a:pt x="499" y="148"/>
                    </a:lnTo>
                    <a:lnTo>
                      <a:pt x="504" y="148"/>
                    </a:lnTo>
                    <a:lnTo>
                      <a:pt x="506" y="148"/>
                    </a:lnTo>
                    <a:lnTo>
                      <a:pt x="506" y="135"/>
                    </a:lnTo>
                    <a:lnTo>
                      <a:pt x="504" y="136"/>
                    </a:lnTo>
                    <a:lnTo>
                      <a:pt x="506" y="136"/>
                    </a:lnTo>
                    <a:lnTo>
                      <a:pt x="506" y="137"/>
                    </a:lnTo>
                    <a:lnTo>
                      <a:pt x="506" y="140"/>
                    </a:lnTo>
                    <a:lnTo>
                      <a:pt x="505" y="142"/>
                    </a:lnTo>
                    <a:lnTo>
                      <a:pt x="504" y="142"/>
                    </a:lnTo>
                    <a:lnTo>
                      <a:pt x="503" y="140"/>
                    </a:lnTo>
                    <a:lnTo>
                      <a:pt x="504" y="138"/>
                    </a:lnTo>
                    <a:lnTo>
                      <a:pt x="506" y="140"/>
                    </a:lnTo>
                    <a:lnTo>
                      <a:pt x="506" y="137"/>
                    </a:lnTo>
                    <a:lnTo>
                      <a:pt x="504" y="138"/>
                    </a:lnTo>
                    <a:lnTo>
                      <a:pt x="503" y="136"/>
                    </a:lnTo>
                    <a:lnTo>
                      <a:pt x="504" y="134"/>
                    </a:lnTo>
                    <a:lnTo>
                      <a:pt x="502" y="134"/>
                    </a:lnTo>
                    <a:lnTo>
                      <a:pt x="502" y="138"/>
                    </a:lnTo>
                    <a:lnTo>
                      <a:pt x="502" y="140"/>
                    </a:lnTo>
                    <a:lnTo>
                      <a:pt x="501" y="142"/>
                    </a:lnTo>
                    <a:lnTo>
                      <a:pt x="499" y="140"/>
                    </a:lnTo>
                    <a:lnTo>
                      <a:pt x="498" y="140"/>
                    </a:lnTo>
                    <a:lnTo>
                      <a:pt x="498" y="138"/>
                    </a:lnTo>
                    <a:lnTo>
                      <a:pt x="499" y="138"/>
                    </a:lnTo>
                    <a:lnTo>
                      <a:pt x="500" y="140"/>
                    </a:lnTo>
                    <a:lnTo>
                      <a:pt x="502" y="140"/>
                    </a:lnTo>
                    <a:lnTo>
                      <a:pt x="502" y="138"/>
                    </a:lnTo>
                    <a:lnTo>
                      <a:pt x="500" y="138"/>
                    </a:lnTo>
                    <a:lnTo>
                      <a:pt x="500" y="136"/>
                    </a:lnTo>
                    <a:lnTo>
                      <a:pt x="501" y="136"/>
                    </a:lnTo>
                    <a:lnTo>
                      <a:pt x="502" y="138"/>
                    </a:lnTo>
                    <a:lnTo>
                      <a:pt x="502" y="134"/>
                    </a:lnTo>
                    <a:lnTo>
                      <a:pt x="503" y="132"/>
                    </a:lnTo>
                    <a:lnTo>
                      <a:pt x="505" y="132"/>
                    </a:lnTo>
                    <a:lnTo>
                      <a:pt x="507" y="134"/>
                    </a:lnTo>
                    <a:lnTo>
                      <a:pt x="508" y="132"/>
                    </a:lnTo>
                    <a:lnTo>
                      <a:pt x="508" y="119"/>
                    </a:lnTo>
                    <a:lnTo>
                      <a:pt x="508" y="118"/>
                    </a:lnTo>
                    <a:lnTo>
                      <a:pt x="510" y="118"/>
                    </a:lnTo>
                    <a:lnTo>
                      <a:pt x="511" y="120"/>
                    </a:lnTo>
                    <a:lnTo>
                      <a:pt x="511" y="86"/>
                    </a:lnTo>
                    <a:lnTo>
                      <a:pt x="511" y="84"/>
                    </a:lnTo>
                    <a:lnTo>
                      <a:pt x="511" y="82"/>
                    </a:lnTo>
                    <a:lnTo>
                      <a:pt x="513" y="82"/>
                    </a:lnTo>
                    <a:lnTo>
                      <a:pt x="513" y="84"/>
                    </a:lnTo>
                    <a:lnTo>
                      <a:pt x="517" y="84"/>
                    </a:lnTo>
                    <a:lnTo>
                      <a:pt x="518" y="86"/>
                    </a:lnTo>
                    <a:lnTo>
                      <a:pt x="518" y="76"/>
                    </a:lnTo>
                    <a:lnTo>
                      <a:pt x="517" y="74"/>
                    </a:lnTo>
                    <a:lnTo>
                      <a:pt x="516" y="74"/>
                    </a:lnTo>
                    <a:lnTo>
                      <a:pt x="516" y="72"/>
                    </a:lnTo>
                    <a:lnTo>
                      <a:pt x="518" y="72"/>
                    </a:lnTo>
                    <a:lnTo>
                      <a:pt x="520" y="74"/>
                    </a:lnTo>
                    <a:lnTo>
                      <a:pt x="520" y="4"/>
                    </a:lnTo>
                    <a:lnTo>
                      <a:pt x="518" y="4"/>
                    </a:lnTo>
                    <a:lnTo>
                      <a:pt x="518" y="26"/>
                    </a:lnTo>
                    <a:lnTo>
                      <a:pt x="518" y="28"/>
                    </a:lnTo>
                    <a:lnTo>
                      <a:pt x="516" y="28"/>
                    </a:lnTo>
                    <a:lnTo>
                      <a:pt x="516" y="26"/>
                    </a:lnTo>
                    <a:lnTo>
                      <a:pt x="518" y="26"/>
                    </a:lnTo>
                    <a:lnTo>
                      <a:pt x="518" y="4"/>
                    </a:lnTo>
                    <a:lnTo>
                      <a:pt x="516" y="4"/>
                    </a:lnTo>
                    <a:lnTo>
                      <a:pt x="516" y="12"/>
                    </a:lnTo>
                    <a:lnTo>
                      <a:pt x="514" y="12"/>
                    </a:lnTo>
                    <a:lnTo>
                      <a:pt x="515" y="10"/>
                    </a:lnTo>
                    <a:lnTo>
                      <a:pt x="516" y="12"/>
                    </a:lnTo>
                    <a:lnTo>
                      <a:pt x="516" y="4"/>
                    </a:lnTo>
                    <a:lnTo>
                      <a:pt x="513" y="4"/>
                    </a:lnTo>
                    <a:lnTo>
                      <a:pt x="513" y="74"/>
                    </a:lnTo>
                    <a:lnTo>
                      <a:pt x="512" y="76"/>
                    </a:lnTo>
                    <a:lnTo>
                      <a:pt x="511" y="74"/>
                    </a:lnTo>
                    <a:lnTo>
                      <a:pt x="513" y="74"/>
                    </a:lnTo>
                    <a:lnTo>
                      <a:pt x="513" y="4"/>
                    </a:lnTo>
                    <a:lnTo>
                      <a:pt x="512" y="4"/>
                    </a:lnTo>
                    <a:lnTo>
                      <a:pt x="510" y="2"/>
                    </a:lnTo>
                    <a:lnTo>
                      <a:pt x="510" y="114"/>
                    </a:lnTo>
                    <a:lnTo>
                      <a:pt x="508" y="114"/>
                    </a:lnTo>
                    <a:lnTo>
                      <a:pt x="508" y="113"/>
                    </a:lnTo>
                    <a:lnTo>
                      <a:pt x="508" y="120"/>
                    </a:lnTo>
                    <a:lnTo>
                      <a:pt x="505" y="120"/>
                    </a:lnTo>
                    <a:lnTo>
                      <a:pt x="505" y="118"/>
                    </a:lnTo>
                    <a:lnTo>
                      <a:pt x="507" y="118"/>
                    </a:lnTo>
                    <a:lnTo>
                      <a:pt x="508" y="120"/>
                    </a:lnTo>
                    <a:lnTo>
                      <a:pt x="508" y="113"/>
                    </a:lnTo>
                    <a:lnTo>
                      <a:pt x="507" y="112"/>
                    </a:lnTo>
                    <a:lnTo>
                      <a:pt x="506" y="114"/>
                    </a:lnTo>
                    <a:lnTo>
                      <a:pt x="504" y="112"/>
                    </a:lnTo>
                    <a:lnTo>
                      <a:pt x="504" y="124"/>
                    </a:lnTo>
                    <a:lnTo>
                      <a:pt x="503" y="124"/>
                    </a:lnTo>
                    <a:lnTo>
                      <a:pt x="502" y="126"/>
                    </a:lnTo>
                    <a:lnTo>
                      <a:pt x="503" y="128"/>
                    </a:lnTo>
                    <a:lnTo>
                      <a:pt x="503" y="130"/>
                    </a:lnTo>
                    <a:lnTo>
                      <a:pt x="502" y="130"/>
                    </a:lnTo>
                    <a:lnTo>
                      <a:pt x="499" y="128"/>
                    </a:lnTo>
                    <a:lnTo>
                      <a:pt x="500" y="126"/>
                    </a:lnTo>
                    <a:lnTo>
                      <a:pt x="501" y="126"/>
                    </a:lnTo>
                    <a:lnTo>
                      <a:pt x="501" y="124"/>
                    </a:lnTo>
                    <a:lnTo>
                      <a:pt x="500" y="124"/>
                    </a:lnTo>
                    <a:lnTo>
                      <a:pt x="498" y="124"/>
                    </a:lnTo>
                    <a:lnTo>
                      <a:pt x="498" y="128"/>
                    </a:lnTo>
                    <a:lnTo>
                      <a:pt x="498" y="129"/>
                    </a:lnTo>
                    <a:lnTo>
                      <a:pt x="498" y="142"/>
                    </a:lnTo>
                    <a:lnTo>
                      <a:pt x="497" y="144"/>
                    </a:lnTo>
                    <a:lnTo>
                      <a:pt x="496" y="144"/>
                    </a:lnTo>
                    <a:lnTo>
                      <a:pt x="496" y="146"/>
                    </a:lnTo>
                    <a:lnTo>
                      <a:pt x="495" y="146"/>
                    </a:lnTo>
                    <a:lnTo>
                      <a:pt x="494" y="144"/>
                    </a:lnTo>
                    <a:lnTo>
                      <a:pt x="495" y="144"/>
                    </a:lnTo>
                    <a:lnTo>
                      <a:pt x="495" y="142"/>
                    </a:lnTo>
                    <a:lnTo>
                      <a:pt x="495" y="140"/>
                    </a:lnTo>
                    <a:lnTo>
                      <a:pt x="496" y="142"/>
                    </a:lnTo>
                    <a:lnTo>
                      <a:pt x="498" y="142"/>
                    </a:lnTo>
                    <a:lnTo>
                      <a:pt x="498" y="129"/>
                    </a:lnTo>
                    <a:lnTo>
                      <a:pt x="497" y="130"/>
                    </a:lnTo>
                    <a:lnTo>
                      <a:pt x="496" y="130"/>
                    </a:lnTo>
                    <a:lnTo>
                      <a:pt x="496" y="136"/>
                    </a:lnTo>
                    <a:lnTo>
                      <a:pt x="495" y="138"/>
                    </a:lnTo>
                    <a:lnTo>
                      <a:pt x="496" y="136"/>
                    </a:lnTo>
                    <a:lnTo>
                      <a:pt x="496" y="130"/>
                    </a:lnTo>
                    <a:lnTo>
                      <a:pt x="496" y="128"/>
                    </a:lnTo>
                    <a:lnTo>
                      <a:pt x="498" y="128"/>
                    </a:lnTo>
                    <a:lnTo>
                      <a:pt x="498" y="124"/>
                    </a:lnTo>
                    <a:lnTo>
                      <a:pt x="497" y="124"/>
                    </a:lnTo>
                    <a:lnTo>
                      <a:pt x="496" y="126"/>
                    </a:lnTo>
                    <a:lnTo>
                      <a:pt x="495" y="124"/>
                    </a:lnTo>
                    <a:lnTo>
                      <a:pt x="497" y="122"/>
                    </a:lnTo>
                    <a:lnTo>
                      <a:pt x="500" y="124"/>
                    </a:lnTo>
                    <a:lnTo>
                      <a:pt x="499" y="122"/>
                    </a:lnTo>
                    <a:lnTo>
                      <a:pt x="501" y="122"/>
                    </a:lnTo>
                    <a:lnTo>
                      <a:pt x="504" y="124"/>
                    </a:lnTo>
                    <a:lnTo>
                      <a:pt x="504" y="112"/>
                    </a:lnTo>
                    <a:lnTo>
                      <a:pt x="502" y="112"/>
                    </a:lnTo>
                    <a:lnTo>
                      <a:pt x="503" y="110"/>
                    </a:lnTo>
                    <a:lnTo>
                      <a:pt x="504" y="112"/>
                    </a:lnTo>
                    <a:lnTo>
                      <a:pt x="505" y="112"/>
                    </a:lnTo>
                    <a:lnTo>
                      <a:pt x="506" y="110"/>
                    </a:lnTo>
                    <a:lnTo>
                      <a:pt x="507" y="112"/>
                    </a:lnTo>
                    <a:lnTo>
                      <a:pt x="509" y="112"/>
                    </a:lnTo>
                    <a:lnTo>
                      <a:pt x="510" y="114"/>
                    </a:lnTo>
                    <a:lnTo>
                      <a:pt x="510" y="2"/>
                    </a:lnTo>
                    <a:lnTo>
                      <a:pt x="510" y="88"/>
                    </a:lnTo>
                    <a:lnTo>
                      <a:pt x="509" y="88"/>
                    </a:lnTo>
                    <a:lnTo>
                      <a:pt x="509" y="100"/>
                    </a:lnTo>
                    <a:lnTo>
                      <a:pt x="508" y="102"/>
                    </a:lnTo>
                    <a:lnTo>
                      <a:pt x="508" y="104"/>
                    </a:lnTo>
                    <a:lnTo>
                      <a:pt x="507" y="104"/>
                    </a:lnTo>
                    <a:lnTo>
                      <a:pt x="507" y="106"/>
                    </a:lnTo>
                    <a:lnTo>
                      <a:pt x="506" y="108"/>
                    </a:lnTo>
                    <a:lnTo>
                      <a:pt x="502" y="108"/>
                    </a:lnTo>
                    <a:lnTo>
                      <a:pt x="502" y="118"/>
                    </a:lnTo>
                    <a:lnTo>
                      <a:pt x="500" y="118"/>
                    </a:lnTo>
                    <a:lnTo>
                      <a:pt x="501" y="116"/>
                    </a:lnTo>
                    <a:lnTo>
                      <a:pt x="502" y="116"/>
                    </a:lnTo>
                    <a:lnTo>
                      <a:pt x="502" y="118"/>
                    </a:lnTo>
                    <a:lnTo>
                      <a:pt x="502" y="108"/>
                    </a:lnTo>
                    <a:lnTo>
                      <a:pt x="502" y="106"/>
                    </a:lnTo>
                    <a:lnTo>
                      <a:pt x="507" y="106"/>
                    </a:lnTo>
                    <a:lnTo>
                      <a:pt x="507" y="104"/>
                    </a:lnTo>
                    <a:lnTo>
                      <a:pt x="506" y="104"/>
                    </a:lnTo>
                    <a:lnTo>
                      <a:pt x="506" y="102"/>
                    </a:lnTo>
                    <a:lnTo>
                      <a:pt x="507" y="102"/>
                    </a:lnTo>
                    <a:lnTo>
                      <a:pt x="508" y="104"/>
                    </a:lnTo>
                    <a:lnTo>
                      <a:pt x="508" y="102"/>
                    </a:lnTo>
                    <a:lnTo>
                      <a:pt x="507" y="100"/>
                    </a:lnTo>
                    <a:lnTo>
                      <a:pt x="509" y="100"/>
                    </a:lnTo>
                    <a:lnTo>
                      <a:pt x="509" y="88"/>
                    </a:lnTo>
                    <a:lnTo>
                      <a:pt x="506" y="88"/>
                    </a:lnTo>
                    <a:lnTo>
                      <a:pt x="507" y="86"/>
                    </a:lnTo>
                    <a:lnTo>
                      <a:pt x="508" y="86"/>
                    </a:lnTo>
                    <a:lnTo>
                      <a:pt x="510" y="88"/>
                    </a:lnTo>
                    <a:lnTo>
                      <a:pt x="510" y="2"/>
                    </a:lnTo>
                    <a:lnTo>
                      <a:pt x="507" y="2"/>
                    </a:lnTo>
                    <a:lnTo>
                      <a:pt x="507" y="80"/>
                    </a:lnTo>
                    <a:lnTo>
                      <a:pt x="506" y="80"/>
                    </a:lnTo>
                    <a:lnTo>
                      <a:pt x="505" y="78"/>
                    </a:lnTo>
                    <a:lnTo>
                      <a:pt x="506" y="78"/>
                    </a:lnTo>
                    <a:lnTo>
                      <a:pt x="507" y="80"/>
                    </a:lnTo>
                    <a:lnTo>
                      <a:pt x="507" y="2"/>
                    </a:lnTo>
                    <a:lnTo>
                      <a:pt x="503" y="2"/>
                    </a:lnTo>
                    <a:lnTo>
                      <a:pt x="503" y="96"/>
                    </a:lnTo>
                    <a:lnTo>
                      <a:pt x="502" y="98"/>
                    </a:lnTo>
                    <a:lnTo>
                      <a:pt x="502" y="96"/>
                    </a:lnTo>
                    <a:lnTo>
                      <a:pt x="503" y="96"/>
                    </a:lnTo>
                    <a:lnTo>
                      <a:pt x="503" y="2"/>
                    </a:lnTo>
                    <a:lnTo>
                      <a:pt x="502" y="2"/>
                    </a:lnTo>
                    <a:lnTo>
                      <a:pt x="502" y="98"/>
                    </a:lnTo>
                    <a:lnTo>
                      <a:pt x="500" y="100"/>
                    </a:lnTo>
                    <a:lnTo>
                      <a:pt x="500" y="112"/>
                    </a:lnTo>
                    <a:lnTo>
                      <a:pt x="498" y="112"/>
                    </a:lnTo>
                    <a:lnTo>
                      <a:pt x="497" y="114"/>
                    </a:lnTo>
                    <a:lnTo>
                      <a:pt x="495" y="114"/>
                    </a:lnTo>
                    <a:lnTo>
                      <a:pt x="495" y="113"/>
                    </a:lnTo>
                    <a:lnTo>
                      <a:pt x="495" y="120"/>
                    </a:lnTo>
                    <a:lnTo>
                      <a:pt x="494" y="122"/>
                    </a:lnTo>
                    <a:lnTo>
                      <a:pt x="494" y="128"/>
                    </a:lnTo>
                    <a:lnTo>
                      <a:pt x="494" y="129"/>
                    </a:lnTo>
                    <a:lnTo>
                      <a:pt x="494" y="142"/>
                    </a:lnTo>
                    <a:lnTo>
                      <a:pt x="492" y="142"/>
                    </a:lnTo>
                    <a:lnTo>
                      <a:pt x="492" y="141"/>
                    </a:lnTo>
                    <a:lnTo>
                      <a:pt x="492" y="146"/>
                    </a:lnTo>
                    <a:lnTo>
                      <a:pt x="490" y="146"/>
                    </a:lnTo>
                    <a:lnTo>
                      <a:pt x="490" y="144"/>
                    </a:lnTo>
                    <a:lnTo>
                      <a:pt x="492" y="146"/>
                    </a:lnTo>
                    <a:lnTo>
                      <a:pt x="492" y="141"/>
                    </a:lnTo>
                    <a:lnTo>
                      <a:pt x="492" y="140"/>
                    </a:lnTo>
                    <a:lnTo>
                      <a:pt x="493" y="140"/>
                    </a:lnTo>
                    <a:lnTo>
                      <a:pt x="494" y="142"/>
                    </a:lnTo>
                    <a:lnTo>
                      <a:pt x="494" y="129"/>
                    </a:lnTo>
                    <a:lnTo>
                      <a:pt x="493" y="130"/>
                    </a:lnTo>
                    <a:lnTo>
                      <a:pt x="489" y="130"/>
                    </a:lnTo>
                    <a:lnTo>
                      <a:pt x="489" y="142"/>
                    </a:lnTo>
                    <a:lnTo>
                      <a:pt x="486" y="142"/>
                    </a:lnTo>
                    <a:lnTo>
                      <a:pt x="486" y="148"/>
                    </a:lnTo>
                    <a:lnTo>
                      <a:pt x="486" y="150"/>
                    </a:lnTo>
                    <a:lnTo>
                      <a:pt x="485" y="150"/>
                    </a:lnTo>
                    <a:lnTo>
                      <a:pt x="485" y="154"/>
                    </a:lnTo>
                    <a:lnTo>
                      <a:pt x="485" y="155"/>
                    </a:lnTo>
                    <a:lnTo>
                      <a:pt x="485" y="160"/>
                    </a:lnTo>
                    <a:lnTo>
                      <a:pt x="484" y="160"/>
                    </a:lnTo>
                    <a:lnTo>
                      <a:pt x="484" y="158"/>
                    </a:lnTo>
                    <a:lnTo>
                      <a:pt x="485" y="160"/>
                    </a:lnTo>
                    <a:lnTo>
                      <a:pt x="485" y="155"/>
                    </a:lnTo>
                    <a:lnTo>
                      <a:pt x="484" y="156"/>
                    </a:lnTo>
                    <a:lnTo>
                      <a:pt x="482" y="156"/>
                    </a:lnTo>
                    <a:lnTo>
                      <a:pt x="484" y="154"/>
                    </a:lnTo>
                    <a:lnTo>
                      <a:pt x="485" y="154"/>
                    </a:lnTo>
                    <a:lnTo>
                      <a:pt x="485" y="150"/>
                    </a:lnTo>
                    <a:lnTo>
                      <a:pt x="482" y="150"/>
                    </a:lnTo>
                    <a:lnTo>
                      <a:pt x="482" y="166"/>
                    </a:lnTo>
                    <a:lnTo>
                      <a:pt x="481" y="167"/>
                    </a:lnTo>
                    <a:lnTo>
                      <a:pt x="481" y="188"/>
                    </a:lnTo>
                    <a:lnTo>
                      <a:pt x="481" y="190"/>
                    </a:lnTo>
                    <a:lnTo>
                      <a:pt x="480" y="188"/>
                    </a:lnTo>
                    <a:lnTo>
                      <a:pt x="481" y="188"/>
                    </a:lnTo>
                    <a:lnTo>
                      <a:pt x="481" y="167"/>
                    </a:lnTo>
                    <a:lnTo>
                      <a:pt x="481" y="168"/>
                    </a:lnTo>
                    <a:lnTo>
                      <a:pt x="480" y="168"/>
                    </a:lnTo>
                    <a:lnTo>
                      <a:pt x="480" y="186"/>
                    </a:lnTo>
                    <a:lnTo>
                      <a:pt x="478" y="186"/>
                    </a:lnTo>
                    <a:lnTo>
                      <a:pt x="478" y="188"/>
                    </a:lnTo>
                    <a:lnTo>
                      <a:pt x="479" y="188"/>
                    </a:lnTo>
                    <a:lnTo>
                      <a:pt x="479" y="190"/>
                    </a:lnTo>
                    <a:lnTo>
                      <a:pt x="477" y="190"/>
                    </a:lnTo>
                    <a:lnTo>
                      <a:pt x="476" y="188"/>
                    </a:lnTo>
                    <a:lnTo>
                      <a:pt x="478" y="186"/>
                    </a:lnTo>
                    <a:lnTo>
                      <a:pt x="477" y="186"/>
                    </a:lnTo>
                    <a:lnTo>
                      <a:pt x="479" y="184"/>
                    </a:lnTo>
                    <a:lnTo>
                      <a:pt x="480" y="186"/>
                    </a:lnTo>
                    <a:lnTo>
                      <a:pt x="480" y="168"/>
                    </a:lnTo>
                    <a:lnTo>
                      <a:pt x="479" y="168"/>
                    </a:lnTo>
                    <a:lnTo>
                      <a:pt x="479" y="166"/>
                    </a:lnTo>
                    <a:lnTo>
                      <a:pt x="482" y="166"/>
                    </a:lnTo>
                    <a:lnTo>
                      <a:pt x="482" y="150"/>
                    </a:lnTo>
                    <a:lnTo>
                      <a:pt x="481" y="150"/>
                    </a:lnTo>
                    <a:lnTo>
                      <a:pt x="480" y="150"/>
                    </a:lnTo>
                    <a:lnTo>
                      <a:pt x="481" y="148"/>
                    </a:lnTo>
                    <a:lnTo>
                      <a:pt x="478" y="148"/>
                    </a:lnTo>
                    <a:lnTo>
                      <a:pt x="478" y="178"/>
                    </a:lnTo>
                    <a:lnTo>
                      <a:pt x="476" y="176"/>
                    </a:lnTo>
                    <a:lnTo>
                      <a:pt x="478" y="176"/>
                    </a:lnTo>
                    <a:lnTo>
                      <a:pt x="478" y="178"/>
                    </a:lnTo>
                    <a:lnTo>
                      <a:pt x="478" y="148"/>
                    </a:lnTo>
                    <a:lnTo>
                      <a:pt x="476" y="148"/>
                    </a:lnTo>
                    <a:lnTo>
                      <a:pt x="476" y="154"/>
                    </a:lnTo>
                    <a:lnTo>
                      <a:pt x="475" y="156"/>
                    </a:lnTo>
                    <a:lnTo>
                      <a:pt x="475" y="158"/>
                    </a:lnTo>
                    <a:lnTo>
                      <a:pt x="474" y="160"/>
                    </a:lnTo>
                    <a:lnTo>
                      <a:pt x="473" y="160"/>
                    </a:lnTo>
                    <a:lnTo>
                      <a:pt x="473" y="172"/>
                    </a:lnTo>
                    <a:lnTo>
                      <a:pt x="473" y="192"/>
                    </a:lnTo>
                    <a:lnTo>
                      <a:pt x="471" y="192"/>
                    </a:lnTo>
                    <a:lnTo>
                      <a:pt x="471" y="194"/>
                    </a:lnTo>
                    <a:lnTo>
                      <a:pt x="470" y="194"/>
                    </a:lnTo>
                    <a:lnTo>
                      <a:pt x="471" y="192"/>
                    </a:lnTo>
                    <a:lnTo>
                      <a:pt x="470" y="190"/>
                    </a:lnTo>
                    <a:lnTo>
                      <a:pt x="472" y="190"/>
                    </a:lnTo>
                    <a:lnTo>
                      <a:pt x="473" y="192"/>
                    </a:lnTo>
                    <a:lnTo>
                      <a:pt x="473" y="172"/>
                    </a:lnTo>
                    <a:lnTo>
                      <a:pt x="472" y="172"/>
                    </a:lnTo>
                    <a:lnTo>
                      <a:pt x="472" y="184"/>
                    </a:lnTo>
                    <a:lnTo>
                      <a:pt x="471" y="186"/>
                    </a:lnTo>
                    <a:lnTo>
                      <a:pt x="469" y="184"/>
                    </a:lnTo>
                    <a:lnTo>
                      <a:pt x="470" y="182"/>
                    </a:lnTo>
                    <a:lnTo>
                      <a:pt x="472" y="184"/>
                    </a:lnTo>
                    <a:lnTo>
                      <a:pt x="472" y="172"/>
                    </a:lnTo>
                    <a:lnTo>
                      <a:pt x="470" y="172"/>
                    </a:lnTo>
                    <a:lnTo>
                      <a:pt x="470" y="170"/>
                    </a:lnTo>
                    <a:lnTo>
                      <a:pt x="470" y="168"/>
                    </a:lnTo>
                    <a:lnTo>
                      <a:pt x="471" y="168"/>
                    </a:lnTo>
                    <a:lnTo>
                      <a:pt x="472" y="170"/>
                    </a:lnTo>
                    <a:lnTo>
                      <a:pt x="473" y="172"/>
                    </a:lnTo>
                    <a:lnTo>
                      <a:pt x="473" y="160"/>
                    </a:lnTo>
                    <a:lnTo>
                      <a:pt x="472" y="160"/>
                    </a:lnTo>
                    <a:lnTo>
                      <a:pt x="471" y="158"/>
                    </a:lnTo>
                    <a:lnTo>
                      <a:pt x="475" y="158"/>
                    </a:lnTo>
                    <a:lnTo>
                      <a:pt x="475" y="156"/>
                    </a:lnTo>
                    <a:lnTo>
                      <a:pt x="472" y="156"/>
                    </a:lnTo>
                    <a:lnTo>
                      <a:pt x="471" y="154"/>
                    </a:lnTo>
                    <a:lnTo>
                      <a:pt x="476" y="154"/>
                    </a:lnTo>
                    <a:lnTo>
                      <a:pt x="476" y="148"/>
                    </a:lnTo>
                    <a:lnTo>
                      <a:pt x="471" y="148"/>
                    </a:lnTo>
                    <a:lnTo>
                      <a:pt x="470" y="150"/>
                    </a:lnTo>
                    <a:lnTo>
                      <a:pt x="470" y="154"/>
                    </a:lnTo>
                    <a:lnTo>
                      <a:pt x="469" y="156"/>
                    </a:lnTo>
                    <a:lnTo>
                      <a:pt x="469" y="158"/>
                    </a:lnTo>
                    <a:lnTo>
                      <a:pt x="469" y="159"/>
                    </a:lnTo>
                    <a:lnTo>
                      <a:pt x="469" y="182"/>
                    </a:lnTo>
                    <a:lnTo>
                      <a:pt x="468" y="182"/>
                    </a:lnTo>
                    <a:lnTo>
                      <a:pt x="466" y="180"/>
                    </a:lnTo>
                    <a:lnTo>
                      <a:pt x="467" y="178"/>
                    </a:lnTo>
                    <a:lnTo>
                      <a:pt x="468" y="180"/>
                    </a:lnTo>
                    <a:lnTo>
                      <a:pt x="469" y="180"/>
                    </a:lnTo>
                    <a:lnTo>
                      <a:pt x="469" y="182"/>
                    </a:lnTo>
                    <a:lnTo>
                      <a:pt x="469" y="159"/>
                    </a:lnTo>
                    <a:lnTo>
                      <a:pt x="468" y="160"/>
                    </a:lnTo>
                    <a:lnTo>
                      <a:pt x="468" y="162"/>
                    </a:lnTo>
                    <a:lnTo>
                      <a:pt x="466" y="160"/>
                    </a:lnTo>
                    <a:lnTo>
                      <a:pt x="466" y="156"/>
                    </a:lnTo>
                    <a:lnTo>
                      <a:pt x="466" y="154"/>
                    </a:lnTo>
                    <a:lnTo>
                      <a:pt x="467" y="154"/>
                    </a:lnTo>
                    <a:lnTo>
                      <a:pt x="467" y="156"/>
                    </a:lnTo>
                    <a:lnTo>
                      <a:pt x="466" y="156"/>
                    </a:lnTo>
                    <a:lnTo>
                      <a:pt x="469" y="158"/>
                    </a:lnTo>
                    <a:lnTo>
                      <a:pt x="469" y="156"/>
                    </a:lnTo>
                    <a:lnTo>
                      <a:pt x="468" y="156"/>
                    </a:lnTo>
                    <a:lnTo>
                      <a:pt x="468" y="154"/>
                    </a:lnTo>
                    <a:lnTo>
                      <a:pt x="470" y="154"/>
                    </a:lnTo>
                    <a:lnTo>
                      <a:pt x="470" y="150"/>
                    </a:lnTo>
                    <a:lnTo>
                      <a:pt x="466" y="150"/>
                    </a:lnTo>
                    <a:lnTo>
                      <a:pt x="467" y="148"/>
                    </a:lnTo>
                    <a:lnTo>
                      <a:pt x="474" y="148"/>
                    </a:lnTo>
                    <a:lnTo>
                      <a:pt x="474" y="146"/>
                    </a:lnTo>
                    <a:lnTo>
                      <a:pt x="477" y="146"/>
                    </a:lnTo>
                    <a:lnTo>
                      <a:pt x="474" y="148"/>
                    </a:lnTo>
                    <a:lnTo>
                      <a:pt x="481" y="148"/>
                    </a:lnTo>
                    <a:lnTo>
                      <a:pt x="481" y="150"/>
                    </a:lnTo>
                    <a:lnTo>
                      <a:pt x="486" y="148"/>
                    </a:lnTo>
                    <a:lnTo>
                      <a:pt x="486" y="142"/>
                    </a:lnTo>
                    <a:lnTo>
                      <a:pt x="483" y="142"/>
                    </a:lnTo>
                    <a:lnTo>
                      <a:pt x="482" y="140"/>
                    </a:lnTo>
                    <a:lnTo>
                      <a:pt x="489" y="140"/>
                    </a:lnTo>
                    <a:lnTo>
                      <a:pt x="489" y="142"/>
                    </a:lnTo>
                    <a:lnTo>
                      <a:pt x="489" y="130"/>
                    </a:lnTo>
                    <a:lnTo>
                      <a:pt x="488" y="130"/>
                    </a:lnTo>
                    <a:lnTo>
                      <a:pt x="488" y="136"/>
                    </a:lnTo>
                    <a:lnTo>
                      <a:pt x="487" y="138"/>
                    </a:lnTo>
                    <a:lnTo>
                      <a:pt x="485" y="138"/>
                    </a:lnTo>
                    <a:lnTo>
                      <a:pt x="485" y="136"/>
                    </a:lnTo>
                    <a:lnTo>
                      <a:pt x="487" y="134"/>
                    </a:lnTo>
                    <a:lnTo>
                      <a:pt x="488" y="136"/>
                    </a:lnTo>
                    <a:lnTo>
                      <a:pt x="488" y="130"/>
                    </a:lnTo>
                    <a:lnTo>
                      <a:pt x="484" y="130"/>
                    </a:lnTo>
                    <a:lnTo>
                      <a:pt x="484" y="136"/>
                    </a:lnTo>
                    <a:lnTo>
                      <a:pt x="483" y="138"/>
                    </a:lnTo>
                    <a:lnTo>
                      <a:pt x="481" y="137"/>
                    </a:lnTo>
                    <a:lnTo>
                      <a:pt x="481" y="142"/>
                    </a:lnTo>
                    <a:lnTo>
                      <a:pt x="479" y="142"/>
                    </a:lnTo>
                    <a:lnTo>
                      <a:pt x="479" y="140"/>
                    </a:lnTo>
                    <a:lnTo>
                      <a:pt x="481" y="142"/>
                    </a:lnTo>
                    <a:lnTo>
                      <a:pt x="481" y="140"/>
                    </a:lnTo>
                    <a:lnTo>
                      <a:pt x="481" y="142"/>
                    </a:lnTo>
                    <a:lnTo>
                      <a:pt x="481" y="137"/>
                    </a:lnTo>
                    <a:lnTo>
                      <a:pt x="481" y="138"/>
                    </a:lnTo>
                    <a:lnTo>
                      <a:pt x="475" y="138"/>
                    </a:lnTo>
                    <a:lnTo>
                      <a:pt x="475" y="142"/>
                    </a:lnTo>
                    <a:lnTo>
                      <a:pt x="471" y="144"/>
                    </a:lnTo>
                    <a:lnTo>
                      <a:pt x="472" y="140"/>
                    </a:lnTo>
                    <a:lnTo>
                      <a:pt x="475" y="142"/>
                    </a:lnTo>
                    <a:lnTo>
                      <a:pt x="475" y="138"/>
                    </a:lnTo>
                    <a:lnTo>
                      <a:pt x="471" y="138"/>
                    </a:lnTo>
                    <a:lnTo>
                      <a:pt x="471" y="140"/>
                    </a:lnTo>
                    <a:lnTo>
                      <a:pt x="471" y="142"/>
                    </a:lnTo>
                    <a:lnTo>
                      <a:pt x="466" y="142"/>
                    </a:lnTo>
                    <a:lnTo>
                      <a:pt x="470" y="140"/>
                    </a:lnTo>
                    <a:lnTo>
                      <a:pt x="471" y="140"/>
                    </a:lnTo>
                    <a:lnTo>
                      <a:pt x="471" y="138"/>
                    </a:lnTo>
                    <a:lnTo>
                      <a:pt x="470" y="138"/>
                    </a:lnTo>
                    <a:lnTo>
                      <a:pt x="472" y="136"/>
                    </a:lnTo>
                    <a:lnTo>
                      <a:pt x="478" y="136"/>
                    </a:lnTo>
                    <a:lnTo>
                      <a:pt x="477" y="134"/>
                    </a:lnTo>
                    <a:lnTo>
                      <a:pt x="478" y="132"/>
                    </a:lnTo>
                    <a:lnTo>
                      <a:pt x="479" y="134"/>
                    </a:lnTo>
                    <a:lnTo>
                      <a:pt x="478" y="136"/>
                    </a:lnTo>
                    <a:lnTo>
                      <a:pt x="479" y="136"/>
                    </a:lnTo>
                    <a:lnTo>
                      <a:pt x="481" y="138"/>
                    </a:lnTo>
                    <a:lnTo>
                      <a:pt x="481" y="137"/>
                    </a:lnTo>
                    <a:lnTo>
                      <a:pt x="481" y="136"/>
                    </a:lnTo>
                    <a:lnTo>
                      <a:pt x="483" y="134"/>
                    </a:lnTo>
                    <a:lnTo>
                      <a:pt x="484" y="136"/>
                    </a:lnTo>
                    <a:lnTo>
                      <a:pt x="484" y="130"/>
                    </a:lnTo>
                    <a:lnTo>
                      <a:pt x="483" y="130"/>
                    </a:lnTo>
                    <a:lnTo>
                      <a:pt x="483" y="128"/>
                    </a:lnTo>
                    <a:lnTo>
                      <a:pt x="494" y="128"/>
                    </a:lnTo>
                    <a:lnTo>
                      <a:pt x="494" y="122"/>
                    </a:lnTo>
                    <a:lnTo>
                      <a:pt x="494" y="124"/>
                    </a:lnTo>
                    <a:lnTo>
                      <a:pt x="491" y="126"/>
                    </a:lnTo>
                    <a:lnTo>
                      <a:pt x="489" y="126"/>
                    </a:lnTo>
                    <a:lnTo>
                      <a:pt x="488" y="124"/>
                    </a:lnTo>
                    <a:lnTo>
                      <a:pt x="494" y="124"/>
                    </a:lnTo>
                    <a:lnTo>
                      <a:pt x="494" y="122"/>
                    </a:lnTo>
                    <a:lnTo>
                      <a:pt x="491" y="122"/>
                    </a:lnTo>
                    <a:lnTo>
                      <a:pt x="491" y="120"/>
                    </a:lnTo>
                    <a:lnTo>
                      <a:pt x="495" y="120"/>
                    </a:lnTo>
                    <a:lnTo>
                      <a:pt x="495" y="113"/>
                    </a:lnTo>
                    <a:lnTo>
                      <a:pt x="494" y="112"/>
                    </a:lnTo>
                    <a:lnTo>
                      <a:pt x="496" y="112"/>
                    </a:lnTo>
                    <a:lnTo>
                      <a:pt x="499" y="110"/>
                    </a:lnTo>
                    <a:lnTo>
                      <a:pt x="500" y="110"/>
                    </a:lnTo>
                    <a:lnTo>
                      <a:pt x="500" y="112"/>
                    </a:lnTo>
                    <a:lnTo>
                      <a:pt x="500" y="100"/>
                    </a:lnTo>
                    <a:lnTo>
                      <a:pt x="500" y="99"/>
                    </a:lnTo>
                    <a:lnTo>
                      <a:pt x="500" y="108"/>
                    </a:lnTo>
                    <a:lnTo>
                      <a:pt x="499" y="108"/>
                    </a:lnTo>
                    <a:lnTo>
                      <a:pt x="498" y="110"/>
                    </a:lnTo>
                    <a:lnTo>
                      <a:pt x="497" y="108"/>
                    </a:lnTo>
                    <a:lnTo>
                      <a:pt x="498" y="106"/>
                    </a:lnTo>
                    <a:lnTo>
                      <a:pt x="499" y="106"/>
                    </a:lnTo>
                    <a:lnTo>
                      <a:pt x="500" y="108"/>
                    </a:lnTo>
                    <a:lnTo>
                      <a:pt x="500" y="99"/>
                    </a:lnTo>
                    <a:lnTo>
                      <a:pt x="500" y="98"/>
                    </a:lnTo>
                    <a:lnTo>
                      <a:pt x="502" y="98"/>
                    </a:lnTo>
                    <a:lnTo>
                      <a:pt x="502" y="2"/>
                    </a:lnTo>
                    <a:lnTo>
                      <a:pt x="502" y="22"/>
                    </a:lnTo>
                    <a:lnTo>
                      <a:pt x="501" y="22"/>
                    </a:lnTo>
                    <a:lnTo>
                      <a:pt x="501" y="88"/>
                    </a:lnTo>
                    <a:lnTo>
                      <a:pt x="501" y="96"/>
                    </a:lnTo>
                    <a:lnTo>
                      <a:pt x="499" y="96"/>
                    </a:lnTo>
                    <a:lnTo>
                      <a:pt x="499" y="100"/>
                    </a:lnTo>
                    <a:lnTo>
                      <a:pt x="497" y="102"/>
                    </a:lnTo>
                    <a:lnTo>
                      <a:pt x="495" y="101"/>
                    </a:lnTo>
                    <a:lnTo>
                      <a:pt x="495" y="104"/>
                    </a:lnTo>
                    <a:lnTo>
                      <a:pt x="495" y="106"/>
                    </a:lnTo>
                    <a:lnTo>
                      <a:pt x="494" y="106"/>
                    </a:lnTo>
                    <a:lnTo>
                      <a:pt x="494" y="108"/>
                    </a:lnTo>
                    <a:lnTo>
                      <a:pt x="494" y="109"/>
                    </a:lnTo>
                    <a:lnTo>
                      <a:pt x="494" y="116"/>
                    </a:lnTo>
                    <a:lnTo>
                      <a:pt x="492" y="116"/>
                    </a:lnTo>
                    <a:lnTo>
                      <a:pt x="490" y="118"/>
                    </a:lnTo>
                    <a:lnTo>
                      <a:pt x="489" y="116"/>
                    </a:lnTo>
                    <a:lnTo>
                      <a:pt x="491" y="116"/>
                    </a:lnTo>
                    <a:lnTo>
                      <a:pt x="492" y="114"/>
                    </a:lnTo>
                    <a:lnTo>
                      <a:pt x="494" y="116"/>
                    </a:lnTo>
                    <a:lnTo>
                      <a:pt x="494" y="109"/>
                    </a:lnTo>
                    <a:lnTo>
                      <a:pt x="493" y="110"/>
                    </a:lnTo>
                    <a:lnTo>
                      <a:pt x="492" y="110"/>
                    </a:lnTo>
                    <a:lnTo>
                      <a:pt x="493" y="112"/>
                    </a:lnTo>
                    <a:lnTo>
                      <a:pt x="492" y="112"/>
                    </a:lnTo>
                    <a:lnTo>
                      <a:pt x="491" y="114"/>
                    </a:lnTo>
                    <a:lnTo>
                      <a:pt x="490" y="112"/>
                    </a:lnTo>
                    <a:lnTo>
                      <a:pt x="492" y="110"/>
                    </a:lnTo>
                    <a:lnTo>
                      <a:pt x="490" y="110"/>
                    </a:lnTo>
                    <a:lnTo>
                      <a:pt x="490" y="108"/>
                    </a:lnTo>
                    <a:lnTo>
                      <a:pt x="494" y="108"/>
                    </a:lnTo>
                    <a:lnTo>
                      <a:pt x="494" y="106"/>
                    </a:lnTo>
                    <a:lnTo>
                      <a:pt x="491" y="106"/>
                    </a:lnTo>
                    <a:lnTo>
                      <a:pt x="491" y="104"/>
                    </a:lnTo>
                    <a:lnTo>
                      <a:pt x="493" y="104"/>
                    </a:lnTo>
                    <a:lnTo>
                      <a:pt x="493" y="102"/>
                    </a:lnTo>
                    <a:lnTo>
                      <a:pt x="494" y="102"/>
                    </a:lnTo>
                    <a:lnTo>
                      <a:pt x="494" y="104"/>
                    </a:lnTo>
                    <a:lnTo>
                      <a:pt x="495" y="104"/>
                    </a:lnTo>
                    <a:lnTo>
                      <a:pt x="495" y="101"/>
                    </a:lnTo>
                    <a:lnTo>
                      <a:pt x="494" y="100"/>
                    </a:lnTo>
                    <a:lnTo>
                      <a:pt x="496" y="98"/>
                    </a:lnTo>
                    <a:lnTo>
                      <a:pt x="494" y="96"/>
                    </a:lnTo>
                    <a:lnTo>
                      <a:pt x="497" y="96"/>
                    </a:lnTo>
                    <a:lnTo>
                      <a:pt x="497" y="97"/>
                    </a:lnTo>
                    <a:lnTo>
                      <a:pt x="498" y="100"/>
                    </a:lnTo>
                    <a:lnTo>
                      <a:pt x="499" y="100"/>
                    </a:lnTo>
                    <a:lnTo>
                      <a:pt x="499" y="96"/>
                    </a:lnTo>
                    <a:lnTo>
                      <a:pt x="498" y="96"/>
                    </a:lnTo>
                    <a:lnTo>
                      <a:pt x="498" y="94"/>
                    </a:lnTo>
                    <a:lnTo>
                      <a:pt x="501" y="94"/>
                    </a:lnTo>
                    <a:lnTo>
                      <a:pt x="501" y="96"/>
                    </a:lnTo>
                    <a:lnTo>
                      <a:pt x="501" y="88"/>
                    </a:lnTo>
                    <a:lnTo>
                      <a:pt x="500" y="88"/>
                    </a:lnTo>
                    <a:lnTo>
                      <a:pt x="499" y="86"/>
                    </a:lnTo>
                    <a:lnTo>
                      <a:pt x="501" y="86"/>
                    </a:lnTo>
                    <a:lnTo>
                      <a:pt x="501" y="88"/>
                    </a:lnTo>
                    <a:lnTo>
                      <a:pt x="501" y="22"/>
                    </a:lnTo>
                    <a:lnTo>
                      <a:pt x="499" y="22"/>
                    </a:lnTo>
                    <a:lnTo>
                      <a:pt x="500" y="18"/>
                    </a:lnTo>
                    <a:lnTo>
                      <a:pt x="501" y="18"/>
                    </a:lnTo>
                    <a:lnTo>
                      <a:pt x="501" y="20"/>
                    </a:lnTo>
                    <a:lnTo>
                      <a:pt x="502" y="22"/>
                    </a:lnTo>
                    <a:lnTo>
                      <a:pt x="502" y="2"/>
                    </a:lnTo>
                    <a:lnTo>
                      <a:pt x="501" y="2"/>
                    </a:lnTo>
                    <a:lnTo>
                      <a:pt x="499" y="4"/>
                    </a:lnTo>
                    <a:lnTo>
                      <a:pt x="499" y="74"/>
                    </a:lnTo>
                    <a:lnTo>
                      <a:pt x="498" y="76"/>
                    </a:lnTo>
                    <a:lnTo>
                      <a:pt x="498" y="74"/>
                    </a:lnTo>
                    <a:lnTo>
                      <a:pt x="499" y="74"/>
                    </a:lnTo>
                    <a:lnTo>
                      <a:pt x="499" y="4"/>
                    </a:lnTo>
                    <a:lnTo>
                      <a:pt x="497" y="4"/>
                    </a:lnTo>
                    <a:lnTo>
                      <a:pt x="497" y="14"/>
                    </a:lnTo>
                    <a:lnTo>
                      <a:pt x="497" y="16"/>
                    </a:lnTo>
                    <a:lnTo>
                      <a:pt x="497" y="86"/>
                    </a:lnTo>
                    <a:lnTo>
                      <a:pt x="496" y="88"/>
                    </a:lnTo>
                    <a:lnTo>
                      <a:pt x="496" y="86"/>
                    </a:lnTo>
                    <a:lnTo>
                      <a:pt x="497" y="86"/>
                    </a:lnTo>
                    <a:lnTo>
                      <a:pt x="497" y="16"/>
                    </a:lnTo>
                    <a:lnTo>
                      <a:pt x="495" y="16"/>
                    </a:lnTo>
                    <a:lnTo>
                      <a:pt x="494" y="18"/>
                    </a:lnTo>
                    <a:lnTo>
                      <a:pt x="494" y="76"/>
                    </a:lnTo>
                    <a:lnTo>
                      <a:pt x="494" y="77"/>
                    </a:lnTo>
                    <a:lnTo>
                      <a:pt x="494" y="82"/>
                    </a:lnTo>
                    <a:lnTo>
                      <a:pt x="494" y="83"/>
                    </a:lnTo>
                    <a:lnTo>
                      <a:pt x="494" y="100"/>
                    </a:lnTo>
                    <a:lnTo>
                      <a:pt x="489" y="100"/>
                    </a:lnTo>
                    <a:lnTo>
                      <a:pt x="485" y="104"/>
                    </a:lnTo>
                    <a:lnTo>
                      <a:pt x="488" y="104"/>
                    </a:lnTo>
                    <a:lnTo>
                      <a:pt x="489" y="106"/>
                    </a:lnTo>
                    <a:lnTo>
                      <a:pt x="487" y="106"/>
                    </a:lnTo>
                    <a:lnTo>
                      <a:pt x="487" y="122"/>
                    </a:lnTo>
                    <a:lnTo>
                      <a:pt x="486" y="124"/>
                    </a:lnTo>
                    <a:lnTo>
                      <a:pt x="484" y="123"/>
                    </a:lnTo>
                    <a:lnTo>
                      <a:pt x="484" y="124"/>
                    </a:lnTo>
                    <a:lnTo>
                      <a:pt x="483" y="126"/>
                    </a:lnTo>
                    <a:lnTo>
                      <a:pt x="482" y="126"/>
                    </a:lnTo>
                    <a:lnTo>
                      <a:pt x="482" y="124"/>
                    </a:lnTo>
                    <a:lnTo>
                      <a:pt x="484" y="124"/>
                    </a:lnTo>
                    <a:lnTo>
                      <a:pt x="484" y="123"/>
                    </a:lnTo>
                    <a:lnTo>
                      <a:pt x="483" y="122"/>
                    </a:lnTo>
                    <a:lnTo>
                      <a:pt x="487" y="122"/>
                    </a:lnTo>
                    <a:lnTo>
                      <a:pt x="487" y="106"/>
                    </a:lnTo>
                    <a:lnTo>
                      <a:pt x="485" y="106"/>
                    </a:lnTo>
                    <a:lnTo>
                      <a:pt x="485" y="118"/>
                    </a:lnTo>
                    <a:lnTo>
                      <a:pt x="485" y="120"/>
                    </a:lnTo>
                    <a:lnTo>
                      <a:pt x="483" y="120"/>
                    </a:lnTo>
                    <a:lnTo>
                      <a:pt x="483" y="118"/>
                    </a:lnTo>
                    <a:lnTo>
                      <a:pt x="480" y="118"/>
                    </a:lnTo>
                    <a:lnTo>
                      <a:pt x="480" y="128"/>
                    </a:lnTo>
                    <a:lnTo>
                      <a:pt x="479" y="130"/>
                    </a:lnTo>
                    <a:lnTo>
                      <a:pt x="477" y="130"/>
                    </a:lnTo>
                    <a:lnTo>
                      <a:pt x="477" y="128"/>
                    </a:lnTo>
                    <a:lnTo>
                      <a:pt x="480" y="128"/>
                    </a:lnTo>
                    <a:lnTo>
                      <a:pt x="480" y="118"/>
                    </a:lnTo>
                    <a:lnTo>
                      <a:pt x="475" y="118"/>
                    </a:lnTo>
                    <a:lnTo>
                      <a:pt x="477" y="114"/>
                    </a:lnTo>
                    <a:lnTo>
                      <a:pt x="478" y="116"/>
                    </a:lnTo>
                    <a:lnTo>
                      <a:pt x="484" y="116"/>
                    </a:lnTo>
                    <a:lnTo>
                      <a:pt x="484" y="118"/>
                    </a:lnTo>
                    <a:lnTo>
                      <a:pt x="485" y="118"/>
                    </a:lnTo>
                    <a:lnTo>
                      <a:pt x="485" y="106"/>
                    </a:lnTo>
                    <a:lnTo>
                      <a:pt x="484" y="106"/>
                    </a:lnTo>
                    <a:lnTo>
                      <a:pt x="484" y="104"/>
                    </a:lnTo>
                    <a:lnTo>
                      <a:pt x="483" y="102"/>
                    </a:lnTo>
                    <a:lnTo>
                      <a:pt x="485" y="102"/>
                    </a:lnTo>
                    <a:lnTo>
                      <a:pt x="485" y="104"/>
                    </a:lnTo>
                    <a:lnTo>
                      <a:pt x="485" y="100"/>
                    </a:lnTo>
                    <a:lnTo>
                      <a:pt x="489" y="100"/>
                    </a:lnTo>
                    <a:lnTo>
                      <a:pt x="489" y="98"/>
                    </a:lnTo>
                    <a:lnTo>
                      <a:pt x="493" y="98"/>
                    </a:lnTo>
                    <a:lnTo>
                      <a:pt x="494" y="100"/>
                    </a:lnTo>
                    <a:lnTo>
                      <a:pt x="494" y="83"/>
                    </a:lnTo>
                    <a:lnTo>
                      <a:pt x="492" y="84"/>
                    </a:lnTo>
                    <a:lnTo>
                      <a:pt x="492" y="92"/>
                    </a:lnTo>
                    <a:lnTo>
                      <a:pt x="489" y="92"/>
                    </a:lnTo>
                    <a:lnTo>
                      <a:pt x="490" y="90"/>
                    </a:lnTo>
                    <a:lnTo>
                      <a:pt x="491" y="90"/>
                    </a:lnTo>
                    <a:lnTo>
                      <a:pt x="492" y="92"/>
                    </a:lnTo>
                    <a:lnTo>
                      <a:pt x="492" y="84"/>
                    </a:lnTo>
                    <a:lnTo>
                      <a:pt x="491" y="82"/>
                    </a:lnTo>
                    <a:lnTo>
                      <a:pt x="494" y="82"/>
                    </a:lnTo>
                    <a:lnTo>
                      <a:pt x="494" y="77"/>
                    </a:lnTo>
                    <a:lnTo>
                      <a:pt x="492" y="78"/>
                    </a:lnTo>
                    <a:lnTo>
                      <a:pt x="492" y="76"/>
                    </a:lnTo>
                    <a:lnTo>
                      <a:pt x="493" y="74"/>
                    </a:lnTo>
                    <a:lnTo>
                      <a:pt x="494" y="74"/>
                    </a:lnTo>
                    <a:lnTo>
                      <a:pt x="494" y="76"/>
                    </a:lnTo>
                    <a:lnTo>
                      <a:pt x="494" y="18"/>
                    </a:lnTo>
                    <a:lnTo>
                      <a:pt x="493" y="18"/>
                    </a:lnTo>
                    <a:lnTo>
                      <a:pt x="493" y="16"/>
                    </a:lnTo>
                    <a:lnTo>
                      <a:pt x="495" y="16"/>
                    </a:lnTo>
                    <a:lnTo>
                      <a:pt x="495" y="14"/>
                    </a:lnTo>
                    <a:lnTo>
                      <a:pt x="497" y="12"/>
                    </a:lnTo>
                    <a:lnTo>
                      <a:pt x="497" y="14"/>
                    </a:lnTo>
                    <a:lnTo>
                      <a:pt x="497" y="4"/>
                    </a:lnTo>
                    <a:lnTo>
                      <a:pt x="491" y="4"/>
                    </a:lnTo>
                    <a:lnTo>
                      <a:pt x="489" y="3"/>
                    </a:lnTo>
                    <a:lnTo>
                      <a:pt x="489" y="94"/>
                    </a:lnTo>
                    <a:lnTo>
                      <a:pt x="486" y="94"/>
                    </a:lnTo>
                    <a:lnTo>
                      <a:pt x="488" y="93"/>
                    </a:lnTo>
                    <a:lnTo>
                      <a:pt x="489" y="94"/>
                    </a:lnTo>
                    <a:lnTo>
                      <a:pt x="489" y="3"/>
                    </a:lnTo>
                    <a:lnTo>
                      <a:pt x="488" y="2"/>
                    </a:lnTo>
                    <a:lnTo>
                      <a:pt x="488" y="62"/>
                    </a:lnTo>
                    <a:lnTo>
                      <a:pt x="486" y="62"/>
                    </a:lnTo>
                    <a:lnTo>
                      <a:pt x="487" y="60"/>
                    </a:lnTo>
                    <a:lnTo>
                      <a:pt x="488" y="62"/>
                    </a:lnTo>
                    <a:lnTo>
                      <a:pt x="488" y="2"/>
                    </a:lnTo>
                    <a:lnTo>
                      <a:pt x="487" y="0"/>
                    </a:lnTo>
                    <a:lnTo>
                      <a:pt x="486" y="0"/>
                    </a:lnTo>
                    <a:lnTo>
                      <a:pt x="486" y="10"/>
                    </a:lnTo>
                    <a:lnTo>
                      <a:pt x="486" y="12"/>
                    </a:lnTo>
                    <a:lnTo>
                      <a:pt x="486" y="52"/>
                    </a:lnTo>
                    <a:lnTo>
                      <a:pt x="486" y="54"/>
                    </a:lnTo>
                    <a:lnTo>
                      <a:pt x="485" y="54"/>
                    </a:lnTo>
                    <a:lnTo>
                      <a:pt x="484" y="53"/>
                    </a:lnTo>
                    <a:lnTo>
                      <a:pt x="484" y="56"/>
                    </a:lnTo>
                    <a:lnTo>
                      <a:pt x="484" y="58"/>
                    </a:lnTo>
                    <a:lnTo>
                      <a:pt x="484" y="56"/>
                    </a:lnTo>
                    <a:lnTo>
                      <a:pt x="484" y="53"/>
                    </a:lnTo>
                    <a:lnTo>
                      <a:pt x="484" y="52"/>
                    </a:lnTo>
                    <a:lnTo>
                      <a:pt x="486" y="52"/>
                    </a:lnTo>
                    <a:lnTo>
                      <a:pt x="486" y="12"/>
                    </a:lnTo>
                    <a:lnTo>
                      <a:pt x="485" y="12"/>
                    </a:lnTo>
                    <a:lnTo>
                      <a:pt x="484" y="10"/>
                    </a:lnTo>
                    <a:lnTo>
                      <a:pt x="486" y="10"/>
                    </a:lnTo>
                    <a:lnTo>
                      <a:pt x="486" y="0"/>
                    </a:lnTo>
                    <a:lnTo>
                      <a:pt x="484" y="0"/>
                    </a:lnTo>
                    <a:lnTo>
                      <a:pt x="484" y="42"/>
                    </a:lnTo>
                    <a:lnTo>
                      <a:pt x="484" y="43"/>
                    </a:lnTo>
                    <a:lnTo>
                      <a:pt x="484" y="100"/>
                    </a:lnTo>
                    <a:lnTo>
                      <a:pt x="482" y="100"/>
                    </a:lnTo>
                    <a:lnTo>
                      <a:pt x="483" y="98"/>
                    </a:lnTo>
                    <a:lnTo>
                      <a:pt x="484" y="100"/>
                    </a:lnTo>
                    <a:lnTo>
                      <a:pt x="484" y="43"/>
                    </a:lnTo>
                    <a:lnTo>
                      <a:pt x="483" y="44"/>
                    </a:lnTo>
                    <a:lnTo>
                      <a:pt x="483" y="68"/>
                    </a:lnTo>
                    <a:lnTo>
                      <a:pt x="483" y="76"/>
                    </a:lnTo>
                    <a:lnTo>
                      <a:pt x="482" y="76"/>
                    </a:lnTo>
                    <a:lnTo>
                      <a:pt x="482" y="74"/>
                    </a:lnTo>
                    <a:lnTo>
                      <a:pt x="483" y="74"/>
                    </a:lnTo>
                    <a:lnTo>
                      <a:pt x="483" y="76"/>
                    </a:lnTo>
                    <a:lnTo>
                      <a:pt x="483" y="68"/>
                    </a:lnTo>
                    <a:lnTo>
                      <a:pt x="483" y="70"/>
                    </a:lnTo>
                    <a:lnTo>
                      <a:pt x="483" y="72"/>
                    </a:lnTo>
                    <a:lnTo>
                      <a:pt x="482" y="72"/>
                    </a:lnTo>
                    <a:lnTo>
                      <a:pt x="482" y="108"/>
                    </a:lnTo>
                    <a:lnTo>
                      <a:pt x="482" y="110"/>
                    </a:lnTo>
                    <a:lnTo>
                      <a:pt x="481" y="112"/>
                    </a:lnTo>
                    <a:lnTo>
                      <a:pt x="480" y="112"/>
                    </a:lnTo>
                    <a:lnTo>
                      <a:pt x="480" y="110"/>
                    </a:lnTo>
                    <a:lnTo>
                      <a:pt x="482" y="110"/>
                    </a:lnTo>
                    <a:lnTo>
                      <a:pt x="482" y="108"/>
                    </a:lnTo>
                    <a:lnTo>
                      <a:pt x="481" y="108"/>
                    </a:lnTo>
                    <a:lnTo>
                      <a:pt x="481" y="106"/>
                    </a:lnTo>
                    <a:lnTo>
                      <a:pt x="482" y="106"/>
                    </a:lnTo>
                    <a:lnTo>
                      <a:pt x="482" y="108"/>
                    </a:lnTo>
                    <a:lnTo>
                      <a:pt x="482" y="72"/>
                    </a:lnTo>
                    <a:lnTo>
                      <a:pt x="482" y="88"/>
                    </a:lnTo>
                    <a:lnTo>
                      <a:pt x="481" y="88"/>
                    </a:lnTo>
                    <a:lnTo>
                      <a:pt x="481" y="96"/>
                    </a:lnTo>
                    <a:lnTo>
                      <a:pt x="480" y="98"/>
                    </a:lnTo>
                    <a:lnTo>
                      <a:pt x="479" y="98"/>
                    </a:lnTo>
                    <a:lnTo>
                      <a:pt x="480" y="100"/>
                    </a:lnTo>
                    <a:lnTo>
                      <a:pt x="480" y="106"/>
                    </a:lnTo>
                    <a:lnTo>
                      <a:pt x="478" y="106"/>
                    </a:lnTo>
                    <a:lnTo>
                      <a:pt x="477" y="108"/>
                    </a:lnTo>
                    <a:lnTo>
                      <a:pt x="479" y="110"/>
                    </a:lnTo>
                    <a:lnTo>
                      <a:pt x="478" y="110"/>
                    </a:lnTo>
                    <a:lnTo>
                      <a:pt x="478" y="114"/>
                    </a:lnTo>
                    <a:lnTo>
                      <a:pt x="477" y="114"/>
                    </a:lnTo>
                    <a:lnTo>
                      <a:pt x="478" y="112"/>
                    </a:lnTo>
                    <a:lnTo>
                      <a:pt x="478" y="114"/>
                    </a:lnTo>
                    <a:lnTo>
                      <a:pt x="478" y="110"/>
                    </a:lnTo>
                    <a:lnTo>
                      <a:pt x="476" y="110"/>
                    </a:lnTo>
                    <a:lnTo>
                      <a:pt x="475" y="110"/>
                    </a:lnTo>
                    <a:lnTo>
                      <a:pt x="475" y="114"/>
                    </a:lnTo>
                    <a:lnTo>
                      <a:pt x="474" y="114"/>
                    </a:lnTo>
                    <a:lnTo>
                      <a:pt x="474" y="134"/>
                    </a:lnTo>
                    <a:lnTo>
                      <a:pt x="471" y="136"/>
                    </a:lnTo>
                    <a:lnTo>
                      <a:pt x="470" y="134"/>
                    </a:lnTo>
                    <a:lnTo>
                      <a:pt x="474" y="134"/>
                    </a:lnTo>
                    <a:lnTo>
                      <a:pt x="474" y="114"/>
                    </a:lnTo>
                    <a:lnTo>
                      <a:pt x="473" y="114"/>
                    </a:lnTo>
                    <a:lnTo>
                      <a:pt x="473" y="128"/>
                    </a:lnTo>
                    <a:lnTo>
                      <a:pt x="471" y="128"/>
                    </a:lnTo>
                    <a:lnTo>
                      <a:pt x="472" y="126"/>
                    </a:lnTo>
                    <a:lnTo>
                      <a:pt x="473" y="128"/>
                    </a:lnTo>
                    <a:lnTo>
                      <a:pt x="473" y="114"/>
                    </a:lnTo>
                    <a:lnTo>
                      <a:pt x="472" y="114"/>
                    </a:lnTo>
                    <a:lnTo>
                      <a:pt x="472" y="118"/>
                    </a:lnTo>
                    <a:lnTo>
                      <a:pt x="470" y="118"/>
                    </a:lnTo>
                    <a:lnTo>
                      <a:pt x="470" y="128"/>
                    </a:lnTo>
                    <a:lnTo>
                      <a:pt x="469" y="130"/>
                    </a:lnTo>
                    <a:lnTo>
                      <a:pt x="467" y="130"/>
                    </a:lnTo>
                    <a:lnTo>
                      <a:pt x="466" y="128"/>
                    </a:lnTo>
                    <a:lnTo>
                      <a:pt x="470" y="128"/>
                    </a:lnTo>
                    <a:lnTo>
                      <a:pt x="470" y="118"/>
                    </a:lnTo>
                    <a:lnTo>
                      <a:pt x="470" y="116"/>
                    </a:lnTo>
                    <a:lnTo>
                      <a:pt x="471" y="116"/>
                    </a:lnTo>
                    <a:lnTo>
                      <a:pt x="472" y="118"/>
                    </a:lnTo>
                    <a:lnTo>
                      <a:pt x="472" y="114"/>
                    </a:lnTo>
                    <a:lnTo>
                      <a:pt x="473" y="112"/>
                    </a:lnTo>
                    <a:lnTo>
                      <a:pt x="475" y="112"/>
                    </a:lnTo>
                    <a:lnTo>
                      <a:pt x="475" y="114"/>
                    </a:lnTo>
                    <a:lnTo>
                      <a:pt x="475" y="110"/>
                    </a:lnTo>
                    <a:lnTo>
                      <a:pt x="473" y="108"/>
                    </a:lnTo>
                    <a:lnTo>
                      <a:pt x="477" y="108"/>
                    </a:lnTo>
                    <a:lnTo>
                      <a:pt x="476" y="106"/>
                    </a:lnTo>
                    <a:lnTo>
                      <a:pt x="477" y="104"/>
                    </a:lnTo>
                    <a:lnTo>
                      <a:pt x="479" y="104"/>
                    </a:lnTo>
                    <a:lnTo>
                      <a:pt x="480" y="106"/>
                    </a:lnTo>
                    <a:lnTo>
                      <a:pt x="480" y="100"/>
                    </a:lnTo>
                    <a:lnTo>
                      <a:pt x="478" y="102"/>
                    </a:lnTo>
                    <a:lnTo>
                      <a:pt x="477" y="100"/>
                    </a:lnTo>
                    <a:lnTo>
                      <a:pt x="479" y="98"/>
                    </a:lnTo>
                    <a:lnTo>
                      <a:pt x="478" y="98"/>
                    </a:lnTo>
                    <a:lnTo>
                      <a:pt x="478" y="96"/>
                    </a:lnTo>
                    <a:lnTo>
                      <a:pt x="481" y="96"/>
                    </a:lnTo>
                    <a:lnTo>
                      <a:pt x="481" y="88"/>
                    </a:lnTo>
                    <a:lnTo>
                      <a:pt x="480" y="88"/>
                    </a:lnTo>
                    <a:lnTo>
                      <a:pt x="480" y="86"/>
                    </a:lnTo>
                    <a:lnTo>
                      <a:pt x="482" y="86"/>
                    </a:lnTo>
                    <a:lnTo>
                      <a:pt x="482" y="88"/>
                    </a:lnTo>
                    <a:lnTo>
                      <a:pt x="482" y="72"/>
                    </a:lnTo>
                    <a:lnTo>
                      <a:pt x="481" y="72"/>
                    </a:lnTo>
                    <a:lnTo>
                      <a:pt x="481" y="78"/>
                    </a:lnTo>
                    <a:lnTo>
                      <a:pt x="481" y="80"/>
                    </a:lnTo>
                    <a:lnTo>
                      <a:pt x="480" y="80"/>
                    </a:lnTo>
                    <a:lnTo>
                      <a:pt x="479" y="78"/>
                    </a:lnTo>
                    <a:lnTo>
                      <a:pt x="481" y="78"/>
                    </a:lnTo>
                    <a:lnTo>
                      <a:pt x="481" y="72"/>
                    </a:lnTo>
                    <a:lnTo>
                      <a:pt x="480" y="72"/>
                    </a:lnTo>
                    <a:lnTo>
                      <a:pt x="481" y="70"/>
                    </a:lnTo>
                    <a:lnTo>
                      <a:pt x="482" y="70"/>
                    </a:lnTo>
                    <a:lnTo>
                      <a:pt x="481" y="68"/>
                    </a:lnTo>
                    <a:lnTo>
                      <a:pt x="481" y="66"/>
                    </a:lnTo>
                    <a:lnTo>
                      <a:pt x="483" y="66"/>
                    </a:lnTo>
                    <a:lnTo>
                      <a:pt x="483" y="68"/>
                    </a:lnTo>
                    <a:lnTo>
                      <a:pt x="483" y="44"/>
                    </a:lnTo>
                    <a:lnTo>
                      <a:pt x="483" y="42"/>
                    </a:lnTo>
                    <a:lnTo>
                      <a:pt x="484" y="42"/>
                    </a:lnTo>
                    <a:lnTo>
                      <a:pt x="484" y="0"/>
                    </a:lnTo>
                    <a:lnTo>
                      <a:pt x="483" y="0"/>
                    </a:lnTo>
                    <a:lnTo>
                      <a:pt x="483" y="2"/>
                    </a:lnTo>
                    <a:lnTo>
                      <a:pt x="480" y="2"/>
                    </a:lnTo>
                    <a:lnTo>
                      <a:pt x="480" y="4"/>
                    </a:lnTo>
                    <a:lnTo>
                      <a:pt x="479" y="4"/>
                    </a:lnTo>
                    <a:lnTo>
                      <a:pt x="479" y="70"/>
                    </a:lnTo>
                    <a:lnTo>
                      <a:pt x="479" y="88"/>
                    </a:lnTo>
                    <a:lnTo>
                      <a:pt x="478" y="90"/>
                    </a:lnTo>
                    <a:lnTo>
                      <a:pt x="478" y="92"/>
                    </a:lnTo>
                    <a:lnTo>
                      <a:pt x="477" y="92"/>
                    </a:lnTo>
                    <a:lnTo>
                      <a:pt x="477" y="90"/>
                    </a:lnTo>
                    <a:lnTo>
                      <a:pt x="476" y="90"/>
                    </a:lnTo>
                    <a:lnTo>
                      <a:pt x="477" y="88"/>
                    </a:lnTo>
                    <a:lnTo>
                      <a:pt x="478" y="86"/>
                    </a:lnTo>
                    <a:lnTo>
                      <a:pt x="479" y="88"/>
                    </a:lnTo>
                    <a:lnTo>
                      <a:pt x="479" y="70"/>
                    </a:lnTo>
                    <a:lnTo>
                      <a:pt x="478" y="72"/>
                    </a:lnTo>
                    <a:lnTo>
                      <a:pt x="478" y="70"/>
                    </a:lnTo>
                    <a:lnTo>
                      <a:pt x="479" y="70"/>
                    </a:lnTo>
                    <a:lnTo>
                      <a:pt x="479" y="4"/>
                    </a:lnTo>
                    <a:lnTo>
                      <a:pt x="474" y="4"/>
                    </a:lnTo>
                    <a:lnTo>
                      <a:pt x="474" y="98"/>
                    </a:lnTo>
                    <a:lnTo>
                      <a:pt x="473" y="98"/>
                    </a:lnTo>
                    <a:lnTo>
                      <a:pt x="472" y="98"/>
                    </a:lnTo>
                    <a:lnTo>
                      <a:pt x="472" y="100"/>
                    </a:lnTo>
                    <a:lnTo>
                      <a:pt x="472" y="110"/>
                    </a:lnTo>
                    <a:lnTo>
                      <a:pt x="470" y="110"/>
                    </a:lnTo>
                    <a:lnTo>
                      <a:pt x="470" y="120"/>
                    </a:lnTo>
                    <a:lnTo>
                      <a:pt x="468" y="120"/>
                    </a:lnTo>
                    <a:lnTo>
                      <a:pt x="468" y="118"/>
                    </a:lnTo>
                    <a:lnTo>
                      <a:pt x="470" y="118"/>
                    </a:lnTo>
                    <a:lnTo>
                      <a:pt x="470" y="120"/>
                    </a:lnTo>
                    <a:lnTo>
                      <a:pt x="470" y="110"/>
                    </a:lnTo>
                    <a:lnTo>
                      <a:pt x="468" y="110"/>
                    </a:lnTo>
                    <a:lnTo>
                      <a:pt x="467" y="108"/>
                    </a:lnTo>
                    <a:lnTo>
                      <a:pt x="469" y="106"/>
                    </a:lnTo>
                    <a:lnTo>
                      <a:pt x="471" y="108"/>
                    </a:lnTo>
                    <a:lnTo>
                      <a:pt x="472" y="108"/>
                    </a:lnTo>
                    <a:lnTo>
                      <a:pt x="472" y="110"/>
                    </a:lnTo>
                    <a:lnTo>
                      <a:pt x="472" y="100"/>
                    </a:lnTo>
                    <a:lnTo>
                      <a:pt x="470" y="102"/>
                    </a:lnTo>
                    <a:lnTo>
                      <a:pt x="469" y="100"/>
                    </a:lnTo>
                    <a:lnTo>
                      <a:pt x="472" y="100"/>
                    </a:lnTo>
                    <a:lnTo>
                      <a:pt x="472" y="98"/>
                    </a:lnTo>
                    <a:lnTo>
                      <a:pt x="472" y="96"/>
                    </a:lnTo>
                    <a:lnTo>
                      <a:pt x="474" y="96"/>
                    </a:lnTo>
                    <a:lnTo>
                      <a:pt x="474" y="98"/>
                    </a:lnTo>
                    <a:lnTo>
                      <a:pt x="474" y="4"/>
                    </a:lnTo>
                    <a:lnTo>
                      <a:pt x="473" y="4"/>
                    </a:lnTo>
                    <a:lnTo>
                      <a:pt x="473" y="76"/>
                    </a:lnTo>
                    <a:lnTo>
                      <a:pt x="472" y="76"/>
                    </a:lnTo>
                    <a:lnTo>
                      <a:pt x="471" y="74"/>
                    </a:lnTo>
                    <a:lnTo>
                      <a:pt x="473" y="74"/>
                    </a:lnTo>
                    <a:lnTo>
                      <a:pt x="473" y="76"/>
                    </a:lnTo>
                    <a:lnTo>
                      <a:pt x="473" y="4"/>
                    </a:lnTo>
                    <a:lnTo>
                      <a:pt x="473" y="70"/>
                    </a:lnTo>
                    <a:lnTo>
                      <a:pt x="472" y="72"/>
                    </a:lnTo>
                    <a:lnTo>
                      <a:pt x="471" y="72"/>
                    </a:lnTo>
                    <a:lnTo>
                      <a:pt x="470" y="71"/>
                    </a:lnTo>
                    <a:lnTo>
                      <a:pt x="470" y="84"/>
                    </a:lnTo>
                    <a:lnTo>
                      <a:pt x="468" y="84"/>
                    </a:lnTo>
                    <a:lnTo>
                      <a:pt x="468" y="106"/>
                    </a:lnTo>
                    <a:lnTo>
                      <a:pt x="467" y="107"/>
                    </a:lnTo>
                    <a:lnTo>
                      <a:pt x="467" y="114"/>
                    </a:lnTo>
                    <a:lnTo>
                      <a:pt x="467" y="116"/>
                    </a:lnTo>
                    <a:lnTo>
                      <a:pt x="466" y="116"/>
                    </a:lnTo>
                    <a:lnTo>
                      <a:pt x="466" y="126"/>
                    </a:lnTo>
                    <a:lnTo>
                      <a:pt x="465" y="126"/>
                    </a:lnTo>
                    <a:lnTo>
                      <a:pt x="465" y="130"/>
                    </a:lnTo>
                    <a:lnTo>
                      <a:pt x="465" y="180"/>
                    </a:lnTo>
                    <a:lnTo>
                      <a:pt x="464" y="182"/>
                    </a:lnTo>
                    <a:lnTo>
                      <a:pt x="463" y="180"/>
                    </a:lnTo>
                    <a:lnTo>
                      <a:pt x="465" y="180"/>
                    </a:lnTo>
                    <a:lnTo>
                      <a:pt x="465" y="130"/>
                    </a:lnTo>
                    <a:lnTo>
                      <a:pt x="464" y="130"/>
                    </a:lnTo>
                    <a:lnTo>
                      <a:pt x="464" y="138"/>
                    </a:lnTo>
                    <a:lnTo>
                      <a:pt x="464" y="146"/>
                    </a:lnTo>
                    <a:lnTo>
                      <a:pt x="464" y="162"/>
                    </a:lnTo>
                    <a:lnTo>
                      <a:pt x="463" y="162"/>
                    </a:lnTo>
                    <a:lnTo>
                      <a:pt x="463" y="172"/>
                    </a:lnTo>
                    <a:lnTo>
                      <a:pt x="460" y="172"/>
                    </a:lnTo>
                    <a:lnTo>
                      <a:pt x="461" y="170"/>
                    </a:lnTo>
                    <a:lnTo>
                      <a:pt x="463" y="170"/>
                    </a:lnTo>
                    <a:lnTo>
                      <a:pt x="463" y="172"/>
                    </a:lnTo>
                    <a:lnTo>
                      <a:pt x="463" y="162"/>
                    </a:lnTo>
                    <a:lnTo>
                      <a:pt x="462" y="162"/>
                    </a:lnTo>
                    <a:lnTo>
                      <a:pt x="462" y="160"/>
                    </a:lnTo>
                    <a:lnTo>
                      <a:pt x="464" y="160"/>
                    </a:lnTo>
                    <a:lnTo>
                      <a:pt x="464" y="162"/>
                    </a:lnTo>
                    <a:lnTo>
                      <a:pt x="464" y="146"/>
                    </a:lnTo>
                    <a:lnTo>
                      <a:pt x="463" y="146"/>
                    </a:lnTo>
                    <a:lnTo>
                      <a:pt x="462" y="146"/>
                    </a:lnTo>
                    <a:lnTo>
                      <a:pt x="462" y="147"/>
                    </a:lnTo>
                    <a:lnTo>
                      <a:pt x="462" y="164"/>
                    </a:lnTo>
                    <a:lnTo>
                      <a:pt x="461" y="164"/>
                    </a:lnTo>
                    <a:lnTo>
                      <a:pt x="461" y="162"/>
                    </a:lnTo>
                    <a:lnTo>
                      <a:pt x="462" y="162"/>
                    </a:lnTo>
                    <a:lnTo>
                      <a:pt x="462" y="164"/>
                    </a:lnTo>
                    <a:lnTo>
                      <a:pt x="462" y="147"/>
                    </a:lnTo>
                    <a:lnTo>
                      <a:pt x="461" y="147"/>
                    </a:lnTo>
                    <a:lnTo>
                      <a:pt x="461" y="158"/>
                    </a:lnTo>
                    <a:lnTo>
                      <a:pt x="461" y="160"/>
                    </a:lnTo>
                    <a:lnTo>
                      <a:pt x="459" y="160"/>
                    </a:lnTo>
                    <a:lnTo>
                      <a:pt x="459" y="158"/>
                    </a:lnTo>
                    <a:lnTo>
                      <a:pt x="461" y="158"/>
                    </a:lnTo>
                    <a:lnTo>
                      <a:pt x="461" y="147"/>
                    </a:lnTo>
                    <a:lnTo>
                      <a:pt x="460" y="148"/>
                    </a:lnTo>
                    <a:lnTo>
                      <a:pt x="460" y="150"/>
                    </a:lnTo>
                    <a:lnTo>
                      <a:pt x="459" y="152"/>
                    </a:lnTo>
                    <a:lnTo>
                      <a:pt x="458" y="152"/>
                    </a:lnTo>
                    <a:lnTo>
                      <a:pt x="458" y="164"/>
                    </a:lnTo>
                    <a:lnTo>
                      <a:pt x="457" y="164"/>
                    </a:lnTo>
                    <a:lnTo>
                      <a:pt x="457" y="162"/>
                    </a:lnTo>
                    <a:lnTo>
                      <a:pt x="458" y="162"/>
                    </a:lnTo>
                    <a:lnTo>
                      <a:pt x="458" y="164"/>
                    </a:lnTo>
                    <a:lnTo>
                      <a:pt x="458" y="152"/>
                    </a:lnTo>
                    <a:lnTo>
                      <a:pt x="457" y="150"/>
                    </a:lnTo>
                    <a:lnTo>
                      <a:pt x="458" y="148"/>
                    </a:lnTo>
                    <a:lnTo>
                      <a:pt x="460" y="150"/>
                    </a:lnTo>
                    <a:lnTo>
                      <a:pt x="460" y="148"/>
                    </a:lnTo>
                    <a:lnTo>
                      <a:pt x="458" y="146"/>
                    </a:lnTo>
                    <a:lnTo>
                      <a:pt x="457" y="144"/>
                    </a:lnTo>
                    <a:lnTo>
                      <a:pt x="458" y="144"/>
                    </a:lnTo>
                    <a:lnTo>
                      <a:pt x="463" y="146"/>
                    </a:lnTo>
                    <a:lnTo>
                      <a:pt x="462" y="144"/>
                    </a:lnTo>
                    <a:lnTo>
                      <a:pt x="464" y="144"/>
                    </a:lnTo>
                    <a:lnTo>
                      <a:pt x="464" y="146"/>
                    </a:lnTo>
                    <a:lnTo>
                      <a:pt x="464" y="138"/>
                    </a:lnTo>
                    <a:lnTo>
                      <a:pt x="463" y="138"/>
                    </a:lnTo>
                    <a:lnTo>
                      <a:pt x="463" y="136"/>
                    </a:lnTo>
                    <a:lnTo>
                      <a:pt x="464" y="138"/>
                    </a:lnTo>
                    <a:lnTo>
                      <a:pt x="464" y="130"/>
                    </a:lnTo>
                    <a:lnTo>
                      <a:pt x="463" y="128"/>
                    </a:lnTo>
                    <a:lnTo>
                      <a:pt x="465" y="128"/>
                    </a:lnTo>
                    <a:lnTo>
                      <a:pt x="465" y="130"/>
                    </a:lnTo>
                    <a:lnTo>
                      <a:pt x="465" y="126"/>
                    </a:lnTo>
                    <a:lnTo>
                      <a:pt x="464" y="126"/>
                    </a:lnTo>
                    <a:lnTo>
                      <a:pt x="465" y="124"/>
                    </a:lnTo>
                    <a:lnTo>
                      <a:pt x="466" y="126"/>
                    </a:lnTo>
                    <a:lnTo>
                      <a:pt x="466" y="116"/>
                    </a:lnTo>
                    <a:lnTo>
                      <a:pt x="465" y="116"/>
                    </a:lnTo>
                    <a:lnTo>
                      <a:pt x="465" y="114"/>
                    </a:lnTo>
                    <a:lnTo>
                      <a:pt x="464" y="114"/>
                    </a:lnTo>
                    <a:lnTo>
                      <a:pt x="464" y="116"/>
                    </a:lnTo>
                    <a:lnTo>
                      <a:pt x="464" y="118"/>
                    </a:lnTo>
                    <a:lnTo>
                      <a:pt x="463" y="118"/>
                    </a:lnTo>
                    <a:lnTo>
                      <a:pt x="463" y="128"/>
                    </a:lnTo>
                    <a:lnTo>
                      <a:pt x="462" y="130"/>
                    </a:lnTo>
                    <a:lnTo>
                      <a:pt x="462" y="142"/>
                    </a:lnTo>
                    <a:lnTo>
                      <a:pt x="458" y="142"/>
                    </a:lnTo>
                    <a:lnTo>
                      <a:pt x="457" y="144"/>
                    </a:lnTo>
                    <a:lnTo>
                      <a:pt x="456" y="144"/>
                    </a:lnTo>
                    <a:lnTo>
                      <a:pt x="456" y="158"/>
                    </a:lnTo>
                    <a:lnTo>
                      <a:pt x="455" y="158"/>
                    </a:lnTo>
                    <a:lnTo>
                      <a:pt x="455" y="156"/>
                    </a:lnTo>
                    <a:lnTo>
                      <a:pt x="456" y="158"/>
                    </a:lnTo>
                    <a:lnTo>
                      <a:pt x="456" y="144"/>
                    </a:lnTo>
                    <a:lnTo>
                      <a:pt x="454" y="142"/>
                    </a:lnTo>
                    <a:lnTo>
                      <a:pt x="455" y="140"/>
                    </a:lnTo>
                    <a:lnTo>
                      <a:pt x="456" y="142"/>
                    </a:lnTo>
                    <a:lnTo>
                      <a:pt x="457" y="142"/>
                    </a:lnTo>
                    <a:lnTo>
                      <a:pt x="458" y="140"/>
                    </a:lnTo>
                    <a:lnTo>
                      <a:pt x="460" y="140"/>
                    </a:lnTo>
                    <a:lnTo>
                      <a:pt x="462" y="142"/>
                    </a:lnTo>
                    <a:lnTo>
                      <a:pt x="462" y="130"/>
                    </a:lnTo>
                    <a:lnTo>
                      <a:pt x="462" y="136"/>
                    </a:lnTo>
                    <a:lnTo>
                      <a:pt x="462" y="138"/>
                    </a:lnTo>
                    <a:lnTo>
                      <a:pt x="461" y="138"/>
                    </a:lnTo>
                    <a:lnTo>
                      <a:pt x="461" y="136"/>
                    </a:lnTo>
                    <a:lnTo>
                      <a:pt x="462" y="136"/>
                    </a:lnTo>
                    <a:lnTo>
                      <a:pt x="462" y="130"/>
                    </a:lnTo>
                    <a:lnTo>
                      <a:pt x="460" y="130"/>
                    </a:lnTo>
                    <a:lnTo>
                      <a:pt x="459" y="128"/>
                    </a:lnTo>
                    <a:lnTo>
                      <a:pt x="463" y="128"/>
                    </a:lnTo>
                    <a:lnTo>
                      <a:pt x="463" y="118"/>
                    </a:lnTo>
                    <a:lnTo>
                      <a:pt x="462" y="118"/>
                    </a:lnTo>
                    <a:lnTo>
                      <a:pt x="462" y="116"/>
                    </a:lnTo>
                    <a:lnTo>
                      <a:pt x="464" y="116"/>
                    </a:lnTo>
                    <a:lnTo>
                      <a:pt x="464" y="114"/>
                    </a:lnTo>
                    <a:lnTo>
                      <a:pt x="461" y="114"/>
                    </a:lnTo>
                    <a:lnTo>
                      <a:pt x="461" y="112"/>
                    </a:lnTo>
                    <a:lnTo>
                      <a:pt x="462" y="110"/>
                    </a:lnTo>
                    <a:lnTo>
                      <a:pt x="464" y="112"/>
                    </a:lnTo>
                    <a:lnTo>
                      <a:pt x="464" y="110"/>
                    </a:lnTo>
                    <a:lnTo>
                      <a:pt x="465" y="110"/>
                    </a:lnTo>
                    <a:lnTo>
                      <a:pt x="465" y="112"/>
                    </a:lnTo>
                    <a:lnTo>
                      <a:pt x="465" y="114"/>
                    </a:lnTo>
                    <a:lnTo>
                      <a:pt x="467" y="114"/>
                    </a:lnTo>
                    <a:lnTo>
                      <a:pt x="467" y="107"/>
                    </a:lnTo>
                    <a:lnTo>
                      <a:pt x="465" y="108"/>
                    </a:lnTo>
                    <a:lnTo>
                      <a:pt x="465" y="104"/>
                    </a:lnTo>
                    <a:lnTo>
                      <a:pt x="467" y="104"/>
                    </a:lnTo>
                    <a:lnTo>
                      <a:pt x="468" y="106"/>
                    </a:lnTo>
                    <a:lnTo>
                      <a:pt x="468" y="84"/>
                    </a:lnTo>
                    <a:lnTo>
                      <a:pt x="467" y="84"/>
                    </a:lnTo>
                    <a:lnTo>
                      <a:pt x="469" y="82"/>
                    </a:lnTo>
                    <a:lnTo>
                      <a:pt x="470" y="84"/>
                    </a:lnTo>
                    <a:lnTo>
                      <a:pt x="470" y="71"/>
                    </a:lnTo>
                    <a:lnTo>
                      <a:pt x="470" y="70"/>
                    </a:lnTo>
                    <a:lnTo>
                      <a:pt x="473" y="70"/>
                    </a:lnTo>
                    <a:lnTo>
                      <a:pt x="473" y="4"/>
                    </a:lnTo>
                    <a:lnTo>
                      <a:pt x="472" y="4"/>
                    </a:lnTo>
                    <a:lnTo>
                      <a:pt x="472" y="54"/>
                    </a:lnTo>
                    <a:lnTo>
                      <a:pt x="471" y="54"/>
                    </a:lnTo>
                    <a:lnTo>
                      <a:pt x="471" y="62"/>
                    </a:lnTo>
                    <a:lnTo>
                      <a:pt x="471" y="64"/>
                    </a:lnTo>
                    <a:lnTo>
                      <a:pt x="470" y="62"/>
                    </a:lnTo>
                    <a:lnTo>
                      <a:pt x="471" y="62"/>
                    </a:lnTo>
                    <a:lnTo>
                      <a:pt x="471" y="54"/>
                    </a:lnTo>
                    <a:lnTo>
                      <a:pt x="472" y="52"/>
                    </a:lnTo>
                    <a:lnTo>
                      <a:pt x="472" y="54"/>
                    </a:lnTo>
                    <a:lnTo>
                      <a:pt x="472" y="4"/>
                    </a:lnTo>
                    <a:lnTo>
                      <a:pt x="469" y="4"/>
                    </a:lnTo>
                    <a:lnTo>
                      <a:pt x="469" y="70"/>
                    </a:lnTo>
                    <a:lnTo>
                      <a:pt x="468" y="70"/>
                    </a:lnTo>
                    <a:lnTo>
                      <a:pt x="468" y="78"/>
                    </a:lnTo>
                    <a:lnTo>
                      <a:pt x="468" y="80"/>
                    </a:lnTo>
                    <a:lnTo>
                      <a:pt x="468" y="78"/>
                    </a:lnTo>
                    <a:lnTo>
                      <a:pt x="468" y="70"/>
                    </a:lnTo>
                    <a:lnTo>
                      <a:pt x="466" y="70"/>
                    </a:lnTo>
                    <a:lnTo>
                      <a:pt x="467" y="68"/>
                    </a:lnTo>
                    <a:lnTo>
                      <a:pt x="469" y="70"/>
                    </a:lnTo>
                    <a:lnTo>
                      <a:pt x="469" y="4"/>
                    </a:lnTo>
                    <a:lnTo>
                      <a:pt x="466" y="4"/>
                    </a:lnTo>
                    <a:lnTo>
                      <a:pt x="466" y="86"/>
                    </a:lnTo>
                    <a:lnTo>
                      <a:pt x="464" y="86"/>
                    </a:lnTo>
                    <a:lnTo>
                      <a:pt x="464" y="106"/>
                    </a:lnTo>
                    <a:lnTo>
                      <a:pt x="463" y="108"/>
                    </a:lnTo>
                    <a:lnTo>
                      <a:pt x="460" y="108"/>
                    </a:lnTo>
                    <a:lnTo>
                      <a:pt x="460" y="106"/>
                    </a:lnTo>
                    <a:lnTo>
                      <a:pt x="464" y="106"/>
                    </a:lnTo>
                    <a:lnTo>
                      <a:pt x="464" y="86"/>
                    </a:lnTo>
                    <a:lnTo>
                      <a:pt x="463" y="86"/>
                    </a:lnTo>
                    <a:lnTo>
                      <a:pt x="464" y="82"/>
                    </a:lnTo>
                    <a:lnTo>
                      <a:pt x="465" y="84"/>
                    </a:lnTo>
                    <a:lnTo>
                      <a:pt x="466" y="86"/>
                    </a:lnTo>
                    <a:lnTo>
                      <a:pt x="466" y="4"/>
                    </a:lnTo>
                    <a:lnTo>
                      <a:pt x="461" y="4"/>
                    </a:lnTo>
                    <a:lnTo>
                      <a:pt x="461" y="94"/>
                    </a:lnTo>
                    <a:lnTo>
                      <a:pt x="461" y="98"/>
                    </a:lnTo>
                    <a:lnTo>
                      <a:pt x="459" y="96"/>
                    </a:lnTo>
                    <a:lnTo>
                      <a:pt x="460" y="94"/>
                    </a:lnTo>
                    <a:lnTo>
                      <a:pt x="461" y="94"/>
                    </a:lnTo>
                    <a:lnTo>
                      <a:pt x="461" y="4"/>
                    </a:lnTo>
                    <a:lnTo>
                      <a:pt x="461" y="88"/>
                    </a:lnTo>
                    <a:lnTo>
                      <a:pt x="460" y="88"/>
                    </a:lnTo>
                    <a:lnTo>
                      <a:pt x="460" y="86"/>
                    </a:lnTo>
                    <a:lnTo>
                      <a:pt x="461" y="86"/>
                    </a:lnTo>
                    <a:lnTo>
                      <a:pt x="461" y="88"/>
                    </a:lnTo>
                    <a:lnTo>
                      <a:pt x="461" y="4"/>
                    </a:lnTo>
                    <a:lnTo>
                      <a:pt x="459" y="4"/>
                    </a:lnTo>
                    <a:lnTo>
                      <a:pt x="459" y="72"/>
                    </a:lnTo>
                    <a:lnTo>
                      <a:pt x="459" y="102"/>
                    </a:lnTo>
                    <a:lnTo>
                      <a:pt x="458" y="104"/>
                    </a:lnTo>
                    <a:lnTo>
                      <a:pt x="458" y="116"/>
                    </a:lnTo>
                    <a:lnTo>
                      <a:pt x="458" y="118"/>
                    </a:lnTo>
                    <a:lnTo>
                      <a:pt x="457" y="118"/>
                    </a:lnTo>
                    <a:lnTo>
                      <a:pt x="457" y="130"/>
                    </a:lnTo>
                    <a:lnTo>
                      <a:pt x="456" y="132"/>
                    </a:lnTo>
                    <a:lnTo>
                      <a:pt x="456" y="134"/>
                    </a:lnTo>
                    <a:lnTo>
                      <a:pt x="455" y="136"/>
                    </a:lnTo>
                    <a:lnTo>
                      <a:pt x="454" y="134"/>
                    </a:lnTo>
                    <a:lnTo>
                      <a:pt x="456" y="134"/>
                    </a:lnTo>
                    <a:lnTo>
                      <a:pt x="456" y="132"/>
                    </a:lnTo>
                    <a:lnTo>
                      <a:pt x="455" y="132"/>
                    </a:lnTo>
                    <a:lnTo>
                      <a:pt x="451" y="130"/>
                    </a:lnTo>
                    <a:lnTo>
                      <a:pt x="457" y="130"/>
                    </a:lnTo>
                    <a:lnTo>
                      <a:pt x="457" y="118"/>
                    </a:lnTo>
                    <a:lnTo>
                      <a:pt x="456" y="118"/>
                    </a:lnTo>
                    <a:lnTo>
                      <a:pt x="455" y="117"/>
                    </a:lnTo>
                    <a:lnTo>
                      <a:pt x="455" y="126"/>
                    </a:lnTo>
                    <a:lnTo>
                      <a:pt x="453" y="126"/>
                    </a:lnTo>
                    <a:lnTo>
                      <a:pt x="452" y="124"/>
                    </a:lnTo>
                    <a:lnTo>
                      <a:pt x="455" y="124"/>
                    </a:lnTo>
                    <a:lnTo>
                      <a:pt x="455" y="126"/>
                    </a:lnTo>
                    <a:lnTo>
                      <a:pt x="455" y="117"/>
                    </a:lnTo>
                    <a:lnTo>
                      <a:pt x="455" y="116"/>
                    </a:lnTo>
                    <a:lnTo>
                      <a:pt x="458" y="116"/>
                    </a:lnTo>
                    <a:lnTo>
                      <a:pt x="458" y="104"/>
                    </a:lnTo>
                    <a:lnTo>
                      <a:pt x="458" y="112"/>
                    </a:lnTo>
                    <a:lnTo>
                      <a:pt x="456" y="112"/>
                    </a:lnTo>
                    <a:lnTo>
                      <a:pt x="455" y="110"/>
                    </a:lnTo>
                    <a:lnTo>
                      <a:pt x="457" y="110"/>
                    </a:lnTo>
                    <a:lnTo>
                      <a:pt x="458" y="112"/>
                    </a:lnTo>
                    <a:lnTo>
                      <a:pt x="458" y="104"/>
                    </a:lnTo>
                    <a:lnTo>
                      <a:pt x="458" y="106"/>
                    </a:lnTo>
                    <a:lnTo>
                      <a:pt x="456" y="106"/>
                    </a:lnTo>
                    <a:lnTo>
                      <a:pt x="456" y="108"/>
                    </a:lnTo>
                    <a:lnTo>
                      <a:pt x="455" y="110"/>
                    </a:lnTo>
                    <a:lnTo>
                      <a:pt x="455" y="114"/>
                    </a:lnTo>
                    <a:lnTo>
                      <a:pt x="452" y="114"/>
                    </a:lnTo>
                    <a:lnTo>
                      <a:pt x="452" y="122"/>
                    </a:lnTo>
                    <a:lnTo>
                      <a:pt x="451" y="122"/>
                    </a:lnTo>
                    <a:lnTo>
                      <a:pt x="451" y="132"/>
                    </a:lnTo>
                    <a:lnTo>
                      <a:pt x="449" y="132"/>
                    </a:lnTo>
                    <a:lnTo>
                      <a:pt x="450" y="130"/>
                    </a:lnTo>
                    <a:lnTo>
                      <a:pt x="451" y="132"/>
                    </a:lnTo>
                    <a:lnTo>
                      <a:pt x="451" y="122"/>
                    </a:lnTo>
                    <a:lnTo>
                      <a:pt x="450" y="122"/>
                    </a:lnTo>
                    <a:lnTo>
                      <a:pt x="451" y="124"/>
                    </a:lnTo>
                    <a:lnTo>
                      <a:pt x="450" y="124"/>
                    </a:lnTo>
                    <a:lnTo>
                      <a:pt x="450" y="126"/>
                    </a:lnTo>
                    <a:lnTo>
                      <a:pt x="449" y="126"/>
                    </a:lnTo>
                    <a:lnTo>
                      <a:pt x="449" y="152"/>
                    </a:lnTo>
                    <a:lnTo>
                      <a:pt x="447" y="150"/>
                    </a:lnTo>
                    <a:lnTo>
                      <a:pt x="445" y="150"/>
                    </a:lnTo>
                    <a:lnTo>
                      <a:pt x="447" y="148"/>
                    </a:lnTo>
                    <a:lnTo>
                      <a:pt x="444" y="148"/>
                    </a:lnTo>
                    <a:lnTo>
                      <a:pt x="442" y="146"/>
                    </a:lnTo>
                    <a:lnTo>
                      <a:pt x="448" y="146"/>
                    </a:lnTo>
                    <a:lnTo>
                      <a:pt x="447" y="148"/>
                    </a:lnTo>
                    <a:lnTo>
                      <a:pt x="449" y="152"/>
                    </a:lnTo>
                    <a:lnTo>
                      <a:pt x="449" y="126"/>
                    </a:lnTo>
                    <a:lnTo>
                      <a:pt x="448" y="126"/>
                    </a:lnTo>
                    <a:lnTo>
                      <a:pt x="448" y="138"/>
                    </a:lnTo>
                    <a:lnTo>
                      <a:pt x="445" y="138"/>
                    </a:lnTo>
                    <a:lnTo>
                      <a:pt x="445" y="136"/>
                    </a:lnTo>
                    <a:lnTo>
                      <a:pt x="447" y="136"/>
                    </a:lnTo>
                    <a:lnTo>
                      <a:pt x="448" y="138"/>
                    </a:lnTo>
                    <a:lnTo>
                      <a:pt x="448" y="126"/>
                    </a:lnTo>
                    <a:lnTo>
                      <a:pt x="445" y="126"/>
                    </a:lnTo>
                    <a:lnTo>
                      <a:pt x="446" y="128"/>
                    </a:lnTo>
                    <a:lnTo>
                      <a:pt x="444" y="130"/>
                    </a:lnTo>
                    <a:lnTo>
                      <a:pt x="443" y="130"/>
                    </a:lnTo>
                    <a:lnTo>
                      <a:pt x="443" y="136"/>
                    </a:lnTo>
                    <a:lnTo>
                      <a:pt x="443" y="140"/>
                    </a:lnTo>
                    <a:lnTo>
                      <a:pt x="441" y="140"/>
                    </a:lnTo>
                    <a:lnTo>
                      <a:pt x="441" y="146"/>
                    </a:lnTo>
                    <a:lnTo>
                      <a:pt x="440" y="148"/>
                    </a:lnTo>
                    <a:lnTo>
                      <a:pt x="438" y="148"/>
                    </a:lnTo>
                    <a:lnTo>
                      <a:pt x="438" y="146"/>
                    </a:lnTo>
                    <a:lnTo>
                      <a:pt x="441" y="146"/>
                    </a:lnTo>
                    <a:lnTo>
                      <a:pt x="441" y="140"/>
                    </a:lnTo>
                    <a:lnTo>
                      <a:pt x="440" y="140"/>
                    </a:lnTo>
                    <a:lnTo>
                      <a:pt x="440" y="142"/>
                    </a:lnTo>
                    <a:lnTo>
                      <a:pt x="440" y="144"/>
                    </a:lnTo>
                    <a:lnTo>
                      <a:pt x="439" y="144"/>
                    </a:lnTo>
                    <a:lnTo>
                      <a:pt x="440" y="142"/>
                    </a:lnTo>
                    <a:lnTo>
                      <a:pt x="440" y="140"/>
                    </a:lnTo>
                    <a:lnTo>
                      <a:pt x="440" y="138"/>
                    </a:lnTo>
                    <a:lnTo>
                      <a:pt x="443" y="138"/>
                    </a:lnTo>
                    <a:lnTo>
                      <a:pt x="443" y="140"/>
                    </a:lnTo>
                    <a:lnTo>
                      <a:pt x="443" y="136"/>
                    </a:lnTo>
                    <a:lnTo>
                      <a:pt x="439" y="136"/>
                    </a:lnTo>
                    <a:lnTo>
                      <a:pt x="439" y="138"/>
                    </a:lnTo>
                    <a:lnTo>
                      <a:pt x="437" y="138"/>
                    </a:lnTo>
                    <a:lnTo>
                      <a:pt x="437" y="144"/>
                    </a:lnTo>
                    <a:lnTo>
                      <a:pt x="433" y="144"/>
                    </a:lnTo>
                    <a:lnTo>
                      <a:pt x="431" y="142"/>
                    </a:lnTo>
                    <a:lnTo>
                      <a:pt x="431" y="140"/>
                    </a:lnTo>
                    <a:lnTo>
                      <a:pt x="434" y="142"/>
                    </a:lnTo>
                    <a:lnTo>
                      <a:pt x="436" y="142"/>
                    </a:lnTo>
                    <a:lnTo>
                      <a:pt x="437" y="144"/>
                    </a:lnTo>
                    <a:lnTo>
                      <a:pt x="437" y="138"/>
                    </a:lnTo>
                    <a:lnTo>
                      <a:pt x="438" y="136"/>
                    </a:lnTo>
                    <a:lnTo>
                      <a:pt x="439" y="138"/>
                    </a:lnTo>
                    <a:lnTo>
                      <a:pt x="439" y="136"/>
                    </a:lnTo>
                    <a:lnTo>
                      <a:pt x="438" y="134"/>
                    </a:lnTo>
                    <a:lnTo>
                      <a:pt x="442" y="132"/>
                    </a:lnTo>
                    <a:lnTo>
                      <a:pt x="443" y="136"/>
                    </a:lnTo>
                    <a:lnTo>
                      <a:pt x="443" y="130"/>
                    </a:lnTo>
                    <a:lnTo>
                      <a:pt x="440" y="130"/>
                    </a:lnTo>
                    <a:lnTo>
                      <a:pt x="437" y="132"/>
                    </a:lnTo>
                    <a:lnTo>
                      <a:pt x="436" y="130"/>
                    </a:lnTo>
                    <a:lnTo>
                      <a:pt x="436" y="138"/>
                    </a:lnTo>
                    <a:lnTo>
                      <a:pt x="433" y="140"/>
                    </a:lnTo>
                    <a:lnTo>
                      <a:pt x="432" y="138"/>
                    </a:lnTo>
                    <a:lnTo>
                      <a:pt x="432" y="136"/>
                    </a:lnTo>
                    <a:lnTo>
                      <a:pt x="433" y="136"/>
                    </a:lnTo>
                    <a:lnTo>
                      <a:pt x="436" y="138"/>
                    </a:lnTo>
                    <a:lnTo>
                      <a:pt x="436" y="130"/>
                    </a:lnTo>
                    <a:lnTo>
                      <a:pt x="435" y="130"/>
                    </a:lnTo>
                    <a:lnTo>
                      <a:pt x="435" y="132"/>
                    </a:lnTo>
                    <a:lnTo>
                      <a:pt x="434" y="136"/>
                    </a:lnTo>
                    <a:lnTo>
                      <a:pt x="432" y="134"/>
                    </a:lnTo>
                    <a:lnTo>
                      <a:pt x="431" y="136"/>
                    </a:lnTo>
                    <a:lnTo>
                      <a:pt x="431" y="138"/>
                    </a:lnTo>
                    <a:lnTo>
                      <a:pt x="429" y="138"/>
                    </a:lnTo>
                    <a:lnTo>
                      <a:pt x="429" y="136"/>
                    </a:lnTo>
                    <a:lnTo>
                      <a:pt x="431" y="136"/>
                    </a:lnTo>
                    <a:lnTo>
                      <a:pt x="430" y="134"/>
                    </a:lnTo>
                    <a:lnTo>
                      <a:pt x="432" y="134"/>
                    </a:lnTo>
                    <a:lnTo>
                      <a:pt x="435" y="132"/>
                    </a:lnTo>
                    <a:lnTo>
                      <a:pt x="435" y="130"/>
                    </a:lnTo>
                    <a:lnTo>
                      <a:pt x="430" y="130"/>
                    </a:lnTo>
                    <a:lnTo>
                      <a:pt x="429" y="132"/>
                    </a:lnTo>
                    <a:lnTo>
                      <a:pt x="428" y="130"/>
                    </a:lnTo>
                    <a:lnTo>
                      <a:pt x="429" y="128"/>
                    </a:lnTo>
                    <a:lnTo>
                      <a:pt x="432" y="128"/>
                    </a:lnTo>
                    <a:lnTo>
                      <a:pt x="433" y="126"/>
                    </a:lnTo>
                    <a:lnTo>
                      <a:pt x="429" y="126"/>
                    </a:lnTo>
                    <a:lnTo>
                      <a:pt x="431" y="124"/>
                    </a:lnTo>
                    <a:lnTo>
                      <a:pt x="432" y="124"/>
                    </a:lnTo>
                    <a:lnTo>
                      <a:pt x="434" y="126"/>
                    </a:lnTo>
                    <a:lnTo>
                      <a:pt x="437" y="124"/>
                    </a:lnTo>
                    <a:lnTo>
                      <a:pt x="436" y="124"/>
                    </a:lnTo>
                    <a:lnTo>
                      <a:pt x="434" y="122"/>
                    </a:lnTo>
                    <a:lnTo>
                      <a:pt x="434" y="120"/>
                    </a:lnTo>
                    <a:lnTo>
                      <a:pt x="435" y="120"/>
                    </a:lnTo>
                    <a:lnTo>
                      <a:pt x="439" y="122"/>
                    </a:lnTo>
                    <a:lnTo>
                      <a:pt x="437" y="124"/>
                    </a:lnTo>
                    <a:lnTo>
                      <a:pt x="438" y="124"/>
                    </a:lnTo>
                    <a:lnTo>
                      <a:pt x="439" y="126"/>
                    </a:lnTo>
                    <a:lnTo>
                      <a:pt x="435" y="126"/>
                    </a:lnTo>
                    <a:lnTo>
                      <a:pt x="432" y="128"/>
                    </a:lnTo>
                    <a:lnTo>
                      <a:pt x="435" y="128"/>
                    </a:lnTo>
                    <a:lnTo>
                      <a:pt x="436" y="130"/>
                    </a:lnTo>
                    <a:lnTo>
                      <a:pt x="440" y="128"/>
                    </a:lnTo>
                    <a:lnTo>
                      <a:pt x="440" y="130"/>
                    </a:lnTo>
                    <a:lnTo>
                      <a:pt x="442" y="128"/>
                    </a:lnTo>
                    <a:lnTo>
                      <a:pt x="443" y="128"/>
                    </a:lnTo>
                    <a:lnTo>
                      <a:pt x="443" y="126"/>
                    </a:lnTo>
                    <a:lnTo>
                      <a:pt x="445" y="124"/>
                    </a:lnTo>
                    <a:lnTo>
                      <a:pt x="447" y="124"/>
                    </a:lnTo>
                    <a:lnTo>
                      <a:pt x="445" y="122"/>
                    </a:lnTo>
                    <a:lnTo>
                      <a:pt x="444" y="122"/>
                    </a:lnTo>
                    <a:lnTo>
                      <a:pt x="445" y="120"/>
                    </a:lnTo>
                    <a:lnTo>
                      <a:pt x="445" y="118"/>
                    </a:lnTo>
                    <a:lnTo>
                      <a:pt x="443" y="118"/>
                    </a:lnTo>
                    <a:lnTo>
                      <a:pt x="443" y="120"/>
                    </a:lnTo>
                    <a:lnTo>
                      <a:pt x="441" y="122"/>
                    </a:lnTo>
                    <a:lnTo>
                      <a:pt x="440" y="122"/>
                    </a:lnTo>
                    <a:lnTo>
                      <a:pt x="438" y="120"/>
                    </a:lnTo>
                    <a:lnTo>
                      <a:pt x="443" y="120"/>
                    </a:lnTo>
                    <a:lnTo>
                      <a:pt x="443" y="118"/>
                    </a:lnTo>
                    <a:lnTo>
                      <a:pt x="440" y="118"/>
                    </a:lnTo>
                    <a:lnTo>
                      <a:pt x="441" y="116"/>
                    </a:lnTo>
                    <a:lnTo>
                      <a:pt x="443" y="116"/>
                    </a:lnTo>
                    <a:lnTo>
                      <a:pt x="445" y="118"/>
                    </a:lnTo>
                    <a:lnTo>
                      <a:pt x="446" y="116"/>
                    </a:lnTo>
                    <a:lnTo>
                      <a:pt x="447" y="118"/>
                    </a:lnTo>
                    <a:lnTo>
                      <a:pt x="447" y="122"/>
                    </a:lnTo>
                    <a:lnTo>
                      <a:pt x="451" y="120"/>
                    </a:lnTo>
                    <a:lnTo>
                      <a:pt x="452" y="122"/>
                    </a:lnTo>
                    <a:lnTo>
                      <a:pt x="452" y="114"/>
                    </a:lnTo>
                    <a:lnTo>
                      <a:pt x="452" y="118"/>
                    </a:lnTo>
                    <a:lnTo>
                      <a:pt x="451" y="120"/>
                    </a:lnTo>
                    <a:lnTo>
                      <a:pt x="449" y="118"/>
                    </a:lnTo>
                    <a:lnTo>
                      <a:pt x="452" y="118"/>
                    </a:lnTo>
                    <a:lnTo>
                      <a:pt x="452" y="114"/>
                    </a:lnTo>
                    <a:lnTo>
                      <a:pt x="451" y="114"/>
                    </a:lnTo>
                    <a:lnTo>
                      <a:pt x="451" y="113"/>
                    </a:lnTo>
                    <a:lnTo>
                      <a:pt x="449" y="114"/>
                    </a:lnTo>
                    <a:lnTo>
                      <a:pt x="449" y="118"/>
                    </a:lnTo>
                    <a:lnTo>
                      <a:pt x="449" y="116"/>
                    </a:lnTo>
                    <a:lnTo>
                      <a:pt x="449" y="118"/>
                    </a:lnTo>
                    <a:lnTo>
                      <a:pt x="449" y="114"/>
                    </a:lnTo>
                    <a:lnTo>
                      <a:pt x="448" y="114"/>
                    </a:lnTo>
                    <a:lnTo>
                      <a:pt x="447" y="112"/>
                    </a:lnTo>
                    <a:lnTo>
                      <a:pt x="450" y="112"/>
                    </a:lnTo>
                    <a:lnTo>
                      <a:pt x="451" y="113"/>
                    </a:lnTo>
                    <a:lnTo>
                      <a:pt x="451" y="112"/>
                    </a:lnTo>
                    <a:lnTo>
                      <a:pt x="454" y="110"/>
                    </a:lnTo>
                    <a:lnTo>
                      <a:pt x="455" y="114"/>
                    </a:lnTo>
                    <a:lnTo>
                      <a:pt x="455" y="110"/>
                    </a:lnTo>
                    <a:lnTo>
                      <a:pt x="453" y="108"/>
                    </a:lnTo>
                    <a:lnTo>
                      <a:pt x="455" y="108"/>
                    </a:lnTo>
                    <a:lnTo>
                      <a:pt x="455" y="106"/>
                    </a:lnTo>
                    <a:lnTo>
                      <a:pt x="455" y="108"/>
                    </a:lnTo>
                    <a:lnTo>
                      <a:pt x="456" y="108"/>
                    </a:lnTo>
                    <a:lnTo>
                      <a:pt x="456" y="106"/>
                    </a:lnTo>
                    <a:lnTo>
                      <a:pt x="455" y="106"/>
                    </a:lnTo>
                    <a:lnTo>
                      <a:pt x="456" y="104"/>
                    </a:lnTo>
                    <a:lnTo>
                      <a:pt x="457" y="104"/>
                    </a:lnTo>
                    <a:lnTo>
                      <a:pt x="458" y="102"/>
                    </a:lnTo>
                    <a:lnTo>
                      <a:pt x="459" y="102"/>
                    </a:lnTo>
                    <a:lnTo>
                      <a:pt x="459" y="72"/>
                    </a:lnTo>
                    <a:lnTo>
                      <a:pt x="457" y="72"/>
                    </a:lnTo>
                    <a:lnTo>
                      <a:pt x="457" y="70"/>
                    </a:lnTo>
                    <a:lnTo>
                      <a:pt x="458" y="70"/>
                    </a:lnTo>
                    <a:lnTo>
                      <a:pt x="459" y="72"/>
                    </a:lnTo>
                    <a:lnTo>
                      <a:pt x="459" y="4"/>
                    </a:lnTo>
                    <a:lnTo>
                      <a:pt x="459" y="66"/>
                    </a:lnTo>
                    <a:lnTo>
                      <a:pt x="459" y="68"/>
                    </a:lnTo>
                    <a:lnTo>
                      <a:pt x="458" y="70"/>
                    </a:lnTo>
                    <a:lnTo>
                      <a:pt x="457" y="68"/>
                    </a:lnTo>
                    <a:lnTo>
                      <a:pt x="457" y="66"/>
                    </a:lnTo>
                    <a:lnTo>
                      <a:pt x="459" y="66"/>
                    </a:lnTo>
                    <a:lnTo>
                      <a:pt x="459" y="4"/>
                    </a:lnTo>
                    <a:lnTo>
                      <a:pt x="458" y="4"/>
                    </a:lnTo>
                    <a:lnTo>
                      <a:pt x="463" y="2"/>
                    </a:lnTo>
                    <a:lnTo>
                      <a:pt x="456" y="2"/>
                    </a:lnTo>
                    <a:lnTo>
                      <a:pt x="456" y="74"/>
                    </a:lnTo>
                    <a:lnTo>
                      <a:pt x="455" y="76"/>
                    </a:lnTo>
                    <a:lnTo>
                      <a:pt x="455" y="100"/>
                    </a:lnTo>
                    <a:lnTo>
                      <a:pt x="455" y="102"/>
                    </a:lnTo>
                    <a:lnTo>
                      <a:pt x="453" y="102"/>
                    </a:lnTo>
                    <a:lnTo>
                      <a:pt x="453" y="100"/>
                    </a:lnTo>
                    <a:lnTo>
                      <a:pt x="455" y="100"/>
                    </a:lnTo>
                    <a:lnTo>
                      <a:pt x="455" y="76"/>
                    </a:lnTo>
                    <a:lnTo>
                      <a:pt x="454" y="76"/>
                    </a:lnTo>
                    <a:lnTo>
                      <a:pt x="454" y="74"/>
                    </a:lnTo>
                    <a:lnTo>
                      <a:pt x="456" y="74"/>
                    </a:lnTo>
                    <a:lnTo>
                      <a:pt x="456" y="2"/>
                    </a:lnTo>
                    <a:lnTo>
                      <a:pt x="456" y="8"/>
                    </a:lnTo>
                    <a:lnTo>
                      <a:pt x="455" y="10"/>
                    </a:lnTo>
                    <a:lnTo>
                      <a:pt x="455" y="8"/>
                    </a:lnTo>
                    <a:lnTo>
                      <a:pt x="456" y="8"/>
                    </a:lnTo>
                    <a:lnTo>
                      <a:pt x="456" y="2"/>
                    </a:lnTo>
                    <a:lnTo>
                      <a:pt x="454" y="2"/>
                    </a:lnTo>
                    <a:lnTo>
                      <a:pt x="453" y="4"/>
                    </a:lnTo>
                    <a:lnTo>
                      <a:pt x="453" y="62"/>
                    </a:lnTo>
                    <a:lnTo>
                      <a:pt x="452" y="62"/>
                    </a:lnTo>
                    <a:lnTo>
                      <a:pt x="452" y="88"/>
                    </a:lnTo>
                    <a:lnTo>
                      <a:pt x="452" y="89"/>
                    </a:lnTo>
                    <a:lnTo>
                      <a:pt x="452" y="96"/>
                    </a:lnTo>
                    <a:lnTo>
                      <a:pt x="452" y="98"/>
                    </a:lnTo>
                    <a:lnTo>
                      <a:pt x="452" y="106"/>
                    </a:lnTo>
                    <a:lnTo>
                      <a:pt x="451" y="108"/>
                    </a:lnTo>
                    <a:lnTo>
                      <a:pt x="448" y="110"/>
                    </a:lnTo>
                    <a:lnTo>
                      <a:pt x="447" y="110"/>
                    </a:lnTo>
                    <a:lnTo>
                      <a:pt x="447" y="112"/>
                    </a:lnTo>
                    <a:lnTo>
                      <a:pt x="445" y="112"/>
                    </a:lnTo>
                    <a:lnTo>
                      <a:pt x="444" y="112"/>
                    </a:lnTo>
                    <a:lnTo>
                      <a:pt x="444" y="114"/>
                    </a:lnTo>
                    <a:lnTo>
                      <a:pt x="443" y="114"/>
                    </a:lnTo>
                    <a:lnTo>
                      <a:pt x="443" y="112"/>
                    </a:lnTo>
                    <a:lnTo>
                      <a:pt x="444" y="112"/>
                    </a:lnTo>
                    <a:lnTo>
                      <a:pt x="444" y="110"/>
                    </a:lnTo>
                    <a:lnTo>
                      <a:pt x="444" y="108"/>
                    </a:lnTo>
                    <a:lnTo>
                      <a:pt x="445" y="110"/>
                    </a:lnTo>
                    <a:lnTo>
                      <a:pt x="446" y="110"/>
                    </a:lnTo>
                    <a:lnTo>
                      <a:pt x="448" y="108"/>
                    </a:lnTo>
                    <a:lnTo>
                      <a:pt x="447" y="108"/>
                    </a:lnTo>
                    <a:lnTo>
                      <a:pt x="450" y="106"/>
                    </a:lnTo>
                    <a:lnTo>
                      <a:pt x="452" y="106"/>
                    </a:lnTo>
                    <a:lnTo>
                      <a:pt x="452" y="98"/>
                    </a:lnTo>
                    <a:lnTo>
                      <a:pt x="451" y="98"/>
                    </a:lnTo>
                    <a:lnTo>
                      <a:pt x="451" y="100"/>
                    </a:lnTo>
                    <a:lnTo>
                      <a:pt x="449" y="102"/>
                    </a:lnTo>
                    <a:lnTo>
                      <a:pt x="449" y="106"/>
                    </a:lnTo>
                    <a:lnTo>
                      <a:pt x="446" y="106"/>
                    </a:lnTo>
                    <a:lnTo>
                      <a:pt x="444" y="104"/>
                    </a:lnTo>
                    <a:lnTo>
                      <a:pt x="449" y="104"/>
                    </a:lnTo>
                    <a:lnTo>
                      <a:pt x="449" y="106"/>
                    </a:lnTo>
                    <a:lnTo>
                      <a:pt x="449" y="102"/>
                    </a:lnTo>
                    <a:lnTo>
                      <a:pt x="447" y="102"/>
                    </a:lnTo>
                    <a:lnTo>
                      <a:pt x="448" y="100"/>
                    </a:lnTo>
                    <a:lnTo>
                      <a:pt x="451" y="100"/>
                    </a:lnTo>
                    <a:lnTo>
                      <a:pt x="451" y="98"/>
                    </a:lnTo>
                    <a:lnTo>
                      <a:pt x="449" y="98"/>
                    </a:lnTo>
                    <a:lnTo>
                      <a:pt x="448" y="96"/>
                    </a:lnTo>
                    <a:lnTo>
                      <a:pt x="452" y="96"/>
                    </a:lnTo>
                    <a:lnTo>
                      <a:pt x="452" y="89"/>
                    </a:lnTo>
                    <a:lnTo>
                      <a:pt x="450" y="90"/>
                    </a:lnTo>
                    <a:lnTo>
                      <a:pt x="450" y="92"/>
                    </a:lnTo>
                    <a:lnTo>
                      <a:pt x="445" y="96"/>
                    </a:lnTo>
                    <a:lnTo>
                      <a:pt x="446" y="96"/>
                    </a:lnTo>
                    <a:lnTo>
                      <a:pt x="447" y="98"/>
                    </a:lnTo>
                    <a:lnTo>
                      <a:pt x="445" y="98"/>
                    </a:lnTo>
                    <a:lnTo>
                      <a:pt x="445" y="102"/>
                    </a:lnTo>
                    <a:lnTo>
                      <a:pt x="444" y="102"/>
                    </a:lnTo>
                    <a:lnTo>
                      <a:pt x="437" y="102"/>
                    </a:lnTo>
                    <a:lnTo>
                      <a:pt x="436" y="104"/>
                    </a:lnTo>
                    <a:lnTo>
                      <a:pt x="442" y="104"/>
                    </a:lnTo>
                    <a:lnTo>
                      <a:pt x="442" y="106"/>
                    </a:lnTo>
                    <a:lnTo>
                      <a:pt x="439" y="106"/>
                    </a:lnTo>
                    <a:lnTo>
                      <a:pt x="439" y="114"/>
                    </a:lnTo>
                    <a:lnTo>
                      <a:pt x="439" y="116"/>
                    </a:lnTo>
                    <a:lnTo>
                      <a:pt x="438" y="114"/>
                    </a:lnTo>
                    <a:lnTo>
                      <a:pt x="439" y="114"/>
                    </a:lnTo>
                    <a:lnTo>
                      <a:pt x="439" y="106"/>
                    </a:lnTo>
                    <a:lnTo>
                      <a:pt x="437" y="106"/>
                    </a:lnTo>
                    <a:lnTo>
                      <a:pt x="437" y="108"/>
                    </a:lnTo>
                    <a:lnTo>
                      <a:pt x="435" y="108"/>
                    </a:lnTo>
                    <a:lnTo>
                      <a:pt x="435" y="116"/>
                    </a:lnTo>
                    <a:lnTo>
                      <a:pt x="435" y="118"/>
                    </a:lnTo>
                    <a:lnTo>
                      <a:pt x="432" y="118"/>
                    </a:lnTo>
                    <a:lnTo>
                      <a:pt x="432" y="116"/>
                    </a:lnTo>
                    <a:lnTo>
                      <a:pt x="435" y="116"/>
                    </a:lnTo>
                    <a:lnTo>
                      <a:pt x="435" y="108"/>
                    </a:lnTo>
                    <a:lnTo>
                      <a:pt x="434" y="108"/>
                    </a:lnTo>
                    <a:lnTo>
                      <a:pt x="435" y="106"/>
                    </a:lnTo>
                    <a:lnTo>
                      <a:pt x="437" y="108"/>
                    </a:lnTo>
                    <a:lnTo>
                      <a:pt x="437" y="106"/>
                    </a:lnTo>
                    <a:lnTo>
                      <a:pt x="436" y="106"/>
                    </a:lnTo>
                    <a:lnTo>
                      <a:pt x="436" y="104"/>
                    </a:lnTo>
                    <a:lnTo>
                      <a:pt x="431" y="102"/>
                    </a:lnTo>
                    <a:lnTo>
                      <a:pt x="431" y="103"/>
                    </a:lnTo>
                    <a:lnTo>
                      <a:pt x="431" y="106"/>
                    </a:lnTo>
                    <a:lnTo>
                      <a:pt x="430" y="107"/>
                    </a:lnTo>
                    <a:lnTo>
                      <a:pt x="430" y="122"/>
                    </a:lnTo>
                    <a:lnTo>
                      <a:pt x="429" y="122"/>
                    </a:lnTo>
                    <a:lnTo>
                      <a:pt x="429" y="120"/>
                    </a:lnTo>
                    <a:lnTo>
                      <a:pt x="430" y="122"/>
                    </a:lnTo>
                    <a:lnTo>
                      <a:pt x="430" y="107"/>
                    </a:lnTo>
                    <a:lnTo>
                      <a:pt x="429" y="108"/>
                    </a:lnTo>
                    <a:lnTo>
                      <a:pt x="429" y="110"/>
                    </a:lnTo>
                    <a:lnTo>
                      <a:pt x="429" y="112"/>
                    </a:lnTo>
                    <a:lnTo>
                      <a:pt x="428" y="110"/>
                    </a:lnTo>
                    <a:lnTo>
                      <a:pt x="429" y="110"/>
                    </a:lnTo>
                    <a:lnTo>
                      <a:pt x="429" y="108"/>
                    </a:lnTo>
                    <a:lnTo>
                      <a:pt x="428" y="106"/>
                    </a:lnTo>
                    <a:lnTo>
                      <a:pt x="427" y="106"/>
                    </a:lnTo>
                    <a:lnTo>
                      <a:pt x="427" y="130"/>
                    </a:lnTo>
                    <a:lnTo>
                      <a:pt x="425" y="132"/>
                    </a:lnTo>
                    <a:lnTo>
                      <a:pt x="425" y="130"/>
                    </a:lnTo>
                    <a:lnTo>
                      <a:pt x="423" y="130"/>
                    </a:lnTo>
                    <a:lnTo>
                      <a:pt x="422" y="132"/>
                    </a:lnTo>
                    <a:lnTo>
                      <a:pt x="419" y="132"/>
                    </a:lnTo>
                    <a:lnTo>
                      <a:pt x="420" y="130"/>
                    </a:lnTo>
                    <a:lnTo>
                      <a:pt x="421" y="128"/>
                    </a:lnTo>
                    <a:lnTo>
                      <a:pt x="427" y="128"/>
                    </a:lnTo>
                    <a:lnTo>
                      <a:pt x="427" y="130"/>
                    </a:lnTo>
                    <a:lnTo>
                      <a:pt x="427" y="106"/>
                    </a:lnTo>
                    <a:lnTo>
                      <a:pt x="427" y="110"/>
                    </a:lnTo>
                    <a:lnTo>
                      <a:pt x="427" y="112"/>
                    </a:lnTo>
                    <a:lnTo>
                      <a:pt x="427" y="126"/>
                    </a:lnTo>
                    <a:lnTo>
                      <a:pt x="424" y="126"/>
                    </a:lnTo>
                    <a:lnTo>
                      <a:pt x="425" y="124"/>
                    </a:lnTo>
                    <a:lnTo>
                      <a:pt x="424" y="124"/>
                    </a:lnTo>
                    <a:lnTo>
                      <a:pt x="424" y="122"/>
                    </a:lnTo>
                    <a:lnTo>
                      <a:pt x="421" y="124"/>
                    </a:lnTo>
                    <a:lnTo>
                      <a:pt x="422" y="126"/>
                    </a:lnTo>
                    <a:lnTo>
                      <a:pt x="420" y="126"/>
                    </a:lnTo>
                    <a:lnTo>
                      <a:pt x="419" y="128"/>
                    </a:lnTo>
                    <a:lnTo>
                      <a:pt x="418" y="128"/>
                    </a:lnTo>
                    <a:lnTo>
                      <a:pt x="418" y="126"/>
                    </a:lnTo>
                    <a:lnTo>
                      <a:pt x="420" y="126"/>
                    </a:lnTo>
                    <a:lnTo>
                      <a:pt x="420" y="124"/>
                    </a:lnTo>
                    <a:lnTo>
                      <a:pt x="420" y="122"/>
                    </a:lnTo>
                    <a:lnTo>
                      <a:pt x="422" y="122"/>
                    </a:lnTo>
                    <a:lnTo>
                      <a:pt x="421" y="120"/>
                    </a:lnTo>
                    <a:lnTo>
                      <a:pt x="424" y="122"/>
                    </a:lnTo>
                    <a:lnTo>
                      <a:pt x="425" y="122"/>
                    </a:lnTo>
                    <a:lnTo>
                      <a:pt x="425" y="124"/>
                    </a:lnTo>
                    <a:lnTo>
                      <a:pt x="426" y="124"/>
                    </a:lnTo>
                    <a:lnTo>
                      <a:pt x="427" y="126"/>
                    </a:lnTo>
                    <a:lnTo>
                      <a:pt x="427" y="112"/>
                    </a:lnTo>
                    <a:lnTo>
                      <a:pt x="422" y="112"/>
                    </a:lnTo>
                    <a:lnTo>
                      <a:pt x="422" y="118"/>
                    </a:lnTo>
                    <a:lnTo>
                      <a:pt x="420" y="118"/>
                    </a:lnTo>
                    <a:lnTo>
                      <a:pt x="420" y="116"/>
                    </a:lnTo>
                    <a:lnTo>
                      <a:pt x="421" y="116"/>
                    </a:lnTo>
                    <a:lnTo>
                      <a:pt x="422" y="118"/>
                    </a:lnTo>
                    <a:lnTo>
                      <a:pt x="422" y="112"/>
                    </a:lnTo>
                    <a:lnTo>
                      <a:pt x="420" y="112"/>
                    </a:lnTo>
                    <a:lnTo>
                      <a:pt x="421" y="110"/>
                    </a:lnTo>
                    <a:lnTo>
                      <a:pt x="427" y="110"/>
                    </a:lnTo>
                    <a:lnTo>
                      <a:pt x="427" y="106"/>
                    </a:lnTo>
                    <a:lnTo>
                      <a:pt x="426" y="106"/>
                    </a:lnTo>
                    <a:lnTo>
                      <a:pt x="426" y="104"/>
                    </a:lnTo>
                    <a:lnTo>
                      <a:pt x="430" y="104"/>
                    </a:lnTo>
                    <a:lnTo>
                      <a:pt x="431" y="106"/>
                    </a:lnTo>
                    <a:lnTo>
                      <a:pt x="431" y="103"/>
                    </a:lnTo>
                    <a:lnTo>
                      <a:pt x="431" y="104"/>
                    </a:lnTo>
                    <a:lnTo>
                      <a:pt x="428" y="102"/>
                    </a:lnTo>
                    <a:lnTo>
                      <a:pt x="424" y="102"/>
                    </a:lnTo>
                    <a:lnTo>
                      <a:pt x="424" y="104"/>
                    </a:lnTo>
                    <a:lnTo>
                      <a:pt x="422" y="106"/>
                    </a:lnTo>
                    <a:lnTo>
                      <a:pt x="422" y="104"/>
                    </a:lnTo>
                    <a:lnTo>
                      <a:pt x="424" y="104"/>
                    </a:lnTo>
                    <a:lnTo>
                      <a:pt x="424" y="102"/>
                    </a:lnTo>
                    <a:lnTo>
                      <a:pt x="420" y="102"/>
                    </a:lnTo>
                    <a:lnTo>
                      <a:pt x="420" y="110"/>
                    </a:lnTo>
                    <a:lnTo>
                      <a:pt x="420" y="112"/>
                    </a:lnTo>
                    <a:lnTo>
                      <a:pt x="419" y="112"/>
                    </a:lnTo>
                    <a:lnTo>
                      <a:pt x="419" y="114"/>
                    </a:lnTo>
                    <a:lnTo>
                      <a:pt x="418" y="116"/>
                    </a:lnTo>
                    <a:lnTo>
                      <a:pt x="417" y="116"/>
                    </a:lnTo>
                    <a:lnTo>
                      <a:pt x="417" y="118"/>
                    </a:lnTo>
                    <a:lnTo>
                      <a:pt x="416" y="118"/>
                    </a:lnTo>
                    <a:lnTo>
                      <a:pt x="416" y="126"/>
                    </a:lnTo>
                    <a:lnTo>
                      <a:pt x="414" y="126"/>
                    </a:lnTo>
                    <a:lnTo>
                      <a:pt x="414" y="124"/>
                    </a:lnTo>
                    <a:lnTo>
                      <a:pt x="416" y="126"/>
                    </a:lnTo>
                    <a:lnTo>
                      <a:pt x="416" y="118"/>
                    </a:lnTo>
                    <a:lnTo>
                      <a:pt x="415" y="116"/>
                    </a:lnTo>
                    <a:lnTo>
                      <a:pt x="416" y="116"/>
                    </a:lnTo>
                    <a:lnTo>
                      <a:pt x="415" y="114"/>
                    </a:lnTo>
                    <a:lnTo>
                      <a:pt x="419" y="114"/>
                    </a:lnTo>
                    <a:lnTo>
                      <a:pt x="419" y="112"/>
                    </a:lnTo>
                    <a:lnTo>
                      <a:pt x="416" y="112"/>
                    </a:lnTo>
                    <a:lnTo>
                      <a:pt x="417" y="110"/>
                    </a:lnTo>
                    <a:lnTo>
                      <a:pt x="418" y="108"/>
                    </a:lnTo>
                    <a:lnTo>
                      <a:pt x="418" y="106"/>
                    </a:lnTo>
                    <a:lnTo>
                      <a:pt x="419" y="108"/>
                    </a:lnTo>
                    <a:lnTo>
                      <a:pt x="418" y="108"/>
                    </a:lnTo>
                    <a:lnTo>
                      <a:pt x="419" y="110"/>
                    </a:lnTo>
                    <a:lnTo>
                      <a:pt x="420" y="110"/>
                    </a:lnTo>
                    <a:lnTo>
                      <a:pt x="420" y="102"/>
                    </a:lnTo>
                    <a:lnTo>
                      <a:pt x="419" y="102"/>
                    </a:lnTo>
                    <a:lnTo>
                      <a:pt x="419" y="100"/>
                    </a:lnTo>
                    <a:lnTo>
                      <a:pt x="430" y="100"/>
                    </a:lnTo>
                    <a:lnTo>
                      <a:pt x="430" y="102"/>
                    </a:lnTo>
                    <a:lnTo>
                      <a:pt x="432" y="100"/>
                    </a:lnTo>
                    <a:lnTo>
                      <a:pt x="435" y="100"/>
                    </a:lnTo>
                    <a:lnTo>
                      <a:pt x="437" y="102"/>
                    </a:lnTo>
                    <a:lnTo>
                      <a:pt x="438" y="100"/>
                    </a:lnTo>
                    <a:lnTo>
                      <a:pt x="439" y="98"/>
                    </a:lnTo>
                    <a:lnTo>
                      <a:pt x="440" y="98"/>
                    </a:lnTo>
                    <a:lnTo>
                      <a:pt x="440" y="100"/>
                    </a:lnTo>
                    <a:lnTo>
                      <a:pt x="443" y="100"/>
                    </a:lnTo>
                    <a:lnTo>
                      <a:pt x="444" y="102"/>
                    </a:lnTo>
                    <a:lnTo>
                      <a:pt x="444" y="100"/>
                    </a:lnTo>
                    <a:lnTo>
                      <a:pt x="445" y="102"/>
                    </a:lnTo>
                    <a:lnTo>
                      <a:pt x="445" y="98"/>
                    </a:lnTo>
                    <a:lnTo>
                      <a:pt x="441" y="98"/>
                    </a:lnTo>
                    <a:lnTo>
                      <a:pt x="442" y="96"/>
                    </a:lnTo>
                    <a:lnTo>
                      <a:pt x="445" y="96"/>
                    </a:lnTo>
                    <a:lnTo>
                      <a:pt x="444" y="94"/>
                    </a:lnTo>
                    <a:lnTo>
                      <a:pt x="444" y="92"/>
                    </a:lnTo>
                    <a:lnTo>
                      <a:pt x="450" y="92"/>
                    </a:lnTo>
                    <a:lnTo>
                      <a:pt x="450" y="90"/>
                    </a:lnTo>
                    <a:lnTo>
                      <a:pt x="449" y="86"/>
                    </a:lnTo>
                    <a:lnTo>
                      <a:pt x="452" y="88"/>
                    </a:lnTo>
                    <a:lnTo>
                      <a:pt x="452" y="62"/>
                    </a:lnTo>
                    <a:lnTo>
                      <a:pt x="451" y="62"/>
                    </a:lnTo>
                    <a:lnTo>
                      <a:pt x="451" y="70"/>
                    </a:lnTo>
                    <a:lnTo>
                      <a:pt x="451" y="72"/>
                    </a:lnTo>
                    <a:lnTo>
                      <a:pt x="449" y="72"/>
                    </a:lnTo>
                    <a:lnTo>
                      <a:pt x="450" y="70"/>
                    </a:lnTo>
                    <a:lnTo>
                      <a:pt x="451" y="70"/>
                    </a:lnTo>
                    <a:lnTo>
                      <a:pt x="451" y="62"/>
                    </a:lnTo>
                    <a:lnTo>
                      <a:pt x="450" y="62"/>
                    </a:lnTo>
                    <a:lnTo>
                      <a:pt x="451" y="60"/>
                    </a:lnTo>
                    <a:lnTo>
                      <a:pt x="452" y="60"/>
                    </a:lnTo>
                    <a:lnTo>
                      <a:pt x="453" y="62"/>
                    </a:lnTo>
                    <a:lnTo>
                      <a:pt x="453" y="4"/>
                    </a:lnTo>
                    <a:lnTo>
                      <a:pt x="451" y="4"/>
                    </a:lnTo>
                    <a:lnTo>
                      <a:pt x="451" y="26"/>
                    </a:lnTo>
                    <a:lnTo>
                      <a:pt x="450" y="26"/>
                    </a:lnTo>
                    <a:lnTo>
                      <a:pt x="447" y="24"/>
                    </a:lnTo>
                    <a:lnTo>
                      <a:pt x="449" y="24"/>
                    </a:lnTo>
                    <a:lnTo>
                      <a:pt x="447" y="20"/>
                    </a:lnTo>
                    <a:lnTo>
                      <a:pt x="449" y="20"/>
                    </a:lnTo>
                    <a:lnTo>
                      <a:pt x="450" y="24"/>
                    </a:lnTo>
                    <a:lnTo>
                      <a:pt x="451" y="24"/>
                    </a:lnTo>
                    <a:lnTo>
                      <a:pt x="451" y="26"/>
                    </a:lnTo>
                    <a:lnTo>
                      <a:pt x="451" y="4"/>
                    </a:lnTo>
                    <a:lnTo>
                      <a:pt x="448" y="2"/>
                    </a:lnTo>
                    <a:lnTo>
                      <a:pt x="448" y="4"/>
                    </a:lnTo>
                    <a:lnTo>
                      <a:pt x="445" y="3"/>
                    </a:lnTo>
                    <a:lnTo>
                      <a:pt x="445" y="84"/>
                    </a:lnTo>
                    <a:lnTo>
                      <a:pt x="445" y="86"/>
                    </a:lnTo>
                    <a:lnTo>
                      <a:pt x="445" y="84"/>
                    </a:lnTo>
                    <a:lnTo>
                      <a:pt x="445" y="3"/>
                    </a:lnTo>
                    <a:lnTo>
                      <a:pt x="444" y="2"/>
                    </a:lnTo>
                    <a:lnTo>
                      <a:pt x="444" y="0"/>
                    </a:lnTo>
                    <a:lnTo>
                      <a:pt x="444" y="84"/>
                    </a:lnTo>
                    <a:lnTo>
                      <a:pt x="443" y="86"/>
                    </a:lnTo>
                    <a:lnTo>
                      <a:pt x="441" y="86"/>
                    </a:lnTo>
                    <a:lnTo>
                      <a:pt x="440" y="86"/>
                    </a:lnTo>
                    <a:lnTo>
                      <a:pt x="440" y="92"/>
                    </a:lnTo>
                    <a:lnTo>
                      <a:pt x="440" y="94"/>
                    </a:lnTo>
                    <a:lnTo>
                      <a:pt x="439" y="93"/>
                    </a:lnTo>
                    <a:lnTo>
                      <a:pt x="439" y="96"/>
                    </a:lnTo>
                    <a:lnTo>
                      <a:pt x="438" y="96"/>
                    </a:lnTo>
                    <a:lnTo>
                      <a:pt x="438" y="94"/>
                    </a:lnTo>
                    <a:lnTo>
                      <a:pt x="439" y="94"/>
                    </a:lnTo>
                    <a:lnTo>
                      <a:pt x="439" y="96"/>
                    </a:lnTo>
                    <a:lnTo>
                      <a:pt x="439" y="93"/>
                    </a:lnTo>
                    <a:lnTo>
                      <a:pt x="439" y="92"/>
                    </a:lnTo>
                    <a:lnTo>
                      <a:pt x="440" y="92"/>
                    </a:lnTo>
                    <a:lnTo>
                      <a:pt x="440" y="86"/>
                    </a:lnTo>
                    <a:lnTo>
                      <a:pt x="439" y="84"/>
                    </a:lnTo>
                    <a:lnTo>
                      <a:pt x="444" y="84"/>
                    </a:lnTo>
                    <a:lnTo>
                      <a:pt x="444" y="0"/>
                    </a:lnTo>
                    <a:lnTo>
                      <a:pt x="441" y="0"/>
                    </a:lnTo>
                    <a:lnTo>
                      <a:pt x="439" y="2"/>
                    </a:lnTo>
                    <a:lnTo>
                      <a:pt x="439" y="36"/>
                    </a:lnTo>
                    <a:lnTo>
                      <a:pt x="439" y="38"/>
                    </a:lnTo>
                    <a:lnTo>
                      <a:pt x="439" y="70"/>
                    </a:lnTo>
                    <a:lnTo>
                      <a:pt x="437" y="72"/>
                    </a:lnTo>
                    <a:lnTo>
                      <a:pt x="435" y="72"/>
                    </a:lnTo>
                    <a:lnTo>
                      <a:pt x="435" y="70"/>
                    </a:lnTo>
                    <a:lnTo>
                      <a:pt x="439" y="70"/>
                    </a:lnTo>
                    <a:lnTo>
                      <a:pt x="439" y="38"/>
                    </a:lnTo>
                    <a:lnTo>
                      <a:pt x="438" y="38"/>
                    </a:lnTo>
                    <a:lnTo>
                      <a:pt x="438" y="36"/>
                    </a:lnTo>
                    <a:lnTo>
                      <a:pt x="439" y="36"/>
                    </a:lnTo>
                    <a:lnTo>
                      <a:pt x="439" y="2"/>
                    </a:lnTo>
                    <a:lnTo>
                      <a:pt x="438" y="2"/>
                    </a:lnTo>
                    <a:lnTo>
                      <a:pt x="438" y="14"/>
                    </a:lnTo>
                    <a:lnTo>
                      <a:pt x="437" y="16"/>
                    </a:lnTo>
                    <a:lnTo>
                      <a:pt x="435" y="16"/>
                    </a:lnTo>
                    <a:lnTo>
                      <a:pt x="436" y="12"/>
                    </a:lnTo>
                    <a:lnTo>
                      <a:pt x="438" y="14"/>
                    </a:lnTo>
                    <a:lnTo>
                      <a:pt x="438" y="2"/>
                    </a:lnTo>
                    <a:lnTo>
                      <a:pt x="434" y="2"/>
                    </a:lnTo>
                    <a:lnTo>
                      <a:pt x="434" y="94"/>
                    </a:lnTo>
                    <a:lnTo>
                      <a:pt x="431" y="94"/>
                    </a:lnTo>
                    <a:lnTo>
                      <a:pt x="431" y="98"/>
                    </a:lnTo>
                    <a:lnTo>
                      <a:pt x="430" y="98"/>
                    </a:lnTo>
                    <a:lnTo>
                      <a:pt x="421" y="98"/>
                    </a:lnTo>
                    <a:lnTo>
                      <a:pt x="421" y="96"/>
                    </a:lnTo>
                    <a:lnTo>
                      <a:pt x="428" y="96"/>
                    </a:lnTo>
                    <a:lnTo>
                      <a:pt x="430" y="98"/>
                    </a:lnTo>
                    <a:lnTo>
                      <a:pt x="430" y="96"/>
                    </a:lnTo>
                    <a:lnTo>
                      <a:pt x="431" y="96"/>
                    </a:lnTo>
                    <a:lnTo>
                      <a:pt x="431" y="98"/>
                    </a:lnTo>
                    <a:lnTo>
                      <a:pt x="431" y="94"/>
                    </a:lnTo>
                    <a:lnTo>
                      <a:pt x="430" y="92"/>
                    </a:lnTo>
                    <a:lnTo>
                      <a:pt x="431" y="92"/>
                    </a:lnTo>
                    <a:lnTo>
                      <a:pt x="432" y="90"/>
                    </a:lnTo>
                    <a:lnTo>
                      <a:pt x="433" y="90"/>
                    </a:lnTo>
                    <a:lnTo>
                      <a:pt x="434" y="93"/>
                    </a:lnTo>
                    <a:lnTo>
                      <a:pt x="434" y="94"/>
                    </a:lnTo>
                    <a:lnTo>
                      <a:pt x="434" y="2"/>
                    </a:lnTo>
                    <a:lnTo>
                      <a:pt x="433" y="2"/>
                    </a:lnTo>
                    <a:lnTo>
                      <a:pt x="433" y="46"/>
                    </a:lnTo>
                    <a:lnTo>
                      <a:pt x="432" y="46"/>
                    </a:lnTo>
                    <a:lnTo>
                      <a:pt x="432" y="62"/>
                    </a:lnTo>
                    <a:lnTo>
                      <a:pt x="431" y="64"/>
                    </a:lnTo>
                    <a:lnTo>
                      <a:pt x="431" y="80"/>
                    </a:lnTo>
                    <a:lnTo>
                      <a:pt x="431" y="82"/>
                    </a:lnTo>
                    <a:lnTo>
                      <a:pt x="430" y="82"/>
                    </a:lnTo>
                    <a:lnTo>
                      <a:pt x="430" y="86"/>
                    </a:lnTo>
                    <a:lnTo>
                      <a:pt x="429" y="87"/>
                    </a:lnTo>
                    <a:lnTo>
                      <a:pt x="429" y="92"/>
                    </a:lnTo>
                    <a:lnTo>
                      <a:pt x="429" y="94"/>
                    </a:lnTo>
                    <a:lnTo>
                      <a:pt x="427" y="94"/>
                    </a:lnTo>
                    <a:lnTo>
                      <a:pt x="428" y="92"/>
                    </a:lnTo>
                    <a:lnTo>
                      <a:pt x="429" y="92"/>
                    </a:lnTo>
                    <a:lnTo>
                      <a:pt x="429" y="87"/>
                    </a:lnTo>
                    <a:lnTo>
                      <a:pt x="429" y="88"/>
                    </a:lnTo>
                    <a:lnTo>
                      <a:pt x="428" y="88"/>
                    </a:lnTo>
                    <a:lnTo>
                      <a:pt x="428" y="92"/>
                    </a:lnTo>
                    <a:lnTo>
                      <a:pt x="427" y="90"/>
                    </a:lnTo>
                    <a:lnTo>
                      <a:pt x="428" y="90"/>
                    </a:lnTo>
                    <a:lnTo>
                      <a:pt x="428" y="92"/>
                    </a:lnTo>
                    <a:lnTo>
                      <a:pt x="428" y="88"/>
                    </a:lnTo>
                    <a:lnTo>
                      <a:pt x="427" y="88"/>
                    </a:lnTo>
                    <a:lnTo>
                      <a:pt x="428" y="86"/>
                    </a:lnTo>
                    <a:lnTo>
                      <a:pt x="430" y="86"/>
                    </a:lnTo>
                    <a:lnTo>
                      <a:pt x="430" y="82"/>
                    </a:lnTo>
                    <a:lnTo>
                      <a:pt x="427" y="80"/>
                    </a:lnTo>
                    <a:lnTo>
                      <a:pt x="431" y="80"/>
                    </a:lnTo>
                    <a:lnTo>
                      <a:pt x="431" y="64"/>
                    </a:lnTo>
                    <a:lnTo>
                      <a:pt x="430" y="64"/>
                    </a:lnTo>
                    <a:lnTo>
                      <a:pt x="430" y="62"/>
                    </a:lnTo>
                    <a:lnTo>
                      <a:pt x="432" y="62"/>
                    </a:lnTo>
                    <a:lnTo>
                      <a:pt x="432" y="46"/>
                    </a:lnTo>
                    <a:lnTo>
                      <a:pt x="429" y="46"/>
                    </a:lnTo>
                    <a:lnTo>
                      <a:pt x="432" y="44"/>
                    </a:lnTo>
                    <a:lnTo>
                      <a:pt x="433" y="46"/>
                    </a:lnTo>
                    <a:lnTo>
                      <a:pt x="433" y="2"/>
                    </a:lnTo>
                    <a:lnTo>
                      <a:pt x="425" y="2"/>
                    </a:lnTo>
                    <a:lnTo>
                      <a:pt x="425" y="92"/>
                    </a:lnTo>
                    <a:lnTo>
                      <a:pt x="422" y="94"/>
                    </a:lnTo>
                    <a:lnTo>
                      <a:pt x="420" y="94"/>
                    </a:lnTo>
                    <a:lnTo>
                      <a:pt x="420" y="98"/>
                    </a:lnTo>
                    <a:lnTo>
                      <a:pt x="419" y="98"/>
                    </a:lnTo>
                    <a:lnTo>
                      <a:pt x="419" y="96"/>
                    </a:lnTo>
                    <a:lnTo>
                      <a:pt x="420" y="98"/>
                    </a:lnTo>
                    <a:lnTo>
                      <a:pt x="420" y="94"/>
                    </a:lnTo>
                    <a:lnTo>
                      <a:pt x="418" y="94"/>
                    </a:lnTo>
                    <a:lnTo>
                      <a:pt x="418" y="92"/>
                    </a:lnTo>
                    <a:lnTo>
                      <a:pt x="422" y="92"/>
                    </a:lnTo>
                    <a:lnTo>
                      <a:pt x="425" y="90"/>
                    </a:lnTo>
                    <a:lnTo>
                      <a:pt x="425" y="92"/>
                    </a:lnTo>
                    <a:lnTo>
                      <a:pt x="425" y="2"/>
                    </a:lnTo>
                    <a:lnTo>
                      <a:pt x="424" y="3"/>
                    </a:lnTo>
                    <a:lnTo>
                      <a:pt x="424" y="84"/>
                    </a:lnTo>
                    <a:lnTo>
                      <a:pt x="423" y="86"/>
                    </a:lnTo>
                    <a:lnTo>
                      <a:pt x="423" y="88"/>
                    </a:lnTo>
                    <a:lnTo>
                      <a:pt x="421" y="88"/>
                    </a:lnTo>
                    <a:lnTo>
                      <a:pt x="422" y="86"/>
                    </a:lnTo>
                    <a:lnTo>
                      <a:pt x="423" y="86"/>
                    </a:lnTo>
                    <a:lnTo>
                      <a:pt x="423" y="88"/>
                    </a:lnTo>
                    <a:lnTo>
                      <a:pt x="423" y="86"/>
                    </a:lnTo>
                    <a:lnTo>
                      <a:pt x="422" y="86"/>
                    </a:lnTo>
                    <a:lnTo>
                      <a:pt x="421" y="84"/>
                    </a:lnTo>
                    <a:lnTo>
                      <a:pt x="424" y="84"/>
                    </a:lnTo>
                    <a:lnTo>
                      <a:pt x="424" y="3"/>
                    </a:lnTo>
                    <a:lnTo>
                      <a:pt x="423" y="4"/>
                    </a:lnTo>
                    <a:lnTo>
                      <a:pt x="423" y="3"/>
                    </a:lnTo>
                    <a:lnTo>
                      <a:pt x="423" y="80"/>
                    </a:lnTo>
                    <a:lnTo>
                      <a:pt x="421" y="80"/>
                    </a:lnTo>
                    <a:lnTo>
                      <a:pt x="421" y="78"/>
                    </a:lnTo>
                    <a:lnTo>
                      <a:pt x="422" y="78"/>
                    </a:lnTo>
                    <a:lnTo>
                      <a:pt x="423" y="80"/>
                    </a:lnTo>
                    <a:lnTo>
                      <a:pt x="423" y="3"/>
                    </a:lnTo>
                    <a:lnTo>
                      <a:pt x="422" y="2"/>
                    </a:lnTo>
                    <a:lnTo>
                      <a:pt x="419" y="4"/>
                    </a:lnTo>
                    <a:lnTo>
                      <a:pt x="418" y="4"/>
                    </a:lnTo>
                    <a:lnTo>
                      <a:pt x="418" y="86"/>
                    </a:lnTo>
                    <a:lnTo>
                      <a:pt x="418" y="96"/>
                    </a:lnTo>
                    <a:lnTo>
                      <a:pt x="417" y="98"/>
                    </a:lnTo>
                    <a:lnTo>
                      <a:pt x="415" y="98"/>
                    </a:lnTo>
                    <a:lnTo>
                      <a:pt x="415" y="106"/>
                    </a:lnTo>
                    <a:lnTo>
                      <a:pt x="414" y="106"/>
                    </a:lnTo>
                    <a:lnTo>
                      <a:pt x="414" y="110"/>
                    </a:lnTo>
                    <a:lnTo>
                      <a:pt x="411" y="110"/>
                    </a:lnTo>
                    <a:lnTo>
                      <a:pt x="409" y="112"/>
                    </a:lnTo>
                    <a:lnTo>
                      <a:pt x="411" y="112"/>
                    </a:lnTo>
                    <a:lnTo>
                      <a:pt x="414" y="114"/>
                    </a:lnTo>
                    <a:lnTo>
                      <a:pt x="413" y="114"/>
                    </a:lnTo>
                    <a:lnTo>
                      <a:pt x="413" y="122"/>
                    </a:lnTo>
                    <a:lnTo>
                      <a:pt x="412" y="124"/>
                    </a:lnTo>
                    <a:lnTo>
                      <a:pt x="407" y="124"/>
                    </a:lnTo>
                    <a:lnTo>
                      <a:pt x="407" y="122"/>
                    </a:lnTo>
                    <a:lnTo>
                      <a:pt x="413" y="122"/>
                    </a:lnTo>
                    <a:lnTo>
                      <a:pt x="413" y="114"/>
                    </a:lnTo>
                    <a:lnTo>
                      <a:pt x="409" y="114"/>
                    </a:lnTo>
                    <a:lnTo>
                      <a:pt x="409" y="120"/>
                    </a:lnTo>
                    <a:lnTo>
                      <a:pt x="405" y="120"/>
                    </a:lnTo>
                    <a:lnTo>
                      <a:pt x="404" y="118"/>
                    </a:lnTo>
                    <a:lnTo>
                      <a:pt x="403" y="118"/>
                    </a:lnTo>
                    <a:lnTo>
                      <a:pt x="405" y="116"/>
                    </a:lnTo>
                    <a:lnTo>
                      <a:pt x="405" y="118"/>
                    </a:lnTo>
                    <a:lnTo>
                      <a:pt x="409" y="118"/>
                    </a:lnTo>
                    <a:lnTo>
                      <a:pt x="409" y="120"/>
                    </a:lnTo>
                    <a:lnTo>
                      <a:pt x="409" y="114"/>
                    </a:lnTo>
                    <a:lnTo>
                      <a:pt x="408" y="116"/>
                    </a:lnTo>
                    <a:lnTo>
                      <a:pt x="406" y="112"/>
                    </a:lnTo>
                    <a:lnTo>
                      <a:pt x="409" y="112"/>
                    </a:lnTo>
                    <a:lnTo>
                      <a:pt x="409" y="110"/>
                    </a:lnTo>
                    <a:lnTo>
                      <a:pt x="410" y="110"/>
                    </a:lnTo>
                    <a:lnTo>
                      <a:pt x="412" y="108"/>
                    </a:lnTo>
                    <a:lnTo>
                      <a:pt x="414" y="110"/>
                    </a:lnTo>
                    <a:lnTo>
                      <a:pt x="414" y="106"/>
                    </a:lnTo>
                    <a:lnTo>
                      <a:pt x="415" y="104"/>
                    </a:lnTo>
                    <a:lnTo>
                      <a:pt x="415" y="106"/>
                    </a:lnTo>
                    <a:lnTo>
                      <a:pt x="415" y="98"/>
                    </a:lnTo>
                    <a:lnTo>
                      <a:pt x="415" y="102"/>
                    </a:lnTo>
                    <a:lnTo>
                      <a:pt x="415" y="104"/>
                    </a:lnTo>
                    <a:lnTo>
                      <a:pt x="411" y="104"/>
                    </a:lnTo>
                    <a:lnTo>
                      <a:pt x="411" y="106"/>
                    </a:lnTo>
                    <a:lnTo>
                      <a:pt x="408" y="106"/>
                    </a:lnTo>
                    <a:lnTo>
                      <a:pt x="408" y="110"/>
                    </a:lnTo>
                    <a:lnTo>
                      <a:pt x="404" y="112"/>
                    </a:lnTo>
                    <a:lnTo>
                      <a:pt x="401" y="110"/>
                    </a:lnTo>
                    <a:lnTo>
                      <a:pt x="402" y="112"/>
                    </a:lnTo>
                    <a:lnTo>
                      <a:pt x="400" y="110"/>
                    </a:lnTo>
                    <a:lnTo>
                      <a:pt x="400" y="108"/>
                    </a:lnTo>
                    <a:lnTo>
                      <a:pt x="402" y="108"/>
                    </a:lnTo>
                    <a:lnTo>
                      <a:pt x="402" y="110"/>
                    </a:lnTo>
                    <a:lnTo>
                      <a:pt x="404" y="110"/>
                    </a:lnTo>
                    <a:lnTo>
                      <a:pt x="406" y="108"/>
                    </a:lnTo>
                    <a:lnTo>
                      <a:pt x="408" y="108"/>
                    </a:lnTo>
                    <a:lnTo>
                      <a:pt x="408" y="110"/>
                    </a:lnTo>
                    <a:lnTo>
                      <a:pt x="408" y="106"/>
                    </a:lnTo>
                    <a:lnTo>
                      <a:pt x="407" y="106"/>
                    </a:lnTo>
                    <a:lnTo>
                      <a:pt x="403" y="108"/>
                    </a:lnTo>
                    <a:lnTo>
                      <a:pt x="402" y="106"/>
                    </a:lnTo>
                    <a:lnTo>
                      <a:pt x="403" y="104"/>
                    </a:lnTo>
                    <a:lnTo>
                      <a:pt x="409" y="104"/>
                    </a:lnTo>
                    <a:lnTo>
                      <a:pt x="411" y="102"/>
                    </a:lnTo>
                    <a:lnTo>
                      <a:pt x="415" y="102"/>
                    </a:lnTo>
                    <a:lnTo>
                      <a:pt x="415" y="98"/>
                    </a:lnTo>
                    <a:lnTo>
                      <a:pt x="414" y="98"/>
                    </a:lnTo>
                    <a:lnTo>
                      <a:pt x="417" y="96"/>
                    </a:lnTo>
                    <a:lnTo>
                      <a:pt x="418" y="96"/>
                    </a:lnTo>
                    <a:lnTo>
                      <a:pt x="418" y="86"/>
                    </a:lnTo>
                    <a:lnTo>
                      <a:pt x="414" y="86"/>
                    </a:lnTo>
                    <a:lnTo>
                      <a:pt x="414" y="94"/>
                    </a:lnTo>
                    <a:lnTo>
                      <a:pt x="412" y="94"/>
                    </a:lnTo>
                    <a:lnTo>
                      <a:pt x="412" y="100"/>
                    </a:lnTo>
                    <a:lnTo>
                      <a:pt x="411" y="100"/>
                    </a:lnTo>
                    <a:lnTo>
                      <a:pt x="409" y="98"/>
                    </a:lnTo>
                    <a:lnTo>
                      <a:pt x="405" y="98"/>
                    </a:lnTo>
                    <a:lnTo>
                      <a:pt x="405" y="102"/>
                    </a:lnTo>
                    <a:lnTo>
                      <a:pt x="403" y="102"/>
                    </a:lnTo>
                    <a:lnTo>
                      <a:pt x="403" y="100"/>
                    </a:lnTo>
                    <a:lnTo>
                      <a:pt x="405" y="100"/>
                    </a:lnTo>
                    <a:lnTo>
                      <a:pt x="405" y="102"/>
                    </a:lnTo>
                    <a:lnTo>
                      <a:pt x="405" y="98"/>
                    </a:lnTo>
                    <a:lnTo>
                      <a:pt x="404" y="98"/>
                    </a:lnTo>
                    <a:lnTo>
                      <a:pt x="406" y="96"/>
                    </a:lnTo>
                    <a:lnTo>
                      <a:pt x="407" y="96"/>
                    </a:lnTo>
                    <a:lnTo>
                      <a:pt x="407" y="94"/>
                    </a:lnTo>
                    <a:lnTo>
                      <a:pt x="410" y="94"/>
                    </a:lnTo>
                    <a:lnTo>
                      <a:pt x="409" y="96"/>
                    </a:lnTo>
                    <a:lnTo>
                      <a:pt x="411" y="98"/>
                    </a:lnTo>
                    <a:lnTo>
                      <a:pt x="412" y="100"/>
                    </a:lnTo>
                    <a:lnTo>
                      <a:pt x="412" y="94"/>
                    </a:lnTo>
                    <a:lnTo>
                      <a:pt x="411" y="94"/>
                    </a:lnTo>
                    <a:lnTo>
                      <a:pt x="414" y="92"/>
                    </a:lnTo>
                    <a:lnTo>
                      <a:pt x="414" y="94"/>
                    </a:lnTo>
                    <a:lnTo>
                      <a:pt x="414" y="86"/>
                    </a:lnTo>
                    <a:lnTo>
                      <a:pt x="413" y="86"/>
                    </a:lnTo>
                    <a:lnTo>
                      <a:pt x="417" y="84"/>
                    </a:lnTo>
                    <a:lnTo>
                      <a:pt x="418" y="84"/>
                    </a:lnTo>
                    <a:lnTo>
                      <a:pt x="418" y="86"/>
                    </a:lnTo>
                    <a:lnTo>
                      <a:pt x="418" y="4"/>
                    </a:lnTo>
                    <a:lnTo>
                      <a:pt x="418" y="76"/>
                    </a:lnTo>
                    <a:lnTo>
                      <a:pt x="418" y="77"/>
                    </a:lnTo>
                    <a:lnTo>
                      <a:pt x="418" y="82"/>
                    </a:lnTo>
                    <a:lnTo>
                      <a:pt x="416" y="82"/>
                    </a:lnTo>
                    <a:lnTo>
                      <a:pt x="417" y="80"/>
                    </a:lnTo>
                    <a:lnTo>
                      <a:pt x="418" y="82"/>
                    </a:lnTo>
                    <a:lnTo>
                      <a:pt x="418" y="77"/>
                    </a:lnTo>
                    <a:lnTo>
                      <a:pt x="417" y="78"/>
                    </a:lnTo>
                    <a:lnTo>
                      <a:pt x="415" y="78"/>
                    </a:lnTo>
                    <a:lnTo>
                      <a:pt x="415" y="76"/>
                    </a:lnTo>
                    <a:lnTo>
                      <a:pt x="418" y="76"/>
                    </a:lnTo>
                    <a:lnTo>
                      <a:pt x="418" y="4"/>
                    </a:lnTo>
                    <a:lnTo>
                      <a:pt x="417" y="4"/>
                    </a:lnTo>
                    <a:lnTo>
                      <a:pt x="417" y="58"/>
                    </a:lnTo>
                    <a:lnTo>
                      <a:pt x="416" y="58"/>
                    </a:lnTo>
                    <a:lnTo>
                      <a:pt x="416" y="64"/>
                    </a:lnTo>
                    <a:lnTo>
                      <a:pt x="415" y="66"/>
                    </a:lnTo>
                    <a:lnTo>
                      <a:pt x="415" y="64"/>
                    </a:lnTo>
                    <a:lnTo>
                      <a:pt x="416" y="64"/>
                    </a:lnTo>
                    <a:lnTo>
                      <a:pt x="416" y="58"/>
                    </a:lnTo>
                    <a:lnTo>
                      <a:pt x="414" y="58"/>
                    </a:lnTo>
                    <a:lnTo>
                      <a:pt x="414" y="80"/>
                    </a:lnTo>
                    <a:lnTo>
                      <a:pt x="412" y="80"/>
                    </a:lnTo>
                    <a:lnTo>
                      <a:pt x="412" y="78"/>
                    </a:lnTo>
                    <a:lnTo>
                      <a:pt x="413" y="78"/>
                    </a:lnTo>
                    <a:lnTo>
                      <a:pt x="414" y="80"/>
                    </a:lnTo>
                    <a:lnTo>
                      <a:pt x="414" y="58"/>
                    </a:lnTo>
                    <a:lnTo>
                      <a:pt x="415" y="56"/>
                    </a:lnTo>
                    <a:lnTo>
                      <a:pt x="417" y="56"/>
                    </a:lnTo>
                    <a:lnTo>
                      <a:pt x="417" y="58"/>
                    </a:lnTo>
                    <a:lnTo>
                      <a:pt x="417" y="4"/>
                    </a:lnTo>
                    <a:lnTo>
                      <a:pt x="417" y="34"/>
                    </a:lnTo>
                    <a:lnTo>
                      <a:pt x="415" y="34"/>
                    </a:lnTo>
                    <a:lnTo>
                      <a:pt x="415" y="32"/>
                    </a:lnTo>
                    <a:lnTo>
                      <a:pt x="416" y="32"/>
                    </a:lnTo>
                    <a:lnTo>
                      <a:pt x="417" y="34"/>
                    </a:lnTo>
                    <a:lnTo>
                      <a:pt x="417" y="4"/>
                    </a:lnTo>
                    <a:lnTo>
                      <a:pt x="415" y="4"/>
                    </a:lnTo>
                    <a:lnTo>
                      <a:pt x="415" y="46"/>
                    </a:lnTo>
                    <a:lnTo>
                      <a:pt x="413" y="48"/>
                    </a:lnTo>
                    <a:lnTo>
                      <a:pt x="413" y="72"/>
                    </a:lnTo>
                    <a:lnTo>
                      <a:pt x="413" y="74"/>
                    </a:lnTo>
                    <a:lnTo>
                      <a:pt x="412" y="74"/>
                    </a:lnTo>
                    <a:lnTo>
                      <a:pt x="412" y="72"/>
                    </a:lnTo>
                    <a:lnTo>
                      <a:pt x="413" y="72"/>
                    </a:lnTo>
                    <a:lnTo>
                      <a:pt x="413" y="48"/>
                    </a:lnTo>
                    <a:lnTo>
                      <a:pt x="413" y="66"/>
                    </a:lnTo>
                    <a:lnTo>
                      <a:pt x="413" y="68"/>
                    </a:lnTo>
                    <a:lnTo>
                      <a:pt x="410" y="68"/>
                    </a:lnTo>
                    <a:lnTo>
                      <a:pt x="410" y="66"/>
                    </a:lnTo>
                    <a:lnTo>
                      <a:pt x="411" y="66"/>
                    </a:lnTo>
                    <a:lnTo>
                      <a:pt x="411" y="64"/>
                    </a:lnTo>
                    <a:lnTo>
                      <a:pt x="413" y="66"/>
                    </a:lnTo>
                    <a:lnTo>
                      <a:pt x="413" y="48"/>
                    </a:lnTo>
                    <a:lnTo>
                      <a:pt x="411" y="46"/>
                    </a:lnTo>
                    <a:lnTo>
                      <a:pt x="415" y="46"/>
                    </a:lnTo>
                    <a:lnTo>
                      <a:pt x="415" y="4"/>
                    </a:lnTo>
                    <a:lnTo>
                      <a:pt x="410" y="4"/>
                    </a:lnTo>
                    <a:lnTo>
                      <a:pt x="410" y="8"/>
                    </a:lnTo>
                    <a:lnTo>
                      <a:pt x="409" y="8"/>
                    </a:lnTo>
                    <a:lnTo>
                      <a:pt x="409" y="22"/>
                    </a:lnTo>
                    <a:lnTo>
                      <a:pt x="409" y="24"/>
                    </a:lnTo>
                    <a:lnTo>
                      <a:pt x="408" y="24"/>
                    </a:lnTo>
                    <a:lnTo>
                      <a:pt x="408" y="28"/>
                    </a:lnTo>
                    <a:lnTo>
                      <a:pt x="407" y="28"/>
                    </a:lnTo>
                    <a:lnTo>
                      <a:pt x="407" y="26"/>
                    </a:lnTo>
                    <a:lnTo>
                      <a:pt x="408" y="28"/>
                    </a:lnTo>
                    <a:lnTo>
                      <a:pt x="408" y="24"/>
                    </a:lnTo>
                    <a:lnTo>
                      <a:pt x="407" y="22"/>
                    </a:lnTo>
                    <a:lnTo>
                      <a:pt x="409" y="22"/>
                    </a:lnTo>
                    <a:lnTo>
                      <a:pt x="409" y="8"/>
                    </a:lnTo>
                    <a:lnTo>
                      <a:pt x="407" y="8"/>
                    </a:lnTo>
                    <a:lnTo>
                      <a:pt x="407" y="6"/>
                    </a:lnTo>
                    <a:lnTo>
                      <a:pt x="410" y="6"/>
                    </a:lnTo>
                    <a:lnTo>
                      <a:pt x="410" y="8"/>
                    </a:lnTo>
                    <a:lnTo>
                      <a:pt x="410" y="4"/>
                    </a:lnTo>
                    <a:lnTo>
                      <a:pt x="407" y="4"/>
                    </a:lnTo>
                    <a:lnTo>
                      <a:pt x="407" y="82"/>
                    </a:lnTo>
                    <a:lnTo>
                      <a:pt x="406" y="84"/>
                    </a:lnTo>
                    <a:lnTo>
                      <a:pt x="406" y="92"/>
                    </a:lnTo>
                    <a:lnTo>
                      <a:pt x="404" y="94"/>
                    </a:lnTo>
                    <a:lnTo>
                      <a:pt x="403" y="94"/>
                    </a:lnTo>
                    <a:lnTo>
                      <a:pt x="403" y="98"/>
                    </a:lnTo>
                    <a:lnTo>
                      <a:pt x="402" y="98"/>
                    </a:lnTo>
                    <a:lnTo>
                      <a:pt x="402" y="96"/>
                    </a:lnTo>
                    <a:lnTo>
                      <a:pt x="403" y="96"/>
                    </a:lnTo>
                    <a:lnTo>
                      <a:pt x="403" y="98"/>
                    </a:lnTo>
                    <a:lnTo>
                      <a:pt x="403" y="94"/>
                    </a:lnTo>
                    <a:lnTo>
                      <a:pt x="402" y="92"/>
                    </a:lnTo>
                    <a:lnTo>
                      <a:pt x="405" y="90"/>
                    </a:lnTo>
                    <a:lnTo>
                      <a:pt x="406" y="92"/>
                    </a:lnTo>
                    <a:lnTo>
                      <a:pt x="406" y="84"/>
                    </a:lnTo>
                    <a:lnTo>
                      <a:pt x="405" y="84"/>
                    </a:lnTo>
                    <a:lnTo>
                      <a:pt x="405" y="82"/>
                    </a:lnTo>
                    <a:lnTo>
                      <a:pt x="407" y="82"/>
                    </a:lnTo>
                    <a:lnTo>
                      <a:pt x="407" y="4"/>
                    </a:lnTo>
                    <a:lnTo>
                      <a:pt x="406" y="4"/>
                    </a:lnTo>
                    <a:lnTo>
                      <a:pt x="406" y="6"/>
                    </a:lnTo>
                    <a:lnTo>
                      <a:pt x="405" y="10"/>
                    </a:lnTo>
                    <a:lnTo>
                      <a:pt x="405" y="82"/>
                    </a:lnTo>
                    <a:lnTo>
                      <a:pt x="403" y="82"/>
                    </a:lnTo>
                    <a:lnTo>
                      <a:pt x="404" y="80"/>
                    </a:lnTo>
                    <a:lnTo>
                      <a:pt x="405" y="82"/>
                    </a:lnTo>
                    <a:lnTo>
                      <a:pt x="405" y="10"/>
                    </a:lnTo>
                    <a:lnTo>
                      <a:pt x="403" y="10"/>
                    </a:lnTo>
                    <a:lnTo>
                      <a:pt x="403" y="86"/>
                    </a:lnTo>
                    <a:lnTo>
                      <a:pt x="401" y="88"/>
                    </a:lnTo>
                    <a:lnTo>
                      <a:pt x="401" y="100"/>
                    </a:lnTo>
                    <a:lnTo>
                      <a:pt x="400" y="102"/>
                    </a:lnTo>
                    <a:lnTo>
                      <a:pt x="400" y="114"/>
                    </a:lnTo>
                    <a:lnTo>
                      <a:pt x="399" y="116"/>
                    </a:lnTo>
                    <a:lnTo>
                      <a:pt x="399" y="114"/>
                    </a:lnTo>
                    <a:lnTo>
                      <a:pt x="400" y="114"/>
                    </a:lnTo>
                    <a:lnTo>
                      <a:pt x="400" y="102"/>
                    </a:lnTo>
                    <a:lnTo>
                      <a:pt x="399" y="102"/>
                    </a:lnTo>
                    <a:lnTo>
                      <a:pt x="399" y="100"/>
                    </a:lnTo>
                    <a:lnTo>
                      <a:pt x="400" y="98"/>
                    </a:lnTo>
                    <a:lnTo>
                      <a:pt x="401" y="100"/>
                    </a:lnTo>
                    <a:lnTo>
                      <a:pt x="401" y="88"/>
                    </a:lnTo>
                    <a:lnTo>
                      <a:pt x="399" y="86"/>
                    </a:lnTo>
                    <a:lnTo>
                      <a:pt x="401" y="84"/>
                    </a:lnTo>
                    <a:lnTo>
                      <a:pt x="402" y="84"/>
                    </a:lnTo>
                    <a:lnTo>
                      <a:pt x="403" y="86"/>
                    </a:lnTo>
                    <a:lnTo>
                      <a:pt x="403" y="10"/>
                    </a:lnTo>
                    <a:lnTo>
                      <a:pt x="403" y="8"/>
                    </a:lnTo>
                    <a:lnTo>
                      <a:pt x="406" y="6"/>
                    </a:lnTo>
                    <a:lnTo>
                      <a:pt x="406" y="4"/>
                    </a:lnTo>
                    <a:lnTo>
                      <a:pt x="404" y="4"/>
                    </a:lnTo>
                    <a:lnTo>
                      <a:pt x="401" y="4"/>
                    </a:lnTo>
                    <a:lnTo>
                      <a:pt x="401" y="60"/>
                    </a:lnTo>
                    <a:lnTo>
                      <a:pt x="401" y="61"/>
                    </a:lnTo>
                    <a:lnTo>
                      <a:pt x="401" y="80"/>
                    </a:lnTo>
                    <a:lnTo>
                      <a:pt x="399" y="82"/>
                    </a:lnTo>
                    <a:lnTo>
                      <a:pt x="399" y="102"/>
                    </a:lnTo>
                    <a:lnTo>
                      <a:pt x="398" y="103"/>
                    </a:lnTo>
                    <a:lnTo>
                      <a:pt x="398" y="106"/>
                    </a:lnTo>
                    <a:lnTo>
                      <a:pt x="398" y="108"/>
                    </a:lnTo>
                    <a:lnTo>
                      <a:pt x="398" y="110"/>
                    </a:lnTo>
                    <a:lnTo>
                      <a:pt x="397" y="108"/>
                    </a:lnTo>
                    <a:lnTo>
                      <a:pt x="397" y="106"/>
                    </a:lnTo>
                    <a:lnTo>
                      <a:pt x="398" y="106"/>
                    </a:lnTo>
                    <a:lnTo>
                      <a:pt x="398" y="103"/>
                    </a:lnTo>
                    <a:lnTo>
                      <a:pt x="397" y="104"/>
                    </a:lnTo>
                    <a:lnTo>
                      <a:pt x="395" y="104"/>
                    </a:lnTo>
                    <a:lnTo>
                      <a:pt x="395" y="106"/>
                    </a:lnTo>
                    <a:lnTo>
                      <a:pt x="395" y="107"/>
                    </a:lnTo>
                    <a:lnTo>
                      <a:pt x="395" y="114"/>
                    </a:lnTo>
                    <a:lnTo>
                      <a:pt x="394" y="114"/>
                    </a:lnTo>
                    <a:lnTo>
                      <a:pt x="395" y="112"/>
                    </a:lnTo>
                    <a:lnTo>
                      <a:pt x="395" y="114"/>
                    </a:lnTo>
                    <a:lnTo>
                      <a:pt x="395" y="107"/>
                    </a:lnTo>
                    <a:lnTo>
                      <a:pt x="395" y="108"/>
                    </a:lnTo>
                    <a:lnTo>
                      <a:pt x="394" y="108"/>
                    </a:lnTo>
                    <a:lnTo>
                      <a:pt x="394" y="106"/>
                    </a:lnTo>
                    <a:lnTo>
                      <a:pt x="395" y="106"/>
                    </a:lnTo>
                    <a:lnTo>
                      <a:pt x="395" y="104"/>
                    </a:lnTo>
                    <a:lnTo>
                      <a:pt x="395" y="102"/>
                    </a:lnTo>
                    <a:lnTo>
                      <a:pt x="399" y="102"/>
                    </a:lnTo>
                    <a:lnTo>
                      <a:pt x="399" y="82"/>
                    </a:lnTo>
                    <a:lnTo>
                      <a:pt x="397" y="82"/>
                    </a:lnTo>
                    <a:lnTo>
                      <a:pt x="397" y="86"/>
                    </a:lnTo>
                    <a:lnTo>
                      <a:pt x="397" y="96"/>
                    </a:lnTo>
                    <a:lnTo>
                      <a:pt x="395" y="96"/>
                    </a:lnTo>
                    <a:lnTo>
                      <a:pt x="395" y="94"/>
                    </a:lnTo>
                    <a:lnTo>
                      <a:pt x="396" y="94"/>
                    </a:lnTo>
                    <a:lnTo>
                      <a:pt x="397" y="96"/>
                    </a:lnTo>
                    <a:lnTo>
                      <a:pt x="397" y="86"/>
                    </a:lnTo>
                    <a:lnTo>
                      <a:pt x="396" y="86"/>
                    </a:lnTo>
                    <a:lnTo>
                      <a:pt x="396" y="92"/>
                    </a:lnTo>
                    <a:lnTo>
                      <a:pt x="395" y="92"/>
                    </a:lnTo>
                    <a:lnTo>
                      <a:pt x="394" y="90"/>
                    </a:lnTo>
                    <a:lnTo>
                      <a:pt x="396" y="90"/>
                    </a:lnTo>
                    <a:lnTo>
                      <a:pt x="396" y="92"/>
                    </a:lnTo>
                    <a:lnTo>
                      <a:pt x="396" y="86"/>
                    </a:lnTo>
                    <a:lnTo>
                      <a:pt x="394" y="86"/>
                    </a:lnTo>
                    <a:lnTo>
                      <a:pt x="395" y="84"/>
                    </a:lnTo>
                    <a:lnTo>
                      <a:pt x="396" y="84"/>
                    </a:lnTo>
                    <a:lnTo>
                      <a:pt x="397" y="86"/>
                    </a:lnTo>
                    <a:lnTo>
                      <a:pt x="397" y="82"/>
                    </a:lnTo>
                    <a:lnTo>
                      <a:pt x="395" y="82"/>
                    </a:lnTo>
                    <a:lnTo>
                      <a:pt x="394" y="82"/>
                    </a:lnTo>
                    <a:lnTo>
                      <a:pt x="390" y="82"/>
                    </a:lnTo>
                    <a:lnTo>
                      <a:pt x="390" y="80"/>
                    </a:lnTo>
                    <a:lnTo>
                      <a:pt x="392" y="80"/>
                    </a:lnTo>
                    <a:lnTo>
                      <a:pt x="394" y="82"/>
                    </a:lnTo>
                    <a:lnTo>
                      <a:pt x="395" y="80"/>
                    </a:lnTo>
                    <a:lnTo>
                      <a:pt x="396" y="80"/>
                    </a:lnTo>
                    <a:lnTo>
                      <a:pt x="400" y="78"/>
                    </a:lnTo>
                    <a:lnTo>
                      <a:pt x="401" y="80"/>
                    </a:lnTo>
                    <a:lnTo>
                      <a:pt x="401" y="61"/>
                    </a:lnTo>
                    <a:lnTo>
                      <a:pt x="400" y="62"/>
                    </a:lnTo>
                    <a:lnTo>
                      <a:pt x="400" y="60"/>
                    </a:lnTo>
                    <a:lnTo>
                      <a:pt x="401" y="60"/>
                    </a:lnTo>
                    <a:lnTo>
                      <a:pt x="401" y="4"/>
                    </a:lnTo>
                    <a:lnTo>
                      <a:pt x="397" y="3"/>
                    </a:lnTo>
                    <a:lnTo>
                      <a:pt x="397" y="70"/>
                    </a:lnTo>
                    <a:lnTo>
                      <a:pt x="395" y="70"/>
                    </a:lnTo>
                    <a:lnTo>
                      <a:pt x="395" y="68"/>
                    </a:lnTo>
                    <a:lnTo>
                      <a:pt x="396" y="68"/>
                    </a:lnTo>
                    <a:lnTo>
                      <a:pt x="397" y="70"/>
                    </a:lnTo>
                    <a:lnTo>
                      <a:pt x="397" y="3"/>
                    </a:lnTo>
                    <a:lnTo>
                      <a:pt x="394" y="3"/>
                    </a:lnTo>
                    <a:lnTo>
                      <a:pt x="394" y="76"/>
                    </a:lnTo>
                    <a:lnTo>
                      <a:pt x="393" y="78"/>
                    </a:lnTo>
                    <a:lnTo>
                      <a:pt x="392" y="76"/>
                    </a:lnTo>
                    <a:lnTo>
                      <a:pt x="394" y="76"/>
                    </a:lnTo>
                    <a:lnTo>
                      <a:pt x="394" y="3"/>
                    </a:lnTo>
                    <a:lnTo>
                      <a:pt x="392" y="3"/>
                    </a:lnTo>
                    <a:lnTo>
                      <a:pt x="392" y="36"/>
                    </a:lnTo>
                    <a:lnTo>
                      <a:pt x="391" y="36"/>
                    </a:lnTo>
                    <a:lnTo>
                      <a:pt x="391" y="68"/>
                    </a:lnTo>
                    <a:lnTo>
                      <a:pt x="390" y="70"/>
                    </a:lnTo>
                    <a:lnTo>
                      <a:pt x="390" y="94"/>
                    </a:lnTo>
                    <a:lnTo>
                      <a:pt x="389" y="94"/>
                    </a:lnTo>
                    <a:lnTo>
                      <a:pt x="389" y="114"/>
                    </a:lnTo>
                    <a:lnTo>
                      <a:pt x="388" y="116"/>
                    </a:lnTo>
                    <a:lnTo>
                      <a:pt x="387" y="114"/>
                    </a:lnTo>
                    <a:lnTo>
                      <a:pt x="389" y="114"/>
                    </a:lnTo>
                    <a:lnTo>
                      <a:pt x="389" y="94"/>
                    </a:lnTo>
                    <a:lnTo>
                      <a:pt x="388" y="94"/>
                    </a:lnTo>
                    <a:lnTo>
                      <a:pt x="388" y="108"/>
                    </a:lnTo>
                    <a:lnTo>
                      <a:pt x="387" y="108"/>
                    </a:lnTo>
                    <a:lnTo>
                      <a:pt x="387" y="112"/>
                    </a:lnTo>
                    <a:lnTo>
                      <a:pt x="387" y="114"/>
                    </a:lnTo>
                    <a:lnTo>
                      <a:pt x="386" y="114"/>
                    </a:lnTo>
                    <a:lnTo>
                      <a:pt x="386" y="116"/>
                    </a:lnTo>
                    <a:lnTo>
                      <a:pt x="385" y="116"/>
                    </a:lnTo>
                    <a:lnTo>
                      <a:pt x="384" y="114"/>
                    </a:lnTo>
                    <a:lnTo>
                      <a:pt x="385" y="112"/>
                    </a:lnTo>
                    <a:lnTo>
                      <a:pt x="387" y="112"/>
                    </a:lnTo>
                    <a:lnTo>
                      <a:pt x="387" y="108"/>
                    </a:lnTo>
                    <a:lnTo>
                      <a:pt x="384" y="108"/>
                    </a:lnTo>
                    <a:lnTo>
                      <a:pt x="384" y="110"/>
                    </a:lnTo>
                    <a:lnTo>
                      <a:pt x="382" y="110"/>
                    </a:lnTo>
                    <a:lnTo>
                      <a:pt x="382" y="108"/>
                    </a:lnTo>
                    <a:lnTo>
                      <a:pt x="384" y="108"/>
                    </a:lnTo>
                    <a:lnTo>
                      <a:pt x="384" y="110"/>
                    </a:lnTo>
                    <a:lnTo>
                      <a:pt x="384" y="108"/>
                    </a:lnTo>
                    <a:lnTo>
                      <a:pt x="384" y="106"/>
                    </a:lnTo>
                    <a:lnTo>
                      <a:pt x="388" y="106"/>
                    </a:lnTo>
                    <a:lnTo>
                      <a:pt x="388" y="108"/>
                    </a:lnTo>
                    <a:lnTo>
                      <a:pt x="388" y="94"/>
                    </a:lnTo>
                    <a:lnTo>
                      <a:pt x="388" y="102"/>
                    </a:lnTo>
                    <a:lnTo>
                      <a:pt x="387" y="104"/>
                    </a:lnTo>
                    <a:lnTo>
                      <a:pt x="385" y="104"/>
                    </a:lnTo>
                    <a:lnTo>
                      <a:pt x="384" y="102"/>
                    </a:lnTo>
                    <a:lnTo>
                      <a:pt x="388" y="102"/>
                    </a:lnTo>
                    <a:lnTo>
                      <a:pt x="388" y="94"/>
                    </a:lnTo>
                    <a:lnTo>
                      <a:pt x="387" y="94"/>
                    </a:lnTo>
                    <a:lnTo>
                      <a:pt x="387" y="92"/>
                    </a:lnTo>
                    <a:lnTo>
                      <a:pt x="389" y="92"/>
                    </a:lnTo>
                    <a:lnTo>
                      <a:pt x="390" y="94"/>
                    </a:lnTo>
                    <a:lnTo>
                      <a:pt x="390" y="70"/>
                    </a:lnTo>
                    <a:lnTo>
                      <a:pt x="388" y="70"/>
                    </a:lnTo>
                    <a:lnTo>
                      <a:pt x="387" y="71"/>
                    </a:lnTo>
                    <a:lnTo>
                      <a:pt x="387" y="82"/>
                    </a:lnTo>
                    <a:lnTo>
                      <a:pt x="387" y="84"/>
                    </a:lnTo>
                    <a:lnTo>
                      <a:pt x="387" y="88"/>
                    </a:lnTo>
                    <a:lnTo>
                      <a:pt x="386" y="90"/>
                    </a:lnTo>
                    <a:lnTo>
                      <a:pt x="386" y="98"/>
                    </a:lnTo>
                    <a:lnTo>
                      <a:pt x="385" y="98"/>
                    </a:lnTo>
                    <a:lnTo>
                      <a:pt x="384" y="99"/>
                    </a:lnTo>
                    <a:lnTo>
                      <a:pt x="384" y="102"/>
                    </a:lnTo>
                    <a:lnTo>
                      <a:pt x="383" y="104"/>
                    </a:lnTo>
                    <a:lnTo>
                      <a:pt x="382" y="104"/>
                    </a:lnTo>
                    <a:lnTo>
                      <a:pt x="382" y="114"/>
                    </a:lnTo>
                    <a:lnTo>
                      <a:pt x="378" y="114"/>
                    </a:lnTo>
                    <a:lnTo>
                      <a:pt x="382" y="112"/>
                    </a:lnTo>
                    <a:lnTo>
                      <a:pt x="382" y="114"/>
                    </a:lnTo>
                    <a:lnTo>
                      <a:pt x="382" y="104"/>
                    </a:lnTo>
                    <a:lnTo>
                      <a:pt x="381" y="104"/>
                    </a:lnTo>
                    <a:lnTo>
                      <a:pt x="381" y="102"/>
                    </a:lnTo>
                    <a:lnTo>
                      <a:pt x="384" y="102"/>
                    </a:lnTo>
                    <a:lnTo>
                      <a:pt x="384" y="99"/>
                    </a:lnTo>
                    <a:lnTo>
                      <a:pt x="382" y="100"/>
                    </a:lnTo>
                    <a:lnTo>
                      <a:pt x="380" y="100"/>
                    </a:lnTo>
                    <a:lnTo>
                      <a:pt x="379" y="102"/>
                    </a:lnTo>
                    <a:lnTo>
                      <a:pt x="380" y="104"/>
                    </a:lnTo>
                    <a:lnTo>
                      <a:pt x="379" y="104"/>
                    </a:lnTo>
                    <a:lnTo>
                      <a:pt x="379" y="112"/>
                    </a:lnTo>
                    <a:lnTo>
                      <a:pt x="377" y="112"/>
                    </a:lnTo>
                    <a:lnTo>
                      <a:pt x="378" y="114"/>
                    </a:lnTo>
                    <a:lnTo>
                      <a:pt x="376" y="114"/>
                    </a:lnTo>
                    <a:lnTo>
                      <a:pt x="376" y="116"/>
                    </a:lnTo>
                    <a:lnTo>
                      <a:pt x="375" y="116"/>
                    </a:lnTo>
                    <a:lnTo>
                      <a:pt x="375" y="114"/>
                    </a:lnTo>
                    <a:lnTo>
                      <a:pt x="376" y="114"/>
                    </a:lnTo>
                    <a:lnTo>
                      <a:pt x="376" y="112"/>
                    </a:lnTo>
                    <a:lnTo>
                      <a:pt x="373" y="112"/>
                    </a:lnTo>
                    <a:lnTo>
                      <a:pt x="373" y="120"/>
                    </a:lnTo>
                    <a:lnTo>
                      <a:pt x="366" y="120"/>
                    </a:lnTo>
                    <a:lnTo>
                      <a:pt x="366" y="118"/>
                    </a:lnTo>
                    <a:lnTo>
                      <a:pt x="369" y="118"/>
                    </a:lnTo>
                    <a:lnTo>
                      <a:pt x="369" y="116"/>
                    </a:lnTo>
                    <a:lnTo>
                      <a:pt x="366" y="116"/>
                    </a:lnTo>
                    <a:lnTo>
                      <a:pt x="362" y="116"/>
                    </a:lnTo>
                    <a:lnTo>
                      <a:pt x="362" y="118"/>
                    </a:lnTo>
                    <a:lnTo>
                      <a:pt x="362" y="120"/>
                    </a:lnTo>
                    <a:lnTo>
                      <a:pt x="362" y="124"/>
                    </a:lnTo>
                    <a:lnTo>
                      <a:pt x="359" y="124"/>
                    </a:lnTo>
                    <a:lnTo>
                      <a:pt x="359" y="128"/>
                    </a:lnTo>
                    <a:lnTo>
                      <a:pt x="358" y="128"/>
                    </a:lnTo>
                    <a:lnTo>
                      <a:pt x="358" y="126"/>
                    </a:lnTo>
                    <a:lnTo>
                      <a:pt x="359" y="128"/>
                    </a:lnTo>
                    <a:lnTo>
                      <a:pt x="359" y="124"/>
                    </a:lnTo>
                    <a:lnTo>
                      <a:pt x="358" y="124"/>
                    </a:lnTo>
                    <a:lnTo>
                      <a:pt x="356" y="124"/>
                    </a:lnTo>
                    <a:lnTo>
                      <a:pt x="356" y="130"/>
                    </a:lnTo>
                    <a:lnTo>
                      <a:pt x="354" y="130"/>
                    </a:lnTo>
                    <a:lnTo>
                      <a:pt x="354" y="140"/>
                    </a:lnTo>
                    <a:lnTo>
                      <a:pt x="353" y="142"/>
                    </a:lnTo>
                    <a:lnTo>
                      <a:pt x="352" y="142"/>
                    </a:lnTo>
                    <a:lnTo>
                      <a:pt x="352" y="148"/>
                    </a:lnTo>
                    <a:lnTo>
                      <a:pt x="352" y="150"/>
                    </a:lnTo>
                    <a:lnTo>
                      <a:pt x="351" y="150"/>
                    </a:lnTo>
                    <a:lnTo>
                      <a:pt x="350" y="148"/>
                    </a:lnTo>
                    <a:lnTo>
                      <a:pt x="349" y="150"/>
                    </a:lnTo>
                    <a:lnTo>
                      <a:pt x="348" y="152"/>
                    </a:lnTo>
                    <a:lnTo>
                      <a:pt x="349" y="152"/>
                    </a:lnTo>
                    <a:lnTo>
                      <a:pt x="350" y="154"/>
                    </a:lnTo>
                    <a:lnTo>
                      <a:pt x="350" y="156"/>
                    </a:lnTo>
                    <a:lnTo>
                      <a:pt x="350" y="158"/>
                    </a:lnTo>
                    <a:lnTo>
                      <a:pt x="349" y="160"/>
                    </a:lnTo>
                    <a:lnTo>
                      <a:pt x="348" y="160"/>
                    </a:lnTo>
                    <a:lnTo>
                      <a:pt x="349" y="158"/>
                    </a:lnTo>
                    <a:lnTo>
                      <a:pt x="350" y="158"/>
                    </a:lnTo>
                    <a:lnTo>
                      <a:pt x="350" y="156"/>
                    </a:lnTo>
                    <a:lnTo>
                      <a:pt x="347" y="156"/>
                    </a:lnTo>
                    <a:lnTo>
                      <a:pt x="347" y="160"/>
                    </a:lnTo>
                    <a:lnTo>
                      <a:pt x="347" y="161"/>
                    </a:lnTo>
                    <a:lnTo>
                      <a:pt x="347" y="168"/>
                    </a:lnTo>
                    <a:lnTo>
                      <a:pt x="346" y="172"/>
                    </a:lnTo>
                    <a:lnTo>
                      <a:pt x="347" y="172"/>
                    </a:lnTo>
                    <a:lnTo>
                      <a:pt x="346" y="174"/>
                    </a:lnTo>
                    <a:lnTo>
                      <a:pt x="346" y="178"/>
                    </a:lnTo>
                    <a:lnTo>
                      <a:pt x="346" y="180"/>
                    </a:lnTo>
                    <a:lnTo>
                      <a:pt x="345" y="180"/>
                    </a:lnTo>
                    <a:lnTo>
                      <a:pt x="345" y="178"/>
                    </a:lnTo>
                    <a:lnTo>
                      <a:pt x="346" y="178"/>
                    </a:lnTo>
                    <a:lnTo>
                      <a:pt x="346" y="174"/>
                    </a:lnTo>
                    <a:lnTo>
                      <a:pt x="345" y="174"/>
                    </a:lnTo>
                    <a:lnTo>
                      <a:pt x="344" y="176"/>
                    </a:lnTo>
                    <a:lnTo>
                      <a:pt x="343" y="174"/>
                    </a:lnTo>
                    <a:lnTo>
                      <a:pt x="345" y="172"/>
                    </a:lnTo>
                    <a:lnTo>
                      <a:pt x="344" y="172"/>
                    </a:lnTo>
                    <a:lnTo>
                      <a:pt x="345" y="168"/>
                    </a:lnTo>
                    <a:lnTo>
                      <a:pt x="347" y="168"/>
                    </a:lnTo>
                    <a:lnTo>
                      <a:pt x="347" y="161"/>
                    </a:lnTo>
                    <a:lnTo>
                      <a:pt x="346" y="162"/>
                    </a:lnTo>
                    <a:lnTo>
                      <a:pt x="346" y="160"/>
                    </a:lnTo>
                    <a:lnTo>
                      <a:pt x="345" y="160"/>
                    </a:lnTo>
                    <a:lnTo>
                      <a:pt x="345" y="158"/>
                    </a:lnTo>
                    <a:lnTo>
                      <a:pt x="343" y="158"/>
                    </a:lnTo>
                    <a:lnTo>
                      <a:pt x="345" y="156"/>
                    </a:lnTo>
                    <a:lnTo>
                      <a:pt x="346" y="158"/>
                    </a:lnTo>
                    <a:lnTo>
                      <a:pt x="346" y="160"/>
                    </a:lnTo>
                    <a:lnTo>
                      <a:pt x="347" y="160"/>
                    </a:lnTo>
                    <a:lnTo>
                      <a:pt x="347" y="156"/>
                    </a:lnTo>
                    <a:lnTo>
                      <a:pt x="347" y="154"/>
                    </a:lnTo>
                    <a:lnTo>
                      <a:pt x="346" y="152"/>
                    </a:lnTo>
                    <a:lnTo>
                      <a:pt x="348" y="152"/>
                    </a:lnTo>
                    <a:lnTo>
                      <a:pt x="346" y="151"/>
                    </a:lnTo>
                    <a:lnTo>
                      <a:pt x="346" y="154"/>
                    </a:lnTo>
                    <a:lnTo>
                      <a:pt x="343" y="154"/>
                    </a:lnTo>
                    <a:lnTo>
                      <a:pt x="343" y="174"/>
                    </a:lnTo>
                    <a:lnTo>
                      <a:pt x="342" y="176"/>
                    </a:lnTo>
                    <a:lnTo>
                      <a:pt x="341" y="176"/>
                    </a:lnTo>
                    <a:lnTo>
                      <a:pt x="342" y="178"/>
                    </a:lnTo>
                    <a:lnTo>
                      <a:pt x="342" y="180"/>
                    </a:lnTo>
                    <a:lnTo>
                      <a:pt x="342" y="206"/>
                    </a:lnTo>
                    <a:lnTo>
                      <a:pt x="341" y="208"/>
                    </a:lnTo>
                    <a:lnTo>
                      <a:pt x="341" y="210"/>
                    </a:lnTo>
                    <a:lnTo>
                      <a:pt x="335" y="210"/>
                    </a:lnTo>
                    <a:lnTo>
                      <a:pt x="335" y="209"/>
                    </a:lnTo>
                    <a:lnTo>
                      <a:pt x="334" y="210"/>
                    </a:lnTo>
                    <a:lnTo>
                      <a:pt x="334" y="212"/>
                    </a:lnTo>
                    <a:lnTo>
                      <a:pt x="333" y="212"/>
                    </a:lnTo>
                    <a:lnTo>
                      <a:pt x="332" y="210"/>
                    </a:lnTo>
                    <a:lnTo>
                      <a:pt x="333" y="210"/>
                    </a:lnTo>
                    <a:lnTo>
                      <a:pt x="333" y="208"/>
                    </a:lnTo>
                    <a:lnTo>
                      <a:pt x="335" y="208"/>
                    </a:lnTo>
                    <a:lnTo>
                      <a:pt x="335" y="209"/>
                    </a:lnTo>
                    <a:lnTo>
                      <a:pt x="335" y="208"/>
                    </a:lnTo>
                    <a:lnTo>
                      <a:pt x="341" y="208"/>
                    </a:lnTo>
                    <a:lnTo>
                      <a:pt x="340" y="206"/>
                    </a:lnTo>
                    <a:lnTo>
                      <a:pt x="342" y="206"/>
                    </a:lnTo>
                    <a:lnTo>
                      <a:pt x="342" y="180"/>
                    </a:lnTo>
                    <a:lnTo>
                      <a:pt x="340" y="180"/>
                    </a:lnTo>
                    <a:lnTo>
                      <a:pt x="340" y="179"/>
                    </a:lnTo>
                    <a:lnTo>
                      <a:pt x="340" y="176"/>
                    </a:lnTo>
                    <a:lnTo>
                      <a:pt x="340" y="184"/>
                    </a:lnTo>
                    <a:lnTo>
                      <a:pt x="339" y="186"/>
                    </a:lnTo>
                    <a:lnTo>
                      <a:pt x="338" y="186"/>
                    </a:lnTo>
                    <a:lnTo>
                      <a:pt x="339" y="188"/>
                    </a:lnTo>
                    <a:lnTo>
                      <a:pt x="337" y="188"/>
                    </a:lnTo>
                    <a:lnTo>
                      <a:pt x="337" y="206"/>
                    </a:lnTo>
                    <a:lnTo>
                      <a:pt x="334" y="206"/>
                    </a:lnTo>
                    <a:lnTo>
                      <a:pt x="333" y="208"/>
                    </a:lnTo>
                    <a:lnTo>
                      <a:pt x="331" y="206"/>
                    </a:lnTo>
                    <a:lnTo>
                      <a:pt x="331" y="210"/>
                    </a:lnTo>
                    <a:lnTo>
                      <a:pt x="331" y="220"/>
                    </a:lnTo>
                    <a:lnTo>
                      <a:pt x="329" y="220"/>
                    </a:lnTo>
                    <a:lnTo>
                      <a:pt x="329" y="218"/>
                    </a:lnTo>
                    <a:lnTo>
                      <a:pt x="325" y="222"/>
                    </a:lnTo>
                    <a:lnTo>
                      <a:pt x="327" y="222"/>
                    </a:lnTo>
                    <a:lnTo>
                      <a:pt x="329" y="222"/>
                    </a:lnTo>
                    <a:lnTo>
                      <a:pt x="331" y="224"/>
                    </a:lnTo>
                    <a:lnTo>
                      <a:pt x="329" y="226"/>
                    </a:lnTo>
                    <a:lnTo>
                      <a:pt x="330" y="226"/>
                    </a:lnTo>
                    <a:lnTo>
                      <a:pt x="331" y="228"/>
                    </a:lnTo>
                    <a:lnTo>
                      <a:pt x="331" y="232"/>
                    </a:lnTo>
                    <a:lnTo>
                      <a:pt x="328" y="234"/>
                    </a:lnTo>
                    <a:lnTo>
                      <a:pt x="326" y="230"/>
                    </a:lnTo>
                    <a:lnTo>
                      <a:pt x="329" y="230"/>
                    </a:lnTo>
                    <a:lnTo>
                      <a:pt x="331" y="232"/>
                    </a:lnTo>
                    <a:lnTo>
                      <a:pt x="331" y="228"/>
                    </a:lnTo>
                    <a:lnTo>
                      <a:pt x="330" y="228"/>
                    </a:lnTo>
                    <a:lnTo>
                      <a:pt x="329" y="226"/>
                    </a:lnTo>
                    <a:lnTo>
                      <a:pt x="328" y="224"/>
                    </a:lnTo>
                    <a:lnTo>
                      <a:pt x="327" y="222"/>
                    </a:lnTo>
                    <a:lnTo>
                      <a:pt x="327" y="226"/>
                    </a:lnTo>
                    <a:lnTo>
                      <a:pt x="326" y="228"/>
                    </a:lnTo>
                    <a:lnTo>
                      <a:pt x="326" y="236"/>
                    </a:lnTo>
                    <a:lnTo>
                      <a:pt x="323" y="234"/>
                    </a:lnTo>
                    <a:lnTo>
                      <a:pt x="324" y="234"/>
                    </a:lnTo>
                    <a:lnTo>
                      <a:pt x="324" y="232"/>
                    </a:lnTo>
                    <a:lnTo>
                      <a:pt x="325" y="232"/>
                    </a:lnTo>
                    <a:lnTo>
                      <a:pt x="326" y="236"/>
                    </a:lnTo>
                    <a:lnTo>
                      <a:pt x="326" y="228"/>
                    </a:lnTo>
                    <a:lnTo>
                      <a:pt x="325" y="226"/>
                    </a:lnTo>
                    <a:lnTo>
                      <a:pt x="325" y="224"/>
                    </a:lnTo>
                    <a:lnTo>
                      <a:pt x="324" y="224"/>
                    </a:lnTo>
                    <a:lnTo>
                      <a:pt x="323" y="222"/>
                    </a:lnTo>
                    <a:lnTo>
                      <a:pt x="319" y="222"/>
                    </a:lnTo>
                    <a:lnTo>
                      <a:pt x="318" y="221"/>
                    </a:lnTo>
                    <a:lnTo>
                      <a:pt x="318" y="224"/>
                    </a:lnTo>
                    <a:lnTo>
                      <a:pt x="319" y="224"/>
                    </a:lnTo>
                    <a:lnTo>
                      <a:pt x="321" y="226"/>
                    </a:lnTo>
                    <a:lnTo>
                      <a:pt x="324" y="226"/>
                    </a:lnTo>
                    <a:lnTo>
                      <a:pt x="323" y="228"/>
                    </a:lnTo>
                    <a:lnTo>
                      <a:pt x="318" y="228"/>
                    </a:lnTo>
                    <a:lnTo>
                      <a:pt x="318" y="226"/>
                    </a:lnTo>
                    <a:lnTo>
                      <a:pt x="318" y="228"/>
                    </a:lnTo>
                    <a:lnTo>
                      <a:pt x="320" y="230"/>
                    </a:lnTo>
                    <a:lnTo>
                      <a:pt x="322" y="232"/>
                    </a:lnTo>
                    <a:lnTo>
                      <a:pt x="322" y="234"/>
                    </a:lnTo>
                    <a:lnTo>
                      <a:pt x="319" y="236"/>
                    </a:lnTo>
                    <a:lnTo>
                      <a:pt x="319" y="234"/>
                    </a:lnTo>
                    <a:lnTo>
                      <a:pt x="318" y="234"/>
                    </a:lnTo>
                    <a:lnTo>
                      <a:pt x="318" y="244"/>
                    </a:lnTo>
                    <a:lnTo>
                      <a:pt x="319" y="246"/>
                    </a:lnTo>
                    <a:lnTo>
                      <a:pt x="319" y="248"/>
                    </a:lnTo>
                    <a:lnTo>
                      <a:pt x="318" y="248"/>
                    </a:lnTo>
                    <a:lnTo>
                      <a:pt x="318" y="250"/>
                    </a:lnTo>
                    <a:lnTo>
                      <a:pt x="321" y="250"/>
                    </a:lnTo>
                    <a:lnTo>
                      <a:pt x="320" y="252"/>
                    </a:lnTo>
                    <a:lnTo>
                      <a:pt x="317" y="252"/>
                    </a:lnTo>
                    <a:lnTo>
                      <a:pt x="317" y="255"/>
                    </a:lnTo>
                    <a:lnTo>
                      <a:pt x="317" y="330"/>
                    </a:lnTo>
                    <a:lnTo>
                      <a:pt x="316" y="330"/>
                    </a:lnTo>
                    <a:lnTo>
                      <a:pt x="315" y="328"/>
                    </a:lnTo>
                    <a:lnTo>
                      <a:pt x="315" y="362"/>
                    </a:lnTo>
                    <a:lnTo>
                      <a:pt x="315" y="364"/>
                    </a:lnTo>
                    <a:lnTo>
                      <a:pt x="314" y="364"/>
                    </a:lnTo>
                    <a:lnTo>
                      <a:pt x="314" y="368"/>
                    </a:lnTo>
                    <a:lnTo>
                      <a:pt x="311" y="368"/>
                    </a:lnTo>
                    <a:lnTo>
                      <a:pt x="311" y="370"/>
                    </a:lnTo>
                    <a:lnTo>
                      <a:pt x="310" y="368"/>
                    </a:lnTo>
                    <a:lnTo>
                      <a:pt x="310" y="376"/>
                    </a:lnTo>
                    <a:lnTo>
                      <a:pt x="309" y="378"/>
                    </a:lnTo>
                    <a:lnTo>
                      <a:pt x="309" y="380"/>
                    </a:lnTo>
                    <a:lnTo>
                      <a:pt x="310" y="382"/>
                    </a:lnTo>
                    <a:lnTo>
                      <a:pt x="308" y="382"/>
                    </a:lnTo>
                    <a:lnTo>
                      <a:pt x="308" y="380"/>
                    </a:lnTo>
                    <a:lnTo>
                      <a:pt x="307" y="378"/>
                    </a:lnTo>
                    <a:lnTo>
                      <a:pt x="308" y="378"/>
                    </a:lnTo>
                    <a:lnTo>
                      <a:pt x="307" y="376"/>
                    </a:lnTo>
                    <a:lnTo>
                      <a:pt x="307" y="384"/>
                    </a:lnTo>
                    <a:lnTo>
                      <a:pt x="306" y="386"/>
                    </a:lnTo>
                    <a:lnTo>
                      <a:pt x="305" y="384"/>
                    </a:lnTo>
                    <a:lnTo>
                      <a:pt x="307" y="384"/>
                    </a:lnTo>
                    <a:lnTo>
                      <a:pt x="307" y="376"/>
                    </a:lnTo>
                    <a:lnTo>
                      <a:pt x="306" y="376"/>
                    </a:lnTo>
                    <a:lnTo>
                      <a:pt x="305" y="378"/>
                    </a:lnTo>
                    <a:lnTo>
                      <a:pt x="304" y="376"/>
                    </a:lnTo>
                    <a:lnTo>
                      <a:pt x="304" y="374"/>
                    </a:lnTo>
                    <a:lnTo>
                      <a:pt x="306" y="374"/>
                    </a:lnTo>
                    <a:lnTo>
                      <a:pt x="307" y="376"/>
                    </a:lnTo>
                    <a:lnTo>
                      <a:pt x="309" y="374"/>
                    </a:lnTo>
                    <a:lnTo>
                      <a:pt x="309" y="376"/>
                    </a:lnTo>
                    <a:lnTo>
                      <a:pt x="310" y="376"/>
                    </a:lnTo>
                    <a:lnTo>
                      <a:pt x="310" y="368"/>
                    </a:lnTo>
                    <a:lnTo>
                      <a:pt x="309" y="368"/>
                    </a:lnTo>
                    <a:lnTo>
                      <a:pt x="311" y="366"/>
                    </a:lnTo>
                    <a:lnTo>
                      <a:pt x="314" y="368"/>
                    </a:lnTo>
                    <a:lnTo>
                      <a:pt x="314" y="364"/>
                    </a:lnTo>
                    <a:lnTo>
                      <a:pt x="313" y="364"/>
                    </a:lnTo>
                    <a:lnTo>
                      <a:pt x="313" y="362"/>
                    </a:lnTo>
                    <a:lnTo>
                      <a:pt x="315" y="362"/>
                    </a:lnTo>
                    <a:lnTo>
                      <a:pt x="315" y="328"/>
                    </a:lnTo>
                    <a:lnTo>
                      <a:pt x="315" y="327"/>
                    </a:lnTo>
                    <a:lnTo>
                      <a:pt x="315" y="334"/>
                    </a:lnTo>
                    <a:lnTo>
                      <a:pt x="314" y="336"/>
                    </a:lnTo>
                    <a:lnTo>
                      <a:pt x="313" y="338"/>
                    </a:lnTo>
                    <a:lnTo>
                      <a:pt x="313" y="358"/>
                    </a:lnTo>
                    <a:lnTo>
                      <a:pt x="311" y="358"/>
                    </a:lnTo>
                    <a:lnTo>
                      <a:pt x="311" y="362"/>
                    </a:lnTo>
                    <a:lnTo>
                      <a:pt x="310" y="364"/>
                    </a:lnTo>
                    <a:lnTo>
                      <a:pt x="309" y="366"/>
                    </a:lnTo>
                    <a:lnTo>
                      <a:pt x="308" y="365"/>
                    </a:lnTo>
                    <a:lnTo>
                      <a:pt x="308" y="368"/>
                    </a:lnTo>
                    <a:lnTo>
                      <a:pt x="307" y="370"/>
                    </a:lnTo>
                    <a:lnTo>
                      <a:pt x="306" y="370"/>
                    </a:lnTo>
                    <a:lnTo>
                      <a:pt x="305" y="372"/>
                    </a:lnTo>
                    <a:lnTo>
                      <a:pt x="304" y="372"/>
                    </a:lnTo>
                    <a:lnTo>
                      <a:pt x="305" y="370"/>
                    </a:lnTo>
                    <a:lnTo>
                      <a:pt x="307" y="368"/>
                    </a:lnTo>
                    <a:lnTo>
                      <a:pt x="308" y="368"/>
                    </a:lnTo>
                    <a:lnTo>
                      <a:pt x="308" y="365"/>
                    </a:lnTo>
                    <a:lnTo>
                      <a:pt x="307" y="364"/>
                    </a:lnTo>
                    <a:lnTo>
                      <a:pt x="306" y="364"/>
                    </a:lnTo>
                    <a:lnTo>
                      <a:pt x="308" y="362"/>
                    </a:lnTo>
                    <a:lnTo>
                      <a:pt x="311" y="362"/>
                    </a:lnTo>
                    <a:lnTo>
                      <a:pt x="311" y="358"/>
                    </a:lnTo>
                    <a:lnTo>
                      <a:pt x="309" y="358"/>
                    </a:lnTo>
                    <a:lnTo>
                      <a:pt x="310" y="354"/>
                    </a:lnTo>
                    <a:lnTo>
                      <a:pt x="313" y="356"/>
                    </a:lnTo>
                    <a:lnTo>
                      <a:pt x="313" y="358"/>
                    </a:lnTo>
                    <a:lnTo>
                      <a:pt x="313" y="338"/>
                    </a:lnTo>
                    <a:lnTo>
                      <a:pt x="312" y="336"/>
                    </a:lnTo>
                    <a:lnTo>
                      <a:pt x="314" y="336"/>
                    </a:lnTo>
                    <a:lnTo>
                      <a:pt x="314" y="334"/>
                    </a:lnTo>
                    <a:lnTo>
                      <a:pt x="315" y="334"/>
                    </a:lnTo>
                    <a:lnTo>
                      <a:pt x="315" y="327"/>
                    </a:lnTo>
                    <a:lnTo>
                      <a:pt x="314" y="326"/>
                    </a:lnTo>
                    <a:lnTo>
                      <a:pt x="316" y="326"/>
                    </a:lnTo>
                    <a:lnTo>
                      <a:pt x="316" y="328"/>
                    </a:lnTo>
                    <a:lnTo>
                      <a:pt x="317" y="330"/>
                    </a:lnTo>
                    <a:lnTo>
                      <a:pt x="317" y="255"/>
                    </a:lnTo>
                    <a:lnTo>
                      <a:pt x="316" y="256"/>
                    </a:lnTo>
                    <a:lnTo>
                      <a:pt x="316" y="296"/>
                    </a:lnTo>
                    <a:lnTo>
                      <a:pt x="316" y="298"/>
                    </a:lnTo>
                    <a:lnTo>
                      <a:pt x="315" y="296"/>
                    </a:lnTo>
                    <a:lnTo>
                      <a:pt x="316" y="296"/>
                    </a:lnTo>
                    <a:lnTo>
                      <a:pt x="316" y="256"/>
                    </a:lnTo>
                    <a:lnTo>
                      <a:pt x="316" y="288"/>
                    </a:lnTo>
                    <a:lnTo>
                      <a:pt x="312" y="288"/>
                    </a:lnTo>
                    <a:lnTo>
                      <a:pt x="313" y="286"/>
                    </a:lnTo>
                    <a:lnTo>
                      <a:pt x="315" y="286"/>
                    </a:lnTo>
                    <a:lnTo>
                      <a:pt x="316" y="288"/>
                    </a:lnTo>
                    <a:lnTo>
                      <a:pt x="316" y="256"/>
                    </a:lnTo>
                    <a:lnTo>
                      <a:pt x="315" y="262"/>
                    </a:lnTo>
                    <a:lnTo>
                      <a:pt x="312" y="266"/>
                    </a:lnTo>
                    <a:lnTo>
                      <a:pt x="312" y="292"/>
                    </a:lnTo>
                    <a:lnTo>
                      <a:pt x="312" y="294"/>
                    </a:lnTo>
                    <a:lnTo>
                      <a:pt x="312" y="292"/>
                    </a:lnTo>
                    <a:lnTo>
                      <a:pt x="312" y="266"/>
                    </a:lnTo>
                    <a:lnTo>
                      <a:pt x="311" y="268"/>
                    </a:lnTo>
                    <a:lnTo>
                      <a:pt x="311" y="346"/>
                    </a:lnTo>
                    <a:lnTo>
                      <a:pt x="311" y="348"/>
                    </a:lnTo>
                    <a:lnTo>
                      <a:pt x="310" y="348"/>
                    </a:lnTo>
                    <a:lnTo>
                      <a:pt x="309" y="346"/>
                    </a:lnTo>
                    <a:lnTo>
                      <a:pt x="306" y="346"/>
                    </a:lnTo>
                    <a:lnTo>
                      <a:pt x="306" y="368"/>
                    </a:lnTo>
                    <a:lnTo>
                      <a:pt x="305" y="368"/>
                    </a:lnTo>
                    <a:lnTo>
                      <a:pt x="305" y="366"/>
                    </a:lnTo>
                    <a:lnTo>
                      <a:pt x="306" y="366"/>
                    </a:lnTo>
                    <a:lnTo>
                      <a:pt x="306" y="368"/>
                    </a:lnTo>
                    <a:lnTo>
                      <a:pt x="306" y="346"/>
                    </a:lnTo>
                    <a:lnTo>
                      <a:pt x="305" y="346"/>
                    </a:lnTo>
                    <a:lnTo>
                      <a:pt x="305" y="354"/>
                    </a:lnTo>
                    <a:lnTo>
                      <a:pt x="304" y="356"/>
                    </a:lnTo>
                    <a:lnTo>
                      <a:pt x="303" y="356"/>
                    </a:lnTo>
                    <a:lnTo>
                      <a:pt x="303" y="358"/>
                    </a:lnTo>
                    <a:lnTo>
                      <a:pt x="302" y="360"/>
                    </a:lnTo>
                    <a:lnTo>
                      <a:pt x="301" y="360"/>
                    </a:lnTo>
                    <a:lnTo>
                      <a:pt x="299" y="362"/>
                    </a:lnTo>
                    <a:lnTo>
                      <a:pt x="300" y="362"/>
                    </a:lnTo>
                    <a:lnTo>
                      <a:pt x="303" y="360"/>
                    </a:lnTo>
                    <a:lnTo>
                      <a:pt x="303" y="362"/>
                    </a:lnTo>
                    <a:lnTo>
                      <a:pt x="302" y="364"/>
                    </a:lnTo>
                    <a:lnTo>
                      <a:pt x="302" y="378"/>
                    </a:lnTo>
                    <a:lnTo>
                      <a:pt x="301" y="380"/>
                    </a:lnTo>
                    <a:lnTo>
                      <a:pt x="300" y="380"/>
                    </a:lnTo>
                    <a:lnTo>
                      <a:pt x="300" y="382"/>
                    </a:lnTo>
                    <a:lnTo>
                      <a:pt x="298" y="386"/>
                    </a:lnTo>
                    <a:lnTo>
                      <a:pt x="296" y="386"/>
                    </a:lnTo>
                    <a:lnTo>
                      <a:pt x="295" y="385"/>
                    </a:lnTo>
                    <a:lnTo>
                      <a:pt x="295" y="396"/>
                    </a:lnTo>
                    <a:lnTo>
                      <a:pt x="295" y="400"/>
                    </a:lnTo>
                    <a:lnTo>
                      <a:pt x="294" y="402"/>
                    </a:lnTo>
                    <a:lnTo>
                      <a:pt x="293" y="400"/>
                    </a:lnTo>
                    <a:lnTo>
                      <a:pt x="286" y="400"/>
                    </a:lnTo>
                    <a:lnTo>
                      <a:pt x="285" y="398"/>
                    </a:lnTo>
                    <a:lnTo>
                      <a:pt x="287" y="398"/>
                    </a:lnTo>
                    <a:lnTo>
                      <a:pt x="288" y="396"/>
                    </a:lnTo>
                    <a:lnTo>
                      <a:pt x="290" y="396"/>
                    </a:lnTo>
                    <a:lnTo>
                      <a:pt x="292" y="394"/>
                    </a:lnTo>
                    <a:lnTo>
                      <a:pt x="293" y="392"/>
                    </a:lnTo>
                    <a:lnTo>
                      <a:pt x="290" y="392"/>
                    </a:lnTo>
                    <a:lnTo>
                      <a:pt x="290" y="390"/>
                    </a:lnTo>
                    <a:lnTo>
                      <a:pt x="291" y="390"/>
                    </a:lnTo>
                    <a:lnTo>
                      <a:pt x="294" y="388"/>
                    </a:lnTo>
                    <a:lnTo>
                      <a:pt x="294" y="392"/>
                    </a:lnTo>
                    <a:lnTo>
                      <a:pt x="293" y="392"/>
                    </a:lnTo>
                    <a:lnTo>
                      <a:pt x="294" y="394"/>
                    </a:lnTo>
                    <a:lnTo>
                      <a:pt x="293" y="396"/>
                    </a:lnTo>
                    <a:lnTo>
                      <a:pt x="291" y="396"/>
                    </a:lnTo>
                    <a:lnTo>
                      <a:pt x="290" y="398"/>
                    </a:lnTo>
                    <a:lnTo>
                      <a:pt x="293" y="398"/>
                    </a:lnTo>
                    <a:lnTo>
                      <a:pt x="294" y="396"/>
                    </a:lnTo>
                    <a:lnTo>
                      <a:pt x="295" y="396"/>
                    </a:lnTo>
                    <a:lnTo>
                      <a:pt x="295" y="385"/>
                    </a:lnTo>
                    <a:lnTo>
                      <a:pt x="294" y="384"/>
                    </a:lnTo>
                    <a:lnTo>
                      <a:pt x="297" y="384"/>
                    </a:lnTo>
                    <a:lnTo>
                      <a:pt x="298" y="382"/>
                    </a:lnTo>
                    <a:lnTo>
                      <a:pt x="300" y="382"/>
                    </a:lnTo>
                    <a:lnTo>
                      <a:pt x="300" y="380"/>
                    </a:lnTo>
                    <a:lnTo>
                      <a:pt x="299" y="380"/>
                    </a:lnTo>
                    <a:lnTo>
                      <a:pt x="300" y="378"/>
                    </a:lnTo>
                    <a:lnTo>
                      <a:pt x="302" y="378"/>
                    </a:lnTo>
                    <a:lnTo>
                      <a:pt x="302" y="364"/>
                    </a:lnTo>
                    <a:lnTo>
                      <a:pt x="302" y="370"/>
                    </a:lnTo>
                    <a:lnTo>
                      <a:pt x="301" y="372"/>
                    </a:lnTo>
                    <a:lnTo>
                      <a:pt x="301" y="374"/>
                    </a:lnTo>
                    <a:lnTo>
                      <a:pt x="300" y="376"/>
                    </a:lnTo>
                    <a:lnTo>
                      <a:pt x="298" y="376"/>
                    </a:lnTo>
                    <a:lnTo>
                      <a:pt x="298" y="378"/>
                    </a:lnTo>
                    <a:lnTo>
                      <a:pt x="298" y="381"/>
                    </a:lnTo>
                    <a:lnTo>
                      <a:pt x="297" y="382"/>
                    </a:lnTo>
                    <a:lnTo>
                      <a:pt x="294" y="382"/>
                    </a:lnTo>
                    <a:lnTo>
                      <a:pt x="296" y="378"/>
                    </a:lnTo>
                    <a:lnTo>
                      <a:pt x="295" y="378"/>
                    </a:lnTo>
                    <a:lnTo>
                      <a:pt x="294" y="376"/>
                    </a:lnTo>
                    <a:lnTo>
                      <a:pt x="295" y="376"/>
                    </a:lnTo>
                    <a:lnTo>
                      <a:pt x="296" y="378"/>
                    </a:lnTo>
                    <a:lnTo>
                      <a:pt x="298" y="378"/>
                    </a:lnTo>
                    <a:lnTo>
                      <a:pt x="298" y="376"/>
                    </a:lnTo>
                    <a:lnTo>
                      <a:pt x="298" y="374"/>
                    </a:lnTo>
                    <a:lnTo>
                      <a:pt x="300" y="372"/>
                    </a:lnTo>
                    <a:lnTo>
                      <a:pt x="301" y="374"/>
                    </a:lnTo>
                    <a:lnTo>
                      <a:pt x="301" y="372"/>
                    </a:lnTo>
                    <a:lnTo>
                      <a:pt x="301" y="370"/>
                    </a:lnTo>
                    <a:lnTo>
                      <a:pt x="299" y="370"/>
                    </a:lnTo>
                    <a:lnTo>
                      <a:pt x="299" y="368"/>
                    </a:lnTo>
                    <a:lnTo>
                      <a:pt x="301" y="368"/>
                    </a:lnTo>
                    <a:lnTo>
                      <a:pt x="302" y="370"/>
                    </a:lnTo>
                    <a:lnTo>
                      <a:pt x="302" y="364"/>
                    </a:lnTo>
                    <a:lnTo>
                      <a:pt x="301" y="364"/>
                    </a:lnTo>
                    <a:lnTo>
                      <a:pt x="300" y="366"/>
                    </a:lnTo>
                    <a:lnTo>
                      <a:pt x="298" y="366"/>
                    </a:lnTo>
                    <a:lnTo>
                      <a:pt x="298" y="364"/>
                    </a:lnTo>
                    <a:lnTo>
                      <a:pt x="299" y="362"/>
                    </a:lnTo>
                    <a:lnTo>
                      <a:pt x="298" y="362"/>
                    </a:lnTo>
                    <a:lnTo>
                      <a:pt x="298" y="360"/>
                    </a:lnTo>
                    <a:lnTo>
                      <a:pt x="299" y="360"/>
                    </a:lnTo>
                    <a:lnTo>
                      <a:pt x="300" y="358"/>
                    </a:lnTo>
                    <a:lnTo>
                      <a:pt x="303" y="358"/>
                    </a:lnTo>
                    <a:lnTo>
                      <a:pt x="303" y="356"/>
                    </a:lnTo>
                    <a:lnTo>
                      <a:pt x="303" y="354"/>
                    </a:lnTo>
                    <a:lnTo>
                      <a:pt x="305" y="354"/>
                    </a:lnTo>
                    <a:lnTo>
                      <a:pt x="305" y="346"/>
                    </a:lnTo>
                    <a:lnTo>
                      <a:pt x="304" y="346"/>
                    </a:lnTo>
                    <a:lnTo>
                      <a:pt x="305" y="344"/>
                    </a:lnTo>
                    <a:lnTo>
                      <a:pt x="308" y="344"/>
                    </a:lnTo>
                    <a:lnTo>
                      <a:pt x="309" y="346"/>
                    </a:lnTo>
                    <a:lnTo>
                      <a:pt x="311" y="346"/>
                    </a:lnTo>
                    <a:lnTo>
                      <a:pt x="311" y="268"/>
                    </a:lnTo>
                    <a:lnTo>
                      <a:pt x="310" y="269"/>
                    </a:lnTo>
                    <a:lnTo>
                      <a:pt x="310" y="304"/>
                    </a:lnTo>
                    <a:lnTo>
                      <a:pt x="309" y="306"/>
                    </a:lnTo>
                    <a:lnTo>
                      <a:pt x="309" y="320"/>
                    </a:lnTo>
                    <a:lnTo>
                      <a:pt x="308" y="322"/>
                    </a:lnTo>
                    <a:lnTo>
                      <a:pt x="308" y="342"/>
                    </a:lnTo>
                    <a:lnTo>
                      <a:pt x="307" y="342"/>
                    </a:lnTo>
                    <a:lnTo>
                      <a:pt x="307" y="340"/>
                    </a:lnTo>
                    <a:lnTo>
                      <a:pt x="308" y="342"/>
                    </a:lnTo>
                    <a:lnTo>
                      <a:pt x="308" y="322"/>
                    </a:lnTo>
                    <a:lnTo>
                      <a:pt x="308" y="323"/>
                    </a:lnTo>
                    <a:lnTo>
                      <a:pt x="308" y="336"/>
                    </a:lnTo>
                    <a:lnTo>
                      <a:pt x="305" y="338"/>
                    </a:lnTo>
                    <a:lnTo>
                      <a:pt x="305" y="342"/>
                    </a:lnTo>
                    <a:lnTo>
                      <a:pt x="303" y="342"/>
                    </a:lnTo>
                    <a:lnTo>
                      <a:pt x="303" y="344"/>
                    </a:lnTo>
                    <a:lnTo>
                      <a:pt x="302" y="346"/>
                    </a:lnTo>
                    <a:lnTo>
                      <a:pt x="300" y="345"/>
                    </a:lnTo>
                    <a:lnTo>
                      <a:pt x="300" y="356"/>
                    </a:lnTo>
                    <a:lnTo>
                      <a:pt x="297" y="356"/>
                    </a:lnTo>
                    <a:lnTo>
                      <a:pt x="297" y="354"/>
                    </a:lnTo>
                    <a:lnTo>
                      <a:pt x="300" y="354"/>
                    </a:lnTo>
                    <a:lnTo>
                      <a:pt x="300" y="356"/>
                    </a:lnTo>
                    <a:lnTo>
                      <a:pt x="300" y="345"/>
                    </a:lnTo>
                    <a:lnTo>
                      <a:pt x="299" y="344"/>
                    </a:lnTo>
                    <a:lnTo>
                      <a:pt x="299" y="342"/>
                    </a:lnTo>
                    <a:lnTo>
                      <a:pt x="302" y="342"/>
                    </a:lnTo>
                    <a:lnTo>
                      <a:pt x="303" y="340"/>
                    </a:lnTo>
                    <a:lnTo>
                      <a:pt x="304" y="340"/>
                    </a:lnTo>
                    <a:lnTo>
                      <a:pt x="305" y="342"/>
                    </a:lnTo>
                    <a:lnTo>
                      <a:pt x="305" y="338"/>
                    </a:lnTo>
                    <a:lnTo>
                      <a:pt x="305" y="336"/>
                    </a:lnTo>
                    <a:lnTo>
                      <a:pt x="308" y="336"/>
                    </a:lnTo>
                    <a:lnTo>
                      <a:pt x="308" y="323"/>
                    </a:lnTo>
                    <a:lnTo>
                      <a:pt x="308" y="324"/>
                    </a:lnTo>
                    <a:lnTo>
                      <a:pt x="304" y="322"/>
                    </a:lnTo>
                    <a:lnTo>
                      <a:pt x="304" y="320"/>
                    </a:lnTo>
                    <a:lnTo>
                      <a:pt x="309" y="320"/>
                    </a:lnTo>
                    <a:lnTo>
                      <a:pt x="309" y="306"/>
                    </a:lnTo>
                    <a:lnTo>
                      <a:pt x="308" y="305"/>
                    </a:lnTo>
                    <a:lnTo>
                      <a:pt x="308" y="318"/>
                    </a:lnTo>
                    <a:lnTo>
                      <a:pt x="307" y="318"/>
                    </a:lnTo>
                    <a:lnTo>
                      <a:pt x="305" y="316"/>
                    </a:lnTo>
                    <a:lnTo>
                      <a:pt x="304" y="318"/>
                    </a:lnTo>
                    <a:lnTo>
                      <a:pt x="304" y="314"/>
                    </a:lnTo>
                    <a:lnTo>
                      <a:pt x="305" y="314"/>
                    </a:lnTo>
                    <a:lnTo>
                      <a:pt x="305" y="316"/>
                    </a:lnTo>
                    <a:lnTo>
                      <a:pt x="308" y="316"/>
                    </a:lnTo>
                    <a:lnTo>
                      <a:pt x="308" y="318"/>
                    </a:lnTo>
                    <a:lnTo>
                      <a:pt x="308" y="305"/>
                    </a:lnTo>
                    <a:lnTo>
                      <a:pt x="308" y="304"/>
                    </a:lnTo>
                    <a:lnTo>
                      <a:pt x="306" y="304"/>
                    </a:lnTo>
                    <a:lnTo>
                      <a:pt x="306" y="308"/>
                    </a:lnTo>
                    <a:lnTo>
                      <a:pt x="305" y="310"/>
                    </a:lnTo>
                    <a:lnTo>
                      <a:pt x="304" y="308"/>
                    </a:lnTo>
                    <a:lnTo>
                      <a:pt x="306" y="308"/>
                    </a:lnTo>
                    <a:lnTo>
                      <a:pt x="306" y="304"/>
                    </a:lnTo>
                    <a:lnTo>
                      <a:pt x="305" y="304"/>
                    </a:lnTo>
                    <a:lnTo>
                      <a:pt x="305" y="302"/>
                    </a:lnTo>
                    <a:lnTo>
                      <a:pt x="307" y="302"/>
                    </a:lnTo>
                    <a:lnTo>
                      <a:pt x="308" y="304"/>
                    </a:lnTo>
                    <a:lnTo>
                      <a:pt x="310" y="304"/>
                    </a:lnTo>
                    <a:lnTo>
                      <a:pt x="310" y="269"/>
                    </a:lnTo>
                    <a:lnTo>
                      <a:pt x="310" y="298"/>
                    </a:lnTo>
                    <a:lnTo>
                      <a:pt x="308" y="300"/>
                    </a:lnTo>
                    <a:lnTo>
                      <a:pt x="305" y="300"/>
                    </a:lnTo>
                    <a:lnTo>
                      <a:pt x="304" y="298"/>
                    </a:lnTo>
                    <a:lnTo>
                      <a:pt x="310" y="298"/>
                    </a:lnTo>
                    <a:lnTo>
                      <a:pt x="310" y="269"/>
                    </a:lnTo>
                    <a:lnTo>
                      <a:pt x="308" y="272"/>
                    </a:lnTo>
                    <a:lnTo>
                      <a:pt x="308" y="296"/>
                    </a:lnTo>
                    <a:lnTo>
                      <a:pt x="304" y="296"/>
                    </a:lnTo>
                    <a:lnTo>
                      <a:pt x="306" y="294"/>
                    </a:lnTo>
                    <a:lnTo>
                      <a:pt x="308" y="294"/>
                    </a:lnTo>
                    <a:lnTo>
                      <a:pt x="308" y="296"/>
                    </a:lnTo>
                    <a:lnTo>
                      <a:pt x="308" y="272"/>
                    </a:lnTo>
                    <a:lnTo>
                      <a:pt x="303" y="276"/>
                    </a:lnTo>
                    <a:lnTo>
                      <a:pt x="303" y="318"/>
                    </a:lnTo>
                    <a:lnTo>
                      <a:pt x="302" y="318"/>
                    </a:lnTo>
                    <a:lnTo>
                      <a:pt x="302" y="316"/>
                    </a:lnTo>
                    <a:lnTo>
                      <a:pt x="303" y="318"/>
                    </a:lnTo>
                    <a:lnTo>
                      <a:pt x="303" y="276"/>
                    </a:lnTo>
                    <a:lnTo>
                      <a:pt x="302" y="276"/>
                    </a:lnTo>
                    <a:lnTo>
                      <a:pt x="302" y="340"/>
                    </a:lnTo>
                    <a:lnTo>
                      <a:pt x="300" y="340"/>
                    </a:lnTo>
                    <a:lnTo>
                      <a:pt x="299" y="338"/>
                    </a:lnTo>
                    <a:lnTo>
                      <a:pt x="302" y="338"/>
                    </a:lnTo>
                    <a:lnTo>
                      <a:pt x="302" y="340"/>
                    </a:lnTo>
                    <a:lnTo>
                      <a:pt x="302" y="276"/>
                    </a:lnTo>
                    <a:lnTo>
                      <a:pt x="301" y="277"/>
                    </a:lnTo>
                    <a:lnTo>
                      <a:pt x="301" y="316"/>
                    </a:lnTo>
                    <a:lnTo>
                      <a:pt x="301" y="318"/>
                    </a:lnTo>
                    <a:lnTo>
                      <a:pt x="298" y="318"/>
                    </a:lnTo>
                    <a:lnTo>
                      <a:pt x="299" y="316"/>
                    </a:lnTo>
                    <a:lnTo>
                      <a:pt x="301" y="316"/>
                    </a:lnTo>
                    <a:lnTo>
                      <a:pt x="301" y="277"/>
                    </a:lnTo>
                    <a:lnTo>
                      <a:pt x="301" y="278"/>
                    </a:lnTo>
                    <a:lnTo>
                      <a:pt x="301" y="280"/>
                    </a:lnTo>
                    <a:lnTo>
                      <a:pt x="301" y="294"/>
                    </a:lnTo>
                    <a:lnTo>
                      <a:pt x="299" y="294"/>
                    </a:lnTo>
                    <a:lnTo>
                      <a:pt x="299" y="292"/>
                    </a:lnTo>
                    <a:lnTo>
                      <a:pt x="301" y="292"/>
                    </a:lnTo>
                    <a:lnTo>
                      <a:pt x="301" y="294"/>
                    </a:lnTo>
                    <a:lnTo>
                      <a:pt x="301" y="280"/>
                    </a:lnTo>
                    <a:lnTo>
                      <a:pt x="301" y="278"/>
                    </a:lnTo>
                    <a:lnTo>
                      <a:pt x="301" y="277"/>
                    </a:lnTo>
                    <a:lnTo>
                      <a:pt x="298" y="278"/>
                    </a:lnTo>
                    <a:lnTo>
                      <a:pt x="298" y="350"/>
                    </a:lnTo>
                    <a:lnTo>
                      <a:pt x="297" y="352"/>
                    </a:lnTo>
                    <a:lnTo>
                      <a:pt x="296" y="352"/>
                    </a:lnTo>
                    <a:lnTo>
                      <a:pt x="296" y="368"/>
                    </a:lnTo>
                    <a:lnTo>
                      <a:pt x="295" y="370"/>
                    </a:lnTo>
                    <a:lnTo>
                      <a:pt x="294" y="370"/>
                    </a:lnTo>
                    <a:lnTo>
                      <a:pt x="295" y="372"/>
                    </a:lnTo>
                    <a:lnTo>
                      <a:pt x="294" y="372"/>
                    </a:lnTo>
                    <a:lnTo>
                      <a:pt x="294" y="374"/>
                    </a:lnTo>
                    <a:lnTo>
                      <a:pt x="293" y="374"/>
                    </a:lnTo>
                    <a:lnTo>
                      <a:pt x="293" y="378"/>
                    </a:lnTo>
                    <a:lnTo>
                      <a:pt x="293" y="380"/>
                    </a:lnTo>
                    <a:lnTo>
                      <a:pt x="292" y="380"/>
                    </a:lnTo>
                    <a:lnTo>
                      <a:pt x="293" y="382"/>
                    </a:lnTo>
                    <a:lnTo>
                      <a:pt x="291" y="382"/>
                    </a:lnTo>
                    <a:lnTo>
                      <a:pt x="289" y="384"/>
                    </a:lnTo>
                    <a:lnTo>
                      <a:pt x="291" y="384"/>
                    </a:lnTo>
                    <a:lnTo>
                      <a:pt x="290" y="386"/>
                    </a:lnTo>
                    <a:lnTo>
                      <a:pt x="288" y="386"/>
                    </a:lnTo>
                    <a:lnTo>
                      <a:pt x="289" y="388"/>
                    </a:lnTo>
                    <a:lnTo>
                      <a:pt x="289" y="390"/>
                    </a:lnTo>
                    <a:lnTo>
                      <a:pt x="287" y="388"/>
                    </a:lnTo>
                    <a:lnTo>
                      <a:pt x="288" y="386"/>
                    </a:lnTo>
                    <a:lnTo>
                      <a:pt x="285" y="386"/>
                    </a:lnTo>
                    <a:lnTo>
                      <a:pt x="284" y="384"/>
                    </a:lnTo>
                    <a:lnTo>
                      <a:pt x="282" y="386"/>
                    </a:lnTo>
                    <a:lnTo>
                      <a:pt x="279" y="386"/>
                    </a:lnTo>
                    <a:lnTo>
                      <a:pt x="278" y="388"/>
                    </a:lnTo>
                    <a:lnTo>
                      <a:pt x="282" y="388"/>
                    </a:lnTo>
                    <a:lnTo>
                      <a:pt x="284" y="390"/>
                    </a:lnTo>
                    <a:lnTo>
                      <a:pt x="285" y="392"/>
                    </a:lnTo>
                    <a:lnTo>
                      <a:pt x="287" y="394"/>
                    </a:lnTo>
                    <a:lnTo>
                      <a:pt x="288" y="396"/>
                    </a:lnTo>
                    <a:lnTo>
                      <a:pt x="286" y="396"/>
                    </a:lnTo>
                    <a:lnTo>
                      <a:pt x="285" y="394"/>
                    </a:lnTo>
                    <a:lnTo>
                      <a:pt x="284" y="392"/>
                    </a:lnTo>
                    <a:lnTo>
                      <a:pt x="283" y="392"/>
                    </a:lnTo>
                    <a:lnTo>
                      <a:pt x="283" y="391"/>
                    </a:lnTo>
                    <a:lnTo>
                      <a:pt x="283" y="394"/>
                    </a:lnTo>
                    <a:lnTo>
                      <a:pt x="281" y="394"/>
                    </a:lnTo>
                    <a:lnTo>
                      <a:pt x="281" y="392"/>
                    </a:lnTo>
                    <a:lnTo>
                      <a:pt x="282" y="392"/>
                    </a:lnTo>
                    <a:lnTo>
                      <a:pt x="283" y="394"/>
                    </a:lnTo>
                    <a:lnTo>
                      <a:pt x="283" y="391"/>
                    </a:lnTo>
                    <a:lnTo>
                      <a:pt x="282" y="390"/>
                    </a:lnTo>
                    <a:lnTo>
                      <a:pt x="280" y="390"/>
                    </a:lnTo>
                    <a:lnTo>
                      <a:pt x="282" y="388"/>
                    </a:lnTo>
                    <a:lnTo>
                      <a:pt x="279" y="388"/>
                    </a:lnTo>
                    <a:lnTo>
                      <a:pt x="278" y="390"/>
                    </a:lnTo>
                    <a:lnTo>
                      <a:pt x="276" y="390"/>
                    </a:lnTo>
                    <a:lnTo>
                      <a:pt x="278" y="388"/>
                    </a:lnTo>
                    <a:lnTo>
                      <a:pt x="277" y="386"/>
                    </a:lnTo>
                    <a:lnTo>
                      <a:pt x="277" y="384"/>
                    </a:lnTo>
                    <a:lnTo>
                      <a:pt x="277" y="386"/>
                    </a:lnTo>
                    <a:lnTo>
                      <a:pt x="276" y="386"/>
                    </a:lnTo>
                    <a:lnTo>
                      <a:pt x="276" y="388"/>
                    </a:lnTo>
                    <a:lnTo>
                      <a:pt x="276" y="390"/>
                    </a:lnTo>
                    <a:lnTo>
                      <a:pt x="275" y="392"/>
                    </a:lnTo>
                    <a:lnTo>
                      <a:pt x="274" y="392"/>
                    </a:lnTo>
                    <a:lnTo>
                      <a:pt x="273" y="390"/>
                    </a:lnTo>
                    <a:lnTo>
                      <a:pt x="276" y="390"/>
                    </a:lnTo>
                    <a:lnTo>
                      <a:pt x="276" y="388"/>
                    </a:lnTo>
                    <a:lnTo>
                      <a:pt x="275" y="388"/>
                    </a:lnTo>
                    <a:lnTo>
                      <a:pt x="274" y="388"/>
                    </a:lnTo>
                    <a:lnTo>
                      <a:pt x="275" y="384"/>
                    </a:lnTo>
                    <a:lnTo>
                      <a:pt x="277" y="384"/>
                    </a:lnTo>
                    <a:lnTo>
                      <a:pt x="280" y="384"/>
                    </a:lnTo>
                    <a:lnTo>
                      <a:pt x="280" y="382"/>
                    </a:lnTo>
                    <a:lnTo>
                      <a:pt x="278" y="382"/>
                    </a:lnTo>
                    <a:lnTo>
                      <a:pt x="278" y="380"/>
                    </a:lnTo>
                    <a:lnTo>
                      <a:pt x="280" y="378"/>
                    </a:lnTo>
                    <a:lnTo>
                      <a:pt x="281" y="380"/>
                    </a:lnTo>
                    <a:lnTo>
                      <a:pt x="282" y="380"/>
                    </a:lnTo>
                    <a:lnTo>
                      <a:pt x="283" y="378"/>
                    </a:lnTo>
                    <a:lnTo>
                      <a:pt x="280" y="376"/>
                    </a:lnTo>
                    <a:lnTo>
                      <a:pt x="277" y="376"/>
                    </a:lnTo>
                    <a:lnTo>
                      <a:pt x="276" y="378"/>
                    </a:lnTo>
                    <a:lnTo>
                      <a:pt x="274" y="378"/>
                    </a:lnTo>
                    <a:lnTo>
                      <a:pt x="273" y="377"/>
                    </a:lnTo>
                    <a:lnTo>
                      <a:pt x="273" y="386"/>
                    </a:lnTo>
                    <a:lnTo>
                      <a:pt x="270" y="386"/>
                    </a:lnTo>
                    <a:lnTo>
                      <a:pt x="270" y="387"/>
                    </a:lnTo>
                    <a:lnTo>
                      <a:pt x="272" y="388"/>
                    </a:lnTo>
                    <a:lnTo>
                      <a:pt x="271" y="390"/>
                    </a:lnTo>
                    <a:lnTo>
                      <a:pt x="271" y="392"/>
                    </a:lnTo>
                    <a:lnTo>
                      <a:pt x="269" y="392"/>
                    </a:lnTo>
                    <a:lnTo>
                      <a:pt x="269" y="398"/>
                    </a:lnTo>
                    <a:lnTo>
                      <a:pt x="269" y="400"/>
                    </a:lnTo>
                    <a:lnTo>
                      <a:pt x="267" y="400"/>
                    </a:lnTo>
                    <a:lnTo>
                      <a:pt x="267" y="402"/>
                    </a:lnTo>
                    <a:lnTo>
                      <a:pt x="264" y="402"/>
                    </a:lnTo>
                    <a:lnTo>
                      <a:pt x="264" y="400"/>
                    </a:lnTo>
                    <a:lnTo>
                      <a:pt x="264" y="396"/>
                    </a:lnTo>
                    <a:lnTo>
                      <a:pt x="269" y="398"/>
                    </a:lnTo>
                    <a:lnTo>
                      <a:pt x="269" y="392"/>
                    </a:lnTo>
                    <a:lnTo>
                      <a:pt x="269" y="394"/>
                    </a:lnTo>
                    <a:lnTo>
                      <a:pt x="267" y="392"/>
                    </a:lnTo>
                    <a:lnTo>
                      <a:pt x="267" y="390"/>
                    </a:lnTo>
                    <a:lnTo>
                      <a:pt x="269" y="388"/>
                    </a:lnTo>
                    <a:lnTo>
                      <a:pt x="269" y="387"/>
                    </a:lnTo>
                    <a:lnTo>
                      <a:pt x="268" y="388"/>
                    </a:lnTo>
                    <a:lnTo>
                      <a:pt x="268" y="386"/>
                    </a:lnTo>
                    <a:lnTo>
                      <a:pt x="268" y="385"/>
                    </a:lnTo>
                    <a:lnTo>
                      <a:pt x="268" y="388"/>
                    </a:lnTo>
                    <a:lnTo>
                      <a:pt x="266" y="390"/>
                    </a:lnTo>
                    <a:lnTo>
                      <a:pt x="265" y="390"/>
                    </a:lnTo>
                    <a:lnTo>
                      <a:pt x="264" y="392"/>
                    </a:lnTo>
                    <a:lnTo>
                      <a:pt x="264" y="396"/>
                    </a:lnTo>
                    <a:lnTo>
                      <a:pt x="262" y="398"/>
                    </a:lnTo>
                    <a:lnTo>
                      <a:pt x="261" y="400"/>
                    </a:lnTo>
                    <a:lnTo>
                      <a:pt x="259" y="402"/>
                    </a:lnTo>
                    <a:lnTo>
                      <a:pt x="260" y="402"/>
                    </a:lnTo>
                    <a:lnTo>
                      <a:pt x="257" y="404"/>
                    </a:lnTo>
                    <a:lnTo>
                      <a:pt x="256" y="404"/>
                    </a:lnTo>
                    <a:lnTo>
                      <a:pt x="255" y="402"/>
                    </a:lnTo>
                    <a:lnTo>
                      <a:pt x="256" y="400"/>
                    </a:lnTo>
                    <a:lnTo>
                      <a:pt x="256" y="398"/>
                    </a:lnTo>
                    <a:lnTo>
                      <a:pt x="257" y="398"/>
                    </a:lnTo>
                    <a:lnTo>
                      <a:pt x="256" y="396"/>
                    </a:lnTo>
                    <a:lnTo>
                      <a:pt x="256" y="398"/>
                    </a:lnTo>
                    <a:lnTo>
                      <a:pt x="254" y="397"/>
                    </a:lnTo>
                    <a:lnTo>
                      <a:pt x="253" y="402"/>
                    </a:lnTo>
                    <a:lnTo>
                      <a:pt x="250" y="402"/>
                    </a:lnTo>
                    <a:lnTo>
                      <a:pt x="250" y="406"/>
                    </a:lnTo>
                    <a:lnTo>
                      <a:pt x="245" y="406"/>
                    </a:lnTo>
                    <a:lnTo>
                      <a:pt x="245" y="408"/>
                    </a:lnTo>
                    <a:lnTo>
                      <a:pt x="241" y="408"/>
                    </a:lnTo>
                    <a:lnTo>
                      <a:pt x="241" y="420"/>
                    </a:lnTo>
                    <a:lnTo>
                      <a:pt x="240" y="420"/>
                    </a:lnTo>
                    <a:lnTo>
                      <a:pt x="240" y="424"/>
                    </a:lnTo>
                    <a:lnTo>
                      <a:pt x="239" y="426"/>
                    </a:lnTo>
                    <a:lnTo>
                      <a:pt x="238" y="426"/>
                    </a:lnTo>
                    <a:lnTo>
                      <a:pt x="236" y="424"/>
                    </a:lnTo>
                    <a:lnTo>
                      <a:pt x="235" y="424"/>
                    </a:lnTo>
                    <a:lnTo>
                      <a:pt x="237" y="422"/>
                    </a:lnTo>
                    <a:lnTo>
                      <a:pt x="238" y="424"/>
                    </a:lnTo>
                    <a:lnTo>
                      <a:pt x="240" y="424"/>
                    </a:lnTo>
                    <a:lnTo>
                      <a:pt x="240" y="420"/>
                    </a:lnTo>
                    <a:lnTo>
                      <a:pt x="239" y="420"/>
                    </a:lnTo>
                    <a:lnTo>
                      <a:pt x="239" y="418"/>
                    </a:lnTo>
                    <a:lnTo>
                      <a:pt x="240" y="418"/>
                    </a:lnTo>
                    <a:lnTo>
                      <a:pt x="241" y="420"/>
                    </a:lnTo>
                    <a:lnTo>
                      <a:pt x="241" y="408"/>
                    </a:lnTo>
                    <a:lnTo>
                      <a:pt x="240" y="408"/>
                    </a:lnTo>
                    <a:lnTo>
                      <a:pt x="240" y="410"/>
                    </a:lnTo>
                    <a:lnTo>
                      <a:pt x="239" y="412"/>
                    </a:lnTo>
                    <a:lnTo>
                      <a:pt x="236" y="412"/>
                    </a:lnTo>
                    <a:lnTo>
                      <a:pt x="237" y="410"/>
                    </a:lnTo>
                    <a:lnTo>
                      <a:pt x="240" y="410"/>
                    </a:lnTo>
                    <a:lnTo>
                      <a:pt x="240" y="408"/>
                    </a:lnTo>
                    <a:lnTo>
                      <a:pt x="235" y="408"/>
                    </a:lnTo>
                    <a:lnTo>
                      <a:pt x="234" y="406"/>
                    </a:lnTo>
                    <a:lnTo>
                      <a:pt x="233" y="408"/>
                    </a:lnTo>
                    <a:lnTo>
                      <a:pt x="235" y="410"/>
                    </a:lnTo>
                    <a:lnTo>
                      <a:pt x="234" y="410"/>
                    </a:lnTo>
                    <a:lnTo>
                      <a:pt x="235" y="414"/>
                    </a:lnTo>
                    <a:lnTo>
                      <a:pt x="234" y="414"/>
                    </a:lnTo>
                    <a:lnTo>
                      <a:pt x="238" y="416"/>
                    </a:lnTo>
                    <a:lnTo>
                      <a:pt x="236" y="418"/>
                    </a:lnTo>
                    <a:lnTo>
                      <a:pt x="236" y="420"/>
                    </a:lnTo>
                    <a:lnTo>
                      <a:pt x="235" y="422"/>
                    </a:lnTo>
                    <a:lnTo>
                      <a:pt x="235" y="428"/>
                    </a:lnTo>
                    <a:lnTo>
                      <a:pt x="233" y="428"/>
                    </a:lnTo>
                    <a:lnTo>
                      <a:pt x="232" y="430"/>
                    </a:lnTo>
                    <a:lnTo>
                      <a:pt x="231" y="430"/>
                    </a:lnTo>
                    <a:lnTo>
                      <a:pt x="230" y="432"/>
                    </a:lnTo>
                    <a:lnTo>
                      <a:pt x="232" y="432"/>
                    </a:lnTo>
                    <a:lnTo>
                      <a:pt x="232" y="434"/>
                    </a:lnTo>
                    <a:lnTo>
                      <a:pt x="225" y="434"/>
                    </a:lnTo>
                    <a:lnTo>
                      <a:pt x="225" y="432"/>
                    </a:lnTo>
                    <a:lnTo>
                      <a:pt x="227" y="432"/>
                    </a:lnTo>
                    <a:lnTo>
                      <a:pt x="229" y="430"/>
                    </a:lnTo>
                    <a:lnTo>
                      <a:pt x="231" y="428"/>
                    </a:lnTo>
                    <a:lnTo>
                      <a:pt x="232" y="428"/>
                    </a:lnTo>
                    <a:lnTo>
                      <a:pt x="233" y="426"/>
                    </a:lnTo>
                    <a:lnTo>
                      <a:pt x="235" y="428"/>
                    </a:lnTo>
                    <a:lnTo>
                      <a:pt x="235" y="422"/>
                    </a:lnTo>
                    <a:lnTo>
                      <a:pt x="233" y="422"/>
                    </a:lnTo>
                    <a:lnTo>
                      <a:pt x="233" y="420"/>
                    </a:lnTo>
                    <a:lnTo>
                      <a:pt x="236" y="420"/>
                    </a:lnTo>
                    <a:lnTo>
                      <a:pt x="236" y="418"/>
                    </a:lnTo>
                    <a:lnTo>
                      <a:pt x="235" y="416"/>
                    </a:lnTo>
                    <a:lnTo>
                      <a:pt x="233" y="416"/>
                    </a:lnTo>
                    <a:lnTo>
                      <a:pt x="234" y="414"/>
                    </a:lnTo>
                    <a:lnTo>
                      <a:pt x="232" y="414"/>
                    </a:lnTo>
                    <a:lnTo>
                      <a:pt x="232" y="416"/>
                    </a:lnTo>
                    <a:lnTo>
                      <a:pt x="231" y="418"/>
                    </a:lnTo>
                    <a:lnTo>
                      <a:pt x="230" y="418"/>
                    </a:lnTo>
                    <a:lnTo>
                      <a:pt x="230" y="428"/>
                    </a:lnTo>
                    <a:lnTo>
                      <a:pt x="228" y="430"/>
                    </a:lnTo>
                    <a:lnTo>
                      <a:pt x="227" y="426"/>
                    </a:lnTo>
                    <a:lnTo>
                      <a:pt x="226" y="426"/>
                    </a:lnTo>
                    <a:lnTo>
                      <a:pt x="226" y="428"/>
                    </a:lnTo>
                    <a:lnTo>
                      <a:pt x="225" y="430"/>
                    </a:lnTo>
                    <a:lnTo>
                      <a:pt x="225" y="434"/>
                    </a:lnTo>
                    <a:lnTo>
                      <a:pt x="220" y="434"/>
                    </a:lnTo>
                    <a:lnTo>
                      <a:pt x="221" y="432"/>
                    </a:lnTo>
                    <a:lnTo>
                      <a:pt x="223" y="432"/>
                    </a:lnTo>
                    <a:lnTo>
                      <a:pt x="225" y="434"/>
                    </a:lnTo>
                    <a:lnTo>
                      <a:pt x="225" y="430"/>
                    </a:lnTo>
                    <a:lnTo>
                      <a:pt x="221" y="430"/>
                    </a:lnTo>
                    <a:lnTo>
                      <a:pt x="222" y="428"/>
                    </a:lnTo>
                    <a:lnTo>
                      <a:pt x="224" y="426"/>
                    </a:lnTo>
                    <a:lnTo>
                      <a:pt x="222" y="426"/>
                    </a:lnTo>
                    <a:lnTo>
                      <a:pt x="224" y="422"/>
                    </a:lnTo>
                    <a:lnTo>
                      <a:pt x="226" y="426"/>
                    </a:lnTo>
                    <a:lnTo>
                      <a:pt x="224" y="426"/>
                    </a:lnTo>
                    <a:lnTo>
                      <a:pt x="226" y="428"/>
                    </a:lnTo>
                    <a:lnTo>
                      <a:pt x="226" y="426"/>
                    </a:lnTo>
                    <a:lnTo>
                      <a:pt x="229" y="424"/>
                    </a:lnTo>
                    <a:lnTo>
                      <a:pt x="229" y="426"/>
                    </a:lnTo>
                    <a:lnTo>
                      <a:pt x="229" y="428"/>
                    </a:lnTo>
                    <a:lnTo>
                      <a:pt x="230" y="428"/>
                    </a:lnTo>
                    <a:lnTo>
                      <a:pt x="230" y="418"/>
                    </a:lnTo>
                    <a:lnTo>
                      <a:pt x="229" y="418"/>
                    </a:lnTo>
                    <a:lnTo>
                      <a:pt x="230" y="420"/>
                    </a:lnTo>
                    <a:lnTo>
                      <a:pt x="227" y="420"/>
                    </a:lnTo>
                    <a:lnTo>
                      <a:pt x="228" y="418"/>
                    </a:lnTo>
                    <a:lnTo>
                      <a:pt x="229" y="418"/>
                    </a:lnTo>
                    <a:lnTo>
                      <a:pt x="228" y="416"/>
                    </a:lnTo>
                    <a:lnTo>
                      <a:pt x="232" y="416"/>
                    </a:lnTo>
                    <a:lnTo>
                      <a:pt x="232" y="414"/>
                    </a:lnTo>
                    <a:lnTo>
                      <a:pt x="230" y="414"/>
                    </a:lnTo>
                    <a:lnTo>
                      <a:pt x="229" y="412"/>
                    </a:lnTo>
                    <a:lnTo>
                      <a:pt x="227" y="414"/>
                    </a:lnTo>
                    <a:lnTo>
                      <a:pt x="225" y="410"/>
                    </a:lnTo>
                    <a:lnTo>
                      <a:pt x="230" y="412"/>
                    </a:lnTo>
                    <a:lnTo>
                      <a:pt x="231" y="410"/>
                    </a:lnTo>
                    <a:lnTo>
                      <a:pt x="230" y="408"/>
                    </a:lnTo>
                    <a:lnTo>
                      <a:pt x="231" y="406"/>
                    </a:lnTo>
                    <a:lnTo>
                      <a:pt x="229" y="406"/>
                    </a:lnTo>
                    <a:lnTo>
                      <a:pt x="229" y="408"/>
                    </a:lnTo>
                    <a:lnTo>
                      <a:pt x="227" y="408"/>
                    </a:lnTo>
                    <a:lnTo>
                      <a:pt x="229" y="406"/>
                    </a:lnTo>
                    <a:lnTo>
                      <a:pt x="229" y="408"/>
                    </a:lnTo>
                    <a:lnTo>
                      <a:pt x="229" y="406"/>
                    </a:lnTo>
                    <a:lnTo>
                      <a:pt x="229" y="404"/>
                    </a:lnTo>
                    <a:lnTo>
                      <a:pt x="237" y="404"/>
                    </a:lnTo>
                    <a:lnTo>
                      <a:pt x="237" y="406"/>
                    </a:lnTo>
                    <a:lnTo>
                      <a:pt x="239" y="406"/>
                    </a:lnTo>
                    <a:lnTo>
                      <a:pt x="239" y="404"/>
                    </a:lnTo>
                    <a:lnTo>
                      <a:pt x="239" y="402"/>
                    </a:lnTo>
                    <a:lnTo>
                      <a:pt x="239" y="400"/>
                    </a:lnTo>
                    <a:lnTo>
                      <a:pt x="240" y="398"/>
                    </a:lnTo>
                    <a:lnTo>
                      <a:pt x="246" y="398"/>
                    </a:lnTo>
                    <a:lnTo>
                      <a:pt x="245" y="400"/>
                    </a:lnTo>
                    <a:lnTo>
                      <a:pt x="244" y="402"/>
                    </a:lnTo>
                    <a:lnTo>
                      <a:pt x="246" y="404"/>
                    </a:lnTo>
                    <a:lnTo>
                      <a:pt x="250" y="404"/>
                    </a:lnTo>
                    <a:lnTo>
                      <a:pt x="250" y="406"/>
                    </a:lnTo>
                    <a:lnTo>
                      <a:pt x="250" y="402"/>
                    </a:lnTo>
                    <a:lnTo>
                      <a:pt x="249" y="402"/>
                    </a:lnTo>
                    <a:lnTo>
                      <a:pt x="252" y="398"/>
                    </a:lnTo>
                    <a:lnTo>
                      <a:pt x="254" y="397"/>
                    </a:lnTo>
                    <a:lnTo>
                      <a:pt x="253" y="396"/>
                    </a:lnTo>
                    <a:lnTo>
                      <a:pt x="250" y="396"/>
                    </a:lnTo>
                    <a:lnTo>
                      <a:pt x="251" y="394"/>
                    </a:lnTo>
                    <a:lnTo>
                      <a:pt x="252" y="394"/>
                    </a:lnTo>
                    <a:lnTo>
                      <a:pt x="252" y="392"/>
                    </a:lnTo>
                    <a:lnTo>
                      <a:pt x="250" y="392"/>
                    </a:lnTo>
                    <a:lnTo>
                      <a:pt x="253" y="390"/>
                    </a:lnTo>
                    <a:lnTo>
                      <a:pt x="251" y="390"/>
                    </a:lnTo>
                    <a:lnTo>
                      <a:pt x="250" y="392"/>
                    </a:lnTo>
                    <a:lnTo>
                      <a:pt x="250" y="400"/>
                    </a:lnTo>
                    <a:lnTo>
                      <a:pt x="248" y="400"/>
                    </a:lnTo>
                    <a:lnTo>
                      <a:pt x="247" y="398"/>
                    </a:lnTo>
                    <a:lnTo>
                      <a:pt x="250" y="398"/>
                    </a:lnTo>
                    <a:lnTo>
                      <a:pt x="250" y="400"/>
                    </a:lnTo>
                    <a:lnTo>
                      <a:pt x="250" y="392"/>
                    </a:lnTo>
                    <a:lnTo>
                      <a:pt x="249" y="394"/>
                    </a:lnTo>
                    <a:lnTo>
                      <a:pt x="248" y="394"/>
                    </a:lnTo>
                    <a:lnTo>
                      <a:pt x="248" y="396"/>
                    </a:lnTo>
                    <a:lnTo>
                      <a:pt x="246" y="396"/>
                    </a:lnTo>
                    <a:lnTo>
                      <a:pt x="245" y="394"/>
                    </a:lnTo>
                    <a:lnTo>
                      <a:pt x="241" y="394"/>
                    </a:lnTo>
                    <a:lnTo>
                      <a:pt x="239" y="392"/>
                    </a:lnTo>
                    <a:lnTo>
                      <a:pt x="239" y="398"/>
                    </a:lnTo>
                    <a:lnTo>
                      <a:pt x="238" y="398"/>
                    </a:lnTo>
                    <a:lnTo>
                      <a:pt x="236" y="400"/>
                    </a:lnTo>
                    <a:lnTo>
                      <a:pt x="234" y="400"/>
                    </a:lnTo>
                    <a:lnTo>
                      <a:pt x="231" y="400"/>
                    </a:lnTo>
                    <a:lnTo>
                      <a:pt x="231" y="402"/>
                    </a:lnTo>
                    <a:lnTo>
                      <a:pt x="228" y="400"/>
                    </a:lnTo>
                    <a:lnTo>
                      <a:pt x="229" y="398"/>
                    </a:lnTo>
                    <a:lnTo>
                      <a:pt x="230" y="400"/>
                    </a:lnTo>
                    <a:lnTo>
                      <a:pt x="232" y="398"/>
                    </a:lnTo>
                    <a:lnTo>
                      <a:pt x="232" y="396"/>
                    </a:lnTo>
                    <a:lnTo>
                      <a:pt x="233" y="396"/>
                    </a:lnTo>
                    <a:lnTo>
                      <a:pt x="233" y="398"/>
                    </a:lnTo>
                    <a:lnTo>
                      <a:pt x="234" y="400"/>
                    </a:lnTo>
                    <a:lnTo>
                      <a:pt x="235" y="398"/>
                    </a:lnTo>
                    <a:lnTo>
                      <a:pt x="235" y="396"/>
                    </a:lnTo>
                    <a:lnTo>
                      <a:pt x="235" y="394"/>
                    </a:lnTo>
                    <a:lnTo>
                      <a:pt x="236" y="394"/>
                    </a:lnTo>
                    <a:lnTo>
                      <a:pt x="236" y="396"/>
                    </a:lnTo>
                    <a:lnTo>
                      <a:pt x="239" y="396"/>
                    </a:lnTo>
                    <a:lnTo>
                      <a:pt x="239" y="398"/>
                    </a:lnTo>
                    <a:lnTo>
                      <a:pt x="239" y="392"/>
                    </a:lnTo>
                    <a:lnTo>
                      <a:pt x="238" y="391"/>
                    </a:lnTo>
                    <a:lnTo>
                      <a:pt x="238" y="392"/>
                    </a:lnTo>
                    <a:lnTo>
                      <a:pt x="238" y="394"/>
                    </a:lnTo>
                    <a:lnTo>
                      <a:pt x="236" y="394"/>
                    </a:lnTo>
                    <a:lnTo>
                      <a:pt x="235" y="392"/>
                    </a:lnTo>
                    <a:lnTo>
                      <a:pt x="236" y="392"/>
                    </a:lnTo>
                    <a:lnTo>
                      <a:pt x="237" y="390"/>
                    </a:lnTo>
                    <a:lnTo>
                      <a:pt x="238" y="390"/>
                    </a:lnTo>
                    <a:lnTo>
                      <a:pt x="237" y="386"/>
                    </a:lnTo>
                    <a:lnTo>
                      <a:pt x="238" y="386"/>
                    </a:lnTo>
                    <a:lnTo>
                      <a:pt x="239" y="384"/>
                    </a:lnTo>
                    <a:lnTo>
                      <a:pt x="241" y="384"/>
                    </a:lnTo>
                    <a:lnTo>
                      <a:pt x="242" y="386"/>
                    </a:lnTo>
                    <a:lnTo>
                      <a:pt x="243" y="384"/>
                    </a:lnTo>
                    <a:lnTo>
                      <a:pt x="244" y="382"/>
                    </a:lnTo>
                    <a:lnTo>
                      <a:pt x="243" y="380"/>
                    </a:lnTo>
                    <a:lnTo>
                      <a:pt x="240" y="380"/>
                    </a:lnTo>
                    <a:lnTo>
                      <a:pt x="239" y="382"/>
                    </a:lnTo>
                    <a:lnTo>
                      <a:pt x="238" y="382"/>
                    </a:lnTo>
                    <a:lnTo>
                      <a:pt x="237" y="380"/>
                    </a:lnTo>
                    <a:lnTo>
                      <a:pt x="238" y="380"/>
                    </a:lnTo>
                    <a:lnTo>
                      <a:pt x="238" y="378"/>
                    </a:lnTo>
                    <a:lnTo>
                      <a:pt x="245" y="378"/>
                    </a:lnTo>
                    <a:lnTo>
                      <a:pt x="241" y="374"/>
                    </a:lnTo>
                    <a:lnTo>
                      <a:pt x="240" y="374"/>
                    </a:lnTo>
                    <a:lnTo>
                      <a:pt x="239" y="376"/>
                    </a:lnTo>
                    <a:lnTo>
                      <a:pt x="238" y="376"/>
                    </a:lnTo>
                    <a:lnTo>
                      <a:pt x="238" y="378"/>
                    </a:lnTo>
                    <a:lnTo>
                      <a:pt x="237" y="378"/>
                    </a:lnTo>
                    <a:lnTo>
                      <a:pt x="236" y="377"/>
                    </a:lnTo>
                    <a:lnTo>
                      <a:pt x="236" y="382"/>
                    </a:lnTo>
                    <a:lnTo>
                      <a:pt x="236" y="384"/>
                    </a:lnTo>
                    <a:lnTo>
                      <a:pt x="235" y="385"/>
                    </a:lnTo>
                    <a:lnTo>
                      <a:pt x="235" y="388"/>
                    </a:lnTo>
                    <a:lnTo>
                      <a:pt x="234" y="388"/>
                    </a:lnTo>
                    <a:lnTo>
                      <a:pt x="232" y="391"/>
                    </a:lnTo>
                    <a:lnTo>
                      <a:pt x="232" y="392"/>
                    </a:lnTo>
                    <a:lnTo>
                      <a:pt x="230" y="392"/>
                    </a:lnTo>
                    <a:lnTo>
                      <a:pt x="231" y="390"/>
                    </a:lnTo>
                    <a:lnTo>
                      <a:pt x="228" y="392"/>
                    </a:lnTo>
                    <a:lnTo>
                      <a:pt x="223" y="392"/>
                    </a:lnTo>
                    <a:lnTo>
                      <a:pt x="225" y="394"/>
                    </a:lnTo>
                    <a:lnTo>
                      <a:pt x="228" y="394"/>
                    </a:lnTo>
                    <a:lnTo>
                      <a:pt x="229" y="396"/>
                    </a:lnTo>
                    <a:lnTo>
                      <a:pt x="228" y="396"/>
                    </a:lnTo>
                    <a:lnTo>
                      <a:pt x="228" y="398"/>
                    </a:lnTo>
                    <a:lnTo>
                      <a:pt x="227" y="398"/>
                    </a:lnTo>
                    <a:lnTo>
                      <a:pt x="227" y="408"/>
                    </a:lnTo>
                    <a:lnTo>
                      <a:pt x="227" y="410"/>
                    </a:lnTo>
                    <a:lnTo>
                      <a:pt x="225" y="410"/>
                    </a:lnTo>
                    <a:lnTo>
                      <a:pt x="225" y="409"/>
                    </a:lnTo>
                    <a:lnTo>
                      <a:pt x="225" y="416"/>
                    </a:lnTo>
                    <a:lnTo>
                      <a:pt x="224" y="416"/>
                    </a:lnTo>
                    <a:lnTo>
                      <a:pt x="224" y="418"/>
                    </a:lnTo>
                    <a:lnTo>
                      <a:pt x="224" y="422"/>
                    </a:lnTo>
                    <a:lnTo>
                      <a:pt x="221" y="420"/>
                    </a:lnTo>
                    <a:lnTo>
                      <a:pt x="220" y="420"/>
                    </a:lnTo>
                    <a:lnTo>
                      <a:pt x="220" y="436"/>
                    </a:lnTo>
                    <a:lnTo>
                      <a:pt x="220" y="438"/>
                    </a:lnTo>
                    <a:lnTo>
                      <a:pt x="217" y="438"/>
                    </a:lnTo>
                    <a:lnTo>
                      <a:pt x="218" y="434"/>
                    </a:lnTo>
                    <a:lnTo>
                      <a:pt x="217" y="434"/>
                    </a:lnTo>
                    <a:lnTo>
                      <a:pt x="217" y="432"/>
                    </a:lnTo>
                    <a:lnTo>
                      <a:pt x="218" y="432"/>
                    </a:lnTo>
                    <a:lnTo>
                      <a:pt x="218" y="434"/>
                    </a:lnTo>
                    <a:lnTo>
                      <a:pt x="220" y="434"/>
                    </a:lnTo>
                    <a:lnTo>
                      <a:pt x="220" y="436"/>
                    </a:lnTo>
                    <a:lnTo>
                      <a:pt x="220" y="420"/>
                    </a:lnTo>
                    <a:lnTo>
                      <a:pt x="220" y="422"/>
                    </a:lnTo>
                    <a:lnTo>
                      <a:pt x="220" y="424"/>
                    </a:lnTo>
                    <a:lnTo>
                      <a:pt x="220" y="430"/>
                    </a:lnTo>
                    <a:lnTo>
                      <a:pt x="218" y="430"/>
                    </a:lnTo>
                    <a:lnTo>
                      <a:pt x="218" y="428"/>
                    </a:lnTo>
                    <a:lnTo>
                      <a:pt x="220" y="428"/>
                    </a:lnTo>
                    <a:lnTo>
                      <a:pt x="220" y="430"/>
                    </a:lnTo>
                    <a:lnTo>
                      <a:pt x="220" y="424"/>
                    </a:lnTo>
                    <a:lnTo>
                      <a:pt x="219" y="424"/>
                    </a:lnTo>
                    <a:lnTo>
                      <a:pt x="219" y="422"/>
                    </a:lnTo>
                    <a:lnTo>
                      <a:pt x="220" y="422"/>
                    </a:lnTo>
                    <a:lnTo>
                      <a:pt x="220" y="420"/>
                    </a:lnTo>
                    <a:lnTo>
                      <a:pt x="219" y="420"/>
                    </a:lnTo>
                    <a:lnTo>
                      <a:pt x="219" y="418"/>
                    </a:lnTo>
                    <a:lnTo>
                      <a:pt x="218" y="418"/>
                    </a:lnTo>
                    <a:lnTo>
                      <a:pt x="218" y="426"/>
                    </a:lnTo>
                    <a:lnTo>
                      <a:pt x="215" y="426"/>
                    </a:lnTo>
                    <a:lnTo>
                      <a:pt x="216" y="430"/>
                    </a:lnTo>
                    <a:lnTo>
                      <a:pt x="214" y="432"/>
                    </a:lnTo>
                    <a:lnTo>
                      <a:pt x="214" y="430"/>
                    </a:lnTo>
                    <a:lnTo>
                      <a:pt x="213" y="434"/>
                    </a:lnTo>
                    <a:lnTo>
                      <a:pt x="211" y="434"/>
                    </a:lnTo>
                    <a:lnTo>
                      <a:pt x="211" y="432"/>
                    </a:lnTo>
                    <a:lnTo>
                      <a:pt x="213" y="432"/>
                    </a:lnTo>
                    <a:lnTo>
                      <a:pt x="213" y="430"/>
                    </a:lnTo>
                    <a:lnTo>
                      <a:pt x="213" y="428"/>
                    </a:lnTo>
                    <a:lnTo>
                      <a:pt x="214" y="428"/>
                    </a:lnTo>
                    <a:lnTo>
                      <a:pt x="214" y="426"/>
                    </a:lnTo>
                    <a:lnTo>
                      <a:pt x="210" y="426"/>
                    </a:lnTo>
                    <a:lnTo>
                      <a:pt x="209" y="425"/>
                    </a:lnTo>
                    <a:lnTo>
                      <a:pt x="209" y="430"/>
                    </a:lnTo>
                    <a:lnTo>
                      <a:pt x="204" y="430"/>
                    </a:lnTo>
                    <a:lnTo>
                      <a:pt x="205" y="428"/>
                    </a:lnTo>
                    <a:lnTo>
                      <a:pt x="207" y="428"/>
                    </a:lnTo>
                    <a:lnTo>
                      <a:pt x="209" y="430"/>
                    </a:lnTo>
                    <a:lnTo>
                      <a:pt x="209" y="425"/>
                    </a:lnTo>
                    <a:lnTo>
                      <a:pt x="209" y="424"/>
                    </a:lnTo>
                    <a:lnTo>
                      <a:pt x="218" y="424"/>
                    </a:lnTo>
                    <a:lnTo>
                      <a:pt x="218" y="426"/>
                    </a:lnTo>
                    <a:lnTo>
                      <a:pt x="218" y="418"/>
                    </a:lnTo>
                    <a:lnTo>
                      <a:pt x="216" y="418"/>
                    </a:lnTo>
                    <a:lnTo>
                      <a:pt x="216" y="420"/>
                    </a:lnTo>
                    <a:lnTo>
                      <a:pt x="216" y="422"/>
                    </a:lnTo>
                    <a:lnTo>
                      <a:pt x="213" y="422"/>
                    </a:lnTo>
                    <a:lnTo>
                      <a:pt x="214" y="420"/>
                    </a:lnTo>
                    <a:lnTo>
                      <a:pt x="216" y="420"/>
                    </a:lnTo>
                    <a:lnTo>
                      <a:pt x="216" y="418"/>
                    </a:lnTo>
                    <a:lnTo>
                      <a:pt x="216" y="416"/>
                    </a:lnTo>
                    <a:lnTo>
                      <a:pt x="220" y="416"/>
                    </a:lnTo>
                    <a:lnTo>
                      <a:pt x="222" y="420"/>
                    </a:lnTo>
                    <a:lnTo>
                      <a:pt x="222" y="418"/>
                    </a:lnTo>
                    <a:lnTo>
                      <a:pt x="224" y="418"/>
                    </a:lnTo>
                    <a:lnTo>
                      <a:pt x="224" y="416"/>
                    </a:lnTo>
                    <a:lnTo>
                      <a:pt x="222" y="416"/>
                    </a:lnTo>
                    <a:lnTo>
                      <a:pt x="222" y="414"/>
                    </a:lnTo>
                    <a:lnTo>
                      <a:pt x="224" y="414"/>
                    </a:lnTo>
                    <a:lnTo>
                      <a:pt x="225" y="416"/>
                    </a:lnTo>
                    <a:lnTo>
                      <a:pt x="225" y="409"/>
                    </a:lnTo>
                    <a:lnTo>
                      <a:pt x="224" y="408"/>
                    </a:lnTo>
                    <a:lnTo>
                      <a:pt x="227" y="408"/>
                    </a:lnTo>
                    <a:lnTo>
                      <a:pt x="227" y="398"/>
                    </a:lnTo>
                    <a:lnTo>
                      <a:pt x="223" y="398"/>
                    </a:lnTo>
                    <a:lnTo>
                      <a:pt x="223" y="410"/>
                    </a:lnTo>
                    <a:lnTo>
                      <a:pt x="222" y="410"/>
                    </a:lnTo>
                    <a:lnTo>
                      <a:pt x="222" y="413"/>
                    </a:lnTo>
                    <a:lnTo>
                      <a:pt x="222" y="414"/>
                    </a:lnTo>
                    <a:lnTo>
                      <a:pt x="219" y="414"/>
                    </a:lnTo>
                    <a:lnTo>
                      <a:pt x="220" y="412"/>
                    </a:lnTo>
                    <a:lnTo>
                      <a:pt x="221" y="410"/>
                    </a:lnTo>
                    <a:lnTo>
                      <a:pt x="220" y="410"/>
                    </a:lnTo>
                    <a:lnTo>
                      <a:pt x="220" y="408"/>
                    </a:lnTo>
                    <a:lnTo>
                      <a:pt x="223" y="408"/>
                    </a:lnTo>
                    <a:lnTo>
                      <a:pt x="223" y="410"/>
                    </a:lnTo>
                    <a:lnTo>
                      <a:pt x="223" y="398"/>
                    </a:lnTo>
                    <a:lnTo>
                      <a:pt x="222" y="398"/>
                    </a:lnTo>
                    <a:lnTo>
                      <a:pt x="223" y="400"/>
                    </a:lnTo>
                    <a:lnTo>
                      <a:pt x="222" y="400"/>
                    </a:lnTo>
                    <a:lnTo>
                      <a:pt x="222" y="406"/>
                    </a:lnTo>
                    <a:lnTo>
                      <a:pt x="220" y="406"/>
                    </a:lnTo>
                    <a:lnTo>
                      <a:pt x="220" y="408"/>
                    </a:lnTo>
                    <a:lnTo>
                      <a:pt x="218" y="408"/>
                    </a:lnTo>
                    <a:lnTo>
                      <a:pt x="218" y="412"/>
                    </a:lnTo>
                    <a:lnTo>
                      <a:pt x="217" y="412"/>
                    </a:lnTo>
                    <a:lnTo>
                      <a:pt x="216" y="414"/>
                    </a:lnTo>
                    <a:lnTo>
                      <a:pt x="214" y="414"/>
                    </a:lnTo>
                    <a:lnTo>
                      <a:pt x="215" y="412"/>
                    </a:lnTo>
                    <a:lnTo>
                      <a:pt x="217" y="410"/>
                    </a:lnTo>
                    <a:lnTo>
                      <a:pt x="218" y="412"/>
                    </a:lnTo>
                    <a:lnTo>
                      <a:pt x="218" y="408"/>
                    </a:lnTo>
                    <a:lnTo>
                      <a:pt x="217" y="408"/>
                    </a:lnTo>
                    <a:lnTo>
                      <a:pt x="217" y="406"/>
                    </a:lnTo>
                    <a:lnTo>
                      <a:pt x="220" y="406"/>
                    </a:lnTo>
                    <a:lnTo>
                      <a:pt x="220" y="408"/>
                    </a:lnTo>
                    <a:lnTo>
                      <a:pt x="220" y="406"/>
                    </a:lnTo>
                    <a:lnTo>
                      <a:pt x="220" y="402"/>
                    </a:lnTo>
                    <a:lnTo>
                      <a:pt x="222" y="402"/>
                    </a:lnTo>
                    <a:lnTo>
                      <a:pt x="222" y="406"/>
                    </a:lnTo>
                    <a:lnTo>
                      <a:pt x="222" y="400"/>
                    </a:lnTo>
                    <a:lnTo>
                      <a:pt x="222" y="398"/>
                    </a:lnTo>
                    <a:lnTo>
                      <a:pt x="218" y="398"/>
                    </a:lnTo>
                    <a:lnTo>
                      <a:pt x="218" y="400"/>
                    </a:lnTo>
                    <a:lnTo>
                      <a:pt x="217" y="400"/>
                    </a:lnTo>
                    <a:lnTo>
                      <a:pt x="217" y="404"/>
                    </a:lnTo>
                    <a:lnTo>
                      <a:pt x="217" y="406"/>
                    </a:lnTo>
                    <a:lnTo>
                      <a:pt x="216" y="406"/>
                    </a:lnTo>
                    <a:lnTo>
                      <a:pt x="215" y="410"/>
                    </a:lnTo>
                    <a:lnTo>
                      <a:pt x="214" y="410"/>
                    </a:lnTo>
                    <a:lnTo>
                      <a:pt x="214" y="408"/>
                    </a:lnTo>
                    <a:lnTo>
                      <a:pt x="212" y="408"/>
                    </a:lnTo>
                    <a:lnTo>
                      <a:pt x="211" y="410"/>
                    </a:lnTo>
                    <a:lnTo>
                      <a:pt x="211" y="420"/>
                    </a:lnTo>
                    <a:lnTo>
                      <a:pt x="211" y="419"/>
                    </a:lnTo>
                    <a:lnTo>
                      <a:pt x="211" y="422"/>
                    </a:lnTo>
                    <a:lnTo>
                      <a:pt x="208" y="422"/>
                    </a:lnTo>
                    <a:lnTo>
                      <a:pt x="208" y="420"/>
                    </a:lnTo>
                    <a:lnTo>
                      <a:pt x="210" y="420"/>
                    </a:lnTo>
                    <a:lnTo>
                      <a:pt x="211" y="422"/>
                    </a:lnTo>
                    <a:lnTo>
                      <a:pt x="211" y="419"/>
                    </a:lnTo>
                    <a:lnTo>
                      <a:pt x="211" y="418"/>
                    </a:lnTo>
                    <a:lnTo>
                      <a:pt x="211" y="420"/>
                    </a:lnTo>
                    <a:lnTo>
                      <a:pt x="211" y="410"/>
                    </a:lnTo>
                    <a:lnTo>
                      <a:pt x="209" y="410"/>
                    </a:lnTo>
                    <a:lnTo>
                      <a:pt x="209" y="412"/>
                    </a:lnTo>
                    <a:lnTo>
                      <a:pt x="207" y="414"/>
                    </a:lnTo>
                    <a:lnTo>
                      <a:pt x="207" y="424"/>
                    </a:lnTo>
                    <a:lnTo>
                      <a:pt x="207" y="426"/>
                    </a:lnTo>
                    <a:lnTo>
                      <a:pt x="202" y="426"/>
                    </a:lnTo>
                    <a:lnTo>
                      <a:pt x="201" y="424"/>
                    </a:lnTo>
                    <a:lnTo>
                      <a:pt x="202" y="424"/>
                    </a:lnTo>
                    <a:lnTo>
                      <a:pt x="202" y="422"/>
                    </a:lnTo>
                    <a:lnTo>
                      <a:pt x="203" y="422"/>
                    </a:lnTo>
                    <a:lnTo>
                      <a:pt x="204" y="420"/>
                    </a:lnTo>
                    <a:lnTo>
                      <a:pt x="203" y="418"/>
                    </a:lnTo>
                    <a:lnTo>
                      <a:pt x="201" y="418"/>
                    </a:lnTo>
                    <a:lnTo>
                      <a:pt x="202" y="420"/>
                    </a:lnTo>
                    <a:lnTo>
                      <a:pt x="201" y="420"/>
                    </a:lnTo>
                    <a:lnTo>
                      <a:pt x="201" y="422"/>
                    </a:lnTo>
                    <a:lnTo>
                      <a:pt x="199" y="424"/>
                    </a:lnTo>
                    <a:lnTo>
                      <a:pt x="198" y="422"/>
                    </a:lnTo>
                    <a:lnTo>
                      <a:pt x="195" y="422"/>
                    </a:lnTo>
                    <a:lnTo>
                      <a:pt x="195" y="420"/>
                    </a:lnTo>
                    <a:lnTo>
                      <a:pt x="199" y="420"/>
                    </a:lnTo>
                    <a:lnTo>
                      <a:pt x="200" y="422"/>
                    </a:lnTo>
                    <a:lnTo>
                      <a:pt x="201" y="422"/>
                    </a:lnTo>
                    <a:lnTo>
                      <a:pt x="201" y="420"/>
                    </a:lnTo>
                    <a:lnTo>
                      <a:pt x="196" y="418"/>
                    </a:lnTo>
                    <a:lnTo>
                      <a:pt x="196" y="416"/>
                    </a:lnTo>
                    <a:lnTo>
                      <a:pt x="206" y="416"/>
                    </a:lnTo>
                    <a:lnTo>
                      <a:pt x="206" y="418"/>
                    </a:lnTo>
                    <a:lnTo>
                      <a:pt x="205" y="420"/>
                    </a:lnTo>
                    <a:lnTo>
                      <a:pt x="206" y="420"/>
                    </a:lnTo>
                    <a:lnTo>
                      <a:pt x="206" y="422"/>
                    </a:lnTo>
                    <a:lnTo>
                      <a:pt x="205" y="422"/>
                    </a:lnTo>
                    <a:lnTo>
                      <a:pt x="205" y="424"/>
                    </a:lnTo>
                    <a:lnTo>
                      <a:pt x="207" y="424"/>
                    </a:lnTo>
                    <a:lnTo>
                      <a:pt x="207" y="414"/>
                    </a:lnTo>
                    <a:lnTo>
                      <a:pt x="204" y="412"/>
                    </a:lnTo>
                    <a:lnTo>
                      <a:pt x="204" y="410"/>
                    </a:lnTo>
                    <a:lnTo>
                      <a:pt x="203" y="410"/>
                    </a:lnTo>
                    <a:lnTo>
                      <a:pt x="203" y="412"/>
                    </a:lnTo>
                    <a:lnTo>
                      <a:pt x="204" y="412"/>
                    </a:lnTo>
                    <a:lnTo>
                      <a:pt x="203" y="414"/>
                    </a:lnTo>
                    <a:lnTo>
                      <a:pt x="197" y="414"/>
                    </a:lnTo>
                    <a:lnTo>
                      <a:pt x="198" y="412"/>
                    </a:lnTo>
                    <a:lnTo>
                      <a:pt x="202" y="412"/>
                    </a:lnTo>
                    <a:lnTo>
                      <a:pt x="200" y="410"/>
                    </a:lnTo>
                    <a:lnTo>
                      <a:pt x="199" y="410"/>
                    </a:lnTo>
                    <a:lnTo>
                      <a:pt x="199" y="408"/>
                    </a:lnTo>
                    <a:lnTo>
                      <a:pt x="204" y="408"/>
                    </a:lnTo>
                    <a:lnTo>
                      <a:pt x="203" y="406"/>
                    </a:lnTo>
                    <a:lnTo>
                      <a:pt x="197" y="406"/>
                    </a:lnTo>
                    <a:lnTo>
                      <a:pt x="197" y="404"/>
                    </a:lnTo>
                    <a:lnTo>
                      <a:pt x="202" y="404"/>
                    </a:lnTo>
                    <a:lnTo>
                      <a:pt x="203" y="406"/>
                    </a:lnTo>
                    <a:lnTo>
                      <a:pt x="203" y="404"/>
                    </a:lnTo>
                    <a:lnTo>
                      <a:pt x="205" y="404"/>
                    </a:lnTo>
                    <a:lnTo>
                      <a:pt x="206" y="404"/>
                    </a:lnTo>
                    <a:lnTo>
                      <a:pt x="206" y="406"/>
                    </a:lnTo>
                    <a:lnTo>
                      <a:pt x="207" y="410"/>
                    </a:lnTo>
                    <a:lnTo>
                      <a:pt x="209" y="412"/>
                    </a:lnTo>
                    <a:lnTo>
                      <a:pt x="209" y="410"/>
                    </a:lnTo>
                    <a:lnTo>
                      <a:pt x="208" y="410"/>
                    </a:lnTo>
                    <a:lnTo>
                      <a:pt x="208" y="408"/>
                    </a:lnTo>
                    <a:lnTo>
                      <a:pt x="214" y="408"/>
                    </a:lnTo>
                    <a:lnTo>
                      <a:pt x="214" y="404"/>
                    </a:lnTo>
                    <a:lnTo>
                      <a:pt x="214" y="406"/>
                    </a:lnTo>
                    <a:lnTo>
                      <a:pt x="215" y="402"/>
                    </a:lnTo>
                    <a:lnTo>
                      <a:pt x="217" y="404"/>
                    </a:lnTo>
                    <a:lnTo>
                      <a:pt x="217" y="400"/>
                    </a:lnTo>
                    <a:lnTo>
                      <a:pt x="215" y="400"/>
                    </a:lnTo>
                    <a:lnTo>
                      <a:pt x="213" y="398"/>
                    </a:lnTo>
                    <a:lnTo>
                      <a:pt x="213" y="404"/>
                    </a:lnTo>
                    <a:lnTo>
                      <a:pt x="212" y="406"/>
                    </a:lnTo>
                    <a:lnTo>
                      <a:pt x="210" y="406"/>
                    </a:lnTo>
                    <a:lnTo>
                      <a:pt x="209" y="404"/>
                    </a:lnTo>
                    <a:lnTo>
                      <a:pt x="208" y="402"/>
                    </a:lnTo>
                    <a:lnTo>
                      <a:pt x="206" y="401"/>
                    </a:lnTo>
                    <a:lnTo>
                      <a:pt x="205" y="402"/>
                    </a:lnTo>
                    <a:lnTo>
                      <a:pt x="203" y="402"/>
                    </a:lnTo>
                    <a:lnTo>
                      <a:pt x="202" y="400"/>
                    </a:lnTo>
                    <a:lnTo>
                      <a:pt x="206" y="400"/>
                    </a:lnTo>
                    <a:lnTo>
                      <a:pt x="206" y="401"/>
                    </a:lnTo>
                    <a:lnTo>
                      <a:pt x="206" y="400"/>
                    </a:lnTo>
                    <a:lnTo>
                      <a:pt x="209" y="400"/>
                    </a:lnTo>
                    <a:lnTo>
                      <a:pt x="210" y="398"/>
                    </a:lnTo>
                    <a:lnTo>
                      <a:pt x="211" y="398"/>
                    </a:lnTo>
                    <a:lnTo>
                      <a:pt x="211" y="400"/>
                    </a:lnTo>
                    <a:lnTo>
                      <a:pt x="212" y="402"/>
                    </a:lnTo>
                    <a:lnTo>
                      <a:pt x="212" y="404"/>
                    </a:lnTo>
                    <a:lnTo>
                      <a:pt x="213" y="404"/>
                    </a:lnTo>
                    <a:lnTo>
                      <a:pt x="213" y="398"/>
                    </a:lnTo>
                    <a:lnTo>
                      <a:pt x="212" y="398"/>
                    </a:lnTo>
                    <a:lnTo>
                      <a:pt x="214" y="396"/>
                    </a:lnTo>
                    <a:lnTo>
                      <a:pt x="215" y="398"/>
                    </a:lnTo>
                    <a:lnTo>
                      <a:pt x="218" y="400"/>
                    </a:lnTo>
                    <a:lnTo>
                      <a:pt x="218" y="398"/>
                    </a:lnTo>
                    <a:lnTo>
                      <a:pt x="217" y="396"/>
                    </a:lnTo>
                    <a:lnTo>
                      <a:pt x="219" y="394"/>
                    </a:lnTo>
                    <a:lnTo>
                      <a:pt x="223" y="396"/>
                    </a:lnTo>
                    <a:lnTo>
                      <a:pt x="222" y="394"/>
                    </a:lnTo>
                    <a:lnTo>
                      <a:pt x="223" y="394"/>
                    </a:lnTo>
                    <a:lnTo>
                      <a:pt x="222" y="392"/>
                    </a:lnTo>
                    <a:lnTo>
                      <a:pt x="219" y="392"/>
                    </a:lnTo>
                    <a:lnTo>
                      <a:pt x="219" y="390"/>
                    </a:lnTo>
                    <a:lnTo>
                      <a:pt x="220" y="390"/>
                    </a:lnTo>
                    <a:lnTo>
                      <a:pt x="220" y="388"/>
                    </a:lnTo>
                    <a:lnTo>
                      <a:pt x="217" y="388"/>
                    </a:lnTo>
                    <a:lnTo>
                      <a:pt x="217" y="392"/>
                    </a:lnTo>
                    <a:lnTo>
                      <a:pt x="214" y="396"/>
                    </a:lnTo>
                    <a:lnTo>
                      <a:pt x="214" y="394"/>
                    </a:lnTo>
                    <a:lnTo>
                      <a:pt x="212" y="390"/>
                    </a:lnTo>
                    <a:lnTo>
                      <a:pt x="212" y="396"/>
                    </a:lnTo>
                    <a:lnTo>
                      <a:pt x="209" y="396"/>
                    </a:lnTo>
                    <a:lnTo>
                      <a:pt x="208" y="396"/>
                    </a:lnTo>
                    <a:lnTo>
                      <a:pt x="206" y="398"/>
                    </a:lnTo>
                    <a:lnTo>
                      <a:pt x="205" y="396"/>
                    </a:lnTo>
                    <a:lnTo>
                      <a:pt x="204" y="394"/>
                    </a:lnTo>
                    <a:lnTo>
                      <a:pt x="203" y="396"/>
                    </a:lnTo>
                    <a:lnTo>
                      <a:pt x="203" y="398"/>
                    </a:lnTo>
                    <a:lnTo>
                      <a:pt x="202" y="398"/>
                    </a:lnTo>
                    <a:lnTo>
                      <a:pt x="202" y="400"/>
                    </a:lnTo>
                    <a:lnTo>
                      <a:pt x="201" y="400"/>
                    </a:lnTo>
                    <a:lnTo>
                      <a:pt x="200" y="402"/>
                    </a:lnTo>
                    <a:lnTo>
                      <a:pt x="193" y="402"/>
                    </a:lnTo>
                    <a:lnTo>
                      <a:pt x="195" y="406"/>
                    </a:lnTo>
                    <a:lnTo>
                      <a:pt x="193" y="406"/>
                    </a:lnTo>
                    <a:lnTo>
                      <a:pt x="192" y="404"/>
                    </a:lnTo>
                    <a:lnTo>
                      <a:pt x="192" y="400"/>
                    </a:lnTo>
                    <a:lnTo>
                      <a:pt x="193" y="400"/>
                    </a:lnTo>
                    <a:lnTo>
                      <a:pt x="191" y="398"/>
                    </a:lnTo>
                    <a:lnTo>
                      <a:pt x="192" y="396"/>
                    </a:lnTo>
                    <a:lnTo>
                      <a:pt x="194" y="396"/>
                    </a:lnTo>
                    <a:lnTo>
                      <a:pt x="195" y="394"/>
                    </a:lnTo>
                    <a:lnTo>
                      <a:pt x="194" y="392"/>
                    </a:lnTo>
                    <a:lnTo>
                      <a:pt x="198" y="392"/>
                    </a:lnTo>
                    <a:lnTo>
                      <a:pt x="199" y="394"/>
                    </a:lnTo>
                    <a:lnTo>
                      <a:pt x="198" y="394"/>
                    </a:lnTo>
                    <a:lnTo>
                      <a:pt x="200" y="396"/>
                    </a:lnTo>
                    <a:lnTo>
                      <a:pt x="203" y="396"/>
                    </a:lnTo>
                    <a:lnTo>
                      <a:pt x="203" y="394"/>
                    </a:lnTo>
                    <a:lnTo>
                      <a:pt x="204" y="394"/>
                    </a:lnTo>
                    <a:lnTo>
                      <a:pt x="206" y="394"/>
                    </a:lnTo>
                    <a:lnTo>
                      <a:pt x="209" y="396"/>
                    </a:lnTo>
                    <a:lnTo>
                      <a:pt x="210" y="394"/>
                    </a:lnTo>
                    <a:lnTo>
                      <a:pt x="212" y="396"/>
                    </a:lnTo>
                    <a:lnTo>
                      <a:pt x="212" y="390"/>
                    </a:lnTo>
                    <a:lnTo>
                      <a:pt x="211" y="389"/>
                    </a:lnTo>
                    <a:lnTo>
                      <a:pt x="211" y="390"/>
                    </a:lnTo>
                    <a:lnTo>
                      <a:pt x="210" y="392"/>
                    </a:lnTo>
                    <a:lnTo>
                      <a:pt x="206" y="392"/>
                    </a:lnTo>
                    <a:lnTo>
                      <a:pt x="207" y="390"/>
                    </a:lnTo>
                    <a:lnTo>
                      <a:pt x="208" y="390"/>
                    </a:lnTo>
                    <a:lnTo>
                      <a:pt x="207" y="388"/>
                    </a:lnTo>
                    <a:lnTo>
                      <a:pt x="208" y="388"/>
                    </a:lnTo>
                    <a:lnTo>
                      <a:pt x="209" y="386"/>
                    </a:lnTo>
                    <a:lnTo>
                      <a:pt x="209" y="388"/>
                    </a:lnTo>
                    <a:lnTo>
                      <a:pt x="211" y="390"/>
                    </a:lnTo>
                    <a:lnTo>
                      <a:pt x="211" y="389"/>
                    </a:lnTo>
                    <a:lnTo>
                      <a:pt x="211" y="388"/>
                    </a:lnTo>
                    <a:lnTo>
                      <a:pt x="213" y="388"/>
                    </a:lnTo>
                    <a:lnTo>
                      <a:pt x="214" y="390"/>
                    </a:lnTo>
                    <a:lnTo>
                      <a:pt x="216" y="392"/>
                    </a:lnTo>
                    <a:lnTo>
                      <a:pt x="217" y="392"/>
                    </a:lnTo>
                    <a:lnTo>
                      <a:pt x="217" y="388"/>
                    </a:lnTo>
                    <a:lnTo>
                      <a:pt x="216" y="386"/>
                    </a:lnTo>
                    <a:lnTo>
                      <a:pt x="215" y="386"/>
                    </a:lnTo>
                    <a:lnTo>
                      <a:pt x="215" y="384"/>
                    </a:lnTo>
                    <a:lnTo>
                      <a:pt x="217" y="384"/>
                    </a:lnTo>
                    <a:lnTo>
                      <a:pt x="218" y="386"/>
                    </a:lnTo>
                    <a:lnTo>
                      <a:pt x="220" y="388"/>
                    </a:lnTo>
                    <a:lnTo>
                      <a:pt x="220" y="386"/>
                    </a:lnTo>
                    <a:lnTo>
                      <a:pt x="222" y="386"/>
                    </a:lnTo>
                    <a:lnTo>
                      <a:pt x="224" y="388"/>
                    </a:lnTo>
                    <a:lnTo>
                      <a:pt x="220" y="390"/>
                    </a:lnTo>
                    <a:lnTo>
                      <a:pt x="222" y="390"/>
                    </a:lnTo>
                    <a:lnTo>
                      <a:pt x="222" y="392"/>
                    </a:lnTo>
                    <a:lnTo>
                      <a:pt x="226" y="390"/>
                    </a:lnTo>
                    <a:lnTo>
                      <a:pt x="231" y="390"/>
                    </a:lnTo>
                    <a:lnTo>
                      <a:pt x="232" y="388"/>
                    </a:lnTo>
                    <a:lnTo>
                      <a:pt x="231" y="386"/>
                    </a:lnTo>
                    <a:lnTo>
                      <a:pt x="233" y="386"/>
                    </a:lnTo>
                    <a:lnTo>
                      <a:pt x="232" y="388"/>
                    </a:lnTo>
                    <a:lnTo>
                      <a:pt x="234" y="388"/>
                    </a:lnTo>
                    <a:lnTo>
                      <a:pt x="234" y="386"/>
                    </a:lnTo>
                    <a:lnTo>
                      <a:pt x="235" y="386"/>
                    </a:lnTo>
                    <a:lnTo>
                      <a:pt x="235" y="388"/>
                    </a:lnTo>
                    <a:lnTo>
                      <a:pt x="235" y="385"/>
                    </a:lnTo>
                    <a:lnTo>
                      <a:pt x="235" y="386"/>
                    </a:lnTo>
                    <a:lnTo>
                      <a:pt x="235" y="384"/>
                    </a:lnTo>
                    <a:lnTo>
                      <a:pt x="236" y="384"/>
                    </a:lnTo>
                    <a:lnTo>
                      <a:pt x="236" y="382"/>
                    </a:lnTo>
                    <a:lnTo>
                      <a:pt x="235" y="382"/>
                    </a:lnTo>
                    <a:lnTo>
                      <a:pt x="233" y="380"/>
                    </a:lnTo>
                    <a:lnTo>
                      <a:pt x="233" y="382"/>
                    </a:lnTo>
                    <a:lnTo>
                      <a:pt x="232" y="380"/>
                    </a:lnTo>
                    <a:lnTo>
                      <a:pt x="230" y="380"/>
                    </a:lnTo>
                    <a:lnTo>
                      <a:pt x="229" y="382"/>
                    </a:lnTo>
                    <a:lnTo>
                      <a:pt x="228" y="381"/>
                    </a:lnTo>
                    <a:lnTo>
                      <a:pt x="228" y="386"/>
                    </a:lnTo>
                    <a:lnTo>
                      <a:pt x="224" y="386"/>
                    </a:lnTo>
                    <a:lnTo>
                      <a:pt x="223" y="384"/>
                    </a:lnTo>
                    <a:lnTo>
                      <a:pt x="224" y="382"/>
                    </a:lnTo>
                    <a:lnTo>
                      <a:pt x="225" y="384"/>
                    </a:lnTo>
                    <a:lnTo>
                      <a:pt x="228" y="386"/>
                    </a:lnTo>
                    <a:lnTo>
                      <a:pt x="228" y="381"/>
                    </a:lnTo>
                    <a:lnTo>
                      <a:pt x="227" y="380"/>
                    </a:lnTo>
                    <a:lnTo>
                      <a:pt x="226" y="380"/>
                    </a:lnTo>
                    <a:lnTo>
                      <a:pt x="228" y="378"/>
                    </a:lnTo>
                    <a:lnTo>
                      <a:pt x="232" y="378"/>
                    </a:lnTo>
                    <a:lnTo>
                      <a:pt x="232" y="380"/>
                    </a:lnTo>
                    <a:lnTo>
                      <a:pt x="233" y="380"/>
                    </a:lnTo>
                    <a:lnTo>
                      <a:pt x="234" y="380"/>
                    </a:lnTo>
                    <a:lnTo>
                      <a:pt x="235" y="378"/>
                    </a:lnTo>
                    <a:lnTo>
                      <a:pt x="236" y="382"/>
                    </a:lnTo>
                    <a:lnTo>
                      <a:pt x="236" y="377"/>
                    </a:lnTo>
                    <a:lnTo>
                      <a:pt x="236" y="376"/>
                    </a:lnTo>
                    <a:lnTo>
                      <a:pt x="226" y="376"/>
                    </a:lnTo>
                    <a:lnTo>
                      <a:pt x="224" y="374"/>
                    </a:lnTo>
                    <a:lnTo>
                      <a:pt x="226" y="374"/>
                    </a:lnTo>
                    <a:lnTo>
                      <a:pt x="229" y="372"/>
                    </a:lnTo>
                    <a:lnTo>
                      <a:pt x="230" y="374"/>
                    </a:lnTo>
                    <a:lnTo>
                      <a:pt x="235" y="374"/>
                    </a:lnTo>
                    <a:lnTo>
                      <a:pt x="236" y="372"/>
                    </a:lnTo>
                    <a:lnTo>
                      <a:pt x="240" y="372"/>
                    </a:lnTo>
                    <a:lnTo>
                      <a:pt x="242" y="374"/>
                    </a:lnTo>
                    <a:lnTo>
                      <a:pt x="243" y="372"/>
                    </a:lnTo>
                    <a:lnTo>
                      <a:pt x="247" y="372"/>
                    </a:lnTo>
                    <a:lnTo>
                      <a:pt x="249" y="372"/>
                    </a:lnTo>
                    <a:lnTo>
                      <a:pt x="253" y="374"/>
                    </a:lnTo>
                    <a:lnTo>
                      <a:pt x="254" y="372"/>
                    </a:lnTo>
                    <a:lnTo>
                      <a:pt x="255" y="374"/>
                    </a:lnTo>
                    <a:lnTo>
                      <a:pt x="254" y="374"/>
                    </a:lnTo>
                    <a:lnTo>
                      <a:pt x="253" y="376"/>
                    </a:lnTo>
                    <a:lnTo>
                      <a:pt x="255" y="376"/>
                    </a:lnTo>
                    <a:lnTo>
                      <a:pt x="259" y="374"/>
                    </a:lnTo>
                    <a:lnTo>
                      <a:pt x="258" y="376"/>
                    </a:lnTo>
                    <a:lnTo>
                      <a:pt x="258" y="378"/>
                    </a:lnTo>
                    <a:lnTo>
                      <a:pt x="259" y="378"/>
                    </a:lnTo>
                    <a:lnTo>
                      <a:pt x="260" y="380"/>
                    </a:lnTo>
                    <a:lnTo>
                      <a:pt x="261" y="380"/>
                    </a:lnTo>
                    <a:lnTo>
                      <a:pt x="261" y="382"/>
                    </a:lnTo>
                    <a:lnTo>
                      <a:pt x="262" y="382"/>
                    </a:lnTo>
                    <a:lnTo>
                      <a:pt x="261" y="384"/>
                    </a:lnTo>
                    <a:lnTo>
                      <a:pt x="259" y="384"/>
                    </a:lnTo>
                    <a:lnTo>
                      <a:pt x="259" y="386"/>
                    </a:lnTo>
                    <a:lnTo>
                      <a:pt x="257" y="386"/>
                    </a:lnTo>
                    <a:lnTo>
                      <a:pt x="256" y="384"/>
                    </a:lnTo>
                    <a:lnTo>
                      <a:pt x="255" y="386"/>
                    </a:lnTo>
                    <a:lnTo>
                      <a:pt x="254" y="386"/>
                    </a:lnTo>
                    <a:lnTo>
                      <a:pt x="253" y="384"/>
                    </a:lnTo>
                    <a:lnTo>
                      <a:pt x="254" y="382"/>
                    </a:lnTo>
                    <a:lnTo>
                      <a:pt x="251" y="382"/>
                    </a:lnTo>
                    <a:lnTo>
                      <a:pt x="251" y="380"/>
                    </a:lnTo>
                    <a:lnTo>
                      <a:pt x="252" y="380"/>
                    </a:lnTo>
                    <a:lnTo>
                      <a:pt x="251" y="378"/>
                    </a:lnTo>
                    <a:lnTo>
                      <a:pt x="253" y="376"/>
                    </a:lnTo>
                    <a:lnTo>
                      <a:pt x="250" y="376"/>
                    </a:lnTo>
                    <a:lnTo>
                      <a:pt x="250" y="374"/>
                    </a:lnTo>
                    <a:lnTo>
                      <a:pt x="247" y="372"/>
                    </a:lnTo>
                    <a:lnTo>
                      <a:pt x="245" y="378"/>
                    </a:lnTo>
                    <a:lnTo>
                      <a:pt x="250" y="378"/>
                    </a:lnTo>
                    <a:lnTo>
                      <a:pt x="250" y="380"/>
                    </a:lnTo>
                    <a:lnTo>
                      <a:pt x="249" y="380"/>
                    </a:lnTo>
                    <a:lnTo>
                      <a:pt x="249" y="382"/>
                    </a:lnTo>
                    <a:lnTo>
                      <a:pt x="250" y="382"/>
                    </a:lnTo>
                    <a:lnTo>
                      <a:pt x="250" y="384"/>
                    </a:lnTo>
                    <a:lnTo>
                      <a:pt x="251" y="384"/>
                    </a:lnTo>
                    <a:lnTo>
                      <a:pt x="253" y="386"/>
                    </a:lnTo>
                    <a:lnTo>
                      <a:pt x="251" y="388"/>
                    </a:lnTo>
                    <a:lnTo>
                      <a:pt x="258" y="388"/>
                    </a:lnTo>
                    <a:lnTo>
                      <a:pt x="258" y="390"/>
                    </a:lnTo>
                    <a:lnTo>
                      <a:pt x="260" y="390"/>
                    </a:lnTo>
                    <a:lnTo>
                      <a:pt x="259" y="392"/>
                    </a:lnTo>
                    <a:lnTo>
                      <a:pt x="258" y="392"/>
                    </a:lnTo>
                    <a:lnTo>
                      <a:pt x="257" y="394"/>
                    </a:lnTo>
                    <a:lnTo>
                      <a:pt x="258" y="396"/>
                    </a:lnTo>
                    <a:lnTo>
                      <a:pt x="264" y="396"/>
                    </a:lnTo>
                    <a:lnTo>
                      <a:pt x="264" y="392"/>
                    </a:lnTo>
                    <a:lnTo>
                      <a:pt x="262" y="390"/>
                    </a:lnTo>
                    <a:lnTo>
                      <a:pt x="262" y="388"/>
                    </a:lnTo>
                    <a:lnTo>
                      <a:pt x="264" y="388"/>
                    </a:lnTo>
                    <a:lnTo>
                      <a:pt x="264" y="390"/>
                    </a:lnTo>
                    <a:lnTo>
                      <a:pt x="266" y="386"/>
                    </a:lnTo>
                    <a:lnTo>
                      <a:pt x="268" y="388"/>
                    </a:lnTo>
                    <a:lnTo>
                      <a:pt x="268" y="385"/>
                    </a:lnTo>
                    <a:lnTo>
                      <a:pt x="267" y="384"/>
                    </a:lnTo>
                    <a:lnTo>
                      <a:pt x="268" y="382"/>
                    </a:lnTo>
                    <a:lnTo>
                      <a:pt x="269" y="384"/>
                    </a:lnTo>
                    <a:lnTo>
                      <a:pt x="272" y="384"/>
                    </a:lnTo>
                    <a:lnTo>
                      <a:pt x="273" y="386"/>
                    </a:lnTo>
                    <a:lnTo>
                      <a:pt x="273" y="377"/>
                    </a:lnTo>
                    <a:lnTo>
                      <a:pt x="273" y="380"/>
                    </a:lnTo>
                    <a:lnTo>
                      <a:pt x="272" y="382"/>
                    </a:lnTo>
                    <a:lnTo>
                      <a:pt x="271" y="382"/>
                    </a:lnTo>
                    <a:lnTo>
                      <a:pt x="270" y="380"/>
                    </a:lnTo>
                    <a:lnTo>
                      <a:pt x="273" y="380"/>
                    </a:lnTo>
                    <a:lnTo>
                      <a:pt x="273" y="377"/>
                    </a:lnTo>
                    <a:lnTo>
                      <a:pt x="273" y="376"/>
                    </a:lnTo>
                    <a:lnTo>
                      <a:pt x="272" y="374"/>
                    </a:lnTo>
                    <a:lnTo>
                      <a:pt x="271" y="376"/>
                    </a:lnTo>
                    <a:lnTo>
                      <a:pt x="270" y="376"/>
                    </a:lnTo>
                    <a:lnTo>
                      <a:pt x="272" y="378"/>
                    </a:lnTo>
                    <a:lnTo>
                      <a:pt x="271" y="378"/>
                    </a:lnTo>
                    <a:lnTo>
                      <a:pt x="269" y="380"/>
                    </a:lnTo>
                    <a:lnTo>
                      <a:pt x="268" y="378"/>
                    </a:lnTo>
                    <a:lnTo>
                      <a:pt x="268" y="380"/>
                    </a:lnTo>
                    <a:lnTo>
                      <a:pt x="268" y="382"/>
                    </a:lnTo>
                    <a:lnTo>
                      <a:pt x="266" y="382"/>
                    </a:lnTo>
                    <a:lnTo>
                      <a:pt x="265" y="380"/>
                    </a:lnTo>
                    <a:lnTo>
                      <a:pt x="265" y="386"/>
                    </a:lnTo>
                    <a:lnTo>
                      <a:pt x="262" y="386"/>
                    </a:lnTo>
                    <a:lnTo>
                      <a:pt x="263" y="384"/>
                    </a:lnTo>
                    <a:lnTo>
                      <a:pt x="265" y="384"/>
                    </a:lnTo>
                    <a:lnTo>
                      <a:pt x="265" y="386"/>
                    </a:lnTo>
                    <a:lnTo>
                      <a:pt x="265" y="380"/>
                    </a:lnTo>
                    <a:lnTo>
                      <a:pt x="263" y="380"/>
                    </a:lnTo>
                    <a:lnTo>
                      <a:pt x="261" y="378"/>
                    </a:lnTo>
                    <a:lnTo>
                      <a:pt x="264" y="378"/>
                    </a:lnTo>
                    <a:lnTo>
                      <a:pt x="265" y="380"/>
                    </a:lnTo>
                    <a:lnTo>
                      <a:pt x="266" y="378"/>
                    </a:lnTo>
                    <a:lnTo>
                      <a:pt x="268" y="378"/>
                    </a:lnTo>
                    <a:lnTo>
                      <a:pt x="269" y="378"/>
                    </a:lnTo>
                    <a:lnTo>
                      <a:pt x="270" y="376"/>
                    </a:lnTo>
                    <a:lnTo>
                      <a:pt x="266" y="376"/>
                    </a:lnTo>
                    <a:lnTo>
                      <a:pt x="267" y="374"/>
                    </a:lnTo>
                    <a:lnTo>
                      <a:pt x="265" y="374"/>
                    </a:lnTo>
                    <a:lnTo>
                      <a:pt x="264" y="372"/>
                    </a:lnTo>
                    <a:lnTo>
                      <a:pt x="265" y="370"/>
                    </a:lnTo>
                    <a:lnTo>
                      <a:pt x="266" y="370"/>
                    </a:lnTo>
                    <a:lnTo>
                      <a:pt x="267" y="373"/>
                    </a:lnTo>
                    <a:lnTo>
                      <a:pt x="267" y="372"/>
                    </a:lnTo>
                    <a:lnTo>
                      <a:pt x="272" y="372"/>
                    </a:lnTo>
                    <a:lnTo>
                      <a:pt x="272" y="370"/>
                    </a:lnTo>
                    <a:lnTo>
                      <a:pt x="274" y="370"/>
                    </a:lnTo>
                    <a:lnTo>
                      <a:pt x="274" y="368"/>
                    </a:lnTo>
                    <a:lnTo>
                      <a:pt x="276" y="368"/>
                    </a:lnTo>
                    <a:lnTo>
                      <a:pt x="276" y="371"/>
                    </a:lnTo>
                    <a:lnTo>
                      <a:pt x="276" y="372"/>
                    </a:lnTo>
                    <a:lnTo>
                      <a:pt x="274" y="372"/>
                    </a:lnTo>
                    <a:lnTo>
                      <a:pt x="273" y="374"/>
                    </a:lnTo>
                    <a:lnTo>
                      <a:pt x="277" y="374"/>
                    </a:lnTo>
                    <a:lnTo>
                      <a:pt x="277" y="372"/>
                    </a:lnTo>
                    <a:lnTo>
                      <a:pt x="278" y="372"/>
                    </a:lnTo>
                    <a:lnTo>
                      <a:pt x="279" y="374"/>
                    </a:lnTo>
                    <a:lnTo>
                      <a:pt x="280" y="374"/>
                    </a:lnTo>
                    <a:lnTo>
                      <a:pt x="280" y="372"/>
                    </a:lnTo>
                    <a:lnTo>
                      <a:pt x="282" y="372"/>
                    </a:lnTo>
                    <a:lnTo>
                      <a:pt x="281" y="374"/>
                    </a:lnTo>
                    <a:lnTo>
                      <a:pt x="281" y="373"/>
                    </a:lnTo>
                    <a:lnTo>
                      <a:pt x="280" y="373"/>
                    </a:lnTo>
                    <a:lnTo>
                      <a:pt x="280" y="374"/>
                    </a:lnTo>
                    <a:lnTo>
                      <a:pt x="281" y="375"/>
                    </a:lnTo>
                    <a:lnTo>
                      <a:pt x="281" y="374"/>
                    </a:lnTo>
                    <a:lnTo>
                      <a:pt x="285" y="374"/>
                    </a:lnTo>
                    <a:lnTo>
                      <a:pt x="285" y="372"/>
                    </a:lnTo>
                    <a:lnTo>
                      <a:pt x="288" y="372"/>
                    </a:lnTo>
                    <a:lnTo>
                      <a:pt x="287" y="374"/>
                    </a:lnTo>
                    <a:lnTo>
                      <a:pt x="286" y="374"/>
                    </a:lnTo>
                    <a:lnTo>
                      <a:pt x="287" y="376"/>
                    </a:lnTo>
                    <a:lnTo>
                      <a:pt x="289" y="376"/>
                    </a:lnTo>
                    <a:lnTo>
                      <a:pt x="289" y="378"/>
                    </a:lnTo>
                    <a:lnTo>
                      <a:pt x="288" y="378"/>
                    </a:lnTo>
                    <a:lnTo>
                      <a:pt x="287" y="380"/>
                    </a:lnTo>
                    <a:lnTo>
                      <a:pt x="288" y="380"/>
                    </a:lnTo>
                    <a:lnTo>
                      <a:pt x="292" y="378"/>
                    </a:lnTo>
                    <a:lnTo>
                      <a:pt x="293" y="378"/>
                    </a:lnTo>
                    <a:lnTo>
                      <a:pt x="293" y="374"/>
                    </a:lnTo>
                    <a:lnTo>
                      <a:pt x="290" y="374"/>
                    </a:lnTo>
                    <a:lnTo>
                      <a:pt x="288" y="372"/>
                    </a:lnTo>
                    <a:lnTo>
                      <a:pt x="293" y="372"/>
                    </a:lnTo>
                    <a:lnTo>
                      <a:pt x="294" y="370"/>
                    </a:lnTo>
                    <a:lnTo>
                      <a:pt x="293" y="370"/>
                    </a:lnTo>
                    <a:lnTo>
                      <a:pt x="293" y="368"/>
                    </a:lnTo>
                    <a:lnTo>
                      <a:pt x="294" y="368"/>
                    </a:lnTo>
                    <a:lnTo>
                      <a:pt x="294" y="366"/>
                    </a:lnTo>
                    <a:lnTo>
                      <a:pt x="293" y="366"/>
                    </a:lnTo>
                    <a:lnTo>
                      <a:pt x="293" y="364"/>
                    </a:lnTo>
                    <a:lnTo>
                      <a:pt x="294" y="362"/>
                    </a:lnTo>
                    <a:lnTo>
                      <a:pt x="295" y="362"/>
                    </a:lnTo>
                    <a:lnTo>
                      <a:pt x="295" y="364"/>
                    </a:lnTo>
                    <a:lnTo>
                      <a:pt x="294" y="366"/>
                    </a:lnTo>
                    <a:lnTo>
                      <a:pt x="296" y="368"/>
                    </a:lnTo>
                    <a:lnTo>
                      <a:pt x="296" y="352"/>
                    </a:lnTo>
                    <a:lnTo>
                      <a:pt x="296" y="354"/>
                    </a:lnTo>
                    <a:lnTo>
                      <a:pt x="296" y="356"/>
                    </a:lnTo>
                    <a:lnTo>
                      <a:pt x="294" y="356"/>
                    </a:lnTo>
                    <a:lnTo>
                      <a:pt x="294" y="354"/>
                    </a:lnTo>
                    <a:lnTo>
                      <a:pt x="294" y="352"/>
                    </a:lnTo>
                    <a:lnTo>
                      <a:pt x="295" y="352"/>
                    </a:lnTo>
                    <a:lnTo>
                      <a:pt x="295" y="350"/>
                    </a:lnTo>
                    <a:lnTo>
                      <a:pt x="298" y="350"/>
                    </a:lnTo>
                    <a:lnTo>
                      <a:pt x="298" y="278"/>
                    </a:lnTo>
                    <a:lnTo>
                      <a:pt x="298" y="279"/>
                    </a:lnTo>
                    <a:lnTo>
                      <a:pt x="298" y="328"/>
                    </a:lnTo>
                    <a:lnTo>
                      <a:pt x="298" y="330"/>
                    </a:lnTo>
                    <a:lnTo>
                      <a:pt x="297" y="330"/>
                    </a:lnTo>
                    <a:lnTo>
                      <a:pt x="297" y="348"/>
                    </a:lnTo>
                    <a:lnTo>
                      <a:pt x="296" y="348"/>
                    </a:lnTo>
                    <a:lnTo>
                      <a:pt x="296" y="346"/>
                    </a:lnTo>
                    <a:lnTo>
                      <a:pt x="297" y="346"/>
                    </a:lnTo>
                    <a:lnTo>
                      <a:pt x="297" y="348"/>
                    </a:lnTo>
                    <a:lnTo>
                      <a:pt x="297" y="330"/>
                    </a:lnTo>
                    <a:lnTo>
                      <a:pt x="298" y="328"/>
                    </a:lnTo>
                    <a:lnTo>
                      <a:pt x="298" y="279"/>
                    </a:lnTo>
                    <a:lnTo>
                      <a:pt x="298" y="308"/>
                    </a:lnTo>
                    <a:lnTo>
                      <a:pt x="296" y="308"/>
                    </a:lnTo>
                    <a:lnTo>
                      <a:pt x="297" y="306"/>
                    </a:lnTo>
                    <a:lnTo>
                      <a:pt x="298" y="308"/>
                    </a:lnTo>
                    <a:lnTo>
                      <a:pt x="298" y="279"/>
                    </a:lnTo>
                    <a:lnTo>
                      <a:pt x="298" y="284"/>
                    </a:lnTo>
                    <a:lnTo>
                      <a:pt x="297" y="285"/>
                    </a:lnTo>
                    <a:lnTo>
                      <a:pt x="297" y="292"/>
                    </a:lnTo>
                    <a:lnTo>
                      <a:pt x="297" y="293"/>
                    </a:lnTo>
                    <a:lnTo>
                      <a:pt x="297" y="296"/>
                    </a:lnTo>
                    <a:lnTo>
                      <a:pt x="296" y="297"/>
                    </a:lnTo>
                    <a:lnTo>
                      <a:pt x="296" y="306"/>
                    </a:lnTo>
                    <a:lnTo>
                      <a:pt x="295" y="306"/>
                    </a:lnTo>
                    <a:lnTo>
                      <a:pt x="295" y="314"/>
                    </a:lnTo>
                    <a:lnTo>
                      <a:pt x="295" y="318"/>
                    </a:lnTo>
                    <a:lnTo>
                      <a:pt x="293" y="318"/>
                    </a:lnTo>
                    <a:lnTo>
                      <a:pt x="293" y="316"/>
                    </a:lnTo>
                    <a:lnTo>
                      <a:pt x="295" y="316"/>
                    </a:lnTo>
                    <a:lnTo>
                      <a:pt x="295" y="318"/>
                    </a:lnTo>
                    <a:lnTo>
                      <a:pt x="295" y="314"/>
                    </a:lnTo>
                    <a:lnTo>
                      <a:pt x="294" y="314"/>
                    </a:lnTo>
                    <a:lnTo>
                      <a:pt x="294" y="312"/>
                    </a:lnTo>
                    <a:lnTo>
                      <a:pt x="295" y="312"/>
                    </a:lnTo>
                    <a:lnTo>
                      <a:pt x="295" y="314"/>
                    </a:lnTo>
                    <a:lnTo>
                      <a:pt x="295" y="306"/>
                    </a:lnTo>
                    <a:lnTo>
                      <a:pt x="295" y="304"/>
                    </a:lnTo>
                    <a:lnTo>
                      <a:pt x="296" y="304"/>
                    </a:lnTo>
                    <a:lnTo>
                      <a:pt x="296" y="306"/>
                    </a:lnTo>
                    <a:lnTo>
                      <a:pt x="296" y="297"/>
                    </a:lnTo>
                    <a:lnTo>
                      <a:pt x="295" y="298"/>
                    </a:lnTo>
                    <a:lnTo>
                      <a:pt x="295" y="310"/>
                    </a:lnTo>
                    <a:lnTo>
                      <a:pt x="292" y="310"/>
                    </a:lnTo>
                    <a:lnTo>
                      <a:pt x="292" y="308"/>
                    </a:lnTo>
                    <a:lnTo>
                      <a:pt x="294" y="308"/>
                    </a:lnTo>
                    <a:lnTo>
                      <a:pt x="295" y="310"/>
                    </a:lnTo>
                    <a:lnTo>
                      <a:pt x="295" y="298"/>
                    </a:lnTo>
                    <a:lnTo>
                      <a:pt x="293" y="298"/>
                    </a:lnTo>
                    <a:lnTo>
                      <a:pt x="293" y="304"/>
                    </a:lnTo>
                    <a:lnTo>
                      <a:pt x="292" y="306"/>
                    </a:lnTo>
                    <a:lnTo>
                      <a:pt x="292" y="314"/>
                    </a:lnTo>
                    <a:lnTo>
                      <a:pt x="292" y="330"/>
                    </a:lnTo>
                    <a:lnTo>
                      <a:pt x="291" y="331"/>
                    </a:lnTo>
                    <a:lnTo>
                      <a:pt x="291" y="346"/>
                    </a:lnTo>
                    <a:lnTo>
                      <a:pt x="291" y="348"/>
                    </a:lnTo>
                    <a:lnTo>
                      <a:pt x="291" y="368"/>
                    </a:lnTo>
                    <a:lnTo>
                      <a:pt x="290" y="368"/>
                    </a:lnTo>
                    <a:lnTo>
                      <a:pt x="290" y="366"/>
                    </a:lnTo>
                    <a:lnTo>
                      <a:pt x="291" y="366"/>
                    </a:lnTo>
                    <a:lnTo>
                      <a:pt x="291" y="368"/>
                    </a:lnTo>
                    <a:lnTo>
                      <a:pt x="291" y="348"/>
                    </a:lnTo>
                    <a:lnTo>
                      <a:pt x="291" y="352"/>
                    </a:lnTo>
                    <a:lnTo>
                      <a:pt x="289" y="352"/>
                    </a:lnTo>
                    <a:lnTo>
                      <a:pt x="289" y="350"/>
                    </a:lnTo>
                    <a:lnTo>
                      <a:pt x="290" y="350"/>
                    </a:lnTo>
                    <a:lnTo>
                      <a:pt x="291" y="352"/>
                    </a:lnTo>
                    <a:lnTo>
                      <a:pt x="291" y="348"/>
                    </a:lnTo>
                    <a:lnTo>
                      <a:pt x="289" y="348"/>
                    </a:lnTo>
                    <a:lnTo>
                      <a:pt x="290" y="346"/>
                    </a:lnTo>
                    <a:lnTo>
                      <a:pt x="291" y="346"/>
                    </a:lnTo>
                    <a:lnTo>
                      <a:pt x="291" y="331"/>
                    </a:lnTo>
                    <a:lnTo>
                      <a:pt x="291" y="332"/>
                    </a:lnTo>
                    <a:lnTo>
                      <a:pt x="290" y="332"/>
                    </a:lnTo>
                    <a:lnTo>
                      <a:pt x="290" y="340"/>
                    </a:lnTo>
                    <a:lnTo>
                      <a:pt x="289" y="342"/>
                    </a:lnTo>
                    <a:lnTo>
                      <a:pt x="289" y="340"/>
                    </a:lnTo>
                    <a:lnTo>
                      <a:pt x="289" y="362"/>
                    </a:lnTo>
                    <a:lnTo>
                      <a:pt x="288" y="364"/>
                    </a:lnTo>
                    <a:lnTo>
                      <a:pt x="288" y="368"/>
                    </a:lnTo>
                    <a:lnTo>
                      <a:pt x="285" y="368"/>
                    </a:lnTo>
                    <a:lnTo>
                      <a:pt x="284" y="366"/>
                    </a:lnTo>
                    <a:lnTo>
                      <a:pt x="287" y="366"/>
                    </a:lnTo>
                    <a:lnTo>
                      <a:pt x="288" y="368"/>
                    </a:lnTo>
                    <a:lnTo>
                      <a:pt x="288" y="364"/>
                    </a:lnTo>
                    <a:lnTo>
                      <a:pt x="285" y="364"/>
                    </a:lnTo>
                    <a:lnTo>
                      <a:pt x="285" y="362"/>
                    </a:lnTo>
                    <a:lnTo>
                      <a:pt x="286" y="362"/>
                    </a:lnTo>
                    <a:lnTo>
                      <a:pt x="285" y="360"/>
                    </a:lnTo>
                    <a:lnTo>
                      <a:pt x="288" y="360"/>
                    </a:lnTo>
                    <a:lnTo>
                      <a:pt x="288" y="362"/>
                    </a:lnTo>
                    <a:lnTo>
                      <a:pt x="289" y="362"/>
                    </a:lnTo>
                    <a:lnTo>
                      <a:pt x="289" y="340"/>
                    </a:lnTo>
                    <a:lnTo>
                      <a:pt x="290" y="340"/>
                    </a:lnTo>
                    <a:lnTo>
                      <a:pt x="290" y="332"/>
                    </a:lnTo>
                    <a:lnTo>
                      <a:pt x="288" y="332"/>
                    </a:lnTo>
                    <a:lnTo>
                      <a:pt x="289" y="334"/>
                    </a:lnTo>
                    <a:lnTo>
                      <a:pt x="288" y="334"/>
                    </a:lnTo>
                    <a:lnTo>
                      <a:pt x="288" y="350"/>
                    </a:lnTo>
                    <a:lnTo>
                      <a:pt x="286" y="352"/>
                    </a:lnTo>
                    <a:lnTo>
                      <a:pt x="287" y="350"/>
                    </a:lnTo>
                    <a:lnTo>
                      <a:pt x="288" y="350"/>
                    </a:lnTo>
                    <a:lnTo>
                      <a:pt x="288" y="334"/>
                    </a:lnTo>
                    <a:lnTo>
                      <a:pt x="287" y="334"/>
                    </a:lnTo>
                    <a:lnTo>
                      <a:pt x="287" y="332"/>
                    </a:lnTo>
                    <a:lnTo>
                      <a:pt x="287" y="330"/>
                    </a:lnTo>
                    <a:lnTo>
                      <a:pt x="292" y="330"/>
                    </a:lnTo>
                    <a:lnTo>
                      <a:pt x="292" y="314"/>
                    </a:lnTo>
                    <a:lnTo>
                      <a:pt x="291" y="314"/>
                    </a:lnTo>
                    <a:lnTo>
                      <a:pt x="291" y="318"/>
                    </a:lnTo>
                    <a:lnTo>
                      <a:pt x="290" y="318"/>
                    </a:lnTo>
                    <a:lnTo>
                      <a:pt x="290" y="322"/>
                    </a:lnTo>
                    <a:lnTo>
                      <a:pt x="287" y="322"/>
                    </a:lnTo>
                    <a:lnTo>
                      <a:pt x="287" y="320"/>
                    </a:lnTo>
                    <a:lnTo>
                      <a:pt x="290" y="320"/>
                    </a:lnTo>
                    <a:lnTo>
                      <a:pt x="290" y="322"/>
                    </a:lnTo>
                    <a:lnTo>
                      <a:pt x="290" y="318"/>
                    </a:lnTo>
                    <a:lnTo>
                      <a:pt x="289" y="318"/>
                    </a:lnTo>
                    <a:lnTo>
                      <a:pt x="289" y="316"/>
                    </a:lnTo>
                    <a:lnTo>
                      <a:pt x="291" y="318"/>
                    </a:lnTo>
                    <a:lnTo>
                      <a:pt x="291" y="314"/>
                    </a:lnTo>
                    <a:lnTo>
                      <a:pt x="289" y="314"/>
                    </a:lnTo>
                    <a:lnTo>
                      <a:pt x="289" y="312"/>
                    </a:lnTo>
                    <a:lnTo>
                      <a:pt x="292" y="312"/>
                    </a:lnTo>
                    <a:lnTo>
                      <a:pt x="292" y="314"/>
                    </a:lnTo>
                    <a:lnTo>
                      <a:pt x="292" y="306"/>
                    </a:lnTo>
                    <a:lnTo>
                      <a:pt x="291" y="306"/>
                    </a:lnTo>
                    <a:lnTo>
                      <a:pt x="291" y="310"/>
                    </a:lnTo>
                    <a:lnTo>
                      <a:pt x="291" y="308"/>
                    </a:lnTo>
                    <a:lnTo>
                      <a:pt x="291" y="310"/>
                    </a:lnTo>
                    <a:lnTo>
                      <a:pt x="291" y="306"/>
                    </a:lnTo>
                    <a:lnTo>
                      <a:pt x="291" y="304"/>
                    </a:lnTo>
                    <a:lnTo>
                      <a:pt x="293" y="304"/>
                    </a:lnTo>
                    <a:lnTo>
                      <a:pt x="293" y="298"/>
                    </a:lnTo>
                    <a:lnTo>
                      <a:pt x="289" y="298"/>
                    </a:lnTo>
                    <a:lnTo>
                      <a:pt x="290" y="296"/>
                    </a:lnTo>
                    <a:lnTo>
                      <a:pt x="292" y="296"/>
                    </a:lnTo>
                    <a:lnTo>
                      <a:pt x="292" y="294"/>
                    </a:lnTo>
                    <a:lnTo>
                      <a:pt x="291" y="292"/>
                    </a:lnTo>
                    <a:lnTo>
                      <a:pt x="293" y="292"/>
                    </a:lnTo>
                    <a:lnTo>
                      <a:pt x="293" y="294"/>
                    </a:lnTo>
                    <a:lnTo>
                      <a:pt x="294" y="294"/>
                    </a:lnTo>
                    <a:lnTo>
                      <a:pt x="296" y="296"/>
                    </a:lnTo>
                    <a:lnTo>
                      <a:pt x="297" y="296"/>
                    </a:lnTo>
                    <a:lnTo>
                      <a:pt x="297" y="293"/>
                    </a:lnTo>
                    <a:lnTo>
                      <a:pt x="296" y="294"/>
                    </a:lnTo>
                    <a:lnTo>
                      <a:pt x="295" y="292"/>
                    </a:lnTo>
                    <a:lnTo>
                      <a:pt x="297" y="292"/>
                    </a:lnTo>
                    <a:lnTo>
                      <a:pt x="297" y="285"/>
                    </a:lnTo>
                    <a:lnTo>
                      <a:pt x="296" y="286"/>
                    </a:lnTo>
                    <a:lnTo>
                      <a:pt x="296" y="284"/>
                    </a:lnTo>
                    <a:lnTo>
                      <a:pt x="296" y="282"/>
                    </a:lnTo>
                    <a:lnTo>
                      <a:pt x="297" y="282"/>
                    </a:lnTo>
                    <a:lnTo>
                      <a:pt x="298" y="284"/>
                    </a:lnTo>
                    <a:lnTo>
                      <a:pt x="298" y="279"/>
                    </a:lnTo>
                    <a:lnTo>
                      <a:pt x="292" y="280"/>
                    </a:lnTo>
                    <a:lnTo>
                      <a:pt x="292" y="284"/>
                    </a:lnTo>
                    <a:lnTo>
                      <a:pt x="290" y="284"/>
                    </a:lnTo>
                    <a:lnTo>
                      <a:pt x="290" y="286"/>
                    </a:lnTo>
                    <a:lnTo>
                      <a:pt x="290" y="288"/>
                    </a:lnTo>
                    <a:lnTo>
                      <a:pt x="288" y="288"/>
                    </a:lnTo>
                    <a:lnTo>
                      <a:pt x="290" y="286"/>
                    </a:lnTo>
                    <a:lnTo>
                      <a:pt x="290" y="284"/>
                    </a:lnTo>
                    <a:lnTo>
                      <a:pt x="288" y="284"/>
                    </a:lnTo>
                    <a:lnTo>
                      <a:pt x="289" y="282"/>
                    </a:lnTo>
                    <a:lnTo>
                      <a:pt x="290" y="282"/>
                    </a:lnTo>
                    <a:lnTo>
                      <a:pt x="292" y="284"/>
                    </a:lnTo>
                    <a:lnTo>
                      <a:pt x="292" y="280"/>
                    </a:lnTo>
                    <a:lnTo>
                      <a:pt x="287" y="280"/>
                    </a:lnTo>
                    <a:lnTo>
                      <a:pt x="286" y="280"/>
                    </a:lnTo>
                    <a:lnTo>
                      <a:pt x="286" y="346"/>
                    </a:lnTo>
                    <a:lnTo>
                      <a:pt x="286" y="348"/>
                    </a:lnTo>
                    <a:lnTo>
                      <a:pt x="284" y="348"/>
                    </a:lnTo>
                    <a:lnTo>
                      <a:pt x="285" y="350"/>
                    </a:lnTo>
                    <a:lnTo>
                      <a:pt x="284" y="350"/>
                    </a:lnTo>
                    <a:lnTo>
                      <a:pt x="284" y="370"/>
                    </a:lnTo>
                    <a:lnTo>
                      <a:pt x="282" y="370"/>
                    </a:lnTo>
                    <a:lnTo>
                      <a:pt x="280" y="368"/>
                    </a:lnTo>
                    <a:lnTo>
                      <a:pt x="281" y="366"/>
                    </a:lnTo>
                    <a:lnTo>
                      <a:pt x="284" y="368"/>
                    </a:lnTo>
                    <a:lnTo>
                      <a:pt x="284" y="370"/>
                    </a:lnTo>
                    <a:lnTo>
                      <a:pt x="284" y="350"/>
                    </a:lnTo>
                    <a:lnTo>
                      <a:pt x="283" y="350"/>
                    </a:lnTo>
                    <a:lnTo>
                      <a:pt x="284" y="348"/>
                    </a:lnTo>
                    <a:lnTo>
                      <a:pt x="284" y="347"/>
                    </a:lnTo>
                    <a:lnTo>
                      <a:pt x="284" y="344"/>
                    </a:lnTo>
                    <a:lnTo>
                      <a:pt x="285" y="344"/>
                    </a:lnTo>
                    <a:lnTo>
                      <a:pt x="286" y="346"/>
                    </a:lnTo>
                    <a:lnTo>
                      <a:pt x="286" y="280"/>
                    </a:lnTo>
                    <a:lnTo>
                      <a:pt x="286" y="334"/>
                    </a:lnTo>
                    <a:lnTo>
                      <a:pt x="284" y="334"/>
                    </a:lnTo>
                    <a:lnTo>
                      <a:pt x="284" y="332"/>
                    </a:lnTo>
                    <a:lnTo>
                      <a:pt x="283" y="332"/>
                    </a:lnTo>
                    <a:lnTo>
                      <a:pt x="283" y="352"/>
                    </a:lnTo>
                    <a:lnTo>
                      <a:pt x="283" y="366"/>
                    </a:lnTo>
                    <a:lnTo>
                      <a:pt x="279" y="364"/>
                    </a:lnTo>
                    <a:lnTo>
                      <a:pt x="281" y="362"/>
                    </a:lnTo>
                    <a:lnTo>
                      <a:pt x="282" y="364"/>
                    </a:lnTo>
                    <a:lnTo>
                      <a:pt x="283" y="366"/>
                    </a:lnTo>
                    <a:lnTo>
                      <a:pt x="283" y="352"/>
                    </a:lnTo>
                    <a:lnTo>
                      <a:pt x="280" y="352"/>
                    </a:lnTo>
                    <a:lnTo>
                      <a:pt x="280" y="360"/>
                    </a:lnTo>
                    <a:lnTo>
                      <a:pt x="280" y="362"/>
                    </a:lnTo>
                    <a:lnTo>
                      <a:pt x="279" y="364"/>
                    </a:lnTo>
                    <a:lnTo>
                      <a:pt x="278" y="364"/>
                    </a:lnTo>
                    <a:lnTo>
                      <a:pt x="277" y="362"/>
                    </a:lnTo>
                    <a:lnTo>
                      <a:pt x="277" y="360"/>
                    </a:lnTo>
                    <a:lnTo>
                      <a:pt x="280" y="360"/>
                    </a:lnTo>
                    <a:lnTo>
                      <a:pt x="280" y="352"/>
                    </a:lnTo>
                    <a:lnTo>
                      <a:pt x="282" y="350"/>
                    </a:lnTo>
                    <a:lnTo>
                      <a:pt x="283" y="352"/>
                    </a:lnTo>
                    <a:lnTo>
                      <a:pt x="283" y="332"/>
                    </a:lnTo>
                    <a:lnTo>
                      <a:pt x="283" y="336"/>
                    </a:lnTo>
                    <a:lnTo>
                      <a:pt x="283" y="338"/>
                    </a:lnTo>
                    <a:lnTo>
                      <a:pt x="283" y="348"/>
                    </a:lnTo>
                    <a:lnTo>
                      <a:pt x="281" y="348"/>
                    </a:lnTo>
                    <a:lnTo>
                      <a:pt x="282" y="346"/>
                    </a:lnTo>
                    <a:lnTo>
                      <a:pt x="283" y="348"/>
                    </a:lnTo>
                    <a:lnTo>
                      <a:pt x="283" y="338"/>
                    </a:lnTo>
                    <a:lnTo>
                      <a:pt x="280" y="338"/>
                    </a:lnTo>
                    <a:lnTo>
                      <a:pt x="280" y="340"/>
                    </a:lnTo>
                    <a:lnTo>
                      <a:pt x="278" y="342"/>
                    </a:lnTo>
                    <a:lnTo>
                      <a:pt x="279" y="344"/>
                    </a:lnTo>
                    <a:lnTo>
                      <a:pt x="276" y="344"/>
                    </a:lnTo>
                    <a:lnTo>
                      <a:pt x="276" y="342"/>
                    </a:lnTo>
                    <a:lnTo>
                      <a:pt x="278" y="342"/>
                    </a:lnTo>
                    <a:lnTo>
                      <a:pt x="279" y="340"/>
                    </a:lnTo>
                    <a:lnTo>
                      <a:pt x="280" y="340"/>
                    </a:lnTo>
                    <a:lnTo>
                      <a:pt x="280" y="338"/>
                    </a:lnTo>
                    <a:lnTo>
                      <a:pt x="279" y="338"/>
                    </a:lnTo>
                    <a:lnTo>
                      <a:pt x="281" y="336"/>
                    </a:lnTo>
                    <a:lnTo>
                      <a:pt x="283" y="336"/>
                    </a:lnTo>
                    <a:lnTo>
                      <a:pt x="283" y="332"/>
                    </a:lnTo>
                    <a:lnTo>
                      <a:pt x="282" y="332"/>
                    </a:lnTo>
                    <a:lnTo>
                      <a:pt x="282" y="334"/>
                    </a:lnTo>
                    <a:lnTo>
                      <a:pt x="281" y="334"/>
                    </a:lnTo>
                    <a:lnTo>
                      <a:pt x="280" y="332"/>
                    </a:lnTo>
                    <a:lnTo>
                      <a:pt x="282" y="332"/>
                    </a:lnTo>
                    <a:lnTo>
                      <a:pt x="282" y="330"/>
                    </a:lnTo>
                    <a:lnTo>
                      <a:pt x="280" y="332"/>
                    </a:lnTo>
                    <a:lnTo>
                      <a:pt x="279" y="332"/>
                    </a:lnTo>
                    <a:lnTo>
                      <a:pt x="279" y="334"/>
                    </a:lnTo>
                    <a:lnTo>
                      <a:pt x="278" y="334"/>
                    </a:lnTo>
                    <a:lnTo>
                      <a:pt x="278" y="332"/>
                    </a:lnTo>
                    <a:lnTo>
                      <a:pt x="278" y="340"/>
                    </a:lnTo>
                    <a:lnTo>
                      <a:pt x="277" y="340"/>
                    </a:lnTo>
                    <a:lnTo>
                      <a:pt x="276" y="338"/>
                    </a:lnTo>
                    <a:lnTo>
                      <a:pt x="277" y="338"/>
                    </a:lnTo>
                    <a:lnTo>
                      <a:pt x="278" y="340"/>
                    </a:lnTo>
                    <a:lnTo>
                      <a:pt x="278" y="332"/>
                    </a:lnTo>
                    <a:lnTo>
                      <a:pt x="277" y="330"/>
                    </a:lnTo>
                    <a:lnTo>
                      <a:pt x="280" y="330"/>
                    </a:lnTo>
                    <a:lnTo>
                      <a:pt x="281" y="328"/>
                    </a:lnTo>
                    <a:lnTo>
                      <a:pt x="282" y="326"/>
                    </a:lnTo>
                    <a:lnTo>
                      <a:pt x="284" y="326"/>
                    </a:lnTo>
                    <a:lnTo>
                      <a:pt x="284" y="330"/>
                    </a:lnTo>
                    <a:lnTo>
                      <a:pt x="283" y="330"/>
                    </a:lnTo>
                    <a:lnTo>
                      <a:pt x="285" y="332"/>
                    </a:lnTo>
                    <a:lnTo>
                      <a:pt x="286" y="332"/>
                    </a:lnTo>
                    <a:lnTo>
                      <a:pt x="286" y="334"/>
                    </a:lnTo>
                    <a:lnTo>
                      <a:pt x="286" y="280"/>
                    </a:lnTo>
                    <a:lnTo>
                      <a:pt x="285" y="280"/>
                    </a:lnTo>
                    <a:lnTo>
                      <a:pt x="285" y="306"/>
                    </a:lnTo>
                    <a:lnTo>
                      <a:pt x="284" y="306"/>
                    </a:lnTo>
                    <a:lnTo>
                      <a:pt x="284" y="322"/>
                    </a:lnTo>
                    <a:lnTo>
                      <a:pt x="282" y="322"/>
                    </a:lnTo>
                    <a:lnTo>
                      <a:pt x="282" y="320"/>
                    </a:lnTo>
                    <a:lnTo>
                      <a:pt x="283" y="320"/>
                    </a:lnTo>
                    <a:lnTo>
                      <a:pt x="284" y="322"/>
                    </a:lnTo>
                    <a:lnTo>
                      <a:pt x="284" y="306"/>
                    </a:lnTo>
                    <a:lnTo>
                      <a:pt x="282" y="306"/>
                    </a:lnTo>
                    <a:lnTo>
                      <a:pt x="282" y="308"/>
                    </a:lnTo>
                    <a:lnTo>
                      <a:pt x="281" y="310"/>
                    </a:lnTo>
                    <a:lnTo>
                      <a:pt x="281" y="326"/>
                    </a:lnTo>
                    <a:lnTo>
                      <a:pt x="279" y="328"/>
                    </a:lnTo>
                    <a:lnTo>
                      <a:pt x="277" y="327"/>
                    </a:lnTo>
                    <a:lnTo>
                      <a:pt x="277" y="334"/>
                    </a:lnTo>
                    <a:lnTo>
                      <a:pt x="276" y="336"/>
                    </a:lnTo>
                    <a:lnTo>
                      <a:pt x="276" y="360"/>
                    </a:lnTo>
                    <a:lnTo>
                      <a:pt x="275" y="360"/>
                    </a:lnTo>
                    <a:lnTo>
                      <a:pt x="275" y="358"/>
                    </a:lnTo>
                    <a:lnTo>
                      <a:pt x="276" y="360"/>
                    </a:lnTo>
                    <a:lnTo>
                      <a:pt x="276" y="336"/>
                    </a:lnTo>
                    <a:lnTo>
                      <a:pt x="276" y="352"/>
                    </a:lnTo>
                    <a:lnTo>
                      <a:pt x="275" y="352"/>
                    </a:lnTo>
                    <a:lnTo>
                      <a:pt x="275" y="350"/>
                    </a:lnTo>
                    <a:lnTo>
                      <a:pt x="276" y="352"/>
                    </a:lnTo>
                    <a:lnTo>
                      <a:pt x="276" y="336"/>
                    </a:lnTo>
                    <a:lnTo>
                      <a:pt x="275" y="336"/>
                    </a:lnTo>
                    <a:lnTo>
                      <a:pt x="276" y="338"/>
                    </a:lnTo>
                    <a:lnTo>
                      <a:pt x="274" y="338"/>
                    </a:lnTo>
                    <a:lnTo>
                      <a:pt x="274" y="337"/>
                    </a:lnTo>
                    <a:lnTo>
                      <a:pt x="274" y="362"/>
                    </a:lnTo>
                    <a:lnTo>
                      <a:pt x="273" y="364"/>
                    </a:lnTo>
                    <a:lnTo>
                      <a:pt x="272" y="366"/>
                    </a:lnTo>
                    <a:lnTo>
                      <a:pt x="271" y="366"/>
                    </a:lnTo>
                    <a:lnTo>
                      <a:pt x="271" y="370"/>
                    </a:lnTo>
                    <a:lnTo>
                      <a:pt x="266" y="370"/>
                    </a:lnTo>
                    <a:lnTo>
                      <a:pt x="265" y="368"/>
                    </a:lnTo>
                    <a:lnTo>
                      <a:pt x="264" y="366"/>
                    </a:lnTo>
                    <a:lnTo>
                      <a:pt x="263" y="366"/>
                    </a:lnTo>
                    <a:lnTo>
                      <a:pt x="263" y="376"/>
                    </a:lnTo>
                    <a:lnTo>
                      <a:pt x="260" y="376"/>
                    </a:lnTo>
                    <a:lnTo>
                      <a:pt x="259" y="374"/>
                    </a:lnTo>
                    <a:lnTo>
                      <a:pt x="260" y="374"/>
                    </a:lnTo>
                    <a:lnTo>
                      <a:pt x="260" y="372"/>
                    </a:lnTo>
                    <a:lnTo>
                      <a:pt x="261" y="372"/>
                    </a:lnTo>
                    <a:lnTo>
                      <a:pt x="260" y="371"/>
                    </a:lnTo>
                    <a:lnTo>
                      <a:pt x="260" y="368"/>
                    </a:lnTo>
                    <a:lnTo>
                      <a:pt x="262" y="368"/>
                    </a:lnTo>
                    <a:lnTo>
                      <a:pt x="262" y="370"/>
                    </a:lnTo>
                    <a:lnTo>
                      <a:pt x="263" y="372"/>
                    </a:lnTo>
                    <a:lnTo>
                      <a:pt x="262" y="372"/>
                    </a:lnTo>
                    <a:lnTo>
                      <a:pt x="263" y="374"/>
                    </a:lnTo>
                    <a:lnTo>
                      <a:pt x="263" y="376"/>
                    </a:lnTo>
                    <a:lnTo>
                      <a:pt x="263" y="366"/>
                    </a:lnTo>
                    <a:lnTo>
                      <a:pt x="261" y="366"/>
                    </a:lnTo>
                    <a:lnTo>
                      <a:pt x="261" y="364"/>
                    </a:lnTo>
                    <a:lnTo>
                      <a:pt x="262" y="362"/>
                    </a:lnTo>
                    <a:lnTo>
                      <a:pt x="260" y="362"/>
                    </a:lnTo>
                    <a:lnTo>
                      <a:pt x="260" y="364"/>
                    </a:lnTo>
                    <a:lnTo>
                      <a:pt x="259" y="362"/>
                    </a:lnTo>
                    <a:lnTo>
                      <a:pt x="258" y="360"/>
                    </a:lnTo>
                    <a:lnTo>
                      <a:pt x="261" y="360"/>
                    </a:lnTo>
                    <a:lnTo>
                      <a:pt x="259" y="358"/>
                    </a:lnTo>
                    <a:lnTo>
                      <a:pt x="258" y="358"/>
                    </a:lnTo>
                    <a:lnTo>
                      <a:pt x="258" y="370"/>
                    </a:lnTo>
                    <a:lnTo>
                      <a:pt x="256" y="372"/>
                    </a:lnTo>
                    <a:lnTo>
                      <a:pt x="256" y="370"/>
                    </a:lnTo>
                    <a:lnTo>
                      <a:pt x="258" y="370"/>
                    </a:lnTo>
                    <a:lnTo>
                      <a:pt x="258" y="358"/>
                    </a:lnTo>
                    <a:lnTo>
                      <a:pt x="257" y="358"/>
                    </a:lnTo>
                    <a:lnTo>
                      <a:pt x="257" y="356"/>
                    </a:lnTo>
                    <a:lnTo>
                      <a:pt x="258" y="356"/>
                    </a:lnTo>
                    <a:lnTo>
                      <a:pt x="259" y="354"/>
                    </a:lnTo>
                    <a:lnTo>
                      <a:pt x="260" y="354"/>
                    </a:lnTo>
                    <a:lnTo>
                      <a:pt x="261" y="356"/>
                    </a:lnTo>
                    <a:lnTo>
                      <a:pt x="262" y="356"/>
                    </a:lnTo>
                    <a:lnTo>
                      <a:pt x="263" y="354"/>
                    </a:lnTo>
                    <a:lnTo>
                      <a:pt x="261" y="350"/>
                    </a:lnTo>
                    <a:lnTo>
                      <a:pt x="264" y="352"/>
                    </a:lnTo>
                    <a:lnTo>
                      <a:pt x="265" y="352"/>
                    </a:lnTo>
                    <a:lnTo>
                      <a:pt x="265" y="350"/>
                    </a:lnTo>
                    <a:lnTo>
                      <a:pt x="268" y="350"/>
                    </a:lnTo>
                    <a:lnTo>
                      <a:pt x="268" y="352"/>
                    </a:lnTo>
                    <a:lnTo>
                      <a:pt x="266" y="352"/>
                    </a:lnTo>
                    <a:lnTo>
                      <a:pt x="266" y="354"/>
                    </a:lnTo>
                    <a:lnTo>
                      <a:pt x="265" y="354"/>
                    </a:lnTo>
                    <a:lnTo>
                      <a:pt x="264" y="356"/>
                    </a:lnTo>
                    <a:lnTo>
                      <a:pt x="263" y="356"/>
                    </a:lnTo>
                    <a:lnTo>
                      <a:pt x="264" y="358"/>
                    </a:lnTo>
                    <a:lnTo>
                      <a:pt x="265" y="356"/>
                    </a:lnTo>
                    <a:lnTo>
                      <a:pt x="267" y="358"/>
                    </a:lnTo>
                    <a:lnTo>
                      <a:pt x="270" y="358"/>
                    </a:lnTo>
                    <a:lnTo>
                      <a:pt x="269" y="360"/>
                    </a:lnTo>
                    <a:lnTo>
                      <a:pt x="268" y="360"/>
                    </a:lnTo>
                    <a:lnTo>
                      <a:pt x="264" y="358"/>
                    </a:lnTo>
                    <a:lnTo>
                      <a:pt x="263" y="360"/>
                    </a:lnTo>
                    <a:lnTo>
                      <a:pt x="264" y="360"/>
                    </a:lnTo>
                    <a:lnTo>
                      <a:pt x="266" y="362"/>
                    </a:lnTo>
                    <a:lnTo>
                      <a:pt x="263" y="362"/>
                    </a:lnTo>
                    <a:lnTo>
                      <a:pt x="265" y="364"/>
                    </a:lnTo>
                    <a:lnTo>
                      <a:pt x="268" y="364"/>
                    </a:lnTo>
                    <a:lnTo>
                      <a:pt x="267" y="368"/>
                    </a:lnTo>
                    <a:lnTo>
                      <a:pt x="269" y="366"/>
                    </a:lnTo>
                    <a:lnTo>
                      <a:pt x="269" y="368"/>
                    </a:lnTo>
                    <a:lnTo>
                      <a:pt x="270" y="368"/>
                    </a:lnTo>
                    <a:lnTo>
                      <a:pt x="271" y="370"/>
                    </a:lnTo>
                    <a:lnTo>
                      <a:pt x="271" y="366"/>
                    </a:lnTo>
                    <a:lnTo>
                      <a:pt x="271" y="364"/>
                    </a:lnTo>
                    <a:lnTo>
                      <a:pt x="272" y="364"/>
                    </a:lnTo>
                    <a:lnTo>
                      <a:pt x="272" y="362"/>
                    </a:lnTo>
                    <a:lnTo>
                      <a:pt x="272" y="360"/>
                    </a:lnTo>
                    <a:lnTo>
                      <a:pt x="273" y="362"/>
                    </a:lnTo>
                    <a:lnTo>
                      <a:pt x="274" y="362"/>
                    </a:lnTo>
                    <a:lnTo>
                      <a:pt x="274" y="337"/>
                    </a:lnTo>
                    <a:lnTo>
                      <a:pt x="274" y="336"/>
                    </a:lnTo>
                    <a:lnTo>
                      <a:pt x="272" y="336"/>
                    </a:lnTo>
                    <a:lnTo>
                      <a:pt x="272" y="334"/>
                    </a:lnTo>
                    <a:lnTo>
                      <a:pt x="277" y="334"/>
                    </a:lnTo>
                    <a:lnTo>
                      <a:pt x="277" y="327"/>
                    </a:lnTo>
                    <a:lnTo>
                      <a:pt x="277" y="326"/>
                    </a:lnTo>
                    <a:lnTo>
                      <a:pt x="277" y="330"/>
                    </a:lnTo>
                    <a:lnTo>
                      <a:pt x="274" y="330"/>
                    </a:lnTo>
                    <a:lnTo>
                      <a:pt x="275" y="328"/>
                    </a:lnTo>
                    <a:lnTo>
                      <a:pt x="277" y="330"/>
                    </a:lnTo>
                    <a:lnTo>
                      <a:pt x="277" y="326"/>
                    </a:lnTo>
                    <a:lnTo>
                      <a:pt x="276" y="326"/>
                    </a:lnTo>
                    <a:lnTo>
                      <a:pt x="280" y="324"/>
                    </a:lnTo>
                    <a:lnTo>
                      <a:pt x="281" y="324"/>
                    </a:lnTo>
                    <a:lnTo>
                      <a:pt x="281" y="326"/>
                    </a:lnTo>
                    <a:lnTo>
                      <a:pt x="281" y="310"/>
                    </a:lnTo>
                    <a:lnTo>
                      <a:pt x="279" y="310"/>
                    </a:lnTo>
                    <a:lnTo>
                      <a:pt x="279" y="308"/>
                    </a:lnTo>
                    <a:lnTo>
                      <a:pt x="282" y="308"/>
                    </a:lnTo>
                    <a:lnTo>
                      <a:pt x="282" y="306"/>
                    </a:lnTo>
                    <a:lnTo>
                      <a:pt x="278" y="306"/>
                    </a:lnTo>
                    <a:lnTo>
                      <a:pt x="278" y="308"/>
                    </a:lnTo>
                    <a:lnTo>
                      <a:pt x="278" y="310"/>
                    </a:lnTo>
                    <a:lnTo>
                      <a:pt x="278" y="322"/>
                    </a:lnTo>
                    <a:lnTo>
                      <a:pt x="278" y="324"/>
                    </a:lnTo>
                    <a:lnTo>
                      <a:pt x="277" y="322"/>
                    </a:lnTo>
                    <a:lnTo>
                      <a:pt x="278" y="322"/>
                    </a:lnTo>
                    <a:lnTo>
                      <a:pt x="278" y="310"/>
                    </a:lnTo>
                    <a:lnTo>
                      <a:pt x="277" y="312"/>
                    </a:lnTo>
                    <a:lnTo>
                      <a:pt x="276" y="311"/>
                    </a:lnTo>
                    <a:lnTo>
                      <a:pt x="276" y="326"/>
                    </a:lnTo>
                    <a:lnTo>
                      <a:pt x="273" y="326"/>
                    </a:lnTo>
                    <a:lnTo>
                      <a:pt x="273" y="324"/>
                    </a:lnTo>
                    <a:lnTo>
                      <a:pt x="276" y="326"/>
                    </a:lnTo>
                    <a:lnTo>
                      <a:pt x="276" y="311"/>
                    </a:lnTo>
                    <a:lnTo>
                      <a:pt x="276" y="314"/>
                    </a:lnTo>
                    <a:lnTo>
                      <a:pt x="275" y="315"/>
                    </a:lnTo>
                    <a:lnTo>
                      <a:pt x="275" y="322"/>
                    </a:lnTo>
                    <a:lnTo>
                      <a:pt x="274" y="324"/>
                    </a:lnTo>
                    <a:lnTo>
                      <a:pt x="272" y="323"/>
                    </a:lnTo>
                    <a:lnTo>
                      <a:pt x="272" y="326"/>
                    </a:lnTo>
                    <a:lnTo>
                      <a:pt x="272" y="328"/>
                    </a:lnTo>
                    <a:lnTo>
                      <a:pt x="272" y="340"/>
                    </a:lnTo>
                    <a:lnTo>
                      <a:pt x="270" y="342"/>
                    </a:lnTo>
                    <a:lnTo>
                      <a:pt x="270" y="346"/>
                    </a:lnTo>
                    <a:lnTo>
                      <a:pt x="269" y="348"/>
                    </a:lnTo>
                    <a:lnTo>
                      <a:pt x="268" y="346"/>
                    </a:lnTo>
                    <a:lnTo>
                      <a:pt x="270" y="346"/>
                    </a:lnTo>
                    <a:lnTo>
                      <a:pt x="270" y="342"/>
                    </a:lnTo>
                    <a:lnTo>
                      <a:pt x="269" y="340"/>
                    </a:lnTo>
                    <a:lnTo>
                      <a:pt x="269" y="338"/>
                    </a:lnTo>
                    <a:lnTo>
                      <a:pt x="268" y="338"/>
                    </a:lnTo>
                    <a:lnTo>
                      <a:pt x="268" y="342"/>
                    </a:lnTo>
                    <a:lnTo>
                      <a:pt x="268" y="344"/>
                    </a:lnTo>
                    <a:lnTo>
                      <a:pt x="267" y="342"/>
                    </a:lnTo>
                    <a:lnTo>
                      <a:pt x="268" y="342"/>
                    </a:lnTo>
                    <a:lnTo>
                      <a:pt x="268" y="338"/>
                    </a:lnTo>
                    <a:lnTo>
                      <a:pt x="268" y="336"/>
                    </a:lnTo>
                    <a:lnTo>
                      <a:pt x="271" y="336"/>
                    </a:lnTo>
                    <a:lnTo>
                      <a:pt x="271" y="339"/>
                    </a:lnTo>
                    <a:lnTo>
                      <a:pt x="272" y="340"/>
                    </a:lnTo>
                    <a:lnTo>
                      <a:pt x="272" y="328"/>
                    </a:lnTo>
                    <a:lnTo>
                      <a:pt x="271" y="328"/>
                    </a:lnTo>
                    <a:lnTo>
                      <a:pt x="270" y="326"/>
                    </a:lnTo>
                    <a:lnTo>
                      <a:pt x="271" y="324"/>
                    </a:lnTo>
                    <a:lnTo>
                      <a:pt x="272" y="326"/>
                    </a:lnTo>
                    <a:lnTo>
                      <a:pt x="272" y="323"/>
                    </a:lnTo>
                    <a:lnTo>
                      <a:pt x="272" y="322"/>
                    </a:lnTo>
                    <a:lnTo>
                      <a:pt x="275" y="322"/>
                    </a:lnTo>
                    <a:lnTo>
                      <a:pt x="275" y="315"/>
                    </a:lnTo>
                    <a:lnTo>
                      <a:pt x="274" y="316"/>
                    </a:lnTo>
                    <a:lnTo>
                      <a:pt x="273" y="316"/>
                    </a:lnTo>
                    <a:lnTo>
                      <a:pt x="271" y="314"/>
                    </a:lnTo>
                    <a:lnTo>
                      <a:pt x="271" y="316"/>
                    </a:lnTo>
                    <a:lnTo>
                      <a:pt x="269" y="316"/>
                    </a:lnTo>
                    <a:lnTo>
                      <a:pt x="269" y="318"/>
                    </a:lnTo>
                    <a:lnTo>
                      <a:pt x="271" y="318"/>
                    </a:lnTo>
                    <a:lnTo>
                      <a:pt x="271" y="320"/>
                    </a:lnTo>
                    <a:lnTo>
                      <a:pt x="271" y="322"/>
                    </a:lnTo>
                    <a:lnTo>
                      <a:pt x="270" y="324"/>
                    </a:lnTo>
                    <a:lnTo>
                      <a:pt x="268" y="324"/>
                    </a:lnTo>
                    <a:lnTo>
                      <a:pt x="268" y="334"/>
                    </a:lnTo>
                    <a:lnTo>
                      <a:pt x="268" y="336"/>
                    </a:lnTo>
                    <a:lnTo>
                      <a:pt x="267" y="336"/>
                    </a:lnTo>
                    <a:lnTo>
                      <a:pt x="267" y="334"/>
                    </a:lnTo>
                    <a:lnTo>
                      <a:pt x="268" y="334"/>
                    </a:lnTo>
                    <a:lnTo>
                      <a:pt x="268" y="324"/>
                    </a:lnTo>
                    <a:lnTo>
                      <a:pt x="265" y="324"/>
                    </a:lnTo>
                    <a:lnTo>
                      <a:pt x="266" y="326"/>
                    </a:lnTo>
                    <a:lnTo>
                      <a:pt x="268" y="326"/>
                    </a:lnTo>
                    <a:lnTo>
                      <a:pt x="267" y="328"/>
                    </a:lnTo>
                    <a:lnTo>
                      <a:pt x="267" y="340"/>
                    </a:lnTo>
                    <a:lnTo>
                      <a:pt x="266" y="341"/>
                    </a:lnTo>
                    <a:lnTo>
                      <a:pt x="266" y="348"/>
                    </a:lnTo>
                    <a:lnTo>
                      <a:pt x="265" y="350"/>
                    </a:lnTo>
                    <a:lnTo>
                      <a:pt x="263" y="350"/>
                    </a:lnTo>
                    <a:lnTo>
                      <a:pt x="262" y="348"/>
                    </a:lnTo>
                    <a:lnTo>
                      <a:pt x="263" y="346"/>
                    </a:lnTo>
                    <a:lnTo>
                      <a:pt x="266" y="348"/>
                    </a:lnTo>
                    <a:lnTo>
                      <a:pt x="266" y="341"/>
                    </a:lnTo>
                    <a:lnTo>
                      <a:pt x="266" y="342"/>
                    </a:lnTo>
                    <a:lnTo>
                      <a:pt x="265" y="342"/>
                    </a:lnTo>
                    <a:lnTo>
                      <a:pt x="265" y="344"/>
                    </a:lnTo>
                    <a:lnTo>
                      <a:pt x="264" y="344"/>
                    </a:lnTo>
                    <a:lnTo>
                      <a:pt x="263" y="342"/>
                    </a:lnTo>
                    <a:lnTo>
                      <a:pt x="264" y="340"/>
                    </a:lnTo>
                    <a:lnTo>
                      <a:pt x="267" y="340"/>
                    </a:lnTo>
                    <a:lnTo>
                      <a:pt x="267" y="328"/>
                    </a:lnTo>
                    <a:lnTo>
                      <a:pt x="266" y="328"/>
                    </a:lnTo>
                    <a:lnTo>
                      <a:pt x="265" y="328"/>
                    </a:lnTo>
                    <a:lnTo>
                      <a:pt x="265" y="338"/>
                    </a:lnTo>
                    <a:lnTo>
                      <a:pt x="262" y="338"/>
                    </a:lnTo>
                    <a:lnTo>
                      <a:pt x="262" y="344"/>
                    </a:lnTo>
                    <a:lnTo>
                      <a:pt x="262" y="346"/>
                    </a:lnTo>
                    <a:lnTo>
                      <a:pt x="261" y="346"/>
                    </a:lnTo>
                    <a:lnTo>
                      <a:pt x="261" y="350"/>
                    </a:lnTo>
                    <a:lnTo>
                      <a:pt x="257" y="350"/>
                    </a:lnTo>
                    <a:lnTo>
                      <a:pt x="257" y="352"/>
                    </a:lnTo>
                    <a:lnTo>
                      <a:pt x="259" y="352"/>
                    </a:lnTo>
                    <a:lnTo>
                      <a:pt x="257" y="354"/>
                    </a:lnTo>
                    <a:lnTo>
                      <a:pt x="257" y="356"/>
                    </a:lnTo>
                    <a:lnTo>
                      <a:pt x="256" y="356"/>
                    </a:lnTo>
                    <a:lnTo>
                      <a:pt x="256" y="362"/>
                    </a:lnTo>
                    <a:lnTo>
                      <a:pt x="255" y="362"/>
                    </a:lnTo>
                    <a:lnTo>
                      <a:pt x="255" y="364"/>
                    </a:lnTo>
                    <a:lnTo>
                      <a:pt x="254" y="366"/>
                    </a:lnTo>
                    <a:lnTo>
                      <a:pt x="253" y="366"/>
                    </a:lnTo>
                    <a:lnTo>
                      <a:pt x="253" y="368"/>
                    </a:lnTo>
                    <a:lnTo>
                      <a:pt x="253" y="370"/>
                    </a:lnTo>
                    <a:lnTo>
                      <a:pt x="252" y="370"/>
                    </a:lnTo>
                    <a:lnTo>
                      <a:pt x="251" y="372"/>
                    </a:lnTo>
                    <a:lnTo>
                      <a:pt x="249" y="370"/>
                    </a:lnTo>
                    <a:lnTo>
                      <a:pt x="249" y="368"/>
                    </a:lnTo>
                    <a:lnTo>
                      <a:pt x="253" y="368"/>
                    </a:lnTo>
                    <a:lnTo>
                      <a:pt x="253" y="366"/>
                    </a:lnTo>
                    <a:lnTo>
                      <a:pt x="252" y="366"/>
                    </a:lnTo>
                    <a:lnTo>
                      <a:pt x="253" y="364"/>
                    </a:lnTo>
                    <a:lnTo>
                      <a:pt x="255" y="364"/>
                    </a:lnTo>
                    <a:lnTo>
                      <a:pt x="255" y="362"/>
                    </a:lnTo>
                    <a:lnTo>
                      <a:pt x="254" y="362"/>
                    </a:lnTo>
                    <a:lnTo>
                      <a:pt x="255" y="360"/>
                    </a:lnTo>
                    <a:lnTo>
                      <a:pt x="256" y="360"/>
                    </a:lnTo>
                    <a:lnTo>
                      <a:pt x="256" y="362"/>
                    </a:lnTo>
                    <a:lnTo>
                      <a:pt x="256" y="356"/>
                    </a:lnTo>
                    <a:lnTo>
                      <a:pt x="256" y="354"/>
                    </a:lnTo>
                    <a:lnTo>
                      <a:pt x="257" y="354"/>
                    </a:lnTo>
                    <a:lnTo>
                      <a:pt x="256" y="352"/>
                    </a:lnTo>
                    <a:lnTo>
                      <a:pt x="255" y="354"/>
                    </a:lnTo>
                    <a:lnTo>
                      <a:pt x="255" y="358"/>
                    </a:lnTo>
                    <a:lnTo>
                      <a:pt x="254" y="358"/>
                    </a:lnTo>
                    <a:lnTo>
                      <a:pt x="253" y="357"/>
                    </a:lnTo>
                    <a:lnTo>
                      <a:pt x="253" y="364"/>
                    </a:lnTo>
                    <a:lnTo>
                      <a:pt x="249" y="364"/>
                    </a:lnTo>
                    <a:lnTo>
                      <a:pt x="248" y="362"/>
                    </a:lnTo>
                    <a:lnTo>
                      <a:pt x="248" y="360"/>
                    </a:lnTo>
                    <a:lnTo>
                      <a:pt x="250" y="360"/>
                    </a:lnTo>
                    <a:lnTo>
                      <a:pt x="250" y="362"/>
                    </a:lnTo>
                    <a:lnTo>
                      <a:pt x="252" y="362"/>
                    </a:lnTo>
                    <a:lnTo>
                      <a:pt x="253" y="364"/>
                    </a:lnTo>
                    <a:lnTo>
                      <a:pt x="253" y="357"/>
                    </a:lnTo>
                    <a:lnTo>
                      <a:pt x="253" y="356"/>
                    </a:lnTo>
                    <a:lnTo>
                      <a:pt x="254" y="356"/>
                    </a:lnTo>
                    <a:lnTo>
                      <a:pt x="255" y="358"/>
                    </a:lnTo>
                    <a:lnTo>
                      <a:pt x="255" y="354"/>
                    </a:lnTo>
                    <a:lnTo>
                      <a:pt x="253" y="352"/>
                    </a:lnTo>
                    <a:lnTo>
                      <a:pt x="254" y="352"/>
                    </a:lnTo>
                    <a:lnTo>
                      <a:pt x="256" y="350"/>
                    </a:lnTo>
                    <a:lnTo>
                      <a:pt x="257" y="348"/>
                    </a:lnTo>
                    <a:lnTo>
                      <a:pt x="258" y="346"/>
                    </a:lnTo>
                    <a:lnTo>
                      <a:pt x="261" y="350"/>
                    </a:lnTo>
                    <a:lnTo>
                      <a:pt x="261" y="346"/>
                    </a:lnTo>
                    <a:lnTo>
                      <a:pt x="260" y="346"/>
                    </a:lnTo>
                    <a:lnTo>
                      <a:pt x="258" y="344"/>
                    </a:lnTo>
                    <a:lnTo>
                      <a:pt x="257" y="344"/>
                    </a:lnTo>
                    <a:lnTo>
                      <a:pt x="258" y="342"/>
                    </a:lnTo>
                    <a:lnTo>
                      <a:pt x="259" y="344"/>
                    </a:lnTo>
                    <a:lnTo>
                      <a:pt x="261" y="344"/>
                    </a:lnTo>
                    <a:lnTo>
                      <a:pt x="261" y="342"/>
                    </a:lnTo>
                    <a:lnTo>
                      <a:pt x="262" y="342"/>
                    </a:lnTo>
                    <a:lnTo>
                      <a:pt x="262" y="344"/>
                    </a:lnTo>
                    <a:lnTo>
                      <a:pt x="262" y="338"/>
                    </a:lnTo>
                    <a:lnTo>
                      <a:pt x="264" y="336"/>
                    </a:lnTo>
                    <a:lnTo>
                      <a:pt x="265" y="338"/>
                    </a:lnTo>
                    <a:lnTo>
                      <a:pt x="265" y="328"/>
                    </a:lnTo>
                    <a:lnTo>
                      <a:pt x="264" y="326"/>
                    </a:lnTo>
                    <a:lnTo>
                      <a:pt x="264" y="330"/>
                    </a:lnTo>
                    <a:lnTo>
                      <a:pt x="264" y="332"/>
                    </a:lnTo>
                    <a:lnTo>
                      <a:pt x="263" y="332"/>
                    </a:lnTo>
                    <a:lnTo>
                      <a:pt x="262" y="330"/>
                    </a:lnTo>
                    <a:lnTo>
                      <a:pt x="264" y="330"/>
                    </a:lnTo>
                    <a:lnTo>
                      <a:pt x="264" y="326"/>
                    </a:lnTo>
                    <a:lnTo>
                      <a:pt x="265" y="324"/>
                    </a:lnTo>
                    <a:lnTo>
                      <a:pt x="267" y="320"/>
                    </a:lnTo>
                    <a:lnTo>
                      <a:pt x="268" y="322"/>
                    </a:lnTo>
                    <a:lnTo>
                      <a:pt x="269" y="322"/>
                    </a:lnTo>
                    <a:lnTo>
                      <a:pt x="269" y="320"/>
                    </a:lnTo>
                    <a:lnTo>
                      <a:pt x="268" y="320"/>
                    </a:lnTo>
                    <a:lnTo>
                      <a:pt x="267" y="318"/>
                    </a:lnTo>
                    <a:lnTo>
                      <a:pt x="269" y="318"/>
                    </a:lnTo>
                    <a:lnTo>
                      <a:pt x="268" y="316"/>
                    </a:lnTo>
                    <a:lnTo>
                      <a:pt x="269" y="314"/>
                    </a:lnTo>
                    <a:lnTo>
                      <a:pt x="270" y="314"/>
                    </a:lnTo>
                    <a:lnTo>
                      <a:pt x="273" y="312"/>
                    </a:lnTo>
                    <a:lnTo>
                      <a:pt x="274" y="312"/>
                    </a:lnTo>
                    <a:lnTo>
                      <a:pt x="275" y="314"/>
                    </a:lnTo>
                    <a:lnTo>
                      <a:pt x="276" y="314"/>
                    </a:lnTo>
                    <a:lnTo>
                      <a:pt x="276" y="311"/>
                    </a:lnTo>
                    <a:lnTo>
                      <a:pt x="276" y="310"/>
                    </a:lnTo>
                    <a:lnTo>
                      <a:pt x="272" y="310"/>
                    </a:lnTo>
                    <a:lnTo>
                      <a:pt x="273" y="308"/>
                    </a:lnTo>
                    <a:lnTo>
                      <a:pt x="278" y="308"/>
                    </a:lnTo>
                    <a:lnTo>
                      <a:pt x="278" y="306"/>
                    </a:lnTo>
                    <a:lnTo>
                      <a:pt x="271" y="306"/>
                    </a:lnTo>
                    <a:lnTo>
                      <a:pt x="271" y="308"/>
                    </a:lnTo>
                    <a:lnTo>
                      <a:pt x="271" y="310"/>
                    </a:lnTo>
                    <a:lnTo>
                      <a:pt x="268" y="310"/>
                    </a:lnTo>
                    <a:lnTo>
                      <a:pt x="271" y="308"/>
                    </a:lnTo>
                    <a:lnTo>
                      <a:pt x="271" y="306"/>
                    </a:lnTo>
                    <a:lnTo>
                      <a:pt x="271" y="304"/>
                    </a:lnTo>
                    <a:lnTo>
                      <a:pt x="284" y="304"/>
                    </a:lnTo>
                    <a:lnTo>
                      <a:pt x="285" y="306"/>
                    </a:lnTo>
                    <a:lnTo>
                      <a:pt x="285" y="280"/>
                    </a:lnTo>
                    <a:lnTo>
                      <a:pt x="284" y="280"/>
                    </a:lnTo>
                    <a:lnTo>
                      <a:pt x="284" y="286"/>
                    </a:lnTo>
                    <a:lnTo>
                      <a:pt x="283" y="286"/>
                    </a:lnTo>
                    <a:lnTo>
                      <a:pt x="283" y="284"/>
                    </a:lnTo>
                    <a:lnTo>
                      <a:pt x="284" y="286"/>
                    </a:lnTo>
                    <a:lnTo>
                      <a:pt x="284" y="280"/>
                    </a:lnTo>
                    <a:lnTo>
                      <a:pt x="282" y="280"/>
                    </a:lnTo>
                    <a:lnTo>
                      <a:pt x="282" y="294"/>
                    </a:lnTo>
                    <a:lnTo>
                      <a:pt x="281" y="294"/>
                    </a:lnTo>
                    <a:lnTo>
                      <a:pt x="281" y="300"/>
                    </a:lnTo>
                    <a:lnTo>
                      <a:pt x="281" y="302"/>
                    </a:lnTo>
                    <a:lnTo>
                      <a:pt x="281" y="300"/>
                    </a:lnTo>
                    <a:lnTo>
                      <a:pt x="281" y="294"/>
                    </a:lnTo>
                    <a:lnTo>
                      <a:pt x="278" y="296"/>
                    </a:lnTo>
                    <a:lnTo>
                      <a:pt x="277" y="294"/>
                    </a:lnTo>
                    <a:lnTo>
                      <a:pt x="280" y="292"/>
                    </a:lnTo>
                    <a:lnTo>
                      <a:pt x="282" y="292"/>
                    </a:lnTo>
                    <a:lnTo>
                      <a:pt x="282" y="294"/>
                    </a:lnTo>
                    <a:lnTo>
                      <a:pt x="282" y="280"/>
                    </a:lnTo>
                    <a:lnTo>
                      <a:pt x="278" y="280"/>
                    </a:lnTo>
                    <a:lnTo>
                      <a:pt x="278" y="292"/>
                    </a:lnTo>
                    <a:lnTo>
                      <a:pt x="277" y="293"/>
                    </a:lnTo>
                    <a:lnTo>
                      <a:pt x="277" y="300"/>
                    </a:lnTo>
                    <a:lnTo>
                      <a:pt x="276" y="302"/>
                    </a:lnTo>
                    <a:lnTo>
                      <a:pt x="274" y="302"/>
                    </a:lnTo>
                    <a:lnTo>
                      <a:pt x="274" y="300"/>
                    </a:lnTo>
                    <a:lnTo>
                      <a:pt x="277" y="300"/>
                    </a:lnTo>
                    <a:lnTo>
                      <a:pt x="277" y="293"/>
                    </a:lnTo>
                    <a:lnTo>
                      <a:pt x="276" y="294"/>
                    </a:lnTo>
                    <a:lnTo>
                      <a:pt x="275" y="294"/>
                    </a:lnTo>
                    <a:lnTo>
                      <a:pt x="274" y="292"/>
                    </a:lnTo>
                    <a:lnTo>
                      <a:pt x="273" y="294"/>
                    </a:lnTo>
                    <a:lnTo>
                      <a:pt x="271" y="294"/>
                    </a:lnTo>
                    <a:lnTo>
                      <a:pt x="272" y="292"/>
                    </a:lnTo>
                    <a:lnTo>
                      <a:pt x="273" y="292"/>
                    </a:lnTo>
                    <a:lnTo>
                      <a:pt x="276" y="290"/>
                    </a:lnTo>
                    <a:lnTo>
                      <a:pt x="278" y="292"/>
                    </a:lnTo>
                    <a:lnTo>
                      <a:pt x="278" y="280"/>
                    </a:lnTo>
                    <a:lnTo>
                      <a:pt x="275" y="280"/>
                    </a:lnTo>
                    <a:lnTo>
                      <a:pt x="274" y="280"/>
                    </a:lnTo>
                    <a:lnTo>
                      <a:pt x="274" y="290"/>
                    </a:lnTo>
                    <a:lnTo>
                      <a:pt x="269" y="290"/>
                    </a:lnTo>
                    <a:lnTo>
                      <a:pt x="269" y="306"/>
                    </a:lnTo>
                    <a:lnTo>
                      <a:pt x="267" y="306"/>
                    </a:lnTo>
                    <a:lnTo>
                      <a:pt x="267" y="304"/>
                    </a:lnTo>
                    <a:lnTo>
                      <a:pt x="269" y="306"/>
                    </a:lnTo>
                    <a:lnTo>
                      <a:pt x="269" y="290"/>
                    </a:lnTo>
                    <a:lnTo>
                      <a:pt x="268" y="290"/>
                    </a:lnTo>
                    <a:lnTo>
                      <a:pt x="268" y="292"/>
                    </a:lnTo>
                    <a:lnTo>
                      <a:pt x="267" y="294"/>
                    </a:lnTo>
                    <a:lnTo>
                      <a:pt x="266" y="294"/>
                    </a:lnTo>
                    <a:lnTo>
                      <a:pt x="267" y="292"/>
                    </a:lnTo>
                    <a:lnTo>
                      <a:pt x="268" y="292"/>
                    </a:lnTo>
                    <a:lnTo>
                      <a:pt x="268" y="290"/>
                    </a:lnTo>
                    <a:lnTo>
                      <a:pt x="267" y="290"/>
                    </a:lnTo>
                    <a:lnTo>
                      <a:pt x="266" y="288"/>
                    </a:lnTo>
                    <a:lnTo>
                      <a:pt x="274" y="288"/>
                    </a:lnTo>
                    <a:lnTo>
                      <a:pt x="274" y="290"/>
                    </a:lnTo>
                    <a:lnTo>
                      <a:pt x="274" y="280"/>
                    </a:lnTo>
                    <a:lnTo>
                      <a:pt x="272" y="278"/>
                    </a:lnTo>
                    <a:lnTo>
                      <a:pt x="271" y="278"/>
                    </a:lnTo>
                    <a:lnTo>
                      <a:pt x="271" y="284"/>
                    </a:lnTo>
                    <a:lnTo>
                      <a:pt x="271" y="286"/>
                    </a:lnTo>
                    <a:lnTo>
                      <a:pt x="270" y="286"/>
                    </a:lnTo>
                    <a:lnTo>
                      <a:pt x="270" y="284"/>
                    </a:lnTo>
                    <a:lnTo>
                      <a:pt x="271" y="284"/>
                    </a:lnTo>
                    <a:lnTo>
                      <a:pt x="271" y="278"/>
                    </a:lnTo>
                    <a:lnTo>
                      <a:pt x="268" y="278"/>
                    </a:lnTo>
                    <a:lnTo>
                      <a:pt x="269" y="277"/>
                    </a:lnTo>
                    <a:lnTo>
                      <a:pt x="269" y="276"/>
                    </a:lnTo>
                    <a:lnTo>
                      <a:pt x="266" y="274"/>
                    </a:lnTo>
                    <a:lnTo>
                      <a:pt x="265" y="273"/>
                    </a:lnTo>
                    <a:lnTo>
                      <a:pt x="265" y="278"/>
                    </a:lnTo>
                    <a:lnTo>
                      <a:pt x="264" y="278"/>
                    </a:lnTo>
                    <a:lnTo>
                      <a:pt x="264" y="318"/>
                    </a:lnTo>
                    <a:lnTo>
                      <a:pt x="264" y="320"/>
                    </a:lnTo>
                    <a:lnTo>
                      <a:pt x="263" y="320"/>
                    </a:lnTo>
                    <a:lnTo>
                      <a:pt x="264" y="322"/>
                    </a:lnTo>
                    <a:lnTo>
                      <a:pt x="262" y="324"/>
                    </a:lnTo>
                    <a:lnTo>
                      <a:pt x="262" y="322"/>
                    </a:lnTo>
                    <a:lnTo>
                      <a:pt x="262" y="320"/>
                    </a:lnTo>
                    <a:lnTo>
                      <a:pt x="262" y="326"/>
                    </a:lnTo>
                    <a:lnTo>
                      <a:pt x="261" y="328"/>
                    </a:lnTo>
                    <a:lnTo>
                      <a:pt x="260" y="328"/>
                    </a:lnTo>
                    <a:lnTo>
                      <a:pt x="260" y="330"/>
                    </a:lnTo>
                    <a:lnTo>
                      <a:pt x="260" y="338"/>
                    </a:lnTo>
                    <a:lnTo>
                      <a:pt x="259" y="338"/>
                    </a:lnTo>
                    <a:lnTo>
                      <a:pt x="259" y="340"/>
                    </a:lnTo>
                    <a:lnTo>
                      <a:pt x="258" y="340"/>
                    </a:lnTo>
                    <a:lnTo>
                      <a:pt x="258" y="338"/>
                    </a:lnTo>
                    <a:lnTo>
                      <a:pt x="259" y="338"/>
                    </a:lnTo>
                    <a:lnTo>
                      <a:pt x="259" y="336"/>
                    </a:lnTo>
                    <a:lnTo>
                      <a:pt x="260" y="338"/>
                    </a:lnTo>
                    <a:lnTo>
                      <a:pt x="260" y="330"/>
                    </a:lnTo>
                    <a:lnTo>
                      <a:pt x="259" y="330"/>
                    </a:lnTo>
                    <a:lnTo>
                      <a:pt x="259" y="328"/>
                    </a:lnTo>
                    <a:lnTo>
                      <a:pt x="260" y="326"/>
                    </a:lnTo>
                    <a:lnTo>
                      <a:pt x="262" y="326"/>
                    </a:lnTo>
                    <a:lnTo>
                      <a:pt x="262" y="320"/>
                    </a:lnTo>
                    <a:lnTo>
                      <a:pt x="261" y="320"/>
                    </a:lnTo>
                    <a:lnTo>
                      <a:pt x="260" y="318"/>
                    </a:lnTo>
                    <a:lnTo>
                      <a:pt x="259" y="320"/>
                    </a:lnTo>
                    <a:lnTo>
                      <a:pt x="258" y="319"/>
                    </a:lnTo>
                    <a:lnTo>
                      <a:pt x="258" y="320"/>
                    </a:lnTo>
                    <a:lnTo>
                      <a:pt x="257" y="320"/>
                    </a:lnTo>
                    <a:lnTo>
                      <a:pt x="258" y="322"/>
                    </a:lnTo>
                    <a:lnTo>
                      <a:pt x="258" y="334"/>
                    </a:lnTo>
                    <a:lnTo>
                      <a:pt x="258" y="336"/>
                    </a:lnTo>
                    <a:lnTo>
                      <a:pt x="256" y="336"/>
                    </a:lnTo>
                    <a:lnTo>
                      <a:pt x="256" y="346"/>
                    </a:lnTo>
                    <a:lnTo>
                      <a:pt x="255" y="348"/>
                    </a:lnTo>
                    <a:lnTo>
                      <a:pt x="254" y="348"/>
                    </a:lnTo>
                    <a:lnTo>
                      <a:pt x="254" y="346"/>
                    </a:lnTo>
                    <a:lnTo>
                      <a:pt x="256" y="346"/>
                    </a:lnTo>
                    <a:lnTo>
                      <a:pt x="256" y="336"/>
                    </a:lnTo>
                    <a:lnTo>
                      <a:pt x="256" y="340"/>
                    </a:lnTo>
                    <a:lnTo>
                      <a:pt x="256" y="344"/>
                    </a:lnTo>
                    <a:lnTo>
                      <a:pt x="254" y="344"/>
                    </a:lnTo>
                    <a:lnTo>
                      <a:pt x="253" y="344"/>
                    </a:lnTo>
                    <a:lnTo>
                      <a:pt x="253" y="346"/>
                    </a:lnTo>
                    <a:lnTo>
                      <a:pt x="252" y="346"/>
                    </a:lnTo>
                    <a:lnTo>
                      <a:pt x="252" y="350"/>
                    </a:lnTo>
                    <a:lnTo>
                      <a:pt x="252" y="354"/>
                    </a:lnTo>
                    <a:lnTo>
                      <a:pt x="252" y="356"/>
                    </a:lnTo>
                    <a:lnTo>
                      <a:pt x="251" y="356"/>
                    </a:lnTo>
                    <a:lnTo>
                      <a:pt x="251" y="354"/>
                    </a:lnTo>
                    <a:lnTo>
                      <a:pt x="252" y="354"/>
                    </a:lnTo>
                    <a:lnTo>
                      <a:pt x="252" y="350"/>
                    </a:lnTo>
                    <a:lnTo>
                      <a:pt x="251" y="350"/>
                    </a:lnTo>
                    <a:lnTo>
                      <a:pt x="252" y="348"/>
                    </a:lnTo>
                    <a:lnTo>
                      <a:pt x="252" y="350"/>
                    </a:lnTo>
                    <a:lnTo>
                      <a:pt x="252" y="346"/>
                    </a:lnTo>
                    <a:lnTo>
                      <a:pt x="250" y="344"/>
                    </a:lnTo>
                    <a:lnTo>
                      <a:pt x="250" y="342"/>
                    </a:lnTo>
                    <a:lnTo>
                      <a:pt x="254" y="344"/>
                    </a:lnTo>
                    <a:lnTo>
                      <a:pt x="254" y="342"/>
                    </a:lnTo>
                    <a:lnTo>
                      <a:pt x="256" y="342"/>
                    </a:lnTo>
                    <a:lnTo>
                      <a:pt x="256" y="344"/>
                    </a:lnTo>
                    <a:lnTo>
                      <a:pt x="256" y="340"/>
                    </a:lnTo>
                    <a:lnTo>
                      <a:pt x="253" y="340"/>
                    </a:lnTo>
                    <a:lnTo>
                      <a:pt x="253" y="338"/>
                    </a:lnTo>
                    <a:lnTo>
                      <a:pt x="253" y="336"/>
                    </a:lnTo>
                    <a:lnTo>
                      <a:pt x="255" y="338"/>
                    </a:lnTo>
                    <a:lnTo>
                      <a:pt x="256" y="338"/>
                    </a:lnTo>
                    <a:lnTo>
                      <a:pt x="256" y="340"/>
                    </a:lnTo>
                    <a:lnTo>
                      <a:pt x="256" y="336"/>
                    </a:lnTo>
                    <a:lnTo>
                      <a:pt x="255" y="334"/>
                    </a:lnTo>
                    <a:lnTo>
                      <a:pt x="258" y="334"/>
                    </a:lnTo>
                    <a:lnTo>
                      <a:pt x="258" y="322"/>
                    </a:lnTo>
                    <a:lnTo>
                      <a:pt x="257" y="322"/>
                    </a:lnTo>
                    <a:lnTo>
                      <a:pt x="257" y="320"/>
                    </a:lnTo>
                    <a:lnTo>
                      <a:pt x="257" y="322"/>
                    </a:lnTo>
                    <a:lnTo>
                      <a:pt x="256" y="322"/>
                    </a:lnTo>
                    <a:lnTo>
                      <a:pt x="255" y="324"/>
                    </a:lnTo>
                    <a:lnTo>
                      <a:pt x="255" y="332"/>
                    </a:lnTo>
                    <a:lnTo>
                      <a:pt x="254" y="334"/>
                    </a:lnTo>
                    <a:lnTo>
                      <a:pt x="253" y="332"/>
                    </a:lnTo>
                    <a:lnTo>
                      <a:pt x="253" y="330"/>
                    </a:lnTo>
                    <a:lnTo>
                      <a:pt x="254" y="330"/>
                    </a:lnTo>
                    <a:lnTo>
                      <a:pt x="255" y="332"/>
                    </a:lnTo>
                    <a:lnTo>
                      <a:pt x="255" y="324"/>
                    </a:lnTo>
                    <a:lnTo>
                      <a:pt x="253" y="323"/>
                    </a:lnTo>
                    <a:lnTo>
                      <a:pt x="253" y="340"/>
                    </a:lnTo>
                    <a:lnTo>
                      <a:pt x="251" y="342"/>
                    </a:lnTo>
                    <a:lnTo>
                      <a:pt x="250" y="341"/>
                    </a:lnTo>
                    <a:lnTo>
                      <a:pt x="250" y="344"/>
                    </a:lnTo>
                    <a:lnTo>
                      <a:pt x="249" y="344"/>
                    </a:lnTo>
                    <a:lnTo>
                      <a:pt x="249" y="348"/>
                    </a:lnTo>
                    <a:lnTo>
                      <a:pt x="249" y="354"/>
                    </a:lnTo>
                    <a:lnTo>
                      <a:pt x="249" y="356"/>
                    </a:lnTo>
                    <a:lnTo>
                      <a:pt x="247" y="356"/>
                    </a:lnTo>
                    <a:lnTo>
                      <a:pt x="247" y="354"/>
                    </a:lnTo>
                    <a:lnTo>
                      <a:pt x="249" y="354"/>
                    </a:lnTo>
                    <a:lnTo>
                      <a:pt x="249" y="348"/>
                    </a:lnTo>
                    <a:lnTo>
                      <a:pt x="247" y="350"/>
                    </a:lnTo>
                    <a:lnTo>
                      <a:pt x="246" y="351"/>
                    </a:lnTo>
                    <a:lnTo>
                      <a:pt x="246" y="370"/>
                    </a:lnTo>
                    <a:lnTo>
                      <a:pt x="238" y="370"/>
                    </a:lnTo>
                    <a:lnTo>
                      <a:pt x="238" y="368"/>
                    </a:lnTo>
                    <a:lnTo>
                      <a:pt x="239" y="366"/>
                    </a:lnTo>
                    <a:lnTo>
                      <a:pt x="238" y="366"/>
                    </a:lnTo>
                    <a:lnTo>
                      <a:pt x="237" y="368"/>
                    </a:lnTo>
                    <a:lnTo>
                      <a:pt x="237" y="370"/>
                    </a:lnTo>
                    <a:lnTo>
                      <a:pt x="237" y="371"/>
                    </a:lnTo>
                    <a:lnTo>
                      <a:pt x="236" y="372"/>
                    </a:lnTo>
                    <a:lnTo>
                      <a:pt x="233" y="372"/>
                    </a:lnTo>
                    <a:lnTo>
                      <a:pt x="234" y="370"/>
                    </a:lnTo>
                    <a:lnTo>
                      <a:pt x="234" y="368"/>
                    </a:lnTo>
                    <a:lnTo>
                      <a:pt x="237" y="368"/>
                    </a:lnTo>
                    <a:lnTo>
                      <a:pt x="237" y="366"/>
                    </a:lnTo>
                    <a:lnTo>
                      <a:pt x="236" y="366"/>
                    </a:lnTo>
                    <a:lnTo>
                      <a:pt x="237" y="364"/>
                    </a:lnTo>
                    <a:lnTo>
                      <a:pt x="236" y="364"/>
                    </a:lnTo>
                    <a:lnTo>
                      <a:pt x="237" y="362"/>
                    </a:lnTo>
                    <a:lnTo>
                      <a:pt x="241" y="362"/>
                    </a:lnTo>
                    <a:lnTo>
                      <a:pt x="240" y="364"/>
                    </a:lnTo>
                    <a:lnTo>
                      <a:pt x="239" y="366"/>
                    </a:lnTo>
                    <a:lnTo>
                      <a:pt x="240" y="368"/>
                    </a:lnTo>
                    <a:lnTo>
                      <a:pt x="243" y="366"/>
                    </a:lnTo>
                    <a:lnTo>
                      <a:pt x="246" y="366"/>
                    </a:lnTo>
                    <a:lnTo>
                      <a:pt x="246" y="368"/>
                    </a:lnTo>
                    <a:lnTo>
                      <a:pt x="245" y="368"/>
                    </a:lnTo>
                    <a:lnTo>
                      <a:pt x="246" y="370"/>
                    </a:lnTo>
                    <a:lnTo>
                      <a:pt x="246" y="351"/>
                    </a:lnTo>
                    <a:lnTo>
                      <a:pt x="245" y="352"/>
                    </a:lnTo>
                    <a:lnTo>
                      <a:pt x="245" y="354"/>
                    </a:lnTo>
                    <a:lnTo>
                      <a:pt x="244" y="356"/>
                    </a:lnTo>
                    <a:lnTo>
                      <a:pt x="243" y="356"/>
                    </a:lnTo>
                    <a:lnTo>
                      <a:pt x="244" y="354"/>
                    </a:lnTo>
                    <a:lnTo>
                      <a:pt x="245" y="354"/>
                    </a:lnTo>
                    <a:lnTo>
                      <a:pt x="245" y="352"/>
                    </a:lnTo>
                    <a:lnTo>
                      <a:pt x="242" y="352"/>
                    </a:lnTo>
                    <a:lnTo>
                      <a:pt x="242" y="350"/>
                    </a:lnTo>
                    <a:lnTo>
                      <a:pt x="241" y="350"/>
                    </a:lnTo>
                    <a:lnTo>
                      <a:pt x="243" y="348"/>
                    </a:lnTo>
                    <a:lnTo>
                      <a:pt x="243" y="350"/>
                    </a:lnTo>
                    <a:lnTo>
                      <a:pt x="246" y="348"/>
                    </a:lnTo>
                    <a:lnTo>
                      <a:pt x="246" y="346"/>
                    </a:lnTo>
                    <a:lnTo>
                      <a:pt x="249" y="346"/>
                    </a:lnTo>
                    <a:lnTo>
                      <a:pt x="249" y="348"/>
                    </a:lnTo>
                    <a:lnTo>
                      <a:pt x="249" y="344"/>
                    </a:lnTo>
                    <a:lnTo>
                      <a:pt x="248" y="344"/>
                    </a:lnTo>
                    <a:lnTo>
                      <a:pt x="247" y="342"/>
                    </a:lnTo>
                    <a:lnTo>
                      <a:pt x="250" y="342"/>
                    </a:lnTo>
                    <a:lnTo>
                      <a:pt x="250" y="344"/>
                    </a:lnTo>
                    <a:lnTo>
                      <a:pt x="250" y="341"/>
                    </a:lnTo>
                    <a:lnTo>
                      <a:pt x="250" y="340"/>
                    </a:lnTo>
                    <a:lnTo>
                      <a:pt x="249" y="338"/>
                    </a:lnTo>
                    <a:lnTo>
                      <a:pt x="252" y="338"/>
                    </a:lnTo>
                    <a:lnTo>
                      <a:pt x="253" y="340"/>
                    </a:lnTo>
                    <a:lnTo>
                      <a:pt x="253" y="323"/>
                    </a:lnTo>
                    <a:lnTo>
                      <a:pt x="253" y="322"/>
                    </a:lnTo>
                    <a:lnTo>
                      <a:pt x="253" y="330"/>
                    </a:lnTo>
                    <a:lnTo>
                      <a:pt x="252" y="332"/>
                    </a:lnTo>
                    <a:lnTo>
                      <a:pt x="252" y="334"/>
                    </a:lnTo>
                    <a:lnTo>
                      <a:pt x="250" y="334"/>
                    </a:lnTo>
                    <a:lnTo>
                      <a:pt x="249" y="336"/>
                    </a:lnTo>
                    <a:lnTo>
                      <a:pt x="248" y="335"/>
                    </a:lnTo>
                    <a:lnTo>
                      <a:pt x="248" y="340"/>
                    </a:lnTo>
                    <a:lnTo>
                      <a:pt x="246" y="340"/>
                    </a:lnTo>
                    <a:lnTo>
                      <a:pt x="246" y="342"/>
                    </a:lnTo>
                    <a:lnTo>
                      <a:pt x="246" y="344"/>
                    </a:lnTo>
                    <a:lnTo>
                      <a:pt x="244" y="344"/>
                    </a:lnTo>
                    <a:lnTo>
                      <a:pt x="243" y="342"/>
                    </a:lnTo>
                    <a:lnTo>
                      <a:pt x="246" y="342"/>
                    </a:lnTo>
                    <a:lnTo>
                      <a:pt x="246" y="340"/>
                    </a:lnTo>
                    <a:lnTo>
                      <a:pt x="243" y="339"/>
                    </a:lnTo>
                    <a:lnTo>
                      <a:pt x="243" y="346"/>
                    </a:lnTo>
                    <a:lnTo>
                      <a:pt x="240" y="346"/>
                    </a:lnTo>
                    <a:lnTo>
                      <a:pt x="240" y="356"/>
                    </a:lnTo>
                    <a:lnTo>
                      <a:pt x="240" y="358"/>
                    </a:lnTo>
                    <a:lnTo>
                      <a:pt x="239" y="358"/>
                    </a:lnTo>
                    <a:lnTo>
                      <a:pt x="239" y="356"/>
                    </a:lnTo>
                    <a:lnTo>
                      <a:pt x="240" y="356"/>
                    </a:lnTo>
                    <a:lnTo>
                      <a:pt x="240" y="346"/>
                    </a:lnTo>
                    <a:lnTo>
                      <a:pt x="239" y="346"/>
                    </a:lnTo>
                    <a:lnTo>
                      <a:pt x="239" y="352"/>
                    </a:lnTo>
                    <a:lnTo>
                      <a:pt x="238" y="352"/>
                    </a:lnTo>
                    <a:lnTo>
                      <a:pt x="238" y="358"/>
                    </a:lnTo>
                    <a:lnTo>
                      <a:pt x="236" y="360"/>
                    </a:lnTo>
                    <a:lnTo>
                      <a:pt x="235" y="360"/>
                    </a:lnTo>
                    <a:lnTo>
                      <a:pt x="236" y="364"/>
                    </a:lnTo>
                    <a:lnTo>
                      <a:pt x="234" y="363"/>
                    </a:lnTo>
                    <a:lnTo>
                      <a:pt x="234" y="368"/>
                    </a:lnTo>
                    <a:lnTo>
                      <a:pt x="232" y="370"/>
                    </a:lnTo>
                    <a:lnTo>
                      <a:pt x="231" y="368"/>
                    </a:lnTo>
                    <a:lnTo>
                      <a:pt x="231" y="370"/>
                    </a:lnTo>
                    <a:lnTo>
                      <a:pt x="230" y="370"/>
                    </a:lnTo>
                    <a:lnTo>
                      <a:pt x="230" y="372"/>
                    </a:lnTo>
                    <a:lnTo>
                      <a:pt x="229" y="370"/>
                    </a:lnTo>
                    <a:lnTo>
                      <a:pt x="228" y="370"/>
                    </a:lnTo>
                    <a:lnTo>
                      <a:pt x="228" y="368"/>
                    </a:lnTo>
                    <a:lnTo>
                      <a:pt x="230" y="368"/>
                    </a:lnTo>
                    <a:lnTo>
                      <a:pt x="231" y="370"/>
                    </a:lnTo>
                    <a:lnTo>
                      <a:pt x="231" y="368"/>
                    </a:lnTo>
                    <a:lnTo>
                      <a:pt x="230" y="368"/>
                    </a:lnTo>
                    <a:lnTo>
                      <a:pt x="232" y="366"/>
                    </a:lnTo>
                    <a:lnTo>
                      <a:pt x="234" y="368"/>
                    </a:lnTo>
                    <a:lnTo>
                      <a:pt x="234" y="363"/>
                    </a:lnTo>
                    <a:lnTo>
                      <a:pt x="233" y="362"/>
                    </a:lnTo>
                    <a:lnTo>
                      <a:pt x="232" y="362"/>
                    </a:lnTo>
                    <a:lnTo>
                      <a:pt x="233" y="364"/>
                    </a:lnTo>
                    <a:lnTo>
                      <a:pt x="230" y="364"/>
                    </a:lnTo>
                    <a:lnTo>
                      <a:pt x="229" y="362"/>
                    </a:lnTo>
                    <a:lnTo>
                      <a:pt x="228" y="364"/>
                    </a:lnTo>
                    <a:lnTo>
                      <a:pt x="227" y="364"/>
                    </a:lnTo>
                    <a:lnTo>
                      <a:pt x="227" y="370"/>
                    </a:lnTo>
                    <a:lnTo>
                      <a:pt x="226" y="372"/>
                    </a:lnTo>
                    <a:lnTo>
                      <a:pt x="225" y="372"/>
                    </a:lnTo>
                    <a:lnTo>
                      <a:pt x="224" y="370"/>
                    </a:lnTo>
                    <a:lnTo>
                      <a:pt x="227" y="370"/>
                    </a:lnTo>
                    <a:lnTo>
                      <a:pt x="227" y="364"/>
                    </a:lnTo>
                    <a:lnTo>
                      <a:pt x="226" y="363"/>
                    </a:lnTo>
                    <a:lnTo>
                      <a:pt x="226" y="364"/>
                    </a:lnTo>
                    <a:lnTo>
                      <a:pt x="225" y="366"/>
                    </a:lnTo>
                    <a:lnTo>
                      <a:pt x="224" y="366"/>
                    </a:lnTo>
                    <a:lnTo>
                      <a:pt x="224" y="364"/>
                    </a:lnTo>
                    <a:lnTo>
                      <a:pt x="226" y="364"/>
                    </a:lnTo>
                    <a:lnTo>
                      <a:pt x="226" y="363"/>
                    </a:lnTo>
                    <a:lnTo>
                      <a:pt x="226" y="362"/>
                    </a:lnTo>
                    <a:lnTo>
                      <a:pt x="226" y="360"/>
                    </a:lnTo>
                    <a:lnTo>
                      <a:pt x="227" y="360"/>
                    </a:lnTo>
                    <a:lnTo>
                      <a:pt x="229" y="362"/>
                    </a:lnTo>
                    <a:lnTo>
                      <a:pt x="229" y="360"/>
                    </a:lnTo>
                    <a:lnTo>
                      <a:pt x="234" y="360"/>
                    </a:lnTo>
                    <a:lnTo>
                      <a:pt x="234" y="358"/>
                    </a:lnTo>
                    <a:lnTo>
                      <a:pt x="235" y="356"/>
                    </a:lnTo>
                    <a:lnTo>
                      <a:pt x="232" y="356"/>
                    </a:lnTo>
                    <a:lnTo>
                      <a:pt x="231" y="356"/>
                    </a:lnTo>
                    <a:lnTo>
                      <a:pt x="231" y="358"/>
                    </a:lnTo>
                    <a:lnTo>
                      <a:pt x="229" y="358"/>
                    </a:lnTo>
                    <a:lnTo>
                      <a:pt x="229" y="354"/>
                    </a:lnTo>
                    <a:lnTo>
                      <a:pt x="231" y="356"/>
                    </a:lnTo>
                    <a:lnTo>
                      <a:pt x="232" y="354"/>
                    </a:lnTo>
                    <a:lnTo>
                      <a:pt x="236" y="354"/>
                    </a:lnTo>
                    <a:lnTo>
                      <a:pt x="235" y="356"/>
                    </a:lnTo>
                    <a:lnTo>
                      <a:pt x="238" y="358"/>
                    </a:lnTo>
                    <a:lnTo>
                      <a:pt x="238" y="352"/>
                    </a:lnTo>
                    <a:lnTo>
                      <a:pt x="236" y="350"/>
                    </a:lnTo>
                    <a:lnTo>
                      <a:pt x="235" y="350"/>
                    </a:lnTo>
                    <a:lnTo>
                      <a:pt x="235" y="348"/>
                    </a:lnTo>
                    <a:lnTo>
                      <a:pt x="237" y="348"/>
                    </a:lnTo>
                    <a:lnTo>
                      <a:pt x="239" y="350"/>
                    </a:lnTo>
                    <a:lnTo>
                      <a:pt x="239" y="352"/>
                    </a:lnTo>
                    <a:lnTo>
                      <a:pt x="239" y="346"/>
                    </a:lnTo>
                    <a:lnTo>
                      <a:pt x="238" y="346"/>
                    </a:lnTo>
                    <a:lnTo>
                      <a:pt x="239" y="344"/>
                    </a:lnTo>
                    <a:lnTo>
                      <a:pt x="240" y="344"/>
                    </a:lnTo>
                    <a:lnTo>
                      <a:pt x="243" y="346"/>
                    </a:lnTo>
                    <a:lnTo>
                      <a:pt x="243" y="339"/>
                    </a:lnTo>
                    <a:lnTo>
                      <a:pt x="242" y="338"/>
                    </a:lnTo>
                    <a:lnTo>
                      <a:pt x="246" y="336"/>
                    </a:lnTo>
                    <a:lnTo>
                      <a:pt x="247" y="338"/>
                    </a:lnTo>
                    <a:lnTo>
                      <a:pt x="248" y="340"/>
                    </a:lnTo>
                    <a:lnTo>
                      <a:pt x="248" y="335"/>
                    </a:lnTo>
                    <a:lnTo>
                      <a:pt x="248" y="334"/>
                    </a:lnTo>
                    <a:lnTo>
                      <a:pt x="246" y="334"/>
                    </a:lnTo>
                    <a:lnTo>
                      <a:pt x="246" y="332"/>
                    </a:lnTo>
                    <a:lnTo>
                      <a:pt x="247" y="330"/>
                    </a:lnTo>
                    <a:lnTo>
                      <a:pt x="249" y="330"/>
                    </a:lnTo>
                    <a:lnTo>
                      <a:pt x="247" y="332"/>
                    </a:lnTo>
                    <a:lnTo>
                      <a:pt x="248" y="334"/>
                    </a:lnTo>
                    <a:lnTo>
                      <a:pt x="250" y="334"/>
                    </a:lnTo>
                    <a:lnTo>
                      <a:pt x="250" y="332"/>
                    </a:lnTo>
                    <a:lnTo>
                      <a:pt x="251" y="330"/>
                    </a:lnTo>
                    <a:lnTo>
                      <a:pt x="253" y="330"/>
                    </a:lnTo>
                    <a:lnTo>
                      <a:pt x="253" y="322"/>
                    </a:lnTo>
                    <a:lnTo>
                      <a:pt x="253" y="320"/>
                    </a:lnTo>
                    <a:lnTo>
                      <a:pt x="257" y="322"/>
                    </a:lnTo>
                    <a:lnTo>
                      <a:pt x="257" y="320"/>
                    </a:lnTo>
                    <a:lnTo>
                      <a:pt x="255" y="320"/>
                    </a:lnTo>
                    <a:lnTo>
                      <a:pt x="254" y="318"/>
                    </a:lnTo>
                    <a:lnTo>
                      <a:pt x="257" y="318"/>
                    </a:lnTo>
                    <a:lnTo>
                      <a:pt x="258" y="320"/>
                    </a:lnTo>
                    <a:lnTo>
                      <a:pt x="258" y="319"/>
                    </a:lnTo>
                    <a:lnTo>
                      <a:pt x="258" y="318"/>
                    </a:lnTo>
                    <a:lnTo>
                      <a:pt x="260" y="316"/>
                    </a:lnTo>
                    <a:lnTo>
                      <a:pt x="260" y="318"/>
                    </a:lnTo>
                    <a:lnTo>
                      <a:pt x="264" y="318"/>
                    </a:lnTo>
                    <a:lnTo>
                      <a:pt x="264" y="278"/>
                    </a:lnTo>
                    <a:lnTo>
                      <a:pt x="264" y="292"/>
                    </a:lnTo>
                    <a:lnTo>
                      <a:pt x="263" y="292"/>
                    </a:lnTo>
                    <a:lnTo>
                      <a:pt x="263" y="290"/>
                    </a:lnTo>
                    <a:lnTo>
                      <a:pt x="264" y="290"/>
                    </a:lnTo>
                    <a:lnTo>
                      <a:pt x="264" y="292"/>
                    </a:lnTo>
                    <a:lnTo>
                      <a:pt x="264" y="278"/>
                    </a:lnTo>
                    <a:lnTo>
                      <a:pt x="263" y="278"/>
                    </a:lnTo>
                    <a:lnTo>
                      <a:pt x="263" y="314"/>
                    </a:lnTo>
                    <a:lnTo>
                      <a:pt x="263" y="316"/>
                    </a:lnTo>
                    <a:lnTo>
                      <a:pt x="261" y="316"/>
                    </a:lnTo>
                    <a:lnTo>
                      <a:pt x="261" y="314"/>
                    </a:lnTo>
                    <a:lnTo>
                      <a:pt x="263" y="314"/>
                    </a:lnTo>
                    <a:lnTo>
                      <a:pt x="263" y="278"/>
                    </a:lnTo>
                    <a:lnTo>
                      <a:pt x="262" y="278"/>
                    </a:lnTo>
                    <a:lnTo>
                      <a:pt x="262" y="277"/>
                    </a:lnTo>
                    <a:lnTo>
                      <a:pt x="262" y="298"/>
                    </a:lnTo>
                    <a:lnTo>
                      <a:pt x="261" y="298"/>
                    </a:lnTo>
                    <a:lnTo>
                      <a:pt x="261" y="310"/>
                    </a:lnTo>
                    <a:lnTo>
                      <a:pt x="260" y="312"/>
                    </a:lnTo>
                    <a:lnTo>
                      <a:pt x="261" y="314"/>
                    </a:lnTo>
                    <a:lnTo>
                      <a:pt x="260" y="314"/>
                    </a:lnTo>
                    <a:lnTo>
                      <a:pt x="260" y="312"/>
                    </a:lnTo>
                    <a:lnTo>
                      <a:pt x="259" y="312"/>
                    </a:lnTo>
                    <a:lnTo>
                      <a:pt x="259" y="314"/>
                    </a:lnTo>
                    <a:lnTo>
                      <a:pt x="259" y="316"/>
                    </a:lnTo>
                    <a:lnTo>
                      <a:pt x="257" y="316"/>
                    </a:lnTo>
                    <a:lnTo>
                      <a:pt x="256" y="314"/>
                    </a:lnTo>
                    <a:lnTo>
                      <a:pt x="259" y="314"/>
                    </a:lnTo>
                    <a:lnTo>
                      <a:pt x="259" y="312"/>
                    </a:lnTo>
                    <a:lnTo>
                      <a:pt x="257" y="312"/>
                    </a:lnTo>
                    <a:lnTo>
                      <a:pt x="259" y="310"/>
                    </a:lnTo>
                    <a:lnTo>
                      <a:pt x="261" y="310"/>
                    </a:lnTo>
                    <a:lnTo>
                      <a:pt x="261" y="298"/>
                    </a:lnTo>
                    <a:lnTo>
                      <a:pt x="260" y="298"/>
                    </a:lnTo>
                    <a:lnTo>
                      <a:pt x="259" y="298"/>
                    </a:lnTo>
                    <a:lnTo>
                      <a:pt x="259" y="304"/>
                    </a:lnTo>
                    <a:lnTo>
                      <a:pt x="258" y="304"/>
                    </a:lnTo>
                    <a:lnTo>
                      <a:pt x="258" y="306"/>
                    </a:lnTo>
                    <a:lnTo>
                      <a:pt x="256" y="306"/>
                    </a:lnTo>
                    <a:lnTo>
                      <a:pt x="257" y="304"/>
                    </a:lnTo>
                    <a:lnTo>
                      <a:pt x="258" y="302"/>
                    </a:lnTo>
                    <a:lnTo>
                      <a:pt x="259" y="304"/>
                    </a:lnTo>
                    <a:lnTo>
                      <a:pt x="259" y="298"/>
                    </a:lnTo>
                    <a:lnTo>
                      <a:pt x="255" y="298"/>
                    </a:lnTo>
                    <a:lnTo>
                      <a:pt x="255" y="312"/>
                    </a:lnTo>
                    <a:lnTo>
                      <a:pt x="253" y="312"/>
                    </a:lnTo>
                    <a:lnTo>
                      <a:pt x="250" y="310"/>
                    </a:lnTo>
                    <a:lnTo>
                      <a:pt x="250" y="312"/>
                    </a:lnTo>
                    <a:lnTo>
                      <a:pt x="250" y="313"/>
                    </a:lnTo>
                    <a:lnTo>
                      <a:pt x="250" y="326"/>
                    </a:lnTo>
                    <a:lnTo>
                      <a:pt x="249" y="328"/>
                    </a:lnTo>
                    <a:lnTo>
                      <a:pt x="247" y="328"/>
                    </a:lnTo>
                    <a:lnTo>
                      <a:pt x="247" y="326"/>
                    </a:lnTo>
                    <a:lnTo>
                      <a:pt x="250" y="326"/>
                    </a:lnTo>
                    <a:lnTo>
                      <a:pt x="250" y="313"/>
                    </a:lnTo>
                    <a:lnTo>
                      <a:pt x="248" y="314"/>
                    </a:lnTo>
                    <a:lnTo>
                      <a:pt x="249" y="314"/>
                    </a:lnTo>
                    <a:lnTo>
                      <a:pt x="248" y="315"/>
                    </a:lnTo>
                    <a:lnTo>
                      <a:pt x="248" y="322"/>
                    </a:lnTo>
                    <a:lnTo>
                      <a:pt x="248" y="324"/>
                    </a:lnTo>
                    <a:lnTo>
                      <a:pt x="248" y="322"/>
                    </a:lnTo>
                    <a:lnTo>
                      <a:pt x="248" y="315"/>
                    </a:lnTo>
                    <a:lnTo>
                      <a:pt x="248" y="324"/>
                    </a:lnTo>
                    <a:lnTo>
                      <a:pt x="246" y="326"/>
                    </a:lnTo>
                    <a:lnTo>
                      <a:pt x="246" y="328"/>
                    </a:lnTo>
                    <a:lnTo>
                      <a:pt x="243" y="328"/>
                    </a:lnTo>
                    <a:lnTo>
                      <a:pt x="244" y="326"/>
                    </a:lnTo>
                    <a:lnTo>
                      <a:pt x="246" y="326"/>
                    </a:lnTo>
                    <a:lnTo>
                      <a:pt x="246" y="328"/>
                    </a:lnTo>
                    <a:lnTo>
                      <a:pt x="246" y="326"/>
                    </a:lnTo>
                    <a:lnTo>
                      <a:pt x="246" y="324"/>
                    </a:lnTo>
                    <a:lnTo>
                      <a:pt x="245" y="324"/>
                    </a:lnTo>
                    <a:lnTo>
                      <a:pt x="246" y="322"/>
                    </a:lnTo>
                    <a:lnTo>
                      <a:pt x="248" y="324"/>
                    </a:lnTo>
                    <a:lnTo>
                      <a:pt x="248" y="315"/>
                    </a:lnTo>
                    <a:lnTo>
                      <a:pt x="247" y="315"/>
                    </a:lnTo>
                    <a:lnTo>
                      <a:pt x="247" y="318"/>
                    </a:lnTo>
                    <a:lnTo>
                      <a:pt x="247" y="320"/>
                    </a:lnTo>
                    <a:lnTo>
                      <a:pt x="247" y="318"/>
                    </a:lnTo>
                    <a:lnTo>
                      <a:pt x="247" y="315"/>
                    </a:lnTo>
                    <a:lnTo>
                      <a:pt x="245" y="316"/>
                    </a:lnTo>
                    <a:lnTo>
                      <a:pt x="244" y="314"/>
                    </a:lnTo>
                    <a:lnTo>
                      <a:pt x="246" y="312"/>
                    </a:lnTo>
                    <a:lnTo>
                      <a:pt x="248" y="312"/>
                    </a:lnTo>
                    <a:lnTo>
                      <a:pt x="249" y="310"/>
                    </a:lnTo>
                    <a:lnTo>
                      <a:pt x="250" y="310"/>
                    </a:lnTo>
                    <a:lnTo>
                      <a:pt x="250" y="308"/>
                    </a:lnTo>
                    <a:lnTo>
                      <a:pt x="250" y="310"/>
                    </a:lnTo>
                    <a:lnTo>
                      <a:pt x="251" y="310"/>
                    </a:lnTo>
                    <a:lnTo>
                      <a:pt x="253" y="308"/>
                    </a:lnTo>
                    <a:lnTo>
                      <a:pt x="254" y="310"/>
                    </a:lnTo>
                    <a:lnTo>
                      <a:pt x="255" y="312"/>
                    </a:lnTo>
                    <a:lnTo>
                      <a:pt x="255" y="298"/>
                    </a:lnTo>
                    <a:lnTo>
                      <a:pt x="253" y="298"/>
                    </a:lnTo>
                    <a:lnTo>
                      <a:pt x="256" y="296"/>
                    </a:lnTo>
                    <a:lnTo>
                      <a:pt x="257" y="296"/>
                    </a:lnTo>
                    <a:lnTo>
                      <a:pt x="260" y="298"/>
                    </a:lnTo>
                    <a:lnTo>
                      <a:pt x="261" y="296"/>
                    </a:lnTo>
                    <a:lnTo>
                      <a:pt x="262" y="298"/>
                    </a:lnTo>
                    <a:lnTo>
                      <a:pt x="262" y="277"/>
                    </a:lnTo>
                    <a:lnTo>
                      <a:pt x="261" y="278"/>
                    </a:lnTo>
                    <a:lnTo>
                      <a:pt x="261" y="280"/>
                    </a:lnTo>
                    <a:lnTo>
                      <a:pt x="260" y="280"/>
                    </a:lnTo>
                    <a:lnTo>
                      <a:pt x="260" y="296"/>
                    </a:lnTo>
                    <a:lnTo>
                      <a:pt x="258" y="296"/>
                    </a:lnTo>
                    <a:lnTo>
                      <a:pt x="258" y="294"/>
                    </a:lnTo>
                    <a:lnTo>
                      <a:pt x="259" y="294"/>
                    </a:lnTo>
                    <a:lnTo>
                      <a:pt x="260" y="296"/>
                    </a:lnTo>
                    <a:lnTo>
                      <a:pt x="260" y="280"/>
                    </a:lnTo>
                    <a:lnTo>
                      <a:pt x="259" y="278"/>
                    </a:lnTo>
                    <a:lnTo>
                      <a:pt x="260" y="274"/>
                    </a:lnTo>
                    <a:lnTo>
                      <a:pt x="258" y="274"/>
                    </a:lnTo>
                    <a:lnTo>
                      <a:pt x="258" y="288"/>
                    </a:lnTo>
                    <a:lnTo>
                      <a:pt x="258" y="290"/>
                    </a:lnTo>
                    <a:lnTo>
                      <a:pt x="257" y="290"/>
                    </a:lnTo>
                    <a:lnTo>
                      <a:pt x="257" y="288"/>
                    </a:lnTo>
                    <a:lnTo>
                      <a:pt x="258" y="288"/>
                    </a:lnTo>
                    <a:lnTo>
                      <a:pt x="258" y="274"/>
                    </a:lnTo>
                    <a:lnTo>
                      <a:pt x="257" y="274"/>
                    </a:lnTo>
                    <a:lnTo>
                      <a:pt x="257" y="276"/>
                    </a:lnTo>
                    <a:lnTo>
                      <a:pt x="257" y="278"/>
                    </a:lnTo>
                    <a:lnTo>
                      <a:pt x="256" y="278"/>
                    </a:lnTo>
                    <a:lnTo>
                      <a:pt x="256" y="280"/>
                    </a:lnTo>
                    <a:lnTo>
                      <a:pt x="256" y="282"/>
                    </a:lnTo>
                    <a:lnTo>
                      <a:pt x="255" y="280"/>
                    </a:lnTo>
                    <a:lnTo>
                      <a:pt x="256" y="280"/>
                    </a:lnTo>
                    <a:lnTo>
                      <a:pt x="256" y="278"/>
                    </a:lnTo>
                    <a:lnTo>
                      <a:pt x="256" y="276"/>
                    </a:lnTo>
                    <a:lnTo>
                      <a:pt x="257" y="276"/>
                    </a:lnTo>
                    <a:lnTo>
                      <a:pt x="257" y="274"/>
                    </a:lnTo>
                    <a:lnTo>
                      <a:pt x="257" y="272"/>
                    </a:lnTo>
                    <a:lnTo>
                      <a:pt x="260" y="272"/>
                    </a:lnTo>
                    <a:lnTo>
                      <a:pt x="260" y="274"/>
                    </a:lnTo>
                    <a:lnTo>
                      <a:pt x="262" y="276"/>
                    </a:lnTo>
                    <a:lnTo>
                      <a:pt x="264" y="276"/>
                    </a:lnTo>
                    <a:lnTo>
                      <a:pt x="265" y="278"/>
                    </a:lnTo>
                    <a:lnTo>
                      <a:pt x="265" y="273"/>
                    </a:lnTo>
                    <a:lnTo>
                      <a:pt x="260" y="266"/>
                    </a:lnTo>
                    <a:lnTo>
                      <a:pt x="259" y="266"/>
                    </a:lnTo>
                    <a:lnTo>
                      <a:pt x="259" y="264"/>
                    </a:lnTo>
                    <a:lnTo>
                      <a:pt x="260" y="264"/>
                    </a:lnTo>
                    <a:lnTo>
                      <a:pt x="257" y="260"/>
                    </a:lnTo>
                    <a:lnTo>
                      <a:pt x="256" y="254"/>
                    </a:lnTo>
                    <a:lnTo>
                      <a:pt x="256" y="235"/>
                    </a:lnTo>
                    <a:lnTo>
                      <a:pt x="255" y="236"/>
                    </a:lnTo>
                    <a:lnTo>
                      <a:pt x="255" y="252"/>
                    </a:lnTo>
                    <a:lnTo>
                      <a:pt x="254" y="252"/>
                    </a:lnTo>
                    <a:lnTo>
                      <a:pt x="254" y="250"/>
                    </a:lnTo>
                    <a:lnTo>
                      <a:pt x="255" y="252"/>
                    </a:lnTo>
                    <a:lnTo>
                      <a:pt x="255" y="236"/>
                    </a:lnTo>
                    <a:lnTo>
                      <a:pt x="254" y="236"/>
                    </a:lnTo>
                    <a:lnTo>
                      <a:pt x="254" y="290"/>
                    </a:lnTo>
                    <a:lnTo>
                      <a:pt x="252" y="290"/>
                    </a:lnTo>
                    <a:lnTo>
                      <a:pt x="252" y="294"/>
                    </a:lnTo>
                    <a:lnTo>
                      <a:pt x="250" y="294"/>
                    </a:lnTo>
                    <a:lnTo>
                      <a:pt x="251" y="292"/>
                    </a:lnTo>
                    <a:lnTo>
                      <a:pt x="252" y="294"/>
                    </a:lnTo>
                    <a:lnTo>
                      <a:pt x="252" y="290"/>
                    </a:lnTo>
                    <a:lnTo>
                      <a:pt x="251" y="288"/>
                    </a:lnTo>
                    <a:lnTo>
                      <a:pt x="250" y="288"/>
                    </a:lnTo>
                    <a:lnTo>
                      <a:pt x="250" y="286"/>
                    </a:lnTo>
                    <a:lnTo>
                      <a:pt x="253" y="286"/>
                    </a:lnTo>
                    <a:lnTo>
                      <a:pt x="252" y="288"/>
                    </a:lnTo>
                    <a:lnTo>
                      <a:pt x="253" y="288"/>
                    </a:lnTo>
                    <a:lnTo>
                      <a:pt x="254" y="290"/>
                    </a:lnTo>
                    <a:lnTo>
                      <a:pt x="254" y="236"/>
                    </a:lnTo>
                    <a:lnTo>
                      <a:pt x="251" y="236"/>
                    </a:lnTo>
                    <a:lnTo>
                      <a:pt x="251" y="266"/>
                    </a:lnTo>
                    <a:lnTo>
                      <a:pt x="251" y="282"/>
                    </a:lnTo>
                    <a:lnTo>
                      <a:pt x="251" y="284"/>
                    </a:lnTo>
                    <a:lnTo>
                      <a:pt x="250" y="286"/>
                    </a:lnTo>
                    <a:lnTo>
                      <a:pt x="250" y="302"/>
                    </a:lnTo>
                    <a:lnTo>
                      <a:pt x="249" y="304"/>
                    </a:lnTo>
                    <a:lnTo>
                      <a:pt x="249" y="308"/>
                    </a:lnTo>
                    <a:lnTo>
                      <a:pt x="248" y="308"/>
                    </a:lnTo>
                    <a:lnTo>
                      <a:pt x="248" y="306"/>
                    </a:lnTo>
                    <a:lnTo>
                      <a:pt x="249" y="306"/>
                    </a:lnTo>
                    <a:lnTo>
                      <a:pt x="249" y="308"/>
                    </a:lnTo>
                    <a:lnTo>
                      <a:pt x="249" y="304"/>
                    </a:lnTo>
                    <a:lnTo>
                      <a:pt x="246" y="304"/>
                    </a:lnTo>
                    <a:lnTo>
                      <a:pt x="245" y="302"/>
                    </a:lnTo>
                    <a:lnTo>
                      <a:pt x="250" y="302"/>
                    </a:lnTo>
                    <a:lnTo>
                      <a:pt x="250" y="286"/>
                    </a:lnTo>
                    <a:lnTo>
                      <a:pt x="249" y="286"/>
                    </a:lnTo>
                    <a:lnTo>
                      <a:pt x="249" y="298"/>
                    </a:lnTo>
                    <a:lnTo>
                      <a:pt x="249" y="300"/>
                    </a:lnTo>
                    <a:lnTo>
                      <a:pt x="246" y="298"/>
                    </a:lnTo>
                    <a:lnTo>
                      <a:pt x="246" y="296"/>
                    </a:lnTo>
                    <a:lnTo>
                      <a:pt x="247" y="296"/>
                    </a:lnTo>
                    <a:lnTo>
                      <a:pt x="249" y="298"/>
                    </a:lnTo>
                    <a:lnTo>
                      <a:pt x="249" y="286"/>
                    </a:lnTo>
                    <a:lnTo>
                      <a:pt x="248" y="286"/>
                    </a:lnTo>
                    <a:lnTo>
                      <a:pt x="248" y="284"/>
                    </a:lnTo>
                    <a:lnTo>
                      <a:pt x="249" y="282"/>
                    </a:lnTo>
                    <a:lnTo>
                      <a:pt x="251" y="284"/>
                    </a:lnTo>
                    <a:lnTo>
                      <a:pt x="251" y="282"/>
                    </a:lnTo>
                    <a:lnTo>
                      <a:pt x="250" y="282"/>
                    </a:lnTo>
                    <a:lnTo>
                      <a:pt x="250" y="280"/>
                    </a:lnTo>
                    <a:lnTo>
                      <a:pt x="251" y="282"/>
                    </a:lnTo>
                    <a:lnTo>
                      <a:pt x="251" y="266"/>
                    </a:lnTo>
                    <a:lnTo>
                      <a:pt x="251" y="267"/>
                    </a:lnTo>
                    <a:lnTo>
                      <a:pt x="251" y="272"/>
                    </a:lnTo>
                    <a:lnTo>
                      <a:pt x="249" y="272"/>
                    </a:lnTo>
                    <a:lnTo>
                      <a:pt x="249" y="282"/>
                    </a:lnTo>
                    <a:lnTo>
                      <a:pt x="248" y="282"/>
                    </a:lnTo>
                    <a:lnTo>
                      <a:pt x="247" y="284"/>
                    </a:lnTo>
                    <a:lnTo>
                      <a:pt x="246" y="286"/>
                    </a:lnTo>
                    <a:lnTo>
                      <a:pt x="244" y="286"/>
                    </a:lnTo>
                    <a:lnTo>
                      <a:pt x="244" y="312"/>
                    </a:lnTo>
                    <a:lnTo>
                      <a:pt x="243" y="312"/>
                    </a:lnTo>
                    <a:lnTo>
                      <a:pt x="242" y="310"/>
                    </a:lnTo>
                    <a:lnTo>
                      <a:pt x="244" y="310"/>
                    </a:lnTo>
                    <a:lnTo>
                      <a:pt x="244" y="312"/>
                    </a:lnTo>
                    <a:lnTo>
                      <a:pt x="244" y="286"/>
                    </a:lnTo>
                    <a:lnTo>
                      <a:pt x="244" y="306"/>
                    </a:lnTo>
                    <a:lnTo>
                      <a:pt x="244" y="308"/>
                    </a:lnTo>
                    <a:lnTo>
                      <a:pt x="241" y="308"/>
                    </a:lnTo>
                    <a:lnTo>
                      <a:pt x="241" y="326"/>
                    </a:lnTo>
                    <a:lnTo>
                      <a:pt x="241" y="328"/>
                    </a:lnTo>
                    <a:lnTo>
                      <a:pt x="239" y="330"/>
                    </a:lnTo>
                    <a:lnTo>
                      <a:pt x="239" y="340"/>
                    </a:lnTo>
                    <a:lnTo>
                      <a:pt x="239" y="342"/>
                    </a:lnTo>
                    <a:lnTo>
                      <a:pt x="238" y="342"/>
                    </a:lnTo>
                    <a:lnTo>
                      <a:pt x="238" y="344"/>
                    </a:lnTo>
                    <a:lnTo>
                      <a:pt x="236" y="344"/>
                    </a:lnTo>
                    <a:lnTo>
                      <a:pt x="237" y="342"/>
                    </a:lnTo>
                    <a:lnTo>
                      <a:pt x="238" y="344"/>
                    </a:lnTo>
                    <a:lnTo>
                      <a:pt x="238" y="342"/>
                    </a:lnTo>
                    <a:lnTo>
                      <a:pt x="237" y="340"/>
                    </a:lnTo>
                    <a:lnTo>
                      <a:pt x="236" y="340"/>
                    </a:lnTo>
                    <a:lnTo>
                      <a:pt x="238" y="338"/>
                    </a:lnTo>
                    <a:lnTo>
                      <a:pt x="239" y="340"/>
                    </a:lnTo>
                    <a:lnTo>
                      <a:pt x="239" y="330"/>
                    </a:lnTo>
                    <a:lnTo>
                      <a:pt x="237" y="328"/>
                    </a:lnTo>
                    <a:lnTo>
                      <a:pt x="236" y="328"/>
                    </a:lnTo>
                    <a:lnTo>
                      <a:pt x="236" y="336"/>
                    </a:lnTo>
                    <a:lnTo>
                      <a:pt x="233" y="336"/>
                    </a:lnTo>
                    <a:lnTo>
                      <a:pt x="233" y="334"/>
                    </a:lnTo>
                    <a:lnTo>
                      <a:pt x="236" y="334"/>
                    </a:lnTo>
                    <a:lnTo>
                      <a:pt x="236" y="336"/>
                    </a:lnTo>
                    <a:lnTo>
                      <a:pt x="236" y="328"/>
                    </a:lnTo>
                    <a:lnTo>
                      <a:pt x="236" y="332"/>
                    </a:lnTo>
                    <a:lnTo>
                      <a:pt x="234" y="332"/>
                    </a:lnTo>
                    <a:lnTo>
                      <a:pt x="232" y="334"/>
                    </a:lnTo>
                    <a:lnTo>
                      <a:pt x="232" y="332"/>
                    </a:lnTo>
                    <a:lnTo>
                      <a:pt x="232" y="330"/>
                    </a:lnTo>
                    <a:lnTo>
                      <a:pt x="235" y="330"/>
                    </a:lnTo>
                    <a:lnTo>
                      <a:pt x="236" y="332"/>
                    </a:lnTo>
                    <a:lnTo>
                      <a:pt x="236" y="328"/>
                    </a:lnTo>
                    <a:lnTo>
                      <a:pt x="231" y="328"/>
                    </a:lnTo>
                    <a:lnTo>
                      <a:pt x="231" y="326"/>
                    </a:lnTo>
                    <a:lnTo>
                      <a:pt x="233" y="326"/>
                    </a:lnTo>
                    <a:lnTo>
                      <a:pt x="232" y="324"/>
                    </a:lnTo>
                    <a:lnTo>
                      <a:pt x="231" y="324"/>
                    </a:lnTo>
                    <a:lnTo>
                      <a:pt x="231" y="342"/>
                    </a:lnTo>
                    <a:lnTo>
                      <a:pt x="229" y="342"/>
                    </a:lnTo>
                    <a:lnTo>
                      <a:pt x="229" y="340"/>
                    </a:lnTo>
                    <a:lnTo>
                      <a:pt x="231" y="340"/>
                    </a:lnTo>
                    <a:lnTo>
                      <a:pt x="231" y="342"/>
                    </a:lnTo>
                    <a:lnTo>
                      <a:pt x="231" y="324"/>
                    </a:lnTo>
                    <a:lnTo>
                      <a:pt x="230" y="324"/>
                    </a:lnTo>
                    <a:lnTo>
                      <a:pt x="230" y="322"/>
                    </a:lnTo>
                    <a:lnTo>
                      <a:pt x="234" y="322"/>
                    </a:lnTo>
                    <a:lnTo>
                      <a:pt x="233" y="320"/>
                    </a:lnTo>
                    <a:lnTo>
                      <a:pt x="235" y="318"/>
                    </a:lnTo>
                    <a:lnTo>
                      <a:pt x="237" y="318"/>
                    </a:lnTo>
                    <a:lnTo>
                      <a:pt x="238" y="320"/>
                    </a:lnTo>
                    <a:lnTo>
                      <a:pt x="235" y="320"/>
                    </a:lnTo>
                    <a:lnTo>
                      <a:pt x="234" y="322"/>
                    </a:lnTo>
                    <a:lnTo>
                      <a:pt x="234" y="324"/>
                    </a:lnTo>
                    <a:lnTo>
                      <a:pt x="235" y="324"/>
                    </a:lnTo>
                    <a:lnTo>
                      <a:pt x="234" y="326"/>
                    </a:lnTo>
                    <a:lnTo>
                      <a:pt x="241" y="326"/>
                    </a:lnTo>
                    <a:lnTo>
                      <a:pt x="241" y="308"/>
                    </a:lnTo>
                    <a:lnTo>
                      <a:pt x="240" y="308"/>
                    </a:lnTo>
                    <a:lnTo>
                      <a:pt x="240" y="306"/>
                    </a:lnTo>
                    <a:lnTo>
                      <a:pt x="244" y="306"/>
                    </a:lnTo>
                    <a:lnTo>
                      <a:pt x="244" y="286"/>
                    </a:lnTo>
                    <a:lnTo>
                      <a:pt x="243" y="286"/>
                    </a:lnTo>
                    <a:lnTo>
                      <a:pt x="244" y="284"/>
                    </a:lnTo>
                    <a:lnTo>
                      <a:pt x="245" y="284"/>
                    </a:lnTo>
                    <a:lnTo>
                      <a:pt x="245" y="282"/>
                    </a:lnTo>
                    <a:lnTo>
                      <a:pt x="243" y="282"/>
                    </a:lnTo>
                    <a:lnTo>
                      <a:pt x="243" y="280"/>
                    </a:lnTo>
                    <a:lnTo>
                      <a:pt x="248" y="280"/>
                    </a:lnTo>
                    <a:lnTo>
                      <a:pt x="249" y="282"/>
                    </a:lnTo>
                    <a:lnTo>
                      <a:pt x="249" y="272"/>
                    </a:lnTo>
                    <a:lnTo>
                      <a:pt x="249" y="270"/>
                    </a:lnTo>
                    <a:lnTo>
                      <a:pt x="250" y="270"/>
                    </a:lnTo>
                    <a:lnTo>
                      <a:pt x="251" y="272"/>
                    </a:lnTo>
                    <a:lnTo>
                      <a:pt x="251" y="267"/>
                    </a:lnTo>
                    <a:lnTo>
                      <a:pt x="250" y="268"/>
                    </a:lnTo>
                    <a:lnTo>
                      <a:pt x="249" y="268"/>
                    </a:lnTo>
                    <a:lnTo>
                      <a:pt x="248" y="266"/>
                    </a:lnTo>
                    <a:lnTo>
                      <a:pt x="246" y="266"/>
                    </a:lnTo>
                    <a:lnTo>
                      <a:pt x="246" y="270"/>
                    </a:lnTo>
                    <a:lnTo>
                      <a:pt x="246" y="272"/>
                    </a:lnTo>
                    <a:lnTo>
                      <a:pt x="244" y="272"/>
                    </a:lnTo>
                    <a:lnTo>
                      <a:pt x="244" y="278"/>
                    </a:lnTo>
                    <a:lnTo>
                      <a:pt x="244" y="276"/>
                    </a:lnTo>
                    <a:lnTo>
                      <a:pt x="244" y="278"/>
                    </a:lnTo>
                    <a:lnTo>
                      <a:pt x="244" y="272"/>
                    </a:lnTo>
                    <a:lnTo>
                      <a:pt x="243" y="272"/>
                    </a:lnTo>
                    <a:lnTo>
                      <a:pt x="245" y="270"/>
                    </a:lnTo>
                    <a:lnTo>
                      <a:pt x="246" y="270"/>
                    </a:lnTo>
                    <a:lnTo>
                      <a:pt x="246" y="266"/>
                    </a:lnTo>
                    <a:lnTo>
                      <a:pt x="247" y="264"/>
                    </a:lnTo>
                    <a:lnTo>
                      <a:pt x="249" y="266"/>
                    </a:lnTo>
                    <a:lnTo>
                      <a:pt x="251" y="266"/>
                    </a:lnTo>
                    <a:lnTo>
                      <a:pt x="251" y="236"/>
                    </a:lnTo>
                    <a:lnTo>
                      <a:pt x="250" y="238"/>
                    </a:lnTo>
                    <a:lnTo>
                      <a:pt x="250" y="246"/>
                    </a:lnTo>
                    <a:lnTo>
                      <a:pt x="249" y="246"/>
                    </a:lnTo>
                    <a:lnTo>
                      <a:pt x="248" y="247"/>
                    </a:lnTo>
                    <a:lnTo>
                      <a:pt x="248" y="252"/>
                    </a:lnTo>
                    <a:lnTo>
                      <a:pt x="247" y="254"/>
                    </a:lnTo>
                    <a:lnTo>
                      <a:pt x="247" y="262"/>
                    </a:lnTo>
                    <a:lnTo>
                      <a:pt x="243" y="262"/>
                    </a:lnTo>
                    <a:lnTo>
                      <a:pt x="243" y="266"/>
                    </a:lnTo>
                    <a:lnTo>
                      <a:pt x="243" y="300"/>
                    </a:lnTo>
                    <a:lnTo>
                      <a:pt x="241" y="300"/>
                    </a:lnTo>
                    <a:lnTo>
                      <a:pt x="242" y="298"/>
                    </a:lnTo>
                    <a:lnTo>
                      <a:pt x="243" y="300"/>
                    </a:lnTo>
                    <a:lnTo>
                      <a:pt x="243" y="266"/>
                    </a:lnTo>
                    <a:lnTo>
                      <a:pt x="243" y="290"/>
                    </a:lnTo>
                    <a:lnTo>
                      <a:pt x="242" y="292"/>
                    </a:lnTo>
                    <a:lnTo>
                      <a:pt x="241" y="290"/>
                    </a:lnTo>
                    <a:lnTo>
                      <a:pt x="242" y="288"/>
                    </a:lnTo>
                    <a:lnTo>
                      <a:pt x="243" y="290"/>
                    </a:lnTo>
                    <a:lnTo>
                      <a:pt x="243" y="266"/>
                    </a:lnTo>
                    <a:lnTo>
                      <a:pt x="242" y="266"/>
                    </a:lnTo>
                    <a:lnTo>
                      <a:pt x="242" y="264"/>
                    </a:lnTo>
                    <a:lnTo>
                      <a:pt x="243" y="266"/>
                    </a:lnTo>
                    <a:lnTo>
                      <a:pt x="243" y="262"/>
                    </a:lnTo>
                    <a:lnTo>
                      <a:pt x="242" y="262"/>
                    </a:lnTo>
                    <a:lnTo>
                      <a:pt x="242" y="260"/>
                    </a:lnTo>
                    <a:lnTo>
                      <a:pt x="247" y="260"/>
                    </a:lnTo>
                    <a:lnTo>
                      <a:pt x="247" y="262"/>
                    </a:lnTo>
                    <a:lnTo>
                      <a:pt x="247" y="254"/>
                    </a:lnTo>
                    <a:lnTo>
                      <a:pt x="247" y="252"/>
                    </a:lnTo>
                    <a:lnTo>
                      <a:pt x="248" y="252"/>
                    </a:lnTo>
                    <a:lnTo>
                      <a:pt x="248" y="247"/>
                    </a:lnTo>
                    <a:lnTo>
                      <a:pt x="248" y="248"/>
                    </a:lnTo>
                    <a:lnTo>
                      <a:pt x="246" y="246"/>
                    </a:lnTo>
                    <a:lnTo>
                      <a:pt x="247" y="246"/>
                    </a:lnTo>
                    <a:lnTo>
                      <a:pt x="248" y="244"/>
                    </a:lnTo>
                    <a:lnTo>
                      <a:pt x="249" y="244"/>
                    </a:lnTo>
                    <a:lnTo>
                      <a:pt x="250" y="246"/>
                    </a:lnTo>
                    <a:lnTo>
                      <a:pt x="250" y="238"/>
                    </a:lnTo>
                    <a:lnTo>
                      <a:pt x="250" y="242"/>
                    </a:lnTo>
                    <a:lnTo>
                      <a:pt x="249" y="242"/>
                    </a:lnTo>
                    <a:lnTo>
                      <a:pt x="248" y="240"/>
                    </a:lnTo>
                    <a:lnTo>
                      <a:pt x="247" y="238"/>
                    </a:lnTo>
                    <a:lnTo>
                      <a:pt x="249" y="238"/>
                    </a:lnTo>
                    <a:lnTo>
                      <a:pt x="250" y="242"/>
                    </a:lnTo>
                    <a:lnTo>
                      <a:pt x="250" y="238"/>
                    </a:lnTo>
                    <a:lnTo>
                      <a:pt x="248" y="236"/>
                    </a:lnTo>
                    <a:lnTo>
                      <a:pt x="249" y="234"/>
                    </a:lnTo>
                    <a:lnTo>
                      <a:pt x="256" y="234"/>
                    </a:lnTo>
                    <a:lnTo>
                      <a:pt x="256" y="218"/>
                    </a:lnTo>
                    <a:lnTo>
                      <a:pt x="254" y="218"/>
                    </a:lnTo>
                    <a:lnTo>
                      <a:pt x="253" y="216"/>
                    </a:lnTo>
                    <a:lnTo>
                      <a:pt x="253" y="224"/>
                    </a:lnTo>
                    <a:lnTo>
                      <a:pt x="250" y="226"/>
                    </a:lnTo>
                    <a:lnTo>
                      <a:pt x="251" y="224"/>
                    </a:lnTo>
                    <a:lnTo>
                      <a:pt x="253" y="224"/>
                    </a:lnTo>
                    <a:lnTo>
                      <a:pt x="253" y="216"/>
                    </a:lnTo>
                    <a:lnTo>
                      <a:pt x="252" y="216"/>
                    </a:lnTo>
                    <a:lnTo>
                      <a:pt x="251" y="214"/>
                    </a:lnTo>
                    <a:lnTo>
                      <a:pt x="249" y="214"/>
                    </a:lnTo>
                    <a:lnTo>
                      <a:pt x="250" y="212"/>
                    </a:lnTo>
                    <a:lnTo>
                      <a:pt x="252" y="214"/>
                    </a:lnTo>
                    <a:lnTo>
                      <a:pt x="253" y="214"/>
                    </a:lnTo>
                    <a:lnTo>
                      <a:pt x="253" y="216"/>
                    </a:lnTo>
                    <a:lnTo>
                      <a:pt x="256" y="216"/>
                    </a:lnTo>
                    <a:lnTo>
                      <a:pt x="256" y="214"/>
                    </a:lnTo>
                    <a:lnTo>
                      <a:pt x="256" y="212"/>
                    </a:lnTo>
                    <a:lnTo>
                      <a:pt x="256" y="206"/>
                    </a:lnTo>
                    <a:lnTo>
                      <a:pt x="256" y="192"/>
                    </a:lnTo>
                    <a:lnTo>
                      <a:pt x="255" y="194"/>
                    </a:lnTo>
                    <a:lnTo>
                      <a:pt x="254" y="194"/>
                    </a:lnTo>
                    <a:lnTo>
                      <a:pt x="253" y="192"/>
                    </a:lnTo>
                    <a:lnTo>
                      <a:pt x="255" y="190"/>
                    </a:lnTo>
                    <a:lnTo>
                      <a:pt x="256" y="190"/>
                    </a:lnTo>
                    <a:lnTo>
                      <a:pt x="256" y="184"/>
                    </a:lnTo>
                    <a:lnTo>
                      <a:pt x="255" y="184"/>
                    </a:lnTo>
                    <a:lnTo>
                      <a:pt x="255" y="182"/>
                    </a:lnTo>
                    <a:lnTo>
                      <a:pt x="256" y="182"/>
                    </a:lnTo>
                    <a:lnTo>
                      <a:pt x="256" y="170"/>
                    </a:lnTo>
                    <a:lnTo>
                      <a:pt x="256" y="164"/>
                    </a:lnTo>
                    <a:lnTo>
                      <a:pt x="255" y="164"/>
                    </a:lnTo>
                    <a:lnTo>
                      <a:pt x="255" y="162"/>
                    </a:lnTo>
                    <a:lnTo>
                      <a:pt x="256" y="164"/>
                    </a:lnTo>
                    <a:lnTo>
                      <a:pt x="256" y="150"/>
                    </a:lnTo>
                    <a:lnTo>
                      <a:pt x="254" y="150"/>
                    </a:lnTo>
                    <a:lnTo>
                      <a:pt x="254" y="178"/>
                    </a:lnTo>
                    <a:lnTo>
                      <a:pt x="254" y="188"/>
                    </a:lnTo>
                    <a:lnTo>
                      <a:pt x="253" y="188"/>
                    </a:lnTo>
                    <a:lnTo>
                      <a:pt x="253" y="192"/>
                    </a:lnTo>
                    <a:lnTo>
                      <a:pt x="252" y="194"/>
                    </a:lnTo>
                    <a:lnTo>
                      <a:pt x="251" y="194"/>
                    </a:lnTo>
                    <a:lnTo>
                      <a:pt x="250" y="193"/>
                    </a:lnTo>
                    <a:lnTo>
                      <a:pt x="250" y="204"/>
                    </a:lnTo>
                    <a:lnTo>
                      <a:pt x="249" y="206"/>
                    </a:lnTo>
                    <a:lnTo>
                      <a:pt x="249" y="232"/>
                    </a:lnTo>
                    <a:lnTo>
                      <a:pt x="248" y="234"/>
                    </a:lnTo>
                    <a:lnTo>
                      <a:pt x="247" y="234"/>
                    </a:lnTo>
                    <a:lnTo>
                      <a:pt x="247" y="232"/>
                    </a:lnTo>
                    <a:lnTo>
                      <a:pt x="249" y="232"/>
                    </a:lnTo>
                    <a:lnTo>
                      <a:pt x="249" y="206"/>
                    </a:lnTo>
                    <a:lnTo>
                      <a:pt x="249" y="210"/>
                    </a:lnTo>
                    <a:lnTo>
                      <a:pt x="248" y="210"/>
                    </a:lnTo>
                    <a:lnTo>
                      <a:pt x="248" y="218"/>
                    </a:lnTo>
                    <a:lnTo>
                      <a:pt x="247" y="220"/>
                    </a:lnTo>
                    <a:lnTo>
                      <a:pt x="246" y="218"/>
                    </a:lnTo>
                    <a:lnTo>
                      <a:pt x="248" y="218"/>
                    </a:lnTo>
                    <a:lnTo>
                      <a:pt x="248" y="210"/>
                    </a:lnTo>
                    <a:lnTo>
                      <a:pt x="247" y="210"/>
                    </a:lnTo>
                    <a:lnTo>
                      <a:pt x="248" y="208"/>
                    </a:lnTo>
                    <a:lnTo>
                      <a:pt x="249" y="210"/>
                    </a:lnTo>
                    <a:lnTo>
                      <a:pt x="249" y="206"/>
                    </a:lnTo>
                    <a:lnTo>
                      <a:pt x="248" y="206"/>
                    </a:lnTo>
                    <a:lnTo>
                      <a:pt x="245" y="206"/>
                    </a:lnTo>
                    <a:lnTo>
                      <a:pt x="245" y="252"/>
                    </a:lnTo>
                    <a:lnTo>
                      <a:pt x="245" y="254"/>
                    </a:lnTo>
                    <a:lnTo>
                      <a:pt x="244" y="254"/>
                    </a:lnTo>
                    <a:lnTo>
                      <a:pt x="245" y="252"/>
                    </a:lnTo>
                    <a:lnTo>
                      <a:pt x="245" y="206"/>
                    </a:lnTo>
                    <a:lnTo>
                      <a:pt x="245" y="242"/>
                    </a:lnTo>
                    <a:lnTo>
                      <a:pt x="244" y="242"/>
                    </a:lnTo>
                    <a:lnTo>
                      <a:pt x="243" y="244"/>
                    </a:lnTo>
                    <a:lnTo>
                      <a:pt x="243" y="246"/>
                    </a:lnTo>
                    <a:lnTo>
                      <a:pt x="241" y="246"/>
                    </a:lnTo>
                    <a:lnTo>
                      <a:pt x="241" y="282"/>
                    </a:lnTo>
                    <a:lnTo>
                      <a:pt x="239" y="284"/>
                    </a:lnTo>
                    <a:lnTo>
                      <a:pt x="239" y="286"/>
                    </a:lnTo>
                    <a:lnTo>
                      <a:pt x="239" y="288"/>
                    </a:lnTo>
                    <a:lnTo>
                      <a:pt x="238" y="288"/>
                    </a:lnTo>
                    <a:lnTo>
                      <a:pt x="238" y="298"/>
                    </a:lnTo>
                    <a:lnTo>
                      <a:pt x="238" y="299"/>
                    </a:lnTo>
                    <a:lnTo>
                      <a:pt x="238" y="302"/>
                    </a:lnTo>
                    <a:lnTo>
                      <a:pt x="238" y="312"/>
                    </a:lnTo>
                    <a:lnTo>
                      <a:pt x="234" y="312"/>
                    </a:lnTo>
                    <a:lnTo>
                      <a:pt x="234" y="310"/>
                    </a:lnTo>
                    <a:lnTo>
                      <a:pt x="237" y="310"/>
                    </a:lnTo>
                    <a:lnTo>
                      <a:pt x="238" y="312"/>
                    </a:lnTo>
                    <a:lnTo>
                      <a:pt x="238" y="302"/>
                    </a:lnTo>
                    <a:lnTo>
                      <a:pt x="237" y="302"/>
                    </a:lnTo>
                    <a:lnTo>
                      <a:pt x="237" y="308"/>
                    </a:lnTo>
                    <a:lnTo>
                      <a:pt x="236" y="308"/>
                    </a:lnTo>
                    <a:lnTo>
                      <a:pt x="237" y="306"/>
                    </a:lnTo>
                    <a:lnTo>
                      <a:pt x="237" y="308"/>
                    </a:lnTo>
                    <a:lnTo>
                      <a:pt x="237" y="302"/>
                    </a:lnTo>
                    <a:lnTo>
                      <a:pt x="234" y="304"/>
                    </a:lnTo>
                    <a:lnTo>
                      <a:pt x="234" y="306"/>
                    </a:lnTo>
                    <a:lnTo>
                      <a:pt x="234" y="308"/>
                    </a:lnTo>
                    <a:lnTo>
                      <a:pt x="232" y="308"/>
                    </a:lnTo>
                    <a:lnTo>
                      <a:pt x="232" y="310"/>
                    </a:lnTo>
                    <a:lnTo>
                      <a:pt x="232" y="312"/>
                    </a:lnTo>
                    <a:lnTo>
                      <a:pt x="224" y="312"/>
                    </a:lnTo>
                    <a:lnTo>
                      <a:pt x="224" y="314"/>
                    </a:lnTo>
                    <a:lnTo>
                      <a:pt x="230" y="314"/>
                    </a:lnTo>
                    <a:lnTo>
                      <a:pt x="231" y="316"/>
                    </a:lnTo>
                    <a:lnTo>
                      <a:pt x="229" y="316"/>
                    </a:lnTo>
                    <a:lnTo>
                      <a:pt x="229" y="328"/>
                    </a:lnTo>
                    <a:lnTo>
                      <a:pt x="228" y="328"/>
                    </a:lnTo>
                    <a:lnTo>
                      <a:pt x="228" y="358"/>
                    </a:lnTo>
                    <a:lnTo>
                      <a:pt x="227" y="358"/>
                    </a:lnTo>
                    <a:lnTo>
                      <a:pt x="226" y="356"/>
                    </a:lnTo>
                    <a:lnTo>
                      <a:pt x="225" y="356"/>
                    </a:lnTo>
                    <a:lnTo>
                      <a:pt x="226" y="354"/>
                    </a:lnTo>
                    <a:lnTo>
                      <a:pt x="228" y="354"/>
                    </a:lnTo>
                    <a:lnTo>
                      <a:pt x="228" y="356"/>
                    </a:lnTo>
                    <a:lnTo>
                      <a:pt x="228" y="358"/>
                    </a:lnTo>
                    <a:lnTo>
                      <a:pt x="228" y="328"/>
                    </a:lnTo>
                    <a:lnTo>
                      <a:pt x="228" y="336"/>
                    </a:lnTo>
                    <a:lnTo>
                      <a:pt x="227" y="338"/>
                    </a:lnTo>
                    <a:lnTo>
                      <a:pt x="225" y="336"/>
                    </a:lnTo>
                    <a:lnTo>
                      <a:pt x="228" y="336"/>
                    </a:lnTo>
                    <a:lnTo>
                      <a:pt x="228" y="328"/>
                    </a:lnTo>
                    <a:lnTo>
                      <a:pt x="227" y="328"/>
                    </a:lnTo>
                    <a:lnTo>
                      <a:pt x="226" y="329"/>
                    </a:lnTo>
                    <a:lnTo>
                      <a:pt x="226" y="332"/>
                    </a:lnTo>
                    <a:lnTo>
                      <a:pt x="224" y="332"/>
                    </a:lnTo>
                    <a:lnTo>
                      <a:pt x="224" y="362"/>
                    </a:lnTo>
                    <a:lnTo>
                      <a:pt x="222" y="362"/>
                    </a:lnTo>
                    <a:lnTo>
                      <a:pt x="222" y="360"/>
                    </a:lnTo>
                    <a:lnTo>
                      <a:pt x="224" y="360"/>
                    </a:lnTo>
                    <a:lnTo>
                      <a:pt x="224" y="362"/>
                    </a:lnTo>
                    <a:lnTo>
                      <a:pt x="224" y="332"/>
                    </a:lnTo>
                    <a:lnTo>
                      <a:pt x="223" y="332"/>
                    </a:lnTo>
                    <a:lnTo>
                      <a:pt x="222" y="334"/>
                    </a:lnTo>
                    <a:lnTo>
                      <a:pt x="222" y="376"/>
                    </a:lnTo>
                    <a:lnTo>
                      <a:pt x="221" y="377"/>
                    </a:lnTo>
                    <a:lnTo>
                      <a:pt x="221" y="380"/>
                    </a:lnTo>
                    <a:lnTo>
                      <a:pt x="221" y="384"/>
                    </a:lnTo>
                    <a:lnTo>
                      <a:pt x="219" y="384"/>
                    </a:lnTo>
                    <a:lnTo>
                      <a:pt x="218" y="380"/>
                    </a:lnTo>
                    <a:lnTo>
                      <a:pt x="221" y="380"/>
                    </a:lnTo>
                    <a:lnTo>
                      <a:pt x="221" y="377"/>
                    </a:lnTo>
                    <a:lnTo>
                      <a:pt x="220" y="378"/>
                    </a:lnTo>
                    <a:lnTo>
                      <a:pt x="218" y="380"/>
                    </a:lnTo>
                    <a:lnTo>
                      <a:pt x="217" y="380"/>
                    </a:lnTo>
                    <a:lnTo>
                      <a:pt x="217" y="382"/>
                    </a:lnTo>
                    <a:lnTo>
                      <a:pt x="213" y="379"/>
                    </a:lnTo>
                    <a:lnTo>
                      <a:pt x="213" y="380"/>
                    </a:lnTo>
                    <a:lnTo>
                      <a:pt x="212" y="382"/>
                    </a:lnTo>
                    <a:lnTo>
                      <a:pt x="210" y="382"/>
                    </a:lnTo>
                    <a:lnTo>
                      <a:pt x="211" y="380"/>
                    </a:lnTo>
                    <a:lnTo>
                      <a:pt x="213" y="380"/>
                    </a:lnTo>
                    <a:lnTo>
                      <a:pt x="213" y="379"/>
                    </a:lnTo>
                    <a:lnTo>
                      <a:pt x="211" y="378"/>
                    </a:lnTo>
                    <a:lnTo>
                      <a:pt x="213" y="378"/>
                    </a:lnTo>
                    <a:lnTo>
                      <a:pt x="213" y="376"/>
                    </a:lnTo>
                    <a:lnTo>
                      <a:pt x="214" y="374"/>
                    </a:lnTo>
                    <a:lnTo>
                      <a:pt x="216" y="376"/>
                    </a:lnTo>
                    <a:lnTo>
                      <a:pt x="214" y="376"/>
                    </a:lnTo>
                    <a:lnTo>
                      <a:pt x="215" y="378"/>
                    </a:lnTo>
                    <a:lnTo>
                      <a:pt x="216" y="380"/>
                    </a:lnTo>
                    <a:lnTo>
                      <a:pt x="217" y="382"/>
                    </a:lnTo>
                    <a:lnTo>
                      <a:pt x="217" y="380"/>
                    </a:lnTo>
                    <a:lnTo>
                      <a:pt x="216" y="380"/>
                    </a:lnTo>
                    <a:lnTo>
                      <a:pt x="217" y="378"/>
                    </a:lnTo>
                    <a:lnTo>
                      <a:pt x="219" y="376"/>
                    </a:lnTo>
                    <a:lnTo>
                      <a:pt x="222" y="376"/>
                    </a:lnTo>
                    <a:lnTo>
                      <a:pt x="222" y="334"/>
                    </a:lnTo>
                    <a:lnTo>
                      <a:pt x="222" y="364"/>
                    </a:lnTo>
                    <a:lnTo>
                      <a:pt x="222" y="366"/>
                    </a:lnTo>
                    <a:lnTo>
                      <a:pt x="221" y="364"/>
                    </a:lnTo>
                    <a:lnTo>
                      <a:pt x="222" y="364"/>
                    </a:lnTo>
                    <a:lnTo>
                      <a:pt x="222" y="334"/>
                    </a:lnTo>
                    <a:lnTo>
                      <a:pt x="221" y="334"/>
                    </a:lnTo>
                    <a:lnTo>
                      <a:pt x="221" y="360"/>
                    </a:lnTo>
                    <a:lnTo>
                      <a:pt x="220" y="360"/>
                    </a:lnTo>
                    <a:lnTo>
                      <a:pt x="220" y="362"/>
                    </a:lnTo>
                    <a:lnTo>
                      <a:pt x="219" y="362"/>
                    </a:lnTo>
                    <a:lnTo>
                      <a:pt x="219" y="374"/>
                    </a:lnTo>
                    <a:lnTo>
                      <a:pt x="216" y="374"/>
                    </a:lnTo>
                    <a:lnTo>
                      <a:pt x="213" y="372"/>
                    </a:lnTo>
                    <a:lnTo>
                      <a:pt x="213" y="370"/>
                    </a:lnTo>
                    <a:lnTo>
                      <a:pt x="215" y="370"/>
                    </a:lnTo>
                    <a:lnTo>
                      <a:pt x="216" y="372"/>
                    </a:lnTo>
                    <a:lnTo>
                      <a:pt x="219" y="372"/>
                    </a:lnTo>
                    <a:lnTo>
                      <a:pt x="219" y="374"/>
                    </a:lnTo>
                    <a:lnTo>
                      <a:pt x="219" y="362"/>
                    </a:lnTo>
                    <a:lnTo>
                      <a:pt x="218" y="362"/>
                    </a:lnTo>
                    <a:lnTo>
                      <a:pt x="218" y="364"/>
                    </a:lnTo>
                    <a:lnTo>
                      <a:pt x="215" y="366"/>
                    </a:lnTo>
                    <a:lnTo>
                      <a:pt x="215" y="368"/>
                    </a:lnTo>
                    <a:lnTo>
                      <a:pt x="212" y="370"/>
                    </a:lnTo>
                    <a:lnTo>
                      <a:pt x="212" y="372"/>
                    </a:lnTo>
                    <a:lnTo>
                      <a:pt x="211" y="374"/>
                    </a:lnTo>
                    <a:lnTo>
                      <a:pt x="210" y="374"/>
                    </a:lnTo>
                    <a:lnTo>
                      <a:pt x="210" y="378"/>
                    </a:lnTo>
                    <a:lnTo>
                      <a:pt x="210" y="380"/>
                    </a:lnTo>
                    <a:lnTo>
                      <a:pt x="209" y="380"/>
                    </a:lnTo>
                    <a:lnTo>
                      <a:pt x="208" y="378"/>
                    </a:lnTo>
                    <a:lnTo>
                      <a:pt x="210" y="378"/>
                    </a:lnTo>
                    <a:lnTo>
                      <a:pt x="210" y="374"/>
                    </a:lnTo>
                    <a:lnTo>
                      <a:pt x="209" y="376"/>
                    </a:lnTo>
                    <a:lnTo>
                      <a:pt x="208" y="374"/>
                    </a:lnTo>
                    <a:lnTo>
                      <a:pt x="208" y="373"/>
                    </a:lnTo>
                    <a:lnTo>
                      <a:pt x="208" y="384"/>
                    </a:lnTo>
                    <a:lnTo>
                      <a:pt x="207" y="384"/>
                    </a:lnTo>
                    <a:lnTo>
                      <a:pt x="205" y="383"/>
                    </a:lnTo>
                    <a:lnTo>
                      <a:pt x="205" y="388"/>
                    </a:lnTo>
                    <a:lnTo>
                      <a:pt x="205" y="390"/>
                    </a:lnTo>
                    <a:lnTo>
                      <a:pt x="201" y="390"/>
                    </a:lnTo>
                    <a:lnTo>
                      <a:pt x="203" y="392"/>
                    </a:lnTo>
                    <a:lnTo>
                      <a:pt x="202" y="394"/>
                    </a:lnTo>
                    <a:lnTo>
                      <a:pt x="200" y="394"/>
                    </a:lnTo>
                    <a:lnTo>
                      <a:pt x="201" y="390"/>
                    </a:lnTo>
                    <a:lnTo>
                      <a:pt x="200" y="388"/>
                    </a:lnTo>
                    <a:lnTo>
                      <a:pt x="199" y="388"/>
                    </a:lnTo>
                    <a:lnTo>
                      <a:pt x="200" y="386"/>
                    </a:lnTo>
                    <a:lnTo>
                      <a:pt x="201" y="388"/>
                    </a:lnTo>
                    <a:lnTo>
                      <a:pt x="204" y="388"/>
                    </a:lnTo>
                    <a:lnTo>
                      <a:pt x="205" y="386"/>
                    </a:lnTo>
                    <a:lnTo>
                      <a:pt x="205" y="388"/>
                    </a:lnTo>
                    <a:lnTo>
                      <a:pt x="205" y="383"/>
                    </a:lnTo>
                    <a:lnTo>
                      <a:pt x="205" y="382"/>
                    </a:lnTo>
                    <a:lnTo>
                      <a:pt x="207" y="382"/>
                    </a:lnTo>
                    <a:lnTo>
                      <a:pt x="208" y="384"/>
                    </a:lnTo>
                    <a:lnTo>
                      <a:pt x="208" y="373"/>
                    </a:lnTo>
                    <a:lnTo>
                      <a:pt x="207" y="372"/>
                    </a:lnTo>
                    <a:lnTo>
                      <a:pt x="207" y="378"/>
                    </a:lnTo>
                    <a:lnTo>
                      <a:pt x="206" y="378"/>
                    </a:lnTo>
                    <a:lnTo>
                      <a:pt x="206" y="376"/>
                    </a:lnTo>
                    <a:lnTo>
                      <a:pt x="207" y="376"/>
                    </a:lnTo>
                    <a:lnTo>
                      <a:pt x="207" y="378"/>
                    </a:lnTo>
                    <a:lnTo>
                      <a:pt x="207" y="372"/>
                    </a:lnTo>
                    <a:lnTo>
                      <a:pt x="206" y="372"/>
                    </a:lnTo>
                    <a:lnTo>
                      <a:pt x="206" y="376"/>
                    </a:lnTo>
                    <a:lnTo>
                      <a:pt x="205" y="378"/>
                    </a:lnTo>
                    <a:lnTo>
                      <a:pt x="204" y="378"/>
                    </a:lnTo>
                    <a:lnTo>
                      <a:pt x="204" y="384"/>
                    </a:lnTo>
                    <a:lnTo>
                      <a:pt x="203" y="386"/>
                    </a:lnTo>
                    <a:lnTo>
                      <a:pt x="202" y="384"/>
                    </a:lnTo>
                    <a:lnTo>
                      <a:pt x="199" y="386"/>
                    </a:lnTo>
                    <a:lnTo>
                      <a:pt x="197" y="386"/>
                    </a:lnTo>
                    <a:lnTo>
                      <a:pt x="197" y="387"/>
                    </a:lnTo>
                    <a:lnTo>
                      <a:pt x="197" y="390"/>
                    </a:lnTo>
                    <a:lnTo>
                      <a:pt x="195" y="390"/>
                    </a:lnTo>
                    <a:lnTo>
                      <a:pt x="196" y="388"/>
                    </a:lnTo>
                    <a:lnTo>
                      <a:pt x="197" y="386"/>
                    </a:lnTo>
                    <a:lnTo>
                      <a:pt x="196" y="384"/>
                    </a:lnTo>
                    <a:lnTo>
                      <a:pt x="201" y="384"/>
                    </a:lnTo>
                    <a:lnTo>
                      <a:pt x="203" y="382"/>
                    </a:lnTo>
                    <a:lnTo>
                      <a:pt x="204" y="384"/>
                    </a:lnTo>
                    <a:lnTo>
                      <a:pt x="204" y="378"/>
                    </a:lnTo>
                    <a:lnTo>
                      <a:pt x="204" y="376"/>
                    </a:lnTo>
                    <a:lnTo>
                      <a:pt x="206" y="376"/>
                    </a:lnTo>
                    <a:lnTo>
                      <a:pt x="206" y="372"/>
                    </a:lnTo>
                    <a:lnTo>
                      <a:pt x="203" y="372"/>
                    </a:lnTo>
                    <a:lnTo>
                      <a:pt x="202" y="372"/>
                    </a:lnTo>
                    <a:lnTo>
                      <a:pt x="202" y="378"/>
                    </a:lnTo>
                    <a:lnTo>
                      <a:pt x="200" y="378"/>
                    </a:lnTo>
                    <a:lnTo>
                      <a:pt x="200" y="380"/>
                    </a:lnTo>
                    <a:lnTo>
                      <a:pt x="199" y="382"/>
                    </a:lnTo>
                    <a:lnTo>
                      <a:pt x="194" y="382"/>
                    </a:lnTo>
                    <a:lnTo>
                      <a:pt x="195" y="380"/>
                    </a:lnTo>
                    <a:lnTo>
                      <a:pt x="200" y="380"/>
                    </a:lnTo>
                    <a:lnTo>
                      <a:pt x="200" y="378"/>
                    </a:lnTo>
                    <a:lnTo>
                      <a:pt x="198" y="378"/>
                    </a:lnTo>
                    <a:lnTo>
                      <a:pt x="197" y="376"/>
                    </a:lnTo>
                    <a:lnTo>
                      <a:pt x="200" y="376"/>
                    </a:lnTo>
                    <a:lnTo>
                      <a:pt x="201" y="374"/>
                    </a:lnTo>
                    <a:lnTo>
                      <a:pt x="202" y="376"/>
                    </a:lnTo>
                    <a:lnTo>
                      <a:pt x="202" y="378"/>
                    </a:lnTo>
                    <a:lnTo>
                      <a:pt x="202" y="372"/>
                    </a:lnTo>
                    <a:lnTo>
                      <a:pt x="201" y="372"/>
                    </a:lnTo>
                    <a:lnTo>
                      <a:pt x="202" y="370"/>
                    </a:lnTo>
                    <a:lnTo>
                      <a:pt x="203" y="372"/>
                    </a:lnTo>
                    <a:lnTo>
                      <a:pt x="205" y="370"/>
                    </a:lnTo>
                    <a:lnTo>
                      <a:pt x="207" y="370"/>
                    </a:lnTo>
                    <a:lnTo>
                      <a:pt x="210" y="372"/>
                    </a:lnTo>
                    <a:lnTo>
                      <a:pt x="212" y="372"/>
                    </a:lnTo>
                    <a:lnTo>
                      <a:pt x="212" y="370"/>
                    </a:lnTo>
                    <a:lnTo>
                      <a:pt x="210" y="368"/>
                    </a:lnTo>
                    <a:lnTo>
                      <a:pt x="203" y="368"/>
                    </a:lnTo>
                    <a:lnTo>
                      <a:pt x="202" y="370"/>
                    </a:lnTo>
                    <a:lnTo>
                      <a:pt x="200" y="368"/>
                    </a:lnTo>
                    <a:lnTo>
                      <a:pt x="201" y="366"/>
                    </a:lnTo>
                    <a:lnTo>
                      <a:pt x="206" y="366"/>
                    </a:lnTo>
                    <a:lnTo>
                      <a:pt x="206" y="364"/>
                    </a:lnTo>
                    <a:lnTo>
                      <a:pt x="210" y="366"/>
                    </a:lnTo>
                    <a:lnTo>
                      <a:pt x="210" y="368"/>
                    </a:lnTo>
                    <a:lnTo>
                      <a:pt x="211" y="368"/>
                    </a:lnTo>
                    <a:lnTo>
                      <a:pt x="213" y="366"/>
                    </a:lnTo>
                    <a:lnTo>
                      <a:pt x="211" y="366"/>
                    </a:lnTo>
                    <a:lnTo>
                      <a:pt x="212" y="364"/>
                    </a:lnTo>
                    <a:lnTo>
                      <a:pt x="213" y="364"/>
                    </a:lnTo>
                    <a:lnTo>
                      <a:pt x="213" y="366"/>
                    </a:lnTo>
                    <a:lnTo>
                      <a:pt x="215" y="368"/>
                    </a:lnTo>
                    <a:lnTo>
                      <a:pt x="215" y="366"/>
                    </a:lnTo>
                    <a:lnTo>
                      <a:pt x="214" y="362"/>
                    </a:lnTo>
                    <a:lnTo>
                      <a:pt x="218" y="362"/>
                    </a:lnTo>
                    <a:lnTo>
                      <a:pt x="218" y="364"/>
                    </a:lnTo>
                    <a:lnTo>
                      <a:pt x="218" y="362"/>
                    </a:lnTo>
                    <a:lnTo>
                      <a:pt x="217" y="360"/>
                    </a:lnTo>
                    <a:lnTo>
                      <a:pt x="218" y="358"/>
                    </a:lnTo>
                    <a:lnTo>
                      <a:pt x="219" y="358"/>
                    </a:lnTo>
                    <a:lnTo>
                      <a:pt x="221" y="360"/>
                    </a:lnTo>
                    <a:lnTo>
                      <a:pt x="221" y="334"/>
                    </a:lnTo>
                    <a:lnTo>
                      <a:pt x="220" y="334"/>
                    </a:lnTo>
                    <a:lnTo>
                      <a:pt x="220" y="354"/>
                    </a:lnTo>
                    <a:lnTo>
                      <a:pt x="219" y="356"/>
                    </a:lnTo>
                    <a:lnTo>
                      <a:pt x="217" y="356"/>
                    </a:lnTo>
                    <a:lnTo>
                      <a:pt x="217" y="354"/>
                    </a:lnTo>
                    <a:lnTo>
                      <a:pt x="216" y="352"/>
                    </a:lnTo>
                    <a:lnTo>
                      <a:pt x="217" y="352"/>
                    </a:lnTo>
                    <a:lnTo>
                      <a:pt x="219" y="354"/>
                    </a:lnTo>
                    <a:lnTo>
                      <a:pt x="220" y="354"/>
                    </a:lnTo>
                    <a:lnTo>
                      <a:pt x="220" y="334"/>
                    </a:lnTo>
                    <a:lnTo>
                      <a:pt x="220" y="348"/>
                    </a:lnTo>
                    <a:lnTo>
                      <a:pt x="220" y="350"/>
                    </a:lnTo>
                    <a:lnTo>
                      <a:pt x="218" y="350"/>
                    </a:lnTo>
                    <a:lnTo>
                      <a:pt x="219" y="348"/>
                    </a:lnTo>
                    <a:lnTo>
                      <a:pt x="218" y="348"/>
                    </a:lnTo>
                    <a:lnTo>
                      <a:pt x="217" y="346"/>
                    </a:lnTo>
                    <a:lnTo>
                      <a:pt x="219" y="346"/>
                    </a:lnTo>
                    <a:lnTo>
                      <a:pt x="219" y="348"/>
                    </a:lnTo>
                    <a:lnTo>
                      <a:pt x="220" y="348"/>
                    </a:lnTo>
                    <a:lnTo>
                      <a:pt x="220" y="334"/>
                    </a:lnTo>
                    <a:lnTo>
                      <a:pt x="219" y="334"/>
                    </a:lnTo>
                    <a:lnTo>
                      <a:pt x="218" y="332"/>
                    </a:lnTo>
                    <a:lnTo>
                      <a:pt x="222" y="330"/>
                    </a:lnTo>
                    <a:lnTo>
                      <a:pt x="222" y="332"/>
                    </a:lnTo>
                    <a:lnTo>
                      <a:pt x="224" y="330"/>
                    </a:lnTo>
                    <a:lnTo>
                      <a:pt x="225" y="330"/>
                    </a:lnTo>
                    <a:lnTo>
                      <a:pt x="226" y="332"/>
                    </a:lnTo>
                    <a:lnTo>
                      <a:pt x="226" y="329"/>
                    </a:lnTo>
                    <a:lnTo>
                      <a:pt x="225" y="330"/>
                    </a:lnTo>
                    <a:lnTo>
                      <a:pt x="225" y="328"/>
                    </a:lnTo>
                    <a:lnTo>
                      <a:pt x="227" y="326"/>
                    </a:lnTo>
                    <a:lnTo>
                      <a:pt x="229" y="326"/>
                    </a:lnTo>
                    <a:lnTo>
                      <a:pt x="229" y="328"/>
                    </a:lnTo>
                    <a:lnTo>
                      <a:pt x="229" y="316"/>
                    </a:lnTo>
                    <a:lnTo>
                      <a:pt x="226" y="316"/>
                    </a:lnTo>
                    <a:lnTo>
                      <a:pt x="226" y="324"/>
                    </a:lnTo>
                    <a:lnTo>
                      <a:pt x="225" y="326"/>
                    </a:lnTo>
                    <a:lnTo>
                      <a:pt x="224" y="325"/>
                    </a:lnTo>
                    <a:lnTo>
                      <a:pt x="224" y="328"/>
                    </a:lnTo>
                    <a:lnTo>
                      <a:pt x="221" y="328"/>
                    </a:lnTo>
                    <a:lnTo>
                      <a:pt x="222" y="326"/>
                    </a:lnTo>
                    <a:lnTo>
                      <a:pt x="224" y="328"/>
                    </a:lnTo>
                    <a:lnTo>
                      <a:pt x="224" y="325"/>
                    </a:lnTo>
                    <a:lnTo>
                      <a:pt x="223" y="323"/>
                    </a:lnTo>
                    <a:lnTo>
                      <a:pt x="223" y="324"/>
                    </a:lnTo>
                    <a:lnTo>
                      <a:pt x="221" y="324"/>
                    </a:lnTo>
                    <a:lnTo>
                      <a:pt x="222" y="323"/>
                    </a:lnTo>
                    <a:lnTo>
                      <a:pt x="222" y="322"/>
                    </a:lnTo>
                    <a:lnTo>
                      <a:pt x="225" y="322"/>
                    </a:lnTo>
                    <a:lnTo>
                      <a:pt x="226" y="324"/>
                    </a:lnTo>
                    <a:lnTo>
                      <a:pt x="226" y="316"/>
                    </a:lnTo>
                    <a:lnTo>
                      <a:pt x="222" y="316"/>
                    </a:lnTo>
                    <a:lnTo>
                      <a:pt x="220" y="318"/>
                    </a:lnTo>
                    <a:lnTo>
                      <a:pt x="220" y="316"/>
                    </a:lnTo>
                    <a:lnTo>
                      <a:pt x="221" y="314"/>
                    </a:lnTo>
                    <a:lnTo>
                      <a:pt x="223" y="314"/>
                    </a:lnTo>
                    <a:lnTo>
                      <a:pt x="222" y="312"/>
                    </a:lnTo>
                    <a:lnTo>
                      <a:pt x="221" y="312"/>
                    </a:lnTo>
                    <a:lnTo>
                      <a:pt x="222" y="310"/>
                    </a:lnTo>
                    <a:lnTo>
                      <a:pt x="232" y="310"/>
                    </a:lnTo>
                    <a:lnTo>
                      <a:pt x="232" y="308"/>
                    </a:lnTo>
                    <a:lnTo>
                      <a:pt x="230" y="308"/>
                    </a:lnTo>
                    <a:lnTo>
                      <a:pt x="230" y="306"/>
                    </a:lnTo>
                    <a:lnTo>
                      <a:pt x="234" y="306"/>
                    </a:lnTo>
                    <a:lnTo>
                      <a:pt x="234" y="304"/>
                    </a:lnTo>
                    <a:lnTo>
                      <a:pt x="233" y="302"/>
                    </a:lnTo>
                    <a:lnTo>
                      <a:pt x="232" y="304"/>
                    </a:lnTo>
                    <a:lnTo>
                      <a:pt x="230" y="304"/>
                    </a:lnTo>
                    <a:lnTo>
                      <a:pt x="229" y="302"/>
                    </a:lnTo>
                    <a:lnTo>
                      <a:pt x="230" y="302"/>
                    </a:lnTo>
                    <a:lnTo>
                      <a:pt x="232" y="300"/>
                    </a:lnTo>
                    <a:lnTo>
                      <a:pt x="236" y="302"/>
                    </a:lnTo>
                    <a:lnTo>
                      <a:pt x="236" y="300"/>
                    </a:lnTo>
                    <a:lnTo>
                      <a:pt x="238" y="302"/>
                    </a:lnTo>
                    <a:lnTo>
                      <a:pt x="238" y="299"/>
                    </a:lnTo>
                    <a:lnTo>
                      <a:pt x="235" y="300"/>
                    </a:lnTo>
                    <a:lnTo>
                      <a:pt x="235" y="298"/>
                    </a:lnTo>
                    <a:lnTo>
                      <a:pt x="238" y="298"/>
                    </a:lnTo>
                    <a:lnTo>
                      <a:pt x="238" y="288"/>
                    </a:lnTo>
                    <a:lnTo>
                      <a:pt x="239" y="286"/>
                    </a:lnTo>
                    <a:lnTo>
                      <a:pt x="239" y="284"/>
                    </a:lnTo>
                    <a:lnTo>
                      <a:pt x="238" y="282"/>
                    </a:lnTo>
                    <a:lnTo>
                      <a:pt x="239" y="280"/>
                    </a:lnTo>
                    <a:lnTo>
                      <a:pt x="241" y="282"/>
                    </a:lnTo>
                    <a:lnTo>
                      <a:pt x="241" y="246"/>
                    </a:lnTo>
                    <a:lnTo>
                      <a:pt x="240" y="246"/>
                    </a:lnTo>
                    <a:lnTo>
                      <a:pt x="240" y="250"/>
                    </a:lnTo>
                    <a:lnTo>
                      <a:pt x="238" y="250"/>
                    </a:lnTo>
                    <a:lnTo>
                      <a:pt x="238" y="248"/>
                    </a:lnTo>
                    <a:lnTo>
                      <a:pt x="240" y="248"/>
                    </a:lnTo>
                    <a:lnTo>
                      <a:pt x="240" y="250"/>
                    </a:lnTo>
                    <a:lnTo>
                      <a:pt x="240" y="246"/>
                    </a:lnTo>
                    <a:lnTo>
                      <a:pt x="238" y="246"/>
                    </a:lnTo>
                    <a:lnTo>
                      <a:pt x="237" y="248"/>
                    </a:lnTo>
                    <a:lnTo>
                      <a:pt x="237" y="278"/>
                    </a:lnTo>
                    <a:lnTo>
                      <a:pt x="236" y="280"/>
                    </a:lnTo>
                    <a:lnTo>
                      <a:pt x="236" y="284"/>
                    </a:lnTo>
                    <a:lnTo>
                      <a:pt x="234" y="284"/>
                    </a:lnTo>
                    <a:lnTo>
                      <a:pt x="234" y="298"/>
                    </a:lnTo>
                    <a:lnTo>
                      <a:pt x="233" y="298"/>
                    </a:lnTo>
                    <a:lnTo>
                      <a:pt x="233" y="296"/>
                    </a:lnTo>
                    <a:lnTo>
                      <a:pt x="234" y="298"/>
                    </a:lnTo>
                    <a:lnTo>
                      <a:pt x="234" y="284"/>
                    </a:lnTo>
                    <a:lnTo>
                      <a:pt x="234" y="282"/>
                    </a:lnTo>
                    <a:lnTo>
                      <a:pt x="236" y="282"/>
                    </a:lnTo>
                    <a:lnTo>
                      <a:pt x="236" y="284"/>
                    </a:lnTo>
                    <a:lnTo>
                      <a:pt x="236" y="280"/>
                    </a:lnTo>
                    <a:lnTo>
                      <a:pt x="236" y="278"/>
                    </a:lnTo>
                    <a:lnTo>
                      <a:pt x="237" y="278"/>
                    </a:lnTo>
                    <a:lnTo>
                      <a:pt x="237" y="248"/>
                    </a:lnTo>
                    <a:lnTo>
                      <a:pt x="237" y="246"/>
                    </a:lnTo>
                    <a:lnTo>
                      <a:pt x="238" y="244"/>
                    </a:lnTo>
                    <a:lnTo>
                      <a:pt x="242" y="244"/>
                    </a:lnTo>
                    <a:lnTo>
                      <a:pt x="243" y="246"/>
                    </a:lnTo>
                    <a:lnTo>
                      <a:pt x="243" y="244"/>
                    </a:lnTo>
                    <a:lnTo>
                      <a:pt x="242" y="242"/>
                    </a:lnTo>
                    <a:lnTo>
                      <a:pt x="244" y="240"/>
                    </a:lnTo>
                    <a:lnTo>
                      <a:pt x="245" y="242"/>
                    </a:lnTo>
                    <a:lnTo>
                      <a:pt x="245" y="206"/>
                    </a:lnTo>
                    <a:lnTo>
                      <a:pt x="243" y="206"/>
                    </a:lnTo>
                    <a:lnTo>
                      <a:pt x="243" y="224"/>
                    </a:lnTo>
                    <a:lnTo>
                      <a:pt x="243" y="230"/>
                    </a:lnTo>
                    <a:lnTo>
                      <a:pt x="242" y="230"/>
                    </a:lnTo>
                    <a:lnTo>
                      <a:pt x="242" y="234"/>
                    </a:lnTo>
                    <a:lnTo>
                      <a:pt x="241" y="236"/>
                    </a:lnTo>
                    <a:lnTo>
                      <a:pt x="241" y="235"/>
                    </a:lnTo>
                    <a:lnTo>
                      <a:pt x="241" y="242"/>
                    </a:lnTo>
                    <a:lnTo>
                      <a:pt x="241" y="240"/>
                    </a:lnTo>
                    <a:lnTo>
                      <a:pt x="241" y="242"/>
                    </a:lnTo>
                    <a:lnTo>
                      <a:pt x="241" y="235"/>
                    </a:lnTo>
                    <a:lnTo>
                      <a:pt x="241" y="234"/>
                    </a:lnTo>
                    <a:lnTo>
                      <a:pt x="242" y="234"/>
                    </a:lnTo>
                    <a:lnTo>
                      <a:pt x="242" y="230"/>
                    </a:lnTo>
                    <a:lnTo>
                      <a:pt x="241" y="230"/>
                    </a:lnTo>
                    <a:lnTo>
                      <a:pt x="240" y="228"/>
                    </a:lnTo>
                    <a:lnTo>
                      <a:pt x="243" y="228"/>
                    </a:lnTo>
                    <a:lnTo>
                      <a:pt x="243" y="230"/>
                    </a:lnTo>
                    <a:lnTo>
                      <a:pt x="243" y="224"/>
                    </a:lnTo>
                    <a:lnTo>
                      <a:pt x="241" y="224"/>
                    </a:lnTo>
                    <a:lnTo>
                      <a:pt x="241" y="226"/>
                    </a:lnTo>
                    <a:lnTo>
                      <a:pt x="239" y="226"/>
                    </a:lnTo>
                    <a:lnTo>
                      <a:pt x="239" y="224"/>
                    </a:lnTo>
                    <a:lnTo>
                      <a:pt x="241" y="224"/>
                    </a:lnTo>
                    <a:lnTo>
                      <a:pt x="240" y="222"/>
                    </a:lnTo>
                    <a:lnTo>
                      <a:pt x="242" y="222"/>
                    </a:lnTo>
                    <a:lnTo>
                      <a:pt x="243" y="224"/>
                    </a:lnTo>
                    <a:lnTo>
                      <a:pt x="243" y="206"/>
                    </a:lnTo>
                    <a:lnTo>
                      <a:pt x="243" y="204"/>
                    </a:lnTo>
                    <a:lnTo>
                      <a:pt x="247" y="202"/>
                    </a:lnTo>
                    <a:lnTo>
                      <a:pt x="250" y="204"/>
                    </a:lnTo>
                    <a:lnTo>
                      <a:pt x="250" y="193"/>
                    </a:lnTo>
                    <a:lnTo>
                      <a:pt x="249" y="192"/>
                    </a:lnTo>
                    <a:lnTo>
                      <a:pt x="246" y="192"/>
                    </a:lnTo>
                    <a:lnTo>
                      <a:pt x="247" y="194"/>
                    </a:lnTo>
                    <a:lnTo>
                      <a:pt x="247" y="196"/>
                    </a:lnTo>
                    <a:lnTo>
                      <a:pt x="244" y="198"/>
                    </a:lnTo>
                    <a:lnTo>
                      <a:pt x="246" y="198"/>
                    </a:lnTo>
                    <a:lnTo>
                      <a:pt x="247" y="200"/>
                    </a:lnTo>
                    <a:lnTo>
                      <a:pt x="243" y="200"/>
                    </a:lnTo>
                    <a:lnTo>
                      <a:pt x="241" y="202"/>
                    </a:lnTo>
                    <a:lnTo>
                      <a:pt x="241" y="200"/>
                    </a:lnTo>
                    <a:lnTo>
                      <a:pt x="240" y="204"/>
                    </a:lnTo>
                    <a:lnTo>
                      <a:pt x="242" y="204"/>
                    </a:lnTo>
                    <a:lnTo>
                      <a:pt x="242" y="206"/>
                    </a:lnTo>
                    <a:lnTo>
                      <a:pt x="241" y="208"/>
                    </a:lnTo>
                    <a:lnTo>
                      <a:pt x="241" y="218"/>
                    </a:lnTo>
                    <a:lnTo>
                      <a:pt x="236" y="218"/>
                    </a:lnTo>
                    <a:lnTo>
                      <a:pt x="239" y="216"/>
                    </a:lnTo>
                    <a:lnTo>
                      <a:pt x="239" y="214"/>
                    </a:lnTo>
                    <a:lnTo>
                      <a:pt x="240" y="214"/>
                    </a:lnTo>
                    <a:lnTo>
                      <a:pt x="241" y="218"/>
                    </a:lnTo>
                    <a:lnTo>
                      <a:pt x="241" y="208"/>
                    </a:lnTo>
                    <a:lnTo>
                      <a:pt x="240" y="208"/>
                    </a:lnTo>
                    <a:lnTo>
                      <a:pt x="237" y="208"/>
                    </a:lnTo>
                    <a:lnTo>
                      <a:pt x="237" y="206"/>
                    </a:lnTo>
                    <a:lnTo>
                      <a:pt x="236" y="206"/>
                    </a:lnTo>
                    <a:lnTo>
                      <a:pt x="236" y="210"/>
                    </a:lnTo>
                    <a:lnTo>
                      <a:pt x="235" y="212"/>
                    </a:lnTo>
                    <a:lnTo>
                      <a:pt x="235" y="214"/>
                    </a:lnTo>
                    <a:lnTo>
                      <a:pt x="235" y="216"/>
                    </a:lnTo>
                    <a:lnTo>
                      <a:pt x="235" y="244"/>
                    </a:lnTo>
                    <a:lnTo>
                      <a:pt x="234" y="246"/>
                    </a:lnTo>
                    <a:lnTo>
                      <a:pt x="234" y="244"/>
                    </a:lnTo>
                    <a:lnTo>
                      <a:pt x="235" y="244"/>
                    </a:lnTo>
                    <a:lnTo>
                      <a:pt x="235" y="216"/>
                    </a:lnTo>
                    <a:lnTo>
                      <a:pt x="235" y="214"/>
                    </a:lnTo>
                    <a:lnTo>
                      <a:pt x="235" y="212"/>
                    </a:lnTo>
                    <a:lnTo>
                      <a:pt x="234" y="210"/>
                    </a:lnTo>
                    <a:lnTo>
                      <a:pt x="234" y="280"/>
                    </a:lnTo>
                    <a:lnTo>
                      <a:pt x="231" y="280"/>
                    </a:lnTo>
                    <a:lnTo>
                      <a:pt x="232" y="278"/>
                    </a:lnTo>
                    <a:lnTo>
                      <a:pt x="234" y="280"/>
                    </a:lnTo>
                    <a:lnTo>
                      <a:pt x="234" y="210"/>
                    </a:lnTo>
                    <a:lnTo>
                      <a:pt x="234" y="226"/>
                    </a:lnTo>
                    <a:lnTo>
                      <a:pt x="233" y="226"/>
                    </a:lnTo>
                    <a:lnTo>
                      <a:pt x="233" y="274"/>
                    </a:lnTo>
                    <a:lnTo>
                      <a:pt x="233" y="276"/>
                    </a:lnTo>
                    <a:lnTo>
                      <a:pt x="231" y="276"/>
                    </a:lnTo>
                    <a:lnTo>
                      <a:pt x="231" y="274"/>
                    </a:lnTo>
                    <a:lnTo>
                      <a:pt x="233" y="274"/>
                    </a:lnTo>
                    <a:lnTo>
                      <a:pt x="233" y="226"/>
                    </a:lnTo>
                    <a:lnTo>
                      <a:pt x="232" y="226"/>
                    </a:lnTo>
                    <a:lnTo>
                      <a:pt x="232" y="266"/>
                    </a:lnTo>
                    <a:lnTo>
                      <a:pt x="230" y="266"/>
                    </a:lnTo>
                    <a:lnTo>
                      <a:pt x="230" y="280"/>
                    </a:lnTo>
                    <a:lnTo>
                      <a:pt x="229" y="280"/>
                    </a:lnTo>
                    <a:lnTo>
                      <a:pt x="229" y="278"/>
                    </a:lnTo>
                    <a:lnTo>
                      <a:pt x="230" y="278"/>
                    </a:lnTo>
                    <a:lnTo>
                      <a:pt x="230" y="280"/>
                    </a:lnTo>
                    <a:lnTo>
                      <a:pt x="230" y="266"/>
                    </a:lnTo>
                    <a:lnTo>
                      <a:pt x="230" y="264"/>
                    </a:lnTo>
                    <a:lnTo>
                      <a:pt x="231" y="262"/>
                    </a:lnTo>
                    <a:lnTo>
                      <a:pt x="232" y="266"/>
                    </a:lnTo>
                    <a:lnTo>
                      <a:pt x="232" y="226"/>
                    </a:lnTo>
                    <a:lnTo>
                      <a:pt x="233" y="224"/>
                    </a:lnTo>
                    <a:lnTo>
                      <a:pt x="234" y="226"/>
                    </a:lnTo>
                    <a:lnTo>
                      <a:pt x="234" y="210"/>
                    </a:lnTo>
                    <a:lnTo>
                      <a:pt x="236" y="208"/>
                    </a:lnTo>
                    <a:lnTo>
                      <a:pt x="236" y="210"/>
                    </a:lnTo>
                    <a:lnTo>
                      <a:pt x="236" y="206"/>
                    </a:lnTo>
                    <a:lnTo>
                      <a:pt x="235" y="206"/>
                    </a:lnTo>
                    <a:lnTo>
                      <a:pt x="234" y="202"/>
                    </a:lnTo>
                    <a:lnTo>
                      <a:pt x="235" y="202"/>
                    </a:lnTo>
                    <a:lnTo>
                      <a:pt x="234" y="200"/>
                    </a:lnTo>
                    <a:lnTo>
                      <a:pt x="233" y="200"/>
                    </a:lnTo>
                    <a:lnTo>
                      <a:pt x="235" y="198"/>
                    </a:lnTo>
                    <a:lnTo>
                      <a:pt x="236" y="198"/>
                    </a:lnTo>
                    <a:lnTo>
                      <a:pt x="236" y="200"/>
                    </a:lnTo>
                    <a:lnTo>
                      <a:pt x="237" y="200"/>
                    </a:lnTo>
                    <a:lnTo>
                      <a:pt x="239" y="198"/>
                    </a:lnTo>
                    <a:lnTo>
                      <a:pt x="242" y="198"/>
                    </a:lnTo>
                    <a:lnTo>
                      <a:pt x="242" y="196"/>
                    </a:lnTo>
                    <a:lnTo>
                      <a:pt x="243" y="196"/>
                    </a:lnTo>
                    <a:lnTo>
                      <a:pt x="243" y="198"/>
                    </a:lnTo>
                    <a:lnTo>
                      <a:pt x="244" y="198"/>
                    </a:lnTo>
                    <a:lnTo>
                      <a:pt x="243" y="194"/>
                    </a:lnTo>
                    <a:lnTo>
                      <a:pt x="245" y="192"/>
                    </a:lnTo>
                    <a:lnTo>
                      <a:pt x="246" y="192"/>
                    </a:lnTo>
                    <a:lnTo>
                      <a:pt x="245" y="190"/>
                    </a:lnTo>
                    <a:lnTo>
                      <a:pt x="247" y="188"/>
                    </a:lnTo>
                    <a:lnTo>
                      <a:pt x="253" y="192"/>
                    </a:lnTo>
                    <a:lnTo>
                      <a:pt x="253" y="188"/>
                    </a:lnTo>
                    <a:lnTo>
                      <a:pt x="252" y="188"/>
                    </a:lnTo>
                    <a:lnTo>
                      <a:pt x="251" y="186"/>
                    </a:lnTo>
                    <a:lnTo>
                      <a:pt x="253" y="186"/>
                    </a:lnTo>
                    <a:lnTo>
                      <a:pt x="254" y="188"/>
                    </a:lnTo>
                    <a:lnTo>
                      <a:pt x="254" y="178"/>
                    </a:lnTo>
                    <a:lnTo>
                      <a:pt x="252" y="178"/>
                    </a:lnTo>
                    <a:lnTo>
                      <a:pt x="252" y="182"/>
                    </a:lnTo>
                    <a:lnTo>
                      <a:pt x="251" y="184"/>
                    </a:lnTo>
                    <a:lnTo>
                      <a:pt x="250" y="182"/>
                    </a:lnTo>
                    <a:lnTo>
                      <a:pt x="251" y="180"/>
                    </a:lnTo>
                    <a:lnTo>
                      <a:pt x="252" y="182"/>
                    </a:lnTo>
                    <a:lnTo>
                      <a:pt x="252" y="178"/>
                    </a:lnTo>
                    <a:lnTo>
                      <a:pt x="251" y="178"/>
                    </a:lnTo>
                    <a:lnTo>
                      <a:pt x="252" y="176"/>
                    </a:lnTo>
                    <a:lnTo>
                      <a:pt x="254" y="176"/>
                    </a:lnTo>
                    <a:lnTo>
                      <a:pt x="254" y="178"/>
                    </a:lnTo>
                    <a:lnTo>
                      <a:pt x="254" y="150"/>
                    </a:lnTo>
                    <a:lnTo>
                      <a:pt x="254" y="174"/>
                    </a:lnTo>
                    <a:lnTo>
                      <a:pt x="251" y="174"/>
                    </a:lnTo>
                    <a:lnTo>
                      <a:pt x="252" y="172"/>
                    </a:lnTo>
                    <a:lnTo>
                      <a:pt x="254" y="172"/>
                    </a:lnTo>
                    <a:lnTo>
                      <a:pt x="254" y="174"/>
                    </a:lnTo>
                    <a:lnTo>
                      <a:pt x="254" y="150"/>
                    </a:lnTo>
                    <a:lnTo>
                      <a:pt x="254" y="170"/>
                    </a:lnTo>
                    <a:lnTo>
                      <a:pt x="253" y="170"/>
                    </a:lnTo>
                    <a:lnTo>
                      <a:pt x="253" y="168"/>
                    </a:lnTo>
                    <a:lnTo>
                      <a:pt x="254" y="168"/>
                    </a:lnTo>
                    <a:lnTo>
                      <a:pt x="254" y="170"/>
                    </a:lnTo>
                    <a:lnTo>
                      <a:pt x="254" y="150"/>
                    </a:lnTo>
                    <a:lnTo>
                      <a:pt x="254" y="164"/>
                    </a:lnTo>
                    <a:lnTo>
                      <a:pt x="254" y="166"/>
                    </a:lnTo>
                    <a:lnTo>
                      <a:pt x="250" y="166"/>
                    </a:lnTo>
                    <a:lnTo>
                      <a:pt x="250" y="168"/>
                    </a:lnTo>
                    <a:lnTo>
                      <a:pt x="250" y="169"/>
                    </a:lnTo>
                    <a:lnTo>
                      <a:pt x="250" y="178"/>
                    </a:lnTo>
                    <a:lnTo>
                      <a:pt x="248" y="178"/>
                    </a:lnTo>
                    <a:lnTo>
                      <a:pt x="249" y="176"/>
                    </a:lnTo>
                    <a:lnTo>
                      <a:pt x="250" y="178"/>
                    </a:lnTo>
                    <a:lnTo>
                      <a:pt x="250" y="169"/>
                    </a:lnTo>
                    <a:lnTo>
                      <a:pt x="249" y="170"/>
                    </a:lnTo>
                    <a:lnTo>
                      <a:pt x="249" y="174"/>
                    </a:lnTo>
                    <a:lnTo>
                      <a:pt x="247" y="174"/>
                    </a:lnTo>
                    <a:lnTo>
                      <a:pt x="247" y="184"/>
                    </a:lnTo>
                    <a:lnTo>
                      <a:pt x="247" y="186"/>
                    </a:lnTo>
                    <a:lnTo>
                      <a:pt x="247" y="184"/>
                    </a:lnTo>
                    <a:lnTo>
                      <a:pt x="247" y="174"/>
                    </a:lnTo>
                    <a:lnTo>
                      <a:pt x="246" y="174"/>
                    </a:lnTo>
                    <a:lnTo>
                      <a:pt x="246" y="172"/>
                    </a:lnTo>
                    <a:lnTo>
                      <a:pt x="248" y="172"/>
                    </a:lnTo>
                    <a:lnTo>
                      <a:pt x="249" y="174"/>
                    </a:lnTo>
                    <a:lnTo>
                      <a:pt x="249" y="170"/>
                    </a:lnTo>
                    <a:lnTo>
                      <a:pt x="247" y="170"/>
                    </a:lnTo>
                    <a:lnTo>
                      <a:pt x="248" y="168"/>
                    </a:lnTo>
                    <a:lnTo>
                      <a:pt x="250" y="168"/>
                    </a:lnTo>
                    <a:lnTo>
                      <a:pt x="250" y="166"/>
                    </a:lnTo>
                    <a:lnTo>
                      <a:pt x="248" y="166"/>
                    </a:lnTo>
                    <a:lnTo>
                      <a:pt x="247" y="168"/>
                    </a:lnTo>
                    <a:lnTo>
                      <a:pt x="245" y="168"/>
                    </a:lnTo>
                    <a:lnTo>
                      <a:pt x="245" y="166"/>
                    </a:lnTo>
                    <a:lnTo>
                      <a:pt x="245" y="164"/>
                    </a:lnTo>
                    <a:lnTo>
                      <a:pt x="247" y="164"/>
                    </a:lnTo>
                    <a:lnTo>
                      <a:pt x="250" y="162"/>
                    </a:lnTo>
                    <a:lnTo>
                      <a:pt x="251" y="162"/>
                    </a:lnTo>
                    <a:lnTo>
                      <a:pt x="251" y="164"/>
                    </a:lnTo>
                    <a:lnTo>
                      <a:pt x="254" y="164"/>
                    </a:lnTo>
                    <a:lnTo>
                      <a:pt x="254" y="150"/>
                    </a:lnTo>
                    <a:lnTo>
                      <a:pt x="253" y="150"/>
                    </a:lnTo>
                    <a:lnTo>
                      <a:pt x="254" y="148"/>
                    </a:lnTo>
                    <a:lnTo>
                      <a:pt x="253" y="148"/>
                    </a:lnTo>
                    <a:lnTo>
                      <a:pt x="253" y="154"/>
                    </a:lnTo>
                    <a:lnTo>
                      <a:pt x="252" y="156"/>
                    </a:lnTo>
                    <a:lnTo>
                      <a:pt x="251" y="154"/>
                    </a:lnTo>
                    <a:lnTo>
                      <a:pt x="251" y="152"/>
                    </a:lnTo>
                    <a:lnTo>
                      <a:pt x="251" y="156"/>
                    </a:lnTo>
                    <a:lnTo>
                      <a:pt x="250" y="158"/>
                    </a:lnTo>
                    <a:lnTo>
                      <a:pt x="249" y="160"/>
                    </a:lnTo>
                    <a:lnTo>
                      <a:pt x="250" y="160"/>
                    </a:lnTo>
                    <a:lnTo>
                      <a:pt x="250" y="162"/>
                    </a:lnTo>
                    <a:lnTo>
                      <a:pt x="242" y="162"/>
                    </a:lnTo>
                    <a:lnTo>
                      <a:pt x="242" y="182"/>
                    </a:lnTo>
                    <a:lnTo>
                      <a:pt x="241" y="184"/>
                    </a:lnTo>
                    <a:lnTo>
                      <a:pt x="240" y="184"/>
                    </a:lnTo>
                    <a:lnTo>
                      <a:pt x="239" y="186"/>
                    </a:lnTo>
                    <a:lnTo>
                      <a:pt x="241" y="186"/>
                    </a:lnTo>
                    <a:lnTo>
                      <a:pt x="242" y="188"/>
                    </a:lnTo>
                    <a:lnTo>
                      <a:pt x="241" y="188"/>
                    </a:lnTo>
                    <a:lnTo>
                      <a:pt x="241" y="190"/>
                    </a:lnTo>
                    <a:lnTo>
                      <a:pt x="242" y="192"/>
                    </a:lnTo>
                    <a:lnTo>
                      <a:pt x="242" y="194"/>
                    </a:lnTo>
                    <a:lnTo>
                      <a:pt x="241" y="196"/>
                    </a:lnTo>
                    <a:lnTo>
                      <a:pt x="239" y="196"/>
                    </a:lnTo>
                    <a:lnTo>
                      <a:pt x="238" y="194"/>
                    </a:lnTo>
                    <a:lnTo>
                      <a:pt x="239" y="194"/>
                    </a:lnTo>
                    <a:lnTo>
                      <a:pt x="240" y="192"/>
                    </a:lnTo>
                    <a:lnTo>
                      <a:pt x="241" y="190"/>
                    </a:lnTo>
                    <a:lnTo>
                      <a:pt x="239" y="188"/>
                    </a:lnTo>
                    <a:lnTo>
                      <a:pt x="239" y="186"/>
                    </a:lnTo>
                    <a:lnTo>
                      <a:pt x="238" y="184"/>
                    </a:lnTo>
                    <a:lnTo>
                      <a:pt x="238" y="180"/>
                    </a:lnTo>
                    <a:lnTo>
                      <a:pt x="242" y="182"/>
                    </a:lnTo>
                    <a:lnTo>
                      <a:pt x="242" y="162"/>
                    </a:lnTo>
                    <a:lnTo>
                      <a:pt x="242" y="172"/>
                    </a:lnTo>
                    <a:lnTo>
                      <a:pt x="241" y="172"/>
                    </a:lnTo>
                    <a:lnTo>
                      <a:pt x="241" y="178"/>
                    </a:lnTo>
                    <a:lnTo>
                      <a:pt x="241" y="180"/>
                    </a:lnTo>
                    <a:lnTo>
                      <a:pt x="240" y="180"/>
                    </a:lnTo>
                    <a:lnTo>
                      <a:pt x="240" y="178"/>
                    </a:lnTo>
                    <a:lnTo>
                      <a:pt x="241" y="178"/>
                    </a:lnTo>
                    <a:lnTo>
                      <a:pt x="241" y="172"/>
                    </a:lnTo>
                    <a:lnTo>
                      <a:pt x="239" y="172"/>
                    </a:lnTo>
                    <a:lnTo>
                      <a:pt x="239" y="178"/>
                    </a:lnTo>
                    <a:lnTo>
                      <a:pt x="239" y="180"/>
                    </a:lnTo>
                    <a:lnTo>
                      <a:pt x="237" y="179"/>
                    </a:lnTo>
                    <a:lnTo>
                      <a:pt x="237" y="192"/>
                    </a:lnTo>
                    <a:lnTo>
                      <a:pt x="237" y="194"/>
                    </a:lnTo>
                    <a:lnTo>
                      <a:pt x="235" y="192"/>
                    </a:lnTo>
                    <a:lnTo>
                      <a:pt x="237" y="192"/>
                    </a:lnTo>
                    <a:lnTo>
                      <a:pt x="237" y="179"/>
                    </a:lnTo>
                    <a:lnTo>
                      <a:pt x="237" y="180"/>
                    </a:lnTo>
                    <a:lnTo>
                      <a:pt x="236" y="184"/>
                    </a:lnTo>
                    <a:lnTo>
                      <a:pt x="235" y="184"/>
                    </a:lnTo>
                    <a:lnTo>
                      <a:pt x="234" y="184"/>
                    </a:lnTo>
                    <a:lnTo>
                      <a:pt x="234" y="194"/>
                    </a:lnTo>
                    <a:lnTo>
                      <a:pt x="234" y="196"/>
                    </a:lnTo>
                    <a:lnTo>
                      <a:pt x="232" y="196"/>
                    </a:lnTo>
                    <a:lnTo>
                      <a:pt x="232" y="194"/>
                    </a:lnTo>
                    <a:lnTo>
                      <a:pt x="234" y="194"/>
                    </a:lnTo>
                    <a:lnTo>
                      <a:pt x="234" y="184"/>
                    </a:lnTo>
                    <a:lnTo>
                      <a:pt x="233" y="182"/>
                    </a:lnTo>
                    <a:lnTo>
                      <a:pt x="237" y="180"/>
                    </a:lnTo>
                    <a:lnTo>
                      <a:pt x="237" y="179"/>
                    </a:lnTo>
                    <a:lnTo>
                      <a:pt x="236" y="178"/>
                    </a:lnTo>
                    <a:lnTo>
                      <a:pt x="235" y="178"/>
                    </a:lnTo>
                    <a:lnTo>
                      <a:pt x="235" y="177"/>
                    </a:lnTo>
                    <a:lnTo>
                      <a:pt x="237" y="178"/>
                    </a:lnTo>
                    <a:lnTo>
                      <a:pt x="239" y="178"/>
                    </a:lnTo>
                    <a:lnTo>
                      <a:pt x="239" y="172"/>
                    </a:lnTo>
                    <a:lnTo>
                      <a:pt x="239" y="170"/>
                    </a:lnTo>
                    <a:lnTo>
                      <a:pt x="238" y="170"/>
                    </a:lnTo>
                    <a:lnTo>
                      <a:pt x="240" y="168"/>
                    </a:lnTo>
                    <a:lnTo>
                      <a:pt x="241" y="170"/>
                    </a:lnTo>
                    <a:lnTo>
                      <a:pt x="242" y="172"/>
                    </a:lnTo>
                    <a:lnTo>
                      <a:pt x="242" y="162"/>
                    </a:lnTo>
                    <a:lnTo>
                      <a:pt x="240" y="162"/>
                    </a:lnTo>
                    <a:lnTo>
                      <a:pt x="243" y="160"/>
                    </a:lnTo>
                    <a:lnTo>
                      <a:pt x="249" y="160"/>
                    </a:lnTo>
                    <a:lnTo>
                      <a:pt x="248" y="158"/>
                    </a:lnTo>
                    <a:lnTo>
                      <a:pt x="243" y="158"/>
                    </a:lnTo>
                    <a:lnTo>
                      <a:pt x="240" y="158"/>
                    </a:lnTo>
                    <a:lnTo>
                      <a:pt x="240" y="156"/>
                    </a:lnTo>
                    <a:lnTo>
                      <a:pt x="242" y="156"/>
                    </a:lnTo>
                    <a:lnTo>
                      <a:pt x="243" y="158"/>
                    </a:lnTo>
                    <a:lnTo>
                      <a:pt x="245" y="156"/>
                    </a:lnTo>
                    <a:lnTo>
                      <a:pt x="247" y="156"/>
                    </a:lnTo>
                    <a:lnTo>
                      <a:pt x="248" y="158"/>
                    </a:lnTo>
                    <a:lnTo>
                      <a:pt x="249" y="156"/>
                    </a:lnTo>
                    <a:lnTo>
                      <a:pt x="251" y="156"/>
                    </a:lnTo>
                    <a:lnTo>
                      <a:pt x="251" y="152"/>
                    </a:lnTo>
                    <a:lnTo>
                      <a:pt x="252" y="152"/>
                    </a:lnTo>
                    <a:lnTo>
                      <a:pt x="252" y="154"/>
                    </a:lnTo>
                    <a:lnTo>
                      <a:pt x="253" y="154"/>
                    </a:lnTo>
                    <a:lnTo>
                      <a:pt x="253" y="148"/>
                    </a:lnTo>
                    <a:lnTo>
                      <a:pt x="250" y="148"/>
                    </a:lnTo>
                    <a:lnTo>
                      <a:pt x="250" y="150"/>
                    </a:lnTo>
                    <a:lnTo>
                      <a:pt x="249" y="150"/>
                    </a:lnTo>
                    <a:lnTo>
                      <a:pt x="249" y="148"/>
                    </a:lnTo>
                    <a:lnTo>
                      <a:pt x="243" y="148"/>
                    </a:lnTo>
                    <a:lnTo>
                      <a:pt x="243" y="154"/>
                    </a:lnTo>
                    <a:lnTo>
                      <a:pt x="239" y="154"/>
                    </a:lnTo>
                    <a:lnTo>
                      <a:pt x="239" y="160"/>
                    </a:lnTo>
                    <a:lnTo>
                      <a:pt x="238" y="160"/>
                    </a:lnTo>
                    <a:lnTo>
                      <a:pt x="238" y="172"/>
                    </a:lnTo>
                    <a:lnTo>
                      <a:pt x="238" y="174"/>
                    </a:lnTo>
                    <a:lnTo>
                      <a:pt x="236" y="174"/>
                    </a:lnTo>
                    <a:lnTo>
                      <a:pt x="237" y="172"/>
                    </a:lnTo>
                    <a:lnTo>
                      <a:pt x="238" y="172"/>
                    </a:lnTo>
                    <a:lnTo>
                      <a:pt x="238" y="160"/>
                    </a:lnTo>
                    <a:lnTo>
                      <a:pt x="237" y="160"/>
                    </a:lnTo>
                    <a:lnTo>
                      <a:pt x="237" y="164"/>
                    </a:lnTo>
                    <a:lnTo>
                      <a:pt x="236" y="166"/>
                    </a:lnTo>
                    <a:lnTo>
                      <a:pt x="236" y="176"/>
                    </a:lnTo>
                    <a:lnTo>
                      <a:pt x="235" y="176"/>
                    </a:lnTo>
                    <a:lnTo>
                      <a:pt x="232" y="176"/>
                    </a:lnTo>
                    <a:lnTo>
                      <a:pt x="232" y="180"/>
                    </a:lnTo>
                    <a:lnTo>
                      <a:pt x="231" y="180"/>
                    </a:lnTo>
                    <a:lnTo>
                      <a:pt x="231" y="206"/>
                    </a:lnTo>
                    <a:lnTo>
                      <a:pt x="231" y="208"/>
                    </a:lnTo>
                    <a:lnTo>
                      <a:pt x="230" y="208"/>
                    </a:lnTo>
                    <a:lnTo>
                      <a:pt x="230" y="240"/>
                    </a:lnTo>
                    <a:lnTo>
                      <a:pt x="229" y="240"/>
                    </a:lnTo>
                    <a:lnTo>
                      <a:pt x="229" y="248"/>
                    </a:lnTo>
                    <a:lnTo>
                      <a:pt x="229" y="250"/>
                    </a:lnTo>
                    <a:lnTo>
                      <a:pt x="228" y="250"/>
                    </a:lnTo>
                    <a:lnTo>
                      <a:pt x="229" y="248"/>
                    </a:lnTo>
                    <a:lnTo>
                      <a:pt x="229" y="240"/>
                    </a:lnTo>
                    <a:lnTo>
                      <a:pt x="228" y="239"/>
                    </a:lnTo>
                    <a:lnTo>
                      <a:pt x="228" y="272"/>
                    </a:lnTo>
                    <a:lnTo>
                      <a:pt x="227" y="272"/>
                    </a:lnTo>
                    <a:lnTo>
                      <a:pt x="227" y="278"/>
                    </a:lnTo>
                    <a:lnTo>
                      <a:pt x="227" y="292"/>
                    </a:lnTo>
                    <a:lnTo>
                      <a:pt x="226" y="292"/>
                    </a:lnTo>
                    <a:lnTo>
                      <a:pt x="226" y="294"/>
                    </a:lnTo>
                    <a:lnTo>
                      <a:pt x="226" y="296"/>
                    </a:lnTo>
                    <a:lnTo>
                      <a:pt x="225" y="296"/>
                    </a:lnTo>
                    <a:lnTo>
                      <a:pt x="226" y="294"/>
                    </a:lnTo>
                    <a:lnTo>
                      <a:pt x="226" y="292"/>
                    </a:lnTo>
                    <a:lnTo>
                      <a:pt x="225" y="292"/>
                    </a:lnTo>
                    <a:lnTo>
                      <a:pt x="225" y="294"/>
                    </a:lnTo>
                    <a:lnTo>
                      <a:pt x="224" y="294"/>
                    </a:lnTo>
                    <a:lnTo>
                      <a:pt x="224" y="296"/>
                    </a:lnTo>
                    <a:lnTo>
                      <a:pt x="223" y="296"/>
                    </a:lnTo>
                    <a:lnTo>
                      <a:pt x="223" y="300"/>
                    </a:lnTo>
                    <a:lnTo>
                      <a:pt x="223" y="302"/>
                    </a:lnTo>
                    <a:lnTo>
                      <a:pt x="222" y="302"/>
                    </a:lnTo>
                    <a:lnTo>
                      <a:pt x="222" y="300"/>
                    </a:lnTo>
                    <a:lnTo>
                      <a:pt x="223" y="300"/>
                    </a:lnTo>
                    <a:lnTo>
                      <a:pt x="223" y="296"/>
                    </a:lnTo>
                    <a:lnTo>
                      <a:pt x="222" y="296"/>
                    </a:lnTo>
                    <a:lnTo>
                      <a:pt x="222" y="294"/>
                    </a:lnTo>
                    <a:lnTo>
                      <a:pt x="223" y="294"/>
                    </a:lnTo>
                    <a:lnTo>
                      <a:pt x="223" y="290"/>
                    </a:lnTo>
                    <a:lnTo>
                      <a:pt x="227" y="290"/>
                    </a:lnTo>
                    <a:lnTo>
                      <a:pt x="227" y="292"/>
                    </a:lnTo>
                    <a:lnTo>
                      <a:pt x="227" y="278"/>
                    </a:lnTo>
                    <a:lnTo>
                      <a:pt x="226" y="278"/>
                    </a:lnTo>
                    <a:lnTo>
                      <a:pt x="226" y="276"/>
                    </a:lnTo>
                    <a:lnTo>
                      <a:pt x="227" y="278"/>
                    </a:lnTo>
                    <a:lnTo>
                      <a:pt x="227" y="272"/>
                    </a:lnTo>
                    <a:lnTo>
                      <a:pt x="227" y="270"/>
                    </a:lnTo>
                    <a:lnTo>
                      <a:pt x="228" y="270"/>
                    </a:lnTo>
                    <a:lnTo>
                      <a:pt x="228" y="272"/>
                    </a:lnTo>
                    <a:lnTo>
                      <a:pt x="228" y="239"/>
                    </a:lnTo>
                    <a:lnTo>
                      <a:pt x="228" y="238"/>
                    </a:lnTo>
                    <a:lnTo>
                      <a:pt x="229" y="238"/>
                    </a:lnTo>
                    <a:lnTo>
                      <a:pt x="230" y="240"/>
                    </a:lnTo>
                    <a:lnTo>
                      <a:pt x="230" y="208"/>
                    </a:lnTo>
                    <a:lnTo>
                      <a:pt x="230" y="206"/>
                    </a:lnTo>
                    <a:lnTo>
                      <a:pt x="231" y="206"/>
                    </a:lnTo>
                    <a:lnTo>
                      <a:pt x="231" y="180"/>
                    </a:lnTo>
                    <a:lnTo>
                      <a:pt x="230" y="180"/>
                    </a:lnTo>
                    <a:lnTo>
                      <a:pt x="231" y="178"/>
                    </a:lnTo>
                    <a:lnTo>
                      <a:pt x="232" y="178"/>
                    </a:lnTo>
                    <a:lnTo>
                      <a:pt x="232" y="180"/>
                    </a:lnTo>
                    <a:lnTo>
                      <a:pt x="232" y="176"/>
                    </a:lnTo>
                    <a:lnTo>
                      <a:pt x="233" y="174"/>
                    </a:lnTo>
                    <a:lnTo>
                      <a:pt x="234" y="174"/>
                    </a:lnTo>
                    <a:lnTo>
                      <a:pt x="236" y="176"/>
                    </a:lnTo>
                    <a:lnTo>
                      <a:pt x="236" y="166"/>
                    </a:lnTo>
                    <a:lnTo>
                      <a:pt x="235" y="166"/>
                    </a:lnTo>
                    <a:lnTo>
                      <a:pt x="234" y="168"/>
                    </a:lnTo>
                    <a:lnTo>
                      <a:pt x="233" y="166"/>
                    </a:lnTo>
                    <a:lnTo>
                      <a:pt x="234" y="166"/>
                    </a:lnTo>
                    <a:lnTo>
                      <a:pt x="233" y="164"/>
                    </a:lnTo>
                    <a:lnTo>
                      <a:pt x="234" y="162"/>
                    </a:lnTo>
                    <a:lnTo>
                      <a:pt x="235" y="162"/>
                    </a:lnTo>
                    <a:lnTo>
                      <a:pt x="237" y="164"/>
                    </a:lnTo>
                    <a:lnTo>
                      <a:pt x="237" y="160"/>
                    </a:lnTo>
                    <a:lnTo>
                      <a:pt x="235" y="160"/>
                    </a:lnTo>
                    <a:lnTo>
                      <a:pt x="234" y="158"/>
                    </a:lnTo>
                    <a:lnTo>
                      <a:pt x="239" y="158"/>
                    </a:lnTo>
                    <a:lnTo>
                      <a:pt x="239" y="160"/>
                    </a:lnTo>
                    <a:lnTo>
                      <a:pt x="239" y="154"/>
                    </a:lnTo>
                    <a:lnTo>
                      <a:pt x="239" y="152"/>
                    </a:lnTo>
                    <a:lnTo>
                      <a:pt x="242" y="152"/>
                    </a:lnTo>
                    <a:lnTo>
                      <a:pt x="243" y="154"/>
                    </a:lnTo>
                    <a:lnTo>
                      <a:pt x="243" y="148"/>
                    </a:lnTo>
                    <a:lnTo>
                      <a:pt x="242" y="148"/>
                    </a:lnTo>
                    <a:lnTo>
                      <a:pt x="241" y="150"/>
                    </a:lnTo>
                    <a:lnTo>
                      <a:pt x="237" y="150"/>
                    </a:lnTo>
                    <a:lnTo>
                      <a:pt x="237" y="148"/>
                    </a:lnTo>
                    <a:lnTo>
                      <a:pt x="249" y="148"/>
                    </a:lnTo>
                    <a:lnTo>
                      <a:pt x="254" y="148"/>
                    </a:lnTo>
                    <a:lnTo>
                      <a:pt x="255" y="148"/>
                    </a:lnTo>
                    <a:lnTo>
                      <a:pt x="256" y="150"/>
                    </a:lnTo>
                    <a:lnTo>
                      <a:pt x="256" y="148"/>
                    </a:lnTo>
                    <a:lnTo>
                      <a:pt x="256" y="136"/>
                    </a:lnTo>
                    <a:lnTo>
                      <a:pt x="255" y="136"/>
                    </a:lnTo>
                    <a:lnTo>
                      <a:pt x="255" y="134"/>
                    </a:lnTo>
                    <a:lnTo>
                      <a:pt x="256" y="134"/>
                    </a:lnTo>
                    <a:lnTo>
                      <a:pt x="256" y="124"/>
                    </a:lnTo>
                    <a:lnTo>
                      <a:pt x="255" y="124"/>
                    </a:lnTo>
                    <a:lnTo>
                      <a:pt x="254" y="126"/>
                    </a:lnTo>
                    <a:lnTo>
                      <a:pt x="254" y="136"/>
                    </a:lnTo>
                    <a:lnTo>
                      <a:pt x="252" y="138"/>
                    </a:lnTo>
                    <a:lnTo>
                      <a:pt x="253" y="138"/>
                    </a:lnTo>
                    <a:lnTo>
                      <a:pt x="253" y="140"/>
                    </a:lnTo>
                    <a:lnTo>
                      <a:pt x="252" y="140"/>
                    </a:lnTo>
                    <a:lnTo>
                      <a:pt x="251" y="142"/>
                    </a:lnTo>
                    <a:lnTo>
                      <a:pt x="250" y="140"/>
                    </a:lnTo>
                    <a:lnTo>
                      <a:pt x="251" y="138"/>
                    </a:lnTo>
                    <a:lnTo>
                      <a:pt x="251" y="136"/>
                    </a:lnTo>
                    <a:lnTo>
                      <a:pt x="247" y="136"/>
                    </a:lnTo>
                    <a:lnTo>
                      <a:pt x="248" y="134"/>
                    </a:lnTo>
                    <a:lnTo>
                      <a:pt x="251" y="134"/>
                    </a:lnTo>
                    <a:lnTo>
                      <a:pt x="251" y="132"/>
                    </a:lnTo>
                    <a:lnTo>
                      <a:pt x="250" y="130"/>
                    </a:lnTo>
                    <a:lnTo>
                      <a:pt x="252" y="130"/>
                    </a:lnTo>
                    <a:lnTo>
                      <a:pt x="253" y="132"/>
                    </a:lnTo>
                    <a:lnTo>
                      <a:pt x="253" y="134"/>
                    </a:lnTo>
                    <a:lnTo>
                      <a:pt x="253" y="136"/>
                    </a:lnTo>
                    <a:lnTo>
                      <a:pt x="254" y="136"/>
                    </a:lnTo>
                    <a:lnTo>
                      <a:pt x="254" y="126"/>
                    </a:lnTo>
                    <a:lnTo>
                      <a:pt x="253" y="124"/>
                    </a:lnTo>
                    <a:lnTo>
                      <a:pt x="255" y="124"/>
                    </a:lnTo>
                    <a:lnTo>
                      <a:pt x="254" y="122"/>
                    </a:lnTo>
                    <a:lnTo>
                      <a:pt x="253" y="122"/>
                    </a:lnTo>
                    <a:lnTo>
                      <a:pt x="253" y="118"/>
                    </a:lnTo>
                    <a:lnTo>
                      <a:pt x="255" y="122"/>
                    </a:lnTo>
                    <a:lnTo>
                      <a:pt x="256" y="122"/>
                    </a:lnTo>
                    <a:lnTo>
                      <a:pt x="256" y="120"/>
                    </a:lnTo>
                    <a:lnTo>
                      <a:pt x="255" y="120"/>
                    </a:lnTo>
                    <a:lnTo>
                      <a:pt x="254" y="118"/>
                    </a:lnTo>
                    <a:lnTo>
                      <a:pt x="253" y="116"/>
                    </a:lnTo>
                    <a:lnTo>
                      <a:pt x="252" y="116"/>
                    </a:lnTo>
                    <a:lnTo>
                      <a:pt x="252" y="124"/>
                    </a:lnTo>
                    <a:lnTo>
                      <a:pt x="251" y="124"/>
                    </a:lnTo>
                    <a:lnTo>
                      <a:pt x="251" y="128"/>
                    </a:lnTo>
                    <a:lnTo>
                      <a:pt x="250" y="128"/>
                    </a:lnTo>
                    <a:lnTo>
                      <a:pt x="250" y="126"/>
                    </a:lnTo>
                    <a:lnTo>
                      <a:pt x="251" y="128"/>
                    </a:lnTo>
                    <a:lnTo>
                      <a:pt x="251" y="124"/>
                    </a:lnTo>
                    <a:lnTo>
                      <a:pt x="248" y="124"/>
                    </a:lnTo>
                    <a:lnTo>
                      <a:pt x="248" y="126"/>
                    </a:lnTo>
                    <a:lnTo>
                      <a:pt x="247" y="126"/>
                    </a:lnTo>
                    <a:lnTo>
                      <a:pt x="247" y="132"/>
                    </a:lnTo>
                    <a:lnTo>
                      <a:pt x="247" y="138"/>
                    </a:lnTo>
                    <a:lnTo>
                      <a:pt x="243" y="142"/>
                    </a:lnTo>
                    <a:lnTo>
                      <a:pt x="243" y="140"/>
                    </a:lnTo>
                    <a:lnTo>
                      <a:pt x="242" y="139"/>
                    </a:lnTo>
                    <a:lnTo>
                      <a:pt x="242" y="146"/>
                    </a:lnTo>
                    <a:lnTo>
                      <a:pt x="241" y="146"/>
                    </a:lnTo>
                    <a:lnTo>
                      <a:pt x="242" y="144"/>
                    </a:lnTo>
                    <a:lnTo>
                      <a:pt x="242" y="146"/>
                    </a:lnTo>
                    <a:lnTo>
                      <a:pt x="242" y="139"/>
                    </a:lnTo>
                    <a:lnTo>
                      <a:pt x="242" y="138"/>
                    </a:lnTo>
                    <a:lnTo>
                      <a:pt x="241" y="140"/>
                    </a:lnTo>
                    <a:lnTo>
                      <a:pt x="241" y="142"/>
                    </a:lnTo>
                    <a:lnTo>
                      <a:pt x="240" y="142"/>
                    </a:lnTo>
                    <a:lnTo>
                      <a:pt x="241" y="144"/>
                    </a:lnTo>
                    <a:lnTo>
                      <a:pt x="240" y="144"/>
                    </a:lnTo>
                    <a:lnTo>
                      <a:pt x="239" y="146"/>
                    </a:lnTo>
                    <a:lnTo>
                      <a:pt x="238" y="146"/>
                    </a:lnTo>
                    <a:lnTo>
                      <a:pt x="238" y="144"/>
                    </a:lnTo>
                    <a:lnTo>
                      <a:pt x="238" y="142"/>
                    </a:lnTo>
                    <a:lnTo>
                      <a:pt x="240" y="142"/>
                    </a:lnTo>
                    <a:lnTo>
                      <a:pt x="237" y="141"/>
                    </a:lnTo>
                    <a:lnTo>
                      <a:pt x="236" y="142"/>
                    </a:lnTo>
                    <a:lnTo>
                      <a:pt x="238" y="142"/>
                    </a:lnTo>
                    <a:lnTo>
                      <a:pt x="237" y="144"/>
                    </a:lnTo>
                    <a:lnTo>
                      <a:pt x="237" y="150"/>
                    </a:lnTo>
                    <a:lnTo>
                      <a:pt x="236" y="152"/>
                    </a:lnTo>
                    <a:lnTo>
                      <a:pt x="235" y="151"/>
                    </a:lnTo>
                    <a:lnTo>
                      <a:pt x="235" y="154"/>
                    </a:lnTo>
                    <a:lnTo>
                      <a:pt x="234" y="154"/>
                    </a:lnTo>
                    <a:lnTo>
                      <a:pt x="233" y="156"/>
                    </a:lnTo>
                    <a:lnTo>
                      <a:pt x="232" y="160"/>
                    </a:lnTo>
                    <a:lnTo>
                      <a:pt x="231" y="160"/>
                    </a:lnTo>
                    <a:lnTo>
                      <a:pt x="231" y="174"/>
                    </a:lnTo>
                    <a:lnTo>
                      <a:pt x="229" y="176"/>
                    </a:lnTo>
                    <a:lnTo>
                      <a:pt x="229" y="178"/>
                    </a:lnTo>
                    <a:lnTo>
                      <a:pt x="229" y="180"/>
                    </a:lnTo>
                    <a:lnTo>
                      <a:pt x="229" y="192"/>
                    </a:lnTo>
                    <a:lnTo>
                      <a:pt x="228" y="192"/>
                    </a:lnTo>
                    <a:lnTo>
                      <a:pt x="228" y="214"/>
                    </a:lnTo>
                    <a:lnTo>
                      <a:pt x="228" y="216"/>
                    </a:lnTo>
                    <a:lnTo>
                      <a:pt x="228" y="234"/>
                    </a:lnTo>
                    <a:lnTo>
                      <a:pt x="228" y="236"/>
                    </a:lnTo>
                    <a:lnTo>
                      <a:pt x="227" y="236"/>
                    </a:lnTo>
                    <a:lnTo>
                      <a:pt x="226" y="238"/>
                    </a:lnTo>
                    <a:lnTo>
                      <a:pt x="225" y="238"/>
                    </a:lnTo>
                    <a:lnTo>
                      <a:pt x="225" y="234"/>
                    </a:lnTo>
                    <a:lnTo>
                      <a:pt x="228" y="234"/>
                    </a:lnTo>
                    <a:lnTo>
                      <a:pt x="228" y="216"/>
                    </a:lnTo>
                    <a:lnTo>
                      <a:pt x="226" y="216"/>
                    </a:lnTo>
                    <a:lnTo>
                      <a:pt x="226" y="226"/>
                    </a:lnTo>
                    <a:lnTo>
                      <a:pt x="225" y="228"/>
                    </a:lnTo>
                    <a:lnTo>
                      <a:pt x="225" y="226"/>
                    </a:lnTo>
                    <a:lnTo>
                      <a:pt x="226" y="226"/>
                    </a:lnTo>
                    <a:lnTo>
                      <a:pt x="226" y="216"/>
                    </a:lnTo>
                    <a:lnTo>
                      <a:pt x="225" y="216"/>
                    </a:lnTo>
                    <a:lnTo>
                      <a:pt x="225" y="218"/>
                    </a:lnTo>
                    <a:lnTo>
                      <a:pt x="225" y="219"/>
                    </a:lnTo>
                    <a:lnTo>
                      <a:pt x="225" y="260"/>
                    </a:lnTo>
                    <a:lnTo>
                      <a:pt x="224" y="262"/>
                    </a:lnTo>
                    <a:lnTo>
                      <a:pt x="224" y="264"/>
                    </a:lnTo>
                    <a:lnTo>
                      <a:pt x="222" y="264"/>
                    </a:lnTo>
                    <a:lnTo>
                      <a:pt x="222" y="266"/>
                    </a:lnTo>
                    <a:lnTo>
                      <a:pt x="222" y="267"/>
                    </a:lnTo>
                    <a:lnTo>
                      <a:pt x="222" y="274"/>
                    </a:lnTo>
                    <a:lnTo>
                      <a:pt x="222" y="294"/>
                    </a:lnTo>
                    <a:lnTo>
                      <a:pt x="220" y="294"/>
                    </a:lnTo>
                    <a:lnTo>
                      <a:pt x="220" y="304"/>
                    </a:lnTo>
                    <a:lnTo>
                      <a:pt x="219" y="306"/>
                    </a:lnTo>
                    <a:lnTo>
                      <a:pt x="220" y="308"/>
                    </a:lnTo>
                    <a:lnTo>
                      <a:pt x="219" y="308"/>
                    </a:lnTo>
                    <a:lnTo>
                      <a:pt x="219" y="328"/>
                    </a:lnTo>
                    <a:lnTo>
                      <a:pt x="219" y="330"/>
                    </a:lnTo>
                    <a:lnTo>
                      <a:pt x="218" y="328"/>
                    </a:lnTo>
                    <a:lnTo>
                      <a:pt x="219" y="328"/>
                    </a:lnTo>
                    <a:lnTo>
                      <a:pt x="219" y="308"/>
                    </a:lnTo>
                    <a:lnTo>
                      <a:pt x="217" y="308"/>
                    </a:lnTo>
                    <a:lnTo>
                      <a:pt x="217" y="312"/>
                    </a:lnTo>
                    <a:lnTo>
                      <a:pt x="217" y="313"/>
                    </a:lnTo>
                    <a:lnTo>
                      <a:pt x="217" y="334"/>
                    </a:lnTo>
                    <a:lnTo>
                      <a:pt x="217" y="350"/>
                    </a:lnTo>
                    <a:lnTo>
                      <a:pt x="214" y="352"/>
                    </a:lnTo>
                    <a:lnTo>
                      <a:pt x="214" y="356"/>
                    </a:lnTo>
                    <a:lnTo>
                      <a:pt x="214" y="358"/>
                    </a:lnTo>
                    <a:lnTo>
                      <a:pt x="214" y="362"/>
                    </a:lnTo>
                    <a:lnTo>
                      <a:pt x="210" y="362"/>
                    </a:lnTo>
                    <a:lnTo>
                      <a:pt x="212" y="360"/>
                    </a:lnTo>
                    <a:lnTo>
                      <a:pt x="213" y="360"/>
                    </a:lnTo>
                    <a:lnTo>
                      <a:pt x="214" y="362"/>
                    </a:lnTo>
                    <a:lnTo>
                      <a:pt x="214" y="358"/>
                    </a:lnTo>
                    <a:lnTo>
                      <a:pt x="213" y="358"/>
                    </a:lnTo>
                    <a:lnTo>
                      <a:pt x="212" y="356"/>
                    </a:lnTo>
                    <a:lnTo>
                      <a:pt x="214" y="356"/>
                    </a:lnTo>
                    <a:lnTo>
                      <a:pt x="214" y="352"/>
                    </a:lnTo>
                    <a:lnTo>
                      <a:pt x="213" y="348"/>
                    </a:lnTo>
                    <a:lnTo>
                      <a:pt x="216" y="348"/>
                    </a:lnTo>
                    <a:lnTo>
                      <a:pt x="217" y="350"/>
                    </a:lnTo>
                    <a:lnTo>
                      <a:pt x="217" y="334"/>
                    </a:lnTo>
                    <a:lnTo>
                      <a:pt x="216" y="334"/>
                    </a:lnTo>
                    <a:lnTo>
                      <a:pt x="216" y="332"/>
                    </a:lnTo>
                    <a:lnTo>
                      <a:pt x="217" y="332"/>
                    </a:lnTo>
                    <a:lnTo>
                      <a:pt x="217" y="334"/>
                    </a:lnTo>
                    <a:lnTo>
                      <a:pt x="217" y="313"/>
                    </a:lnTo>
                    <a:lnTo>
                      <a:pt x="215" y="314"/>
                    </a:lnTo>
                    <a:lnTo>
                      <a:pt x="215" y="338"/>
                    </a:lnTo>
                    <a:lnTo>
                      <a:pt x="215" y="344"/>
                    </a:lnTo>
                    <a:lnTo>
                      <a:pt x="213" y="348"/>
                    </a:lnTo>
                    <a:lnTo>
                      <a:pt x="212" y="344"/>
                    </a:lnTo>
                    <a:lnTo>
                      <a:pt x="212" y="345"/>
                    </a:lnTo>
                    <a:lnTo>
                      <a:pt x="212" y="356"/>
                    </a:lnTo>
                    <a:lnTo>
                      <a:pt x="211" y="358"/>
                    </a:lnTo>
                    <a:lnTo>
                      <a:pt x="210" y="358"/>
                    </a:lnTo>
                    <a:lnTo>
                      <a:pt x="209" y="356"/>
                    </a:lnTo>
                    <a:lnTo>
                      <a:pt x="212" y="356"/>
                    </a:lnTo>
                    <a:lnTo>
                      <a:pt x="212" y="345"/>
                    </a:lnTo>
                    <a:lnTo>
                      <a:pt x="211" y="345"/>
                    </a:lnTo>
                    <a:lnTo>
                      <a:pt x="211" y="352"/>
                    </a:lnTo>
                    <a:lnTo>
                      <a:pt x="211" y="354"/>
                    </a:lnTo>
                    <a:lnTo>
                      <a:pt x="209" y="355"/>
                    </a:lnTo>
                    <a:lnTo>
                      <a:pt x="209" y="360"/>
                    </a:lnTo>
                    <a:lnTo>
                      <a:pt x="209" y="362"/>
                    </a:lnTo>
                    <a:lnTo>
                      <a:pt x="208" y="362"/>
                    </a:lnTo>
                    <a:lnTo>
                      <a:pt x="208" y="360"/>
                    </a:lnTo>
                    <a:lnTo>
                      <a:pt x="209" y="360"/>
                    </a:lnTo>
                    <a:lnTo>
                      <a:pt x="209" y="355"/>
                    </a:lnTo>
                    <a:lnTo>
                      <a:pt x="206" y="356"/>
                    </a:lnTo>
                    <a:lnTo>
                      <a:pt x="207" y="352"/>
                    </a:lnTo>
                    <a:lnTo>
                      <a:pt x="206" y="353"/>
                    </a:lnTo>
                    <a:lnTo>
                      <a:pt x="206" y="362"/>
                    </a:lnTo>
                    <a:lnTo>
                      <a:pt x="204" y="362"/>
                    </a:lnTo>
                    <a:lnTo>
                      <a:pt x="204" y="360"/>
                    </a:lnTo>
                    <a:lnTo>
                      <a:pt x="206" y="360"/>
                    </a:lnTo>
                    <a:lnTo>
                      <a:pt x="206" y="362"/>
                    </a:lnTo>
                    <a:lnTo>
                      <a:pt x="206" y="353"/>
                    </a:lnTo>
                    <a:lnTo>
                      <a:pt x="204" y="354"/>
                    </a:lnTo>
                    <a:lnTo>
                      <a:pt x="205" y="352"/>
                    </a:lnTo>
                    <a:lnTo>
                      <a:pt x="203" y="354"/>
                    </a:lnTo>
                    <a:lnTo>
                      <a:pt x="202" y="352"/>
                    </a:lnTo>
                    <a:lnTo>
                      <a:pt x="202" y="360"/>
                    </a:lnTo>
                    <a:lnTo>
                      <a:pt x="200" y="360"/>
                    </a:lnTo>
                    <a:lnTo>
                      <a:pt x="200" y="358"/>
                    </a:lnTo>
                    <a:lnTo>
                      <a:pt x="200" y="370"/>
                    </a:lnTo>
                    <a:lnTo>
                      <a:pt x="199" y="372"/>
                    </a:lnTo>
                    <a:lnTo>
                      <a:pt x="198" y="370"/>
                    </a:lnTo>
                    <a:lnTo>
                      <a:pt x="200" y="370"/>
                    </a:lnTo>
                    <a:lnTo>
                      <a:pt x="200" y="358"/>
                    </a:lnTo>
                    <a:lnTo>
                      <a:pt x="199" y="358"/>
                    </a:lnTo>
                    <a:lnTo>
                      <a:pt x="199" y="360"/>
                    </a:lnTo>
                    <a:lnTo>
                      <a:pt x="198" y="362"/>
                    </a:lnTo>
                    <a:lnTo>
                      <a:pt x="197" y="362"/>
                    </a:lnTo>
                    <a:lnTo>
                      <a:pt x="197" y="360"/>
                    </a:lnTo>
                    <a:lnTo>
                      <a:pt x="199" y="360"/>
                    </a:lnTo>
                    <a:lnTo>
                      <a:pt x="199" y="358"/>
                    </a:lnTo>
                    <a:lnTo>
                      <a:pt x="200" y="356"/>
                    </a:lnTo>
                    <a:lnTo>
                      <a:pt x="200" y="354"/>
                    </a:lnTo>
                    <a:lnTo>
                      <a:pt x="201" y="354"/>
                    </a:lnTo>
                    <a:lnTo>
                      <a:pt x="201" y="358"/>
                    </a:lnTo>
                    <a:lnTo>
                      <a:pt x="202" y="358"/>
                    </a:lnTo>
                    <a:lnTo>
                      <a:pt x="202" y="360"/>
                    </a:lnTo>
                    <a:lnTo>
                      <a:pt x="202" y="352"/>
                    </a:lnTo>
                    <a:lnTo>
                      <a:pt x="201" y="348"/>
                    </a:lnTo>
                    <a:lnTo>
                      <a:pt x="200" y="350"/>
                    </a:lnTo>
                    <a:lnTo>
                      <a:pt x="200" y="352"/>
                    </a:lnTo>
                    <a:lnTo>
                      <a:pt x="200" y="354"/>
                    </a:lnTo>
                    <a:lnTo>
                      <a:pt x="195" y="354"/>
                    </a:lnTo>
                    <a:lnTo>
                      <a:pt x="195" y="352"/>
                    </a:lnTo>
                    <a:lnTo>
                      <a:pt x="200" y="352"/>
                    </a:lnTo>
                    <a:lnTo>
                      <a:pt x="200" y="350"/>
                    </a:lnTo>
                    <a:lnTo>
                      <a:pt x="199" y="350"/>
                    </a:lnTo>
                    <a:lnTo>
                      <a:pt x="197" y="348"/>
                    </a:lnTo>
                    <a:lnTo>
                      <a:pt x="197" y="346"/>
                    </a:lnTo>
                    <a:lnTo>
                      <a:pt x="195" y="348"/>
                    </a:lnTo>
                    <a:lnTo>
                      <a:pt x="195" y="358"/>
                    </a:lnTo>
                    <a:lnTo>
                      <a:pt x="195" y="359"/>
                    </a:lnTo>
                    <a:lnTo>
                      <a:pt x="195" y="372"/>
                    </a:lnTo>
                    <a:lnTo>
                      <a:pt x="195" y="374"/>
                    </a:lnTo>
                    <a:lnTo>
                      <a:pt x="195" y="376"/>
                    </a:lnTo>
                    <a:lnTo>
                      <a:pt x="195" y="380"/>
                    </a:lnTo>
                    <a:lnTo>
                      <a:pt x="192" y="380"/>
                    </a:lnTo>
                    <a:lnTo>
                      <a:pt x="192" y="390"/>
                    </a:lnTo>
                    <a:lnTo>
                      <a:pt x="191" y="390"/>
                    </a:lnTo>
                    <a:lnTo>
                      <a:pt x="191" y="394"/>
                    </a:lnTo>
                    <a:lnTo>
                      <a:pt x="191" y="396"/>
                    </a:lnTo>
                    <a:lnTo>
                      <a:pt x="189" y="396"/>
                    </a:lnTo>
                    <a:lnTo>
                      <a:pt x="188" y="395"/>
                    </a:lnTo>
                    <a:lnTo>
                      <a:pt x="188" y="400"/>
                    </a:lnTo>
                    <a:lnTo>
                      <a:pt x="187" y="402"/>
                    </a:lnTo>
                    <a:lnTo>
                      <a:pt x="182" y="402"/>
                    </a:lnTo>
                    <a:lnTo>
                      <a:pt x="182" y="400"/>
                    </a:lnTo>
                    <a:lnTo>
                      <a:pt x="188" y="400"/>
                    </a:lnTo>
                    <a:lnTo>
                      <a:pt x="188" y="395"/>
                    </a:lnTo>
                    <a:lnTo>
                      <a:pt x="188" y="394"/>
                    </a:lnTo>
                    <a:lnTo>
                      <a:pt x="189" y="394"/>
                    </a:lnTo>
                    <a:lnTo>
                      <a:pt x="190" y="392"/>
                    </a:lnTo>
                    <a:lnTo>
                      <a:pt x="191" y="392"/>
                    </a:lnTo>
                    <a:lnTo>
                      <a:pt x="191" y="394"/>
                    </a:lnTo>
                    <a:lnTo>
                      <a:pt x="191" y="390"/>
                    </a:lnTo>
                    <a:lnTo>
                      <a:pt x="190" y="390"/>
                    </a:lnTo>
                    <a:lnTo>
                      <a:pt x="191" y="388"/>
                    </a:lnTo>
                    <a:lnTo>
                      <a:pt x="192" y="388"/>
                    </a:lnTo>
                    <a:lnTo>
                      <a:pt x="192" y="390"/>
                    </a:lnTo>
                    <a:lnTo>
                      <a:pt x="192" y="380"/>
                    </a:lnTo>
                    <a:lnTo>
                      <a:pt x="190" y="380"/>
                    </a:lnTo>
                    <a:lnTo>
                      <a:pt x="191" y="378"/>
                    </a:lnTo>
                    <a:lnTo>
                      <a:pt x="192" y="378"/>
                    </a:lnTo>
                    <a:lnTo>
                      <a:pt x="195" y="376"/>
                    </a:lnTo>
                    <a:lnTo>
                      <a:pt x="195" y="374"/>
                    </a:lnTo>
                    <a:lnTo>
                      <a:pt x="188" y="374"/>
                    </a:lnTo>
                    <a:lnTo>
                      <a:pt x="188" y="373"/>
                    </a:lnTo>
                    <a:lnTo>
                      <a:pt x="188" y="388"/>
                    </a:lnTo>
                    <a:lnTo>
                      <a:pt x="187" y="389"/>
                    </a:lnTo>
                    <a:lnTo>
                      <a:pt x="187" y="392"/>
                    </a:lnTo>
                    <a:lnTo>
                      <a:pt x="187" y="394"/>
                    </a:lnTo>
                    <a:lnTo>
                      <a:pt x="186" y="394"/>
                    </a:lnTo>
                    <a:lnTo>
                      <a:pt x="186" y="396"/>
                    </a:lnTo>
                    <a:lnTo>
                      <a:pt x="184" y="396"/>
                    </a:lnTo>
                    <a:lnTo>
                      <a:pt x="185" y="394"/>
                    </a:lnTo>
                    <a:lnTo>
                      <a:pt x="184" y="392"/>
                    </a:lnTo>
                    <a:lnTo>
                      <a:pt x="187" y="392"/>
                    </a:lnTo>
                    <a:lnTo>
                      <a:pt x="187" y="389"/>
                    </a:lnTo>
                    <a:lnTo>
                      <a:pt x="184" y="392"/>
                    </a:lnTo>
                    <a:lnTo>
                      <a:pt x="184" y="394"/>
                    </a:lnTo>
                    <a:lnTo>
                      <a:pt x="183" y="394"/>
                    </a:lnTo>
                    <a:lnTo>
                      <a:pt x="183" y="398"/>
                    </a:lnTo>
                    <a:lnTo>
                      <a:pt x="181" y="398"/>
                    </a:lnTo>
                    <a:lnTo>
                      <a:pt x="181" y="396"/>
                    </a:lnTo>
                    <a:lnTo>
                      <a:pt x="183" y="396"/>
                    </a:lnTo>
                    <a:lnTo>
                      <a:pt x="183" y="398"/>
                    </a:lnTo>
                    <a:lnTo>
                      <a:pt x="183" y="394"/>
                    </a:lnTo>
                    <a:lnTo>
                      <a:pt x="182" y="394"/>
                    </a:lnTo>
                    <a:lnTo>
                      <a:pt x="179" y="392"/>
                    </a:lnTo>
                    <a:lnTo>
                      <a:pt x="179" y="394"/>
                    </a:lnTo>
                    <a:lnTo>
                      <a:pt x="178" y="392"/>
                    </a:lnTo>
                    <a:lnTo>
                      <a:pt x="179" y="392"/>
                    </a:lnTo>
                    <a:lnTo>
                      <a:pt x="181" y="390"/>
                    </a:lnTo>
                    <a:lnTo>
                      <a:pt x="180" y="390"/>
                    </a:lnTo>
                    <a:lnTo>
                      <a:pt x="179" y="388"/>
                    </a:lnTo>
                    <a:lnTo>
                      <a:pt x="182" y="388"/>
                    </a:lnTo>
                    <a:lnTo>
                      <a:pt x="182" y="390"/>
                    </a:lnTo>
                    <a:lnTo>
                      <a:pt x="181" y="390"/>
                    </a:lnTo>
                    <a:lnTo>
                      <a:pt x="182" y="392"/>
                    </a:lnTo>
                    <a:lnTo>
                      <a:pt x="183" y="392"/>
                    </a:lnTo>
                    <a:lnTo>
                      <a:pt x="184" y="394"/>
                    </a:lnTo>
                    <a:lnTo>
                      <a:pt x="184" y="392"/>
                    </a:lnTo>
                    <a:lnTo>
                      <a:pt x="183" y="388"/>
                    </a:lnTo>
                    <a:lnTo>
                      <a:pt x="186" y="388"/>
                    </a:lnTo>
                    <a:lnTo>
                      <a:pt x="186" y="386"/>
                    </a:lnTo>
                    <a:lnTo>
                      <a:pt x="187" y="388"/>
                    </a:lnTo>
                    <a:lnTo>
                      <a:pt x="188" y="388"/>
                    </a:lnTo>
                    <a:lnTo>
                      <a:pt x="188" y="373"/>
                    </a:lnTo>
                    <a:lnTo>
                      <a:pt x="188" y="380"/>
                    </a:lnTo>
                    <a:lnTo>
                      <a:pt x="184" y="380"/>
                    </a:lnTo>
                    <a:lnTo>
                      <a:pt x="185" y="378"/>
                    </a:lnTo>
                    <a:lnTo>
                      <a:pt x="188" y="378"/>
                    </a:lnTo>
                    <a:lnTo>
                      <a:pt x="188" y="380"/>
                    </a:lnTo>
                    <a:lnTo>
                      <a:pt x="188" y="373"/>
                    </a:lnTo>
                    <a:lnTo>
                      <a:pt x="187" y="372"/>
                    </a:lnTo>
                    <a:lnTo>
                      <a:pt x="191" y="372"/>
                    </a:lnTo>
                    <a:lnTo>
                      <a:pt x="191" y="370"/>
                    </a:lnTo>
                    <a:lnTo>
                      <a:pt x="192" y="370"/>
                    </a:lnTo>
                    <a:lnTo>
                      <a:pt x="193" y="368"/>
                    </a:lnTo>
                    <a:lnTo>
                      <a:pt x="194" y="368"/>
                    </a:lnTo>
                    <a:lnTo>
                      <a:pt x="193" y="370"/>
                    </a:lnTo>
                    <a:lnTo>
                      <a:pt x="192" y="370"/>
                    </a:lnTo>
                    <a:lnTo>
                      <a:pt x="192" y="372"/>
                    </a:lnTo>
                    <a:lnTo>
                      <a:pt x="195" y="372"/>
                    </a:lnTo>
                    <a:lnTo>
                      <a:pt x="195" y="359"/>
                    </a:lnTo>
                    <a:lnTo>
                      <a:pt x="194" y="360"/>
                    </a:lnTo>
                    <a:lnTo>
                      <a:pt x="193" y="360"/>
                    </a:lnTo>
                    <a:lnTo>
                      <a:pt x="192" y="358"/>
                    </a:lnTo>
                    <a:lnTo>
                      <a:pt x="193" y="356"/>
                    </a:lnTo>
                    <a:lnTo>
                      <a:pt x="194" y="358"/>
                    </a:lnTo>
                    <a:lnTo>
                      <a:pt x="195" y="358"/>
                    </a:lnTo>
                    <a:lnTo>
                      <a:pt x="195" y="348"/>
                    </a:lnTo>
                    <a:lnTo>
                      <a:pt x="195" y="352"/>
                    </a:lnTo>
                    <a:lnTo>
                      <a:pt x="194" y="354"/>
                    </a:lnTo>
                    <a:lnTo>
                      <a:pt x="192" y="354"/>
                    </a:lnTo>
                    <a:lnTo>
                      <a:pt x="192" y="364"/>
                    </a:lnTo>
                    <a:lnTo>
                      <a:pt x="191" y="364"/>
                    </a:lnTo>
                    <a:lnTo>
                      <a:pt x="191" y="366"/>
                    </a:lnTo>
                    <a:lnTo>
                      <a:pt x="190" y="366"/>
                    </a:lnTo>
                    <a:lnTo>
                      <a:pt x="190" y="364"/>
                    </a:lnTo>
                    <a:lnTo>
                      <a:pt x="187" y="364"/>
                    </a:lnTo>
                    <a:lnTo>
                      <a:pt x="188" y="362"/>
                    </a:lnTo>
                    <a:lnTo>
                      <a:pt x="189" y="362"/>
                    </a:lnTo>
                    <a:lnTo>
                      <a:pt x="190" y="364"/>
                    </a:lnTo>
                    <a:lnTo>
                      <a:pt x="190" y="362"/>
                    </a:lnTo>
                    <a:lnTo>
                      <a:pt x="192" y="364"/>
                    </a:lnTo>
                    <a:lnTo>
                      <a:pt x="192" y="354"/>
                    </a:lnTo>
                    <a:lnTo>
                      <a:pt x="191" y="354"/>
                    </a:lnTo>
                    <a:lnTo>
                      <a:pt x="191" y="352"/>
                    </a:lnTo>
                    <a:lnTo>
                      <a:pt x="190" y="352"/>
                    </a:lnTo>
                    <a:lnTo>
                      <a:pt x="190" y="356"/>
                    </a:lnTo>
                    <a:lnTo>
                      <a:pt x="189" y="358"/>
                    </a:lnTo>
                    <a:lnTo>
                      <a:pt x="188" y="358"/>
                    </a:lnTo>
                    <a:lnTo>
                      <a:pt x="187" y="360"/>
                    </a:lnTo>
                    <a:lnTo>
                      <a:pt x="187" y="374"/>
                    </a:lnTo>
                    <a:lnTo>
                      <a:pt x="187" y="376"/>
                    </a:lnTo>
                    <a:lnTo>
                      <a:pt x="185" y="376"/>
                    </a:lnTo>
                    <a:lnTo>
                      <a:pt x="185" y="374"/>
                    </a:lnTo>
                    <a:lnTo>
                      <a:pt x="187" y="374"/>
                    </a:lnTo>
                    <a:lnTo>
                      <a:pt x="187" y="360"/>
                    </a:lnTo>
                    <a:lnTo>
                      <a:pt x="186" y="360"/>
                    </a:lnTo>
                    <a:lnTo>
                      <a:pt x="185" y="358"/>
                    </a:lnTo>
                    <a:lnTo>
                      <a:pt x="187" y="356"/>
                    </a:lnTo>
                    <a:lnTo>
                      <a:pt x="186" y="356"/>
                    </a:lnTo>
                    <a:lnTo>
                      <a:pt x="188" y="354"/>
                    </a:lnTo>
                    <a:lnTo>
                      <a:pt x="190" y="356"/>
                    </a:lnTo>
                    <a:lnTo>
                      <a:pt x="190" y="352"/>
                    </a:lnTo>
                    <a:lnTo>
                      <a:pt x="189" y="352"/>
                    </a:lnTo>
                    <a:lnTo>
                      <a:pt x="188" y="354"/>
                    </a:lnTo>
                    <a:lnTo>
                      <a:pt x="188" y="352"/>
                    </a:lnTo>
                    <a:lnTo>
                      <a:pt x="189" y="352"/>
                    </a:lnTo>
                    <a:lnTo>
                      <a:pt x="190" y="350"/>
                    </a:lnTo>
                    <a:lnTo>
                      <a:pt x="191" y="350"/>
                    </a:lnTo>
                    <a:lnTo>
                      <a:pt x="195" y="352"/>
                    </a:lnTo>
                    <a:lnTo>
                      <a:pt x="195" y="348"/>
                    </a:lnTo>
                    <a:lnTo>
                      <a:pt x="194" y="348"/>
                    </a:lnTo>
                    <a:lnTo>
                      <a:pt x="195" y="346"/>
                    </a:lnTo>
                    <a:lnTo>
                      <a:pt x="195" y="344"/>
                    </a:lnTo>
                    <a:lnTo>
                      <a:pt x="203" y="344"/>
                    </a:lnTo>
                    <a:lnTo>
                      <a:pt x="204" y="346"/>
                    </a:lnTo>
                    <a:lnTo>
                      <a:pt x="201" y="346"/>
                    </a:lnTo>
                    <a:lnTo>
                      <a:pt x="200" y="348"/>
                    </a:lnTo>
                    <a:lnTo>
                      <a:pt x="201" y="348"/>
                    </a:lnTo>
                    <a:lnTo>
                      <a:pt x="205" y="348"/>
                    </a:lnTo>
                    <a:lnTo>
                      <a:pt x="205" y="350"/>
                    </a:lnTo>
                    <a:lnTo>
                      <a:pt x="203" y="350"/>
                    </a:lnTo>
                    <a:lnTo>
                      <a:pt x="203" y="352"/>
                    </a:lnTo>
                    <a:lnTo>
                      <a:pt x="204" y="352"/>
                    </a:lnTo>
                    <a:lnTo>
                      <a:pt x="208" y="348"/>
                    </a:lnTo>
                    <a:lnTo>
                      <a:pt x="209" y="350"/>
                    </a:lnTo>
                    <a:lnTo>
                      <a:pt x="208" y="350"/>
                    </a:lnTo>
                    <a:lnTo>
                      <a:pt x="207" y="352"/>
                    </a:lnTo>
                    <a:lnTo>
                      <a:pt x="211" y="352"/>
                    </a:lnTo>
                    <a:lnTo>
                      <a:pt x="211" y="345"/>
                    </a:lnTo>
                    <a:lnTo>
                      <a:pt x="209" y="346"/>
                    </a:lnTo>
                    <a:lnTo>
                      <a:pt x="209" y="344"/>
                    </a:lnTo>
                    <a:lnTo>
                      <a:pt x="212" y="344"/>
                    </a:lnTo>
                    <a:lnTo>
                      <a:pt x="214" y="342"/>
                    </a:lnTo>
                    <a:lnTo>
                      <a:pt x="215" y="344"/>
                    </a:lnTo>
                    <a:lnTo>
                      <a:pt x="215" y="338"/>
                    </a:lnTo>
                    <a:lnTo>
                      <a:pt x="214" y="338"/>
                    </a:lnTo>
                    <a:lnTo>
                      <a:pt x="214" y="336"/>
                    </a:lnTo>
                    <a:lnTo>
                      <a:pt x="215" y="338"/>
                    </a:lnTo>
                    <a:lnTo>
                      <a:pt x="215" y="314"/>
                    </a:lnTo>
                    <a:lnTo>
                      <a:pt x="215" y="320"/>
                    </a:lnTo>
                    <a:lnTo>
                      <a:pt x="215" y="324"/>
                    </a:lnTo>
                    <a:lnTo>
                      <a:pt x="214" y="326"/>
                    </a:lnTo>
                    <a:lnTo>
                      <a:pt x="214" y="332"/>
                    </a:lnTo>
                    <a:lnTo>
                      <a:pt x="214" y="334"/>
                    </a:lnTo>
                    <a:lnTo>
                      <a:pt x="212" y="332"/>
                    </a:lnTo>
                    <a:lnTo>
                      <a:pt x="213" y="330"/>
                    </a:lnTo>
                    <a:lnTo>
                      <a:pt x="213" y="332"/>
                    </a:lnTo>
                    <a:lnTo>
                      <a:pt x="214" y="332"/>
                    </a:lnTo>
                    <a:lnTo>
                      <a:pt x="214" y="326"/>
                    </a:lnTo>
                    <a:lnTo>
                      <a:pt x="212" y="324"/>
                    </a:lnTo>
                    <a:lnTo>
                      <a:pt x="215" y="324"/>
                    </a:lnTo>
                    <a:lnTo>
                      <a:pt x="215" y="320"/>
                    </a:lnTo>
                    <a:lnTo>
                      <a:pt x="214" y="318"/>
                    </a:lnTo>
                    <a:lnTo>
                      <a:pt x="212" y="318"/>
                    </a:lnTo>
                    <a:lnTo>
                      <a:pt x="212" y="316"/>
                    </a:lnTo>
                    <a:lnTo>
                      <a:pt x="214" y="316"/>
                    </a:lnTo>
                    <a:lnTo>
                      <a:pt x="215" y="318"/>
                    </a:lnTo>
                    <a:lnTo>
                      <a:pt x="215" y="320"/>
                    </a:lnTo>
                    <a:lnTo>
                      <a:pt x="215" y="314"/>
                    </a:lnTo>
                    <a:lnTo>
                      <a:pt x="214" y="312"/>
                    </a:lnTo>
                    <a:lnTo>
                      <a:pt x="211" y="312"/>
                    </a:lnTo>
                    <a:lnTo>
                      <a:pt x="211" y="314"/>
                    </a:lnTo>
                    <a:lnTo>
                      <a:pt x="211" y="315"/>
                    </a:lnTo>
                    <a:lnTo>
                      <a:pt x="211" y="332"/>
                    </a:lnTo>
                    <a:lnTo>
                      <a:pt x="210" y="334"/>
                    </a:lnTo>
                    <a:lnTo>
                      <a:pt x="209" y="334"/>
                    </a:lnTo>
                    <a:lnTo>
                      <a:pt x="208" y="333"/>
                    </a:lnTo>
                    <a:lnTo>
                      <a:pt x="208" y="336"/>
                    </a:lnTo>
                    <a:lnTo>
                      <a:pt x="207" y="336"/>
                    </a:lnTo>
                    <a:lnTo>
                      <a:pt x="207" y="344"/>
                    </a:lnTo>
                    <a:lnTo>
                      <a:pt x="207" y="346"/>
                    </a:lnTo>
                    <a:lnTo>
                      <a:pt x="205" y="346"/>
                    </a:lnTo>
                    <a:lnTo>
                      <a:pt x="206" y="344"/>
                    </a:lnTo>
                    <a:lnTo>
                      <a:pt x="207" y="344"/>
                    </a:lnTo>
                    <a:lnTo>
                      <a:pt x="207" y="336"/>
                    </a:lnTo>
                    <a:lnTo>
                      <a:pt x="206" y="336"/>
                    </a:lnTo>
                    <a:lnTo>
                      <a:pt x="208" y="334"/>
                    </a:lnTo>
                    <a:lnTo>
                      <a:pt x="208" y="336"/>
                    </a:lnTo>
                    <a:lnTo>
                      <a:pt x="208" y="333"/>
                    </a:lnTo>
                    <a:lnTo>
                      <a:pt x="208" y="332"/>
                    </a:lnTo>
                    <a:lnTo>
                      <a:pt x="207" y="332"/>
                    </a:lnTo>
                    <a:lnTo>
                      <a:pt x="208" y="330"/>
                    </a:lnTo>
                    <a:lnTo>
                      <a:pt x="210" y="332"/>
                    </a:lnTo>
                    <a:lnTo>
                      <a:pt x="211" y="332"/>
                    </a:lnTo>
                    <a:lnTo>
                      <a:pt x="211" y="315"/>
                    </a:lnTo>
                    <a:lnTo>
                      <a:pt x="210" y="316"/>
                    </a:lnTo>
                    <a:lnTo>
                      <a:pt x="210" y="328"/>
                    </a:lnTo>
                    <a:lnTo>
                      <a:pt x="209" y="330"/>
                    </a:lnTo>
                    <a:lnTo>
                      <a:pt x="208" y="330"/>
                    </a:lnTo>
                    <a:lnTo>
                      <a:pt x="208" y="328"/>
                    </a:lnTo>
                    <a:lnTo>
                      <a:pt x="210" y="328"/>
                    </a:lnTo>
                    <a:lnTo>
                      <a:pt x="210" y="316"/>
                    </a:lnTo>
                    <a:lnTo>
                      <a:pt x="209" y="318"/>
                    </a:lnTo>
                    <a:lnTo>
                      <a:pt x="209" y="324"/>
                    </a:lnTo>
                    <a:lnTo>
                      <a:pt x="208" y="324"/>
                    </a:lnTo>
                    <a:lnTo>
                      <a:pt x="206" y="323"/>
                    </a:lnTo>
                    <a:lnTo>
                      <a:pt x="206" y="328"/>
                    </a:lnTo>
                    <a:lnTo>
                      <a:pt x="206" y="330"/>
                    </a:lnTo>
                    <a:lnTo>
                      <a:pt x="205" y="330"/>
                    </a:lnTo>
                    <a:lnTo>
                      <a:pt x="205" y="342"/>
                    </a:lnTo>
                    <a:lnTo>
                      <a:pt x="204" y="342"/>
                    </a:lnTo>
                    <a:lnTo>
                      <a:pt x="203" y="340"/>
                    </a:lnTo>
                    <a:lnTo>
                      <a:pt x="203" y="338"/>
                    </a:lnTo>
                    <a:lnTo>
                      <a:pt x="204" y="338"/>
                    </a:lnTo>
                    <a:lnTo>
                      <a:pt x="205" y="340"/>
                    </a:lnTo>
                    <a:lnTo>
                      <a:pt x="205" y="342"/>
                    </a:lnTo>
                    <a:lnTo>
                      <a:pt x="205" y="330"/>
                    </a:lnTo>
                    <a:lnTo>
                      <a:pt x="204" y="330"/>
                    </a:lnTo>
                    <a:lnTo>
                      <a:pt x="204" y="334"/>
                    </a:lnTo>
                    <a:lnTo>
                      <a:pt x="203" y="334"/>
                    </a:lnTo>
                    <a:lnTo>
                      <a:pt x="202" y="334"/>
                    </a:lnTo>
                    <a:lnTo>
                      <a:pt x="202" y="340"/>
                    </a:lnTo>
                    <a:lnTo>
                      <a:pt x="202" y="342"/>
                    </a:lnTo>
                    <a:lnTo>
                      <a:pt x="201" y="340"/>
                    </a:lnTo>
                    <a:lnTo>
                      <a:pt x="202" y="340"/>
                    </a:lnTo>
                    <a:lnTo>
                      <a:pt x="202" y="334"/>
                    </a:lnTo>
                    <a:lnTo>
                      <a:pt x="201" y="333"/>
                    </a:lnTo>
                    <a:lnTo>
                      <a:pt x="201" y="336"/>
                    </a:lnTo>
                    <a:lnTo>
                      <a:pt x="201" y="338"/>
                    </a:lnTo>
                    <a:lnTo>
                      <a:pt x="200" y="336"/>
                    </a:lnTo>
                    <a:lnTo>
                      <a:pt x="201" y="336"/>
                    </a:lnTo>
                    <a:lnTo>
                      <a:pt x="201" y="333"/>
                    </a:lnTo>
                    <a:lnTo>
                      <a:pt x="201" y="332"/>
                    </a:lnTo>
                    <a:lnTo>
                      <a:pt x="201" y="334"/>
                    </a:lnTo>
                    <a:lnTo>
                      <a:pt x="199" y="334"/>
                    </a:lnTo>
                    <a:lnTo>
                      <a:pt x="198" y="332"/>
                    </a:lnTo>
                    <a:lnTo>
                      <a:pt x="199" y="330"/>
                    </a:lnTo>
                    <a:lnTo>
                      <a:pt x="202" y="332"/>
                    </a:lnTo>
                    <a:lnTo>
                      <a:pt x="204" y="332"/>
                    </a:lnTo>
                    <a:lnTo>
                      <a:pt x="204" y="334"/>
                    </a:lnTo>
                    <a:lnTo>
                      <a:pt x="204" y="330"/>
                    </a:lnTo>
                    <a:lnTo>
                      <a:pt x="204" y="328"/>
                    </a:lnTo>
                    <a:lnTo>
                      <a:pt x="206" y="328"/>
                    </a:lnTo>
                    <a:lnTo>
                      <a:pt x="206" y="323"/>
                    </a:lnTo>
                    <a:lnTo>
                      <a:pt x="206" y="322"/>
                    </a:lnTo>
                    <a:lnTo>
                      <a:pt x="205" y="324"/>
                    </a:lnTo>
                    <a:lnTo>
                      <a:pt x="203" y="326"/>
                    </a:lnTo>
                    <a:lnTo>
                      <a:pt x="203" y="328"/>
                    </a:lnTo>
                    <a:lnTo>
                      <a:pt x="202" y="328"/>
                    </a:lnTo>
                    <a:lnTo>
                      <a:pt x="200" y="330"/>
                    </a:lnTo>
                    <a:lnTo>
                      <a:pt x="199" y="330"/>
                    </a:lnTo>
                    <a:lnTo>
                      <a:pt x="198" y="328"/>
                    </a:lnTo>
                    <a:lnTo>
                      <a:pt x="198" y="326"/>
                    </a:lnTo>
                    <a:lnTo>
                      <a:pt x="199" y="328"/>
                    </a:lnTo>
                    <a:lnTo>
                      <a:pt x="200" y="328"/>
                    </a:lnTo>
                    <a:lnTo>
                      <a:pt x="202" y="326"/>
                    </a:lnTo>
                    <a:lnTo>
                      <a:pt x="203" y="328"/>
                    </a:lnTo>
                    <a:lnTo>
                      <a:pt x="203" y="326"/>
                    </a:lnTo>
                    <a:lnTo>
                      <a:pt x="201" y="324"/>
                    </a:lnTo>
                    <a:lnTo>
                      <a:pt x="200" y="324"/>
                    </a:lnTo>
                    <a:lnTo>
                      <a:pt x="201" y="322"/>
                    </a:lnTo>
                    <a:lnTo>
                      <a:pt x="204" y="322"/>
                    </a:lnTo>
                    <a:lnTo>
                      <a:pt x="204" y="320"/>
                    </a:lnTo>
                    <a:lnTo>
                      <a:pt x="197" y="322"/>
                    </a:lnTo>
                    <a:lnTo>
                      <a:pt x="196" y="320"/>
                    </a:lnTo>
                    <a:lnTo>
                      <a:pt x="202" y="320"/>
                    </a:lnTo>
                    <a:lnTo>
                      <a:pt x="202" y="318"/>
                    </a:lnTo>
                    <a:lnTo>
                      <a:pt x="204" y="320"/>
                    </a:lnTo>
                    <a:lnTo>
                      <a:pt x="207" y="318"/>
                    </a:lnTo>
                    <a:lnTo>
                      <a:pt x="207" y="323"/>
                    </a:lnTo>
                    <a:lnTo>
                      <a:pt x="209" y="324"/>
                    </a:lnTo>
                    <a:lnTo>
                      <a:pt x="209" y="318"/>
                    </a:lnTo>
                    <a:lnTo>
                      <a:pt x="207" y="316"/>
                    </a:lnTo>
                    <a:lnTo>
                      <a:pt x="207" y="314"/>
                    </a:lnTo>
                    <a:lnTo>
                      <a:pt x="211" y="314"/>
                    </a:lnTo>
                    <a:lnTo>
                      <a:pt x="211" y="312"/>
                    </a:lnTo>
                    <a:lnTo>
                      <a:pt x="210" y="312"/>
                    </a:lnTo>
                    <a:lnTo>
                      <a:pt x="206" y="314"/>
                    </a:lnTo>
                    <a:lnTo>
                      <a:pt x="206" y="316"/>
                    </a:lnTo>
                    <a:lnTo>
                      <a:pt x="202" y="316"/>
                    </a:lnTo>
                    <a:lnTo>
                      <a:pt x="205" y="314"/>
                    </a:lnTo>
                    <a:lnTo>
                      <a:pt x="206" y="316"/>
                    </a:lnTo>
                    <a:lnTo>
                      <a:pt x="206" y="314"/>
                    </a:lnTo>
                    <a:lnTo>
                      <a:pt x="205" y="314"/>
                    </a:lnTo>
                    <a:lnTo>
                      <a:pt x="205" y="312"/>
                    </a:lnTo>
                    <a:lnTo>
                      <a:pt x="201" y="312"/>
                    </a:lnTo>
                    <a:lnTo>
                      <a:pt x="201" y="316"/>
                    </a:lnTo>
                    <a:lnTo>
                      <a:pt x="201" y="318"/>
                    </a:lnTo>
                    <a:lnTo>
                      <a:pt x="197" y="318"/>
                    </a:lnTo>
                    <a:lnTo>
                      <a:pt x="196" y="317"/>
                    </a:lnTo>
                    <a:lnTo>
                      <a:pt x="196" y="342"/>
                    </a:lnTo>
                    <a:lnTo>
                      <a:pt x="195" y="342"/>
                    </a:lnTo>
                    <a:lnTo>
                      <a:pt x="195" y="340"/>
                    </a:lnTo>
                    <a:lnTo>
                      <a:pt x="196" y="340"/>
                    </a:lnTo>
                    <a:lnTo>
                      <a:pt x="196" y="342"/>
                    </a:lnTo>
                    <a:lnTo>
                      <a:pt x="196" y="317"/>
                    </a:lnTo>
                    <a:lnTo>
                      <a:pt x="196" y="316"/>
                    </a:lnTo>
                    <a:lnTo>
                      <a:pt x="201" y="316"/>
                    </a:lnTo>
                    <a:lnTo>
                      <a:pt x="201" y="312"/>
                    </a:lnTo>
                    <a:lnTo>
                      <a:pt x="200" y="312"/>
                    </a:lnTo>
                    <a:lnTo>
                      <a:pt x="200" y="310"/>
                    </a:lnTo>
                    <a:lnTo>
                      <a:pt x="198" y="308"/>
                    </a:lnTo>
                    <a:lnTo>
                      <a:pt x="200" y="308"/>
                    </a:lnTo>
                    <a:lnTo>
                      <a:pt x="201" y="310"/>
                    </a:lnTo>
                    <a:lnTo>
                      <a:pt x="206" y="310"/>
                    </a:lnTo>
                    <a:lnTo>
                      <a:pt x="206" y="312"/>
                    </a:lnTo>
                    <a:lnTo>
                      <a:pt x="207" y="310"/>
                    </a:lnTo>
                    <a:lnTo>
                      <a:pt x="212" y="310"/>
                    </a:lnTo>
                    <a:lnTo>
                      <a:pt x="215" y="312"/>
                    </a:lnTo>
                    <a:lnTo>
                      <a:pt x="215" y="310"/>
                    </a:lnTo>
                    <a:lnTo>
                      <a:pt x="217" y="310"/>
                    </a:lnTo>
                    <a:lnTo>
                      <a:pt x="217" y="312"/>
                    </a:lnTo>
                    <a:lnTo>
                      <a:pt x="217" y="308"/>
                    </a:lnTo>
                    <a:lnTo>
                      <a:pt x="209" y="308"/>
                    </a:lnTo>
                    <a:lnTo>
                      <a:pt x="210" y="306"/>
                    </a:lnTo>
                    <a:lnTo>
                      <a:pt x="219" y="306"/>
                    </a:lnTo>
                    <a:lnTo>
                      <a:pt x="217" y="304"/>
                    </a:lnTo>
                    <a:lnTo>
                      <a:pt x="216" y="304"/>
                    </a:lnTo>
                    <a:lnTo>
                      <a:pt x="217" y="302"/>
                    </a:lnTo>
                    <a:lnTo>
                      <a:pt x="218" y="302"/>
                    </a:lnTo>
                    <a:lnTo>
                      <a:pt x="220" y="304"/>
                    </a:lnTo>
                    <a:lnTo>
                      <a:pt x="220" y="294"/>
                    </a:lnTo>
                    <a:lnTo>
                      <a:pt x="220" y="298"/>
                    </a:lnTo>
                    <a:lnTo>
                      <a:pt x="219" y="300"/>
                    </a:lnTo>
                    <a:lnTo>
                      <a:pt x="214" y="300"/>
                    </a:lnTo>
                    <a:lnTo>
                      <a:pt x="215" y="298"/>
                    </a:lnTo>
                    <a:lnTo>
                      <a:pt x="215" y="296"/>
                    </a:lnTo>
                    <a:lnTo>
                      <a:pt x="213" y="296"/>
                    </a:lnTo>
                    <a:lnTo>
                      <a:pt x="213" y="300"/>
                    </a:lnTo>
                    <a:lnTo>
                      <a:pt x="213" y="302"/>
                    </a:lnTo>
                    <a:lnTo>
                      <a:pt x="211" y="302"/>
                    </a:lnTo>
                    <a:lnTo>
                      <a:pt x="211" y="300"/>
                    </a:lnTo>
                    <a:lnTo>
                      <a:pt x="211" y="298"/>
                    </a:lnTo>
                    <a:lnTo>
                      <a:pt x="213" y="300"/>
                    </a:lnTo>
                    <a:lnTo>
                      <a:pt x="213" y="296"/>
                    </a:lnTo>
                    <a:lnTo>
                      <a:pt x="211" y="296"/>
                    </a:lnTo>
                    <a:lnTo>
                      <a:pt x="210" y="294"/>
                    </a:lnTo>
                    <a:lnTo>
                      <a:pt x="216" y="294"/>
                    </a:lnTo>
                    <a:lnTo>
                      <a:pt x="217" y="296"/>
                    </a:lnTo>
                    <a:lnTo>
                      <a:pt x="216" y="298"/>
                    </a:lnTo>
                    <a:lnTo>
                      <a:pt x="220" y="298"/>
                    </a:lnTo>
                    <a:lnTo>
                      <a:pt x="220" y="294"/>
                    </a:lnTo>
                    <a:lnTo>
                      <a:pt x="219" y="294"/>
                    </a:lnTo>
                    <a:lnTo>
                      <a:pt x="220" y="292"/>
                    </a:lnTo>
                    <a:lnTo>
                      <a:pt x="222" y="294"/>
                    </a:lnTo>
                    <a:lnTo>
                      <a:pt x="222" y="274"/>
                    </a:lnTo>
                    <a:lnTo>
                      <a:pt x="220" y="274"/>
                    </a:lnTo>
                    <a:lnTo>
                      <a:pt x="219" y="272"/>
                    </a:lnTo>
                    <a:lnTo>
                      <a:pt x="221" y="270"/>
                    </a:lnTo>
                    <a:lnTo>
                      <a:pt x="221" y="272"/>
                    </a:lnTo>
                    <a:lnTo>
                      <a:pt x="222" y="272"/>
                    </a:lnTo>
                    <a:lnTo>
                      <a:pt x="222" y="274"/>
                    </a:lnTo>
                    <a:lnTo>
                      <a:pt x="222" y="267"/>
                    </a:lnTo>
                    <a:lnTo>
                      <a:pt x="222" y="268"/>
                    </a:lnTo>
                    <a:lnTo>
                      <a:pt x="221" y="268"/>
                    </a:lnTo>
                    <a:lnTo>
                      <a:pt x="221" y="266"/>
                    </a:lnTo>
                    <a:lnTo>
                      <a:pt x="218" y="268"/>
                    </a:lnTo>
                    <a:lnTo>
                      <a:pt x="217" y="266"/>
                    </a:lnTo>
                    <a:lnTo>
                      <a:pt x="221" y="266"/>
                    </a:lnTo>
                    <a:lnTo>
                      <a:pt x="222" y="266"/>
                    </a:lnTo>
                    <a:lnTo>
                      <a:pt x="222" y="264"/>
                    </a:lnTo>
                    <a:lnTo>
                      <a:pt x="221" y="260"/>
                    </a:lnTo>
                    <a:lnTo>
                      <a:pt x="220" y="260"/>
                    </a:lnTo>
                    <a:lnTo>
                      <a:pt x="220" y="258"/>
                    </a:lnTo>
                    <a:lnTo>
                      <a:pt x="221" y="258"/>
                    </a:lnTo>
                    <a:lnTo>
                      <a:pt x="221" y="260"/>
                    </a:lnTo>
                    <a:lnTo>
                      <a:pt x="225" y="260"/>
                    </a:lnTo>
                    <a:lnTo>
                      <a:pt x="225" y="219"/>
                    </a:lnTo>
                    <a:lnTo>
                      <a:pt x="224" y="220"/>
                    </a:lnTo>
                    <a:lnTo>
                      <a:pt x="224" y="230"/>
                    </a:lnTo>
                    <a:lnTo>
                      <a:pt x="221" y="230"/>
                    </a:lnTo>
                    <a:lnTo>
                      <a:pt x="221" y="228"/>
                    </a:lnTo>
                    <a:lnTo>
                      <a:pt x="222" y="228"/>
                    </a:lnTo>
                    <a:lnTo>
                      <a:pt x="224" y="230"/>
                    </a:lnTo>
                    <a:lnTo>
                      <a:pt x="224" y="220"/>
                    </a:lnTo>
                    <a:lnTo>
                      <a:pt x="224" y="226"/>
                    </a:lnTo>
                    <a:lnTo>
                      <a:pt x="222" y="226"/>
                    </a:lnTo>
                    <a:lnTo>
                      <a:pt x="223" y="224"/>
                    </a:lnTo>
                    <a:lnTo>
                      <a:pt x="224" y="226"/>
                    </a:lnTo>
                    <a:lnTo>
                      <a:pt x="224" y="220"/>
                    </a:lnTo>
                    <a:lnTo>
                      <a:pt x="223" y="220"/>
                    </a:lnTo>
                    <a:lnTo>
                      <a:pt x="223" y="218"/>
                    </a:lnTo>
                    <a:lnTo>
                      <a:pt x="225" y="218"/>
                    </a:lnTo>
                    <a:lnTo>
                      <a:pt x="225" y="216"/>
                    </a:lnTo>
                    <a:lnTo>
                      <a:pt x="225" y="214"/>
                    </a:lnTo>
                    <a:lnTo>
                      <a:pt x="228" y="214"/>
                    </a:lnTo>
                    <a:lnTo>
                      <a:pt x="228" y="192"/>
                    </a:lnTo>
                    <a:lnTo>
                      <a:pt x="228" y="210"/>
                    </a:lnTo>
                    <a:lnTo>
                      <a:pt x="226" y="210"/>
                    </a:lnTo>
                    <a:lnTo>
                      <a:pt x="226" y="208"/>
                    </a:lnTo>
                    <a:lnTo>
                      <a:pt x="228" y="208"/>
                    </a:lnTo>
                    <a:lnTo>
                      <a:pt x="228" y="210"/>
                    </a:lnTo>
                    <a:lnTo>
                      <a:pt x="228" y="192"/>
                    </a:lnTo>
                    <a:lnTo>
                      <a:pt x="228" y="202"/>
                    </a:lnTo>
                    <a:lnTo>
                      <a:pt x="227" y="204"/>
                    </a:lnTo>
                    <a:lnTo>
                      <a:pt x="226" y="202"/>
                    </a:lnTo>
                    <a:lnTo>
                      <a:pt x="228" y="202"/>
                    </a:lnTo>
                    <a:lnTo>
                      <a:pt x="228" y="192"/>
                    </a:lnTo>
                    <a:lnTo>
                      <a:pt x="227" y="192"/>
                    </a:lnTo>
                    <a:lnTo>
                      <a:pt x="226" y="191"/>
                    </a:lnTo>
                    <a:lnTo>
                      <a:pt x="226" y="200"/>
                    </a:lnTo>
                    <a:lnTo>
                      <a:pt x="225" y="200"/>
                    </a:lnTo>
                    <a:lnTo>
                      <a:pt x="225" y="198"/>
                    </a:lnTo>
                    <a:lnTo>
                      <a:pt x="224" y="198"/>
                    </a:lnTo>
                    <a:lnTo>
                      <a:pt x="224" y="197"/>
                    </a:lnTo>
                    <a:lnTo>
                      <a:pt x="224" y="214"/>
                    </a:lnTo>
                    <a:lnTo>
                      <a:pt x="223" y="216"/>
                    </a:lnTo>
                    <a:lnTo>
                      <a:pt x="223" y="222"/>
                    </a:lnTo>
                    <a:lnTo>
                      <a:pt x="221" y="222"/>
                    </a:lnTo>
                    <a:lnTo>
                      <a:pt x="221" y="234"/>
                    </a:lnTo>
                    <a:lnTo>
                      <a:pt x="220" y="234"/>
                    </a:lnTo>
                    <a:lnTo>
                      <a:pt x="217" y="236"/>
                    </a:lnTo>
                    <a:lnTo>
                      <a:pt x="217" y="246"/>
                    </a:lnTo>
                    <a:lnTo>
                      <a:pt x="217" y="286"/>
                    </a:lnTo>
                    <a:lnTo>
                      <a:pt x="217" y="287"/>
                    </a:lnTo>
                    <a:lnTo>
                      <a:pt x="217" y="292"/>
                    </a:lnTo>
                    <a:lnTo>
                      <a:pt x="215" y="292"/>
                    </a:lnTo>
                    <a:lnTo>
                      <a:pt x="214" y="290"/>
                    </a:lnTo>
                    <a:lnTo>
                      <a:pt x="217" y="290"/>
                    </a:lnTo>
                    <a:lnTo>
                      <a:pt x="217" y="292"/>
                    </a:lnTo>
                    <a:lnTo>
                      <a:pt x="217" y="287"/>
                    </a:lnTo>
                    <a:lnTo>
                      <a:pt x="215" y="288"/>
                    </a:lnTo>
                    <a:lnTo>
                      <a:pt x="212" y="288"/>
                    </a:lnTo>
                    <a:lnTo>
                      <a:pt x="213" y="286"/>
                    </a:lnTo>
                    <a:lnTo>
                      <a:pt x="217" y="286"/>
                    </a:lnTo>
                    <a:lnTo>
                      <a:pt x="217" y="246"/>
                    </a:lnTo>
                    <a:lnTo>
                      <a:pt x="217" y="278"/>
                    </a:lnTo>
                    <a:lnTo>
                      <a:pt x="216" y="280"/>
                    </a:lnTo>
                    <a:lnTo>
                      <a:pt x="215" y="280"/>
                    </a:lnTo>
                    <a:lnTo>
                      <a:pt x="215" y="278"/>
                    </a:lnTo>
                    <a:lnTo>
                      <a:pt x="217" y="278"/>
                    </a:lnTo>
                    <a:lnTo>
                      <a:pt x="217" y="246"/>
                    </a:lnTo>
                    <a:lnTo>
                      <a:pt x="215" y="246"/>
                    </a:lnTo>
                    <a:lnTo>
                      <a:pt x="216" y="244"/>
                    </a:lnTo>
                    <a:lnTo>
                      <a:pt x="217" y="244"/>
                    </a:lnTo>
                    <a:lnTo>
                      <a:pt x="217" y="246"/>
                    </a:lnTo>
                    <a:lnTo>
                      <a:pt x="217" y="236"/>
                    </a:lnTo>
                    <a:lnTo>
                      <a:pt x="216" y="236"/>
                    </a:lnTo>
                    <a:lnTo>
                      <a:pt x="217" y="234"/>
                    </a:lnTo>
                    <a:lnTo>
                      <a:pt x="219" y="234"/>
                    </a:lnTo>
                    <a:lnTo>
                      <a:pt x="219" y="232"/>
                    </a:lnTo>
                    <a:lnTo>
                      <a:pt x="220" y="232"/>
                    </a:lnTo>
                    <a:lnTo>
                      <a:pt x="221" y="234"/>
                    </a:lnTo>
                    <a:lnTo>
                      <a:pt x="221" y="222"/>
                    </a:lnTo>
                    <a:lnTo>
                      <a:pt x="220" y="222"/>
                    </a:lnTo>
                    <a:lnTo>
                      <a:pt x="220" y="220"/>
                    </a:lnTo>
                    <a:lnTo>
                      <a:pt x="222" y="220"/>
                    </a:lnTo>
                    <a:lnTo>
                      <a:pt x="223" y="222"/>
                    </a:lnTo>
                    <a:lnTo>
                      <a:pt x="223" y="216"/>
                    </a:lnTo>
                    <a:lnTo>
                      <a:pt x="222" y="216"/>
                    </a:lnTo>
                    <a:lnTo>
                      <a:pt x="220" y="216"/>
                    </a:lnTo>
                    <a:lnTo>
                      <a:pt x="220" y="224"/>
                    </a:lnTo>
                    <a:lnTo>
                      <a:pt x="218" y="224"/>
                    </a:lnTo>
                    <a:lnTo>
                      <a:pt x="218" y="230"/>
                    </a:lnTo>
                    <a:lnTo>
                      <a:pt x="218" y="232"/>
                    </a:lnTo>
                    <a:lnTo>
                      <a:pt x="216" y="232"/>
                    </a:lnTo>
                    <a:lnTo>
                      <a:pt x="217" y="230"/>
                    </a:lnTo>
                    <a:lnTo>
                      <a:pt x="218" y="230"/>
                    </a:lnTo>
                    <a:lnTo>
                      <a:pt x="218" y="224"/>
                    </a:lnTo>
                    <a:lnTo>
                      <a:pt x="217" y="224"/>
                    </a:lnTo>
                    <a:lnTo>
                      <a:pt x="217" y="222"/>
                    </a:lnTo>
                    <a:lnTo>
                      <a:pt x="220" y="222"/>
                    </a:lnTo>
                    <a:lnTo>
                      <a:pt x="220" y="224"/>
                    </a:lnTo>
                    <a:lnTo>
                      <a:pt x="220" y="216"/>
                    </a:lnTo>
                    <a:lnTo>
                      <a:pt x="219" y="216"/>
                    </a:lnTo>
                    <a:lnTo>
                      <a:pt x="218" y="216"/>
                    </a:lnTo>
                    <a:lnTo>
                      <a:pt x="218" y="214"/>
                    </a:lnTo>
                    <a:lnTo>
                      <a:pt x="219" y="216"/>
                    </a:lnTo>
                    <a:lnTo>
                      <a:pt x="221" y="214"/>
                    </a:lnTo>
                    <a:lnTo>
                      <a:pt x="222" y="212"/>
                    </a:lnTo>
                    <a:lnTo>
                      <a:pt x="224" y="214"/>
                    </a:lnTo>
                    <a:lnTo>
                      <a:pt x="224" y="197"/>
                    </a:lnTo>
                    <a:lnTo>
                      <a:pt x="224" y="196"/>
                    </a:lnTo>
                    <a:lnTo>
                      <a:pt x="225" y="194"/>
                    </a:lnTo>
                    <a:lnTo>
                      <a:pt x="225" y="196"/>
                    </a:lnTo>
                    <a:lnTo>
                      <a:pt x="226" y="196"/>
                    </a:lnTo>
                    <a:lnTo>
                      <a:pt x="225" y="198"/>
                    </a:lnTo>
                    <a:lnTo>
                      <a:pt x="226" y="198"/>
                    </a:lnTo>
                    <a:lnTo>
                      <a:pt x="226" y="200"/>
                    </a:lnTo>
                    <a:lnTo>
                      <a:pt x="226" y="191"/>
                    </a:lnTo>
                    <a:lnTo>
                      <a:pt x="226" y="190"/>
                    </a:lnTo>
                    <a:lnTo>
                      <a:pt x="228" y="190"/>
                    </a:lnTo>
                    <a:lnTo>
                      <a:pt x="229" y="192"/>
                    </a:lnTo>
                    <a:lnTo>
                      <a:pt x="229" y="180"/>
                    </a:lnTo>
                    <a:lnTo>
                      <a:pt x="226" y="180"/>
                    </a:lnTo>
                    <a:lnTo>
                      <a:pt x="226" y="178"/>
                    </a:lnTo>
                    <a:lnTo>
                      <a:pt x="229" y="178"/>
                    </a:lnTo>
                    <a:lnTo>
                      <a:pt x="229" y="176"/>
                    </a:lnTo>
                    <a:lnTo>
                      <a:pt x="228" y="176"/>
                    </a:lnTo>
                    <a:lnTo>
                      <a:pt x="229" y="174"/>
                    </a:lnTo>
                    <a:lnTo>
                      <a:pt x="227" y="176"/>
                    </a:lnTo>
                    <a:lnTo>
                      <a:pt x="225" y="176"/>
                    </a:lnTo>
                    <a:lnTo>
                      <a:pt x="225" y="186"/>
                    </a:lnTo>
                    <a:lnTo>
                      <a:pt x="224" y="186"/>
                    </a:lnTo>
                    <a:lnTo>
                      <a:pt x="225" y="184"/>
                    </a:lnTo>
                    <a:lnTo>
                      <a:pt x="225" y="186"/>
                    </a:lnTo>
                    <a:lnTo>
                      <a:pt x="225" y="176"/>
                    </a:lnTo>
                    <a:lnTo>
                      <a:pt x="224" y="174"/>
                    </a:lnTo>
                    <a:lnTo>
                      <a:pt x="225" y="172"/>
                    </a:lnTo>
                    <a:lnTo>
                      <a:pt x="227" y="172"/>
                    </a:lnTo>
                    <a:lnTo>
                      <a:pt x="225" y="170"/>
                    </a:lnTo>
                    <a:lnTo>
                      <a:pt x="228" y="170"/>
                    </a:lnTo>
                    <a:lnTo>
                      <a:pt x="230" y="168"/>
                    </a:lnTo>
                    <a:lnTo>
                      <a:pt x="231" y="170"/>
                    </a:lnTo>
                    <a:lnTo>
                      <a:pt x="229" y="172"/>
                    </a:lnTo>
                    <a:lnTo>
                      <a:pt x="227" y="172"/>
                    </a:lnTo>
                    <a:lnTo>
                      <a:pt x="228" y="174"/>
                    </a:lnTo>
                    <a:lnTo>
                      <a:pt x="229" y="174"/>
                    </a:lnTo>
                    <a:lnTo>
                      <a:pt x="231" y="174"/>
                    </a:lnTo>
                    <a:lnTo>
                      <a:pt x="231" y="160"/>
                    </a:lnTo>
                    <a:lnTo>
                      <a:pt x="230" y="160"/>
                    </a:lnTo>
                    <a:lnTo>
                      <a:pt x="230" y="162"/>
                    </a:lnTo>
                    <a:lnTo>
                      <a:pt x="229" y="164"/>
                    </a:lnTo>
                    <a:lnTo>
                      <a:pt x="227" y="164"/>
                    </a:lnTo>
                    <a:lnTo>
                      <a:pt x="226" y="162"/>
                    </a:lnTo>
                    <a:lnTo>
                      <a:pt x="230" y="160"/>
                    </a:lnTo>
                    <a:lnTo>
                      <a:pt x="230" y="162"/>
                    </a:lnTo>
                    <a:lnTo>
                      <a:pt x="230" y="160"/>
                    </a:lnTo>
                    <a:lnTo>
                      <a:pt x="229" y="158"/>
                    </a:lnTo>
                    <a:lnTo>
                      <a:pt x="226" y="158"/>
                    </a:lnTo>
                    <a:lnTo>
                      <a:pt x="226" y="156"/>
                    </a:lnTo>
                    <a:lnTo>
                      <a:pt x="227" y="156"/>
                    </a:lnTo>
                    <a:lnTo>
                      <a:pt x="231" y="158"/>
                    </a:lnTo>
                    <a:lnTo>
                      <a:pt x="233" y="156"/>
                    </a:lnTo>
                    <a:lnTo>
                      <a:pt x="232" y="154"/>
                    </a:lnTo>
                    <a:lnTo>
                      <a:pt x="225" y="154"/>
                    </a:lnTo>
                    <a:lnTo>
                      <a:pt x="224" y="152"/>
                    </a:lnTo>
                    <a:lnTo>
                      <a:pt x="225" y="152"/>
                    </a:lnTo>
                    <a:lnTo>
                      <a:pt x="225" y="150"/>
                    </a:lnTo>
                    <a:lnTo>
                      <a:pt x="227" y="150"/>
                    </a:lnTo>
                    <a:lnTo>
                      <a:pt x="227" y="152"/>
                    </a:lnTo>
                    <a:lnTo>
                      <a:pt x="233" y="152"/>
                    </a:lnTo>
                    <a:lnTo>
                      <a:pt x="235" y="154"/>
                    </a:lnTo>
                    <a:lnTo>
                      <a:pt x="235" y="151"/>
                    </a:lnTo>
                    <a:lnTo>
                      <a:pt x="233" y="150"/>
                    </a:lnTo>
                    <a:lnTo>
                      <a:pt x="230" y="150"/>
                    </a:lnTo>
                    <a:lnTo>
                      <a:pt x="229" y="148"/>
                    </a:lnTo>
                    <a:lnTo>
                      <a:pt x="235" y="148"/>
                    </a:lnTo>
                    <a:lnTo>
                      <a:pt x="237" y="150"/>
                    </a:lnTo>
                    <a:lnTo>
                      <a:pt x="237" y="144"/>
                    </a:lnTo>
                    <a:lnTo>
                      <a:pt x="234" y="144"/>
                    </a:lnTo>
                    <a:lnTo>
                      <a:pt x="235" y="142"/>
                    </a:lnTo>
                    <a:lnTo>
                      <a:pt x="233" y="142"/>
                    </a:lnTo>
                    <a:lnTo>
                      <a:pt x="235" y="138"/>
                    </a:lnTo>
                    <a:lnTo>
                      <a:pt x="234" y="138"/>
                    </a:lnTo>
                    <a:lnTo>
                      <a:pt x="235" y="136"/>
                    </a:lnTo>
                    <a:lnTo>
                      <a:pt x="237" y="136"/>
                    </a:lnTo>
                    <a:lnTo>
                      <a:pt x="240" y="136"/>
                    </a:lnTo>
                    <a:lnTo>
                      <a:pt x="239" y="138"/>
                    </a:lnTo>
                    <a:lnTo>
                      <a:pt x="240" y="138"/>
                    </a:lnTo>
                    <a:lnTo>
                      <a:pt x="241" y="136"/>
                    </a:lnTo>
                    <a:lnTo>
                      <a:pt x="242" y="136"/>
                    </a:lnTo>
                    <a:lnTo>
                      <a:pt x="243" y="138"/>
                    </a:lnTo>
                    <a:lnTo>
                      <a:pt x="243" y="140"/>
                    </a:lnTo>
                    <a:lnTo>
                      <a:pt x="243" y="138"/>
                    </a:lnTo>
                    <a:lnTo>
                      <a:pt x="247" y="138"/>
                    </a:lnTo>
                    <a:lnTo>
                      <a:pt x="245" y="136"/>
                    </a:lnTo>
                    <a:lnTo>
                      <a:pt x="247" y="136"/>
                    </a:lnTo>
                    <a:lnTo>
                      <a:pt x="247" y="138"/>
                    </a:lnTo>
                    <a:lnTo>
                      <a:pt x="247" y="132"/>
                    </a:lnTo>
                    <a:lnTo>
                      <a:pt x="244" y="134"/>
                    </a:lnTo>
                    <a:lnTo>
                      <a:pt x="244" y="132"/>
                    </a:lnTo>
                    <a:lnTo>
                      <a:pt x="246" y="130"/>
                    </a:lnTo>
                    <a:lnTo>
                      <a:pt x="247" y="132"/>
                    </a:lnTo>
                    <a:lnTo>
                      <a:pt x="247" y="126"/>
                    </a:lnTo>
                    <a:lnTo>
                      <a:pt x="246" y="126"/>
                    </a:lnTo>
                    <a:lnTo>
                      <a:pt x="246" y="124"/>
                    </a:lnTo>
                    <a:lnTo>
                      <a:pt x="248" y="124"/>
                    </a:lnTo>
                    <a:lnTo>
                      <a:pt x="249" y="122"/>
                    </a:lnTo>
                    <a:lnTo>
                      <a:pt x="251" y="122"/>
                    </a:lnTo>
                    <a:lnTo>
                      <a:pt x="252" y="124"/>
                    </a:lnTo>
                    <a:lnTo>
                      <a:pt x="252" y="116"/>
                    </a:lnTo>
                    <a:lnTo>
                      <a:pt x="250" y="116"/>
                    </a:lnTo>
                    <a:lnTo>
                      <a:pt x="247" y="118"/>
                    </a:lnTo>
                    <a:lnTo>
                      <a:pt x="245" y="114"/>
                    </a:lnTo>
                    <a:lnTo>
                      <a:pt x="245" y="118"/>
                    </a:lnTo>
                    <a:lnTo>
                      <a:pt x="248" y="120"/>
                    </a:lnTo>
                    <a:lnTo>
                      <a:pt x="245" y="120"/>
                    </a:lnTo>
                    <a:lnTo>
                      <a:pt x="245" y="124"/>
                    </a:lnTo>
                    <a:lnTo>
                      <a:pt x="244" y="126"/>
                    </a:lnTo>
                    <a:lnTo>
                      <a:pt x="243" y="126"/>
                    </a:lnTo>
                    <a:lnTo>
                      <a:pt x="243" y="132"/>
                    </a:lnTo>
                    <a:lnTo>
                      <a:pt x="239" y="132"/>
                    </a:lnTo>
                    <a:lnTo>
                      <a:pt x="239" y="134"/>
                    </a:lnTo>
                    <a:lnTo>
                      <a:pt x="237" y="134"/>
                    </a:lnTo>
                    <a:lnTo>
                      <a:pt x="238" y="132"/>
                    </a:lnTo>
                    <a:lnTo>
                      <a:pt x="234" y="132"/>
                    </a:lnTo>
                    <a:lnTo>
                      <a:pt x="234" y="138"/>
                    </a:lnTo>
                    <a:lnTo>
                      <a:pt x="231" y="138"/>
                    </a:lnTo>
                    <a:lnTo>
                      <a:pt x="231" y="144"/>
                    </a:lnTo>
                    <a:lnTo>
                      <a:pt x="230" y="146"/>
                    </a:lnTo>
                    <a:lnTo>
                      <a:pt x="229" y="144"/>
                    </a:lnTo>
                    <a:lnTo>
                      <a:pt x="231" y="144"/>
                    </a:lnTo>
                    <a:lnTo>
                      <a:pt x="231" y="138"/>
                    </a:lnTo>
                    <a:lnTo>
                      <a:pt x="228" y="138"/>
                    </a:lnTo>
                    <a:lnTo>
                      <a:pt x="228" y="136"/>
                    </a:lnTo>
                    <a:lnTo>
                      <a:pt x="233" y="136"/>
                    </a:lnTo>
                    <a:lnTo>
                      <a:pt x="234" y="138"/>
                    </a:lnTo>
                    <a:lnTo>
                      <a:pt x="234" y="132"/>
                    </a:lnTo>
                    <a:lnTo>
                      <a:pt x="233" y="130"/>
                    </a:lnTo>
                    <a:lnTo>
                      <a:pt x="232" y="130"/>
                    </a:lnTo>
                    <a:lnTo>
                      <a:pt x="233" y="128"/>
                    </a:lnTo>
                    <a:lnTo>
                      <a:pt x="234" y="128"/>
                    </a:lnTo>
                    <a:lnTo>
                      <a:pt x="234" y="130"/>
                    </a:lnTo>
                    <a:lnTo>
                      <a:pt x="237" y="130"/>
                    </a:lnTo>
                    <a:lnTo>
                      <a:pt x="237" y="128"/>
                    </a:lnTo>
                    <a:lnTo>
                      <a:pt x="240" y="130"/>
                    </a:lnTo>
                    <a:lnTo>
                      <a:pt x="242" y="130"/>
                    </a:lnTo>
                    <a:lnTo>
                      <a:pt x="243" y="132"/>
                    </a:lnTo>
                    <a:lnTo>
                      <a:pt x="243" y="126"/>
                    </a:lnTo>
                    <a:lnTo>
                      <a:pt x="241" y="126"/>
                    </a:lnTo>
                    <a:lnTo>
                      <a:pt x="241" y="124"/>
                    </a:lnTo>
                    <a:lnTo>
                      <a:pt x="241" y="122"/>
                    </a:lnTo>
                    <a:lnTo>
                      <a:pt x="241" y="120"/>
                    </a:lnTo>
                    <a:lnTo>
                      <a:pt x="242" y="120"/>
                    </a:lnTo>
                    <a:lnTo>
                      <a:pt x="242" y="122"/>
                    </a:lnTo>
                    <a:lnTo>
                      <a:pt x="244" y="122"/>
                    </a:lnTo>
                    <a:lnTo>
                      <a:pt x="245" y="124"/>
                    </a:lnTo>
                    <a:lnTo>
                      <a:pt x="245" y="120"/>
                    </a:lnTo>
                    <a:lnTo>
                      <a:pt x="244" y="120"/>
                    </a:lnTo>
                    <a:lnTo>
                      <a:pt x="244" y="118"/>
                    </a:lnTo>
                    <a:lnTo>
                      <a:pt x="243" y="118"/>
                    </a:lnTo>
                    <a:lnTo>
                      <a:pt x="242" y="116"/>
                    </a:lnTo>
                    <a:lnTo>
                      <a:pt x="243" y="114"/>
                    </a:lnTo>
                    <a:lnTo>
                      <a:pt x="241" y="112"/>
                    </a:lnTo>
                    <a:lnTo>
                      <a:pt x="242" y="112"/>
                    </a:lnTo>
                    <a:lnTo>
                      <a:pt x="242" y="110"/>
                    </a:lnTo>
                    <a:lnTo>
                      <a:pt x="245" y="112"/>
                    </a:lnTo>
                    <a:lnTo>
                      <a:pt x="246" y="112"/>
                    </a:lnTo>
                    <a:lnTo>
                      <a:pt x="246" y="114"/>
                    </a:lnTo>
                    <a:lnTo>
                      <a:pt x="252" y="114"/>
                    </a:lnTo>
                    <a:lnTo>
                      <a:pt x="251" y="113"/>
                    </a:lnTo>
                    <a:lnTo>
                      <a:pt x="251" y="110"/>
                    </a:lnTo>
                    <a:lnTo>
                      <a:pt x="256" y="110"/>
                    </a:lnTo>
                    <a:lnTo>
                      <a:pt x="256" y="108"/>
                    </a:lnTo>
                    <a:lnTo>
                      <a:pt x="256" y="106"/>
                    </a:lnTo>
                    <a:lnTo>
                      <a:pt x="256" y="104"/>
                    </a:lnTo>
                    <a:lnTo>
                      <a:pt x="251" y="104"/>
                    </a:lnTo>
                    <a:lnTo>
                      <a:pt x="250" y="104"/>
                    </a:lnTo>
                    <a:lnTo>
                      <a:pt x="251" y="102"/>
                    </a:lnTo>
                    <a:lnTo>
                      <a:pt x="251" y="104"/>
                    </a:lnTo>
                    <a:lnTo>
                      <a:pt x="253" y="102"/>
                    </a:lnTo>
                    <a:lnTo>
                      <a:pt x="256" y="102"/>
                    </a:lnTo>
                    <a:lnTo>
                      <a:pt x="256" y="90"/>
                    </a:lnTo>
                    <a:lnTo>
                      <a:pt x="257" y="87"/>
                    </a:lnTo>
                    <a:lnTo>
                      <a:pt x="256" y="88"/>
                    </a:lnTo>
                    <a:lnTo>
                      <a:pt x="254" y="88"/>
                    </a:lnTo>
                    <a:lnTo>
                      <a:pt x="254" y="96"/>
                    </a:lnTo>
                    <a:lnTo>
                      <a:pt x="252" y="96"/>
                    </a:lnTo>
                    <a:lnTo>
                      <a:pt x="252" y="94"/>
                    </a:lnTo>
                    <a:lnTo>
                      <a:pt x="254" y="94"/>
                    </a:lnTo>
                    <a:lnTo>
                      <a:pt x="254" y="96"/>
                    </a:lnTo>
                    <a:lnTo>
                      <a:pt x="254" y="88"/>
                    </a:lnTo>
                    <a:lnTo>
                      <a:pt x="253" y="86"/>
                    </a:lnTo>
                    <a:lnTo>
                      <a:pt x="257" y="86"/>
                    </a:lnTo>
                    <a:lnTo>
                      <a:pt x="259" y="82"/>
                    </a:lnTo>
                    <a:lnTo>
                      <a:pt x="256" y="82"/>
                    </a:lnTo>
                    <a:lnTo>
                      <a:pt x="257" y="80"/>
                    </a:lnTo>
                    <a:lnTo>
                      <a:pt x="259" y="82"/>
                    </a:lnTo>
                    <a:lnTo>
                      <a:pt x="260" y="82"/>
                    </a:lnTo>
                    <a:lnTo>
                      <a:pt x="261" y="78"/>
                    </a:lnTo>
                    <a:lnTo>
                      <a:pt x="263" y="76"/>
                    </a:lnTo>
                    <a:lnTo>
                      <a:pt x="266" y="74"/>
                    </a:lnTo>
                    <a:lnTo>
                      <a:pt x="266" y="72"/>
                    </a:lnTo>
                    <a:lnTo>
                      <a:pt x="267" y="72"/>
                    </a:lnTo>
                    <a:lnTo>
                      <a:pt x="269" y="70"/>
                    </a:lnTo>
                    <a:lnTo>
                      <a:pt x="272" y="68"/>
                    </a:lnTo>
                    <a:lnTo>
                      <a:pt x="278" y="66"/>
                    </a:lnTo>
                    <a:lnTo>
                      <a:pt x="279" y="64"/>
                    </a:lnTo>
                    <a:lnTo>
                      <a:pt x="279" y="66"/>
                    </a:lnTo>
                    <a:lnTo>
                      <a:pt x="285" y="66"/>
                    </a:lnTo>
                    <a:lnTo>
                      <a:pt x="285" y="64"/>
                    </a:lnTo>
                    <a:lnTo>
                      <a:pt x="286" y="64"/>
                    </a:lnTo>
                    <a:lnTo>
                      <a:pt x="286" y="66"/>
                    </a:lnTo>
                    <a:lnTo>
                      <a:pt x="286" y="64"/>
                    </a:lnTo>
                    <a:lnTo>
                      <a:pt x="298" y="64"/>
                    </a:lnTo>
                    <a:lnTo>
                      <a:pt x="307" y="70"/>
                    </a:lnTo>
                    <a:lnTo>
                      <a:pt x="313" y="80"/>
                    </a:lnTo>
                    <a:lnTo>
                      <a:pt x="313" y="78"/>
                    </a:lnTo>
                    <a:lnTo>
                      <a:pt x="316" y="78"/>
                    </a:lnTo>
                    <a:lnTo>
                      <a:pt x="316" y="80"/>
                    </a:lnTo>
                    <a:lnTo>
                      <a:pt x="315" y="82"/>
                    </a:lnTo>
                    <a:lnTo>
                      <a:pt x="314" y="80"/>
                    </a:lnTo>
                    <a:lnTo>
                      <a:pt x="314" y="82"/>
                    </a:lnTo>
                    <a:lnTo>
                      <a:pt x="315" y="82"/>
                    </a:lnTo>
                    <a:lnTo>
                      <a:pt x="315" y="84"/>
                    </a:lnTo>
                    <a:lnTo>
                      <a:pt x="316" y="82"/>
                    </a:lnTo>
                    <a:lnTo>
                      <a:pt x="317" y="84"/>
                    </a:lnTo>
                    <a:lnTo>
                      <a:pt x="316" y="84"/>
                    </a:lnTo>
                    <a:lnTo>
                      <a:pt x="316" y="86"/>
                    </a:lnTo>
                    <a:lnTo>
                      <a:pt x="317" y="90"/>
                    </a:lnTo>
                    <a:lnTo>
                      <a:pt x="317" y="92"/>
                    </a:lnTo>
                    <a:lnTo>
                      <a:pt x="317" y="94"/>
                    </a:lnTo>
                    <a:lnTo>
                      <a:pt x="318" y="94"/>
                    </a:lnTo>
                    <a:lnTo>
                      <a:pt x="318" y="100"/>
                    </a:lnTo>
                    <a:lnTo>
                      <a:pt x="318" y="98"/>
                    </a:lnTo>
                    <a:lnTo>
                      <a:pt x="319" y="98"/>
                    </a:lnTo>
                    <a:lnTo>
                      <a:pt x="320" y="100"/>
                    </a:lnTo>
                    <a:lnTo>
                      <a:pt x="321" y="102"/>
                    </a:lnTo>
                    <a:lnTo>
                      <a:pt x="318" y="102"/>
                    </a:lnTo>
                    <a:lnTo>
                      <a:pt x="319" y="104"/>
                    </a:lnTo>
                    <a:lnTo>
                      <a:pt x="321" y="104"/>
                    </a:lnTo>
                    <a:lnTo>
                      <a:pt x="319" y="106"/>
                    </a:lnTo>
                    <a:lnTo>
                      <a:pt x="321" y="106"/>
                    </a:lnTo>
                    <a:lnTo>
                      <a:pt x="321" y="108"/>
                    </a:lnTo>
                    <a:lnTo>
                      <a:pt x="320" y="108"/>
                    </a:lnTo>
                    <a:lnTo>
                      <a:pt x="320" y="116"/>
                    </a:lnTo>
                    <a:lnTo>
                      <a:pt x="320" y="118"/>
                    </a:lnTo>
                    <a:lnTo>
                      <a:pt x="319" y="118"/>
                    </a:lnTo>
                    <a:lnTo>
                      <a:pt x="319" y="116"/>
                    </a:lnTo>
                    <a:lnTo>
                      <a:pt x="320" y="116"/>
                    </a:lnTo>
                    <a:lnTo>
                      <a:pt x="320" y="108"/>
                    </a:lnTo>
                    <a:lnTo>
                      <a:pt x="319" y="108"/>
                    </a:lnTo>
                    <a:lnTo>
                      <a:pt x="320" y="110"/>
                    </a:lnTo>
                    <a:lnTo>
                      <a:pt x="318" y="110"/>
                    </a:lnTo>
                    <a:lnTo>
                      <a:pt x="318" y="120"/>
                    </a:lnTo>
                    <a:lnTo>
                      <a:pt x="320" y="120"/>
                    </a:lnTo>
                    <a:lnTo>
                      <a:pt x="321" y="118"/>
                    </a:lnTo>
                    <a:lnTo>
                      <a:pt x="322" y="118"/>
                    </a:lnTo>
                    <a:lnTo>
                      <a:pt x="322" y="120"/>
                    </a:lnTo>
                    <a:lnTo>
                      <a:pt x="324" y="120"/>
                    </a:lnTo>
                    <a:lnTo>
                      <a:pt x="325" y="122"/>
                    </a:lnTo>
                    <a:lnTo>
                      <a:pt x="322" y="122"/>
                    </a:lnTo>
                    <a:lnTo>
                      <a:pt x="322" y="134"/>
                    </a:lnTo>
                    <a:lnTo>
                      <a:pt x="322" y="136"/>
                    </a:lnTo>
                    <a:lnTo>
                      <a:pt x="321" y="136"/>
                    </a:lnTo>
                    <a:lnTo>
                      <a:pt x="321" y="134"/>
                    </a:lnTo>
                    <a:lnTo>
                      <a:pt x="322" y="134"/>
                    </a:lnTo>
                    <a:lnTo>
                      <a:pt x="322" y="122"/>
                    </a:lnTo>
                    <a:lnTo>
                      <a:pt x="321" y="122"/>
                    </a:lnTo>
                    <a:lnTo>
                      <a:pt x="320" y="120"/>
                    </a:lnTo>
                    <a:lnTo>
                      <a:pt x="319" y="122"/>
                    </a:lnTo>
                    <a:lnTo>
                      <a:pt x="318" y="122"/>
                    </a:lnTo>
                    <a:lnTo>
                      <a:pt x="318" y="132"/>
                    </a:lnTo>
                    <a:lnTo>
                      <a:pt x="318" y="134"/>
                    </a:lnTo>
                    <a:lnTo>
                      <a:pt x="318" y="140"/>
                    </a:lnTo>
                    <a:lnTo>
                      <a:pt x="319" y="142"/>
                    </a:lnTo>
                    <a:lnTo>
                      <a:pt x="318" y="142"/>
                    </a:lnTo>
                    <a:lnTo>
                      <a:pt x="318" y="144"/>
                    </a:lnTo>
                    <a:lnTo>
                      <a:pt x="319" y="144"/>
                    </a:lnTo>
                    <a:lnTo>
                      <a:pt x="320" y="146"/>
                    </a:lnTo>
                    <a:lnTo>
                      <a:pt x="322" y="146"/>
                    </a:lnTo>
                    <a:lnTo>
                      <a:pt x="323" y="144"/>
                    </a:lnTo>
                    <a:lnTo>
                      <a:pt x="323" y="146"/>
                    </a:lnTo>
                    <a:lnTo>
                      <a:pt x="321" y="148"/>
                    </a:lnTo>
                    <a:lnTo>
                      <a:pt x="318" y="148"/>
                    </a:lnTo>
                    <a:lnTo>
                      <a:pt x="318" y="152"/>
                    </a:lnTo>
                    <a:lnTo>
                      <a:pt x="320" y="152"/>
                    </a:lnTo>
                    <a:lnTo>
                      <a:pt x="318" y="154"/>
                    </a:lnTo>
                    <a:lnTo>
                      <a:pt x="318" y="166"/>
                    </a:lnTo>
                    <a:lnTo>
                      <a:pt x="319" y="166"/>
                    </a:lnTo>
                    <a:lnTo>
                      <a:pt x="319" y="168"/>
                    </a:lnTo>
                    <a:lnTo>
                      <a:pt x="318" y="168"/>
                    </a:lnTo>
                    <a:lnTo>
                      <a:pt x="318" y="202"/>
                    </a:lnTo>
                    <a:lnTo>
                      <a:pt x="318" y="200"/>
                    </a:lnTo>
                    <a:lnTo>
                      <a:pt x="320" y="200"/>
                    </a:lnTo>
                    <a:lnTo>
                      <a:pt x="321" y="202"/>
                    </a:lnTo>
                    <a:lnTo>
                      <a:pt x="322" y="200"/>
                    </a:lnTo>
                    <a:lnTo>
                      <a:pt x="324" y="200"/>
                    </a:lnTo>
                    <a:lnTo>
                      <a:pt x="325" y="202"/>
                    </a:lnTo>
                    <a:lnTo>
                      <a:pt x="327" y="202"/>
                    </a:lnTo>
                    <a:lnTo>
                      <a:pt x="327" y="204"/>
                    </a:lnTo>
                    <a:lnTo>
                      <a:pt x="327" y="210"/>
                    </a:lnTo>
                    <a:lnTo>
                      <a:pt x="326" y="212"/>
                    </a:lnTo>
                    <a:lnTo>
                      <a:pt x="325" y="212"/>
                    </a:lnTo>
                    <a:lnTo>
                      <a:pt x="325" y="214"/>
                    </a:lnTo>
                    <a:lnTo>
                      <a:pt x="325" y="216"/>
                    </a:lnTo>
                    <a:lnTo>
                      <a:pt x="320" y="216"/>
                    </a:lnTo>
                    <a:lnTo>
                      <a:pt x="319" y="214"/>
                    </a:lnTo>
                    <a:lnTo>
                      <a:pt x="325" y="214"/>
                    </a:lnTo>
                    <a:lnTo>
                      <a:pt x="325" y="212"/>
                    </a:lnTo>
                    <a:lnTo>
                      <a:pt x="325" y="210"/>
                    </a:lnTo>
                    <a:lnTo>
                      <a:pt x="327" y="210"/>
                    </a:lnTo>
                    <a:lnTo>
                      <a:pt x="327" y="204"/>
                    </a:lnTo>
                    <a:lnTo>
                      <a:pt x="324" y="204"/>
                    </a:lnTo>
                    <a:lnTo>
                      <a:pt x="324" y="202"/>
                    </a:lnTo>
                    <a:lnTo>
                      <a:pt x="323" y="202"/>
                    </a:lnTo>
                    <a:lnTo>
                      <a:pt x="322" y="204"/>
                    </a:lnTo>
                    <a:lnTo>
                      <a:pt x="322" y="206"/>
                    </a:lnTo>
                    <a:lnTo>
                      <a:pt x="321" y="206"/>
                    </a:lnTo>
                    <a:lnTo>
                      <a:pt x="321" y="204"/>
                    </a:lnTo>
                    <a:lnTo>
                      <a:pt x="319" y="204"/>
                    </a:lnTo>
                    <a:lnTo>
                      <a:pt x="320" y="202"/>
                    </a:lnTo>
                    <a:lnTo>
                      <a:pt x="318" y="202"/>
                    </a:lnTo>
                    <a:lnTo>
                      <a:pt x="318" y="210"/>
                    </a:lnTo>
                    <a:lnTo>
                      <a:pt x="318" y="208"/>
                    </a:lnTo>
                    <a:lnTo>
                      <a:pt x="318" y="210"/>
                    </a:lnTo>
                    <a:lnTo>
                      <a:pt x="318" y="212"/>
                    </a:lnTo>
                    <a:lnTo>
                      <a:pt x="318" y="218"/>
                    </a:lnTo>
                    <a:lnTo>
                      <a:pt x="322" y="218"/>
                    </a:lnTo>
                    <a:lnTo>
                      <a:pt x="323" y="220"/>
                    </a:lnTo>
                    <a:lnTo>
                      <a:pt x="324" y="218"/>
                    </a:lnTo>
                    <a:lnTo>
                      <a:pt x="326" y="218"/>
                    </a:lnTo>
                    <a:lnTo>
                      <a:pt x="329" y="216"/>
                    </a:lnTo>
                    <a:lnTo>
                      <a:pt x="331" y="218"/>
                    </a:lnTo>
                    <a:lnTo>
                      <a:pt x="331" y="220"/>
                    </a:lnTo>
                    <a:lnTo>
                      <a:pt x="331" y="210"/>
                    </a:lnTo>
                    <a:lnTo>
                      <a:pt x="330" y="210"/>
                    </a:lnTo>
                    <a:lnTo>
                      <a:pt x="328" y="212"/>
                    </a:lnTo>
                    <a:lnTo>
                      <a:pt x="327" y="210"/>
                    </a:lnTo>
                    <a:lnTo>
                      <a:pt x="329" y="208"/>
                    </a:lnTo>
                    <a:lnTo>
                      <a:pt x="331" y="210"/>
                    </a:lnTo>
                    <a:lnTo>
                      <a:pt x="331" y="206"/>
                    </a:lnTo>
                    <a:lnTo>
                      <a:pt x="332" y="204"/>
                    </a:lnTo>
                    <a:lnTo>
                      <a:pt x="336" y="204"/>
                    </a:lnTo>
                    <a:lnTo>
                      <a:pt x="337" y="206"/>
                    </a:lnTo>
                    <a:lnTo>
                      <a:pt x="337" y="188"/>
                    </a:lnTo>
                    <a:lnTo>
                      <a:pt x="336" y="188"/>
                    </a:lnTo>
                    <a:lnTo>
                      <a:pt x="336" y="192"/>
                    </a:lnTo>
                    <a:lnTo>
                      <a:pt x="335" y="192"/>
                    </a:lnTo>
                    <a:lnTo>
                      <a:pt x="335" y="198"/>
                    </a:lnTo>
                    <a:lnTo>
                      <a:pt x="334" y="198"/>
                    </a:lnTo>
                    <a:lnTo>
                      <a:pt x="333" y="200"/>
                    </a:lnTo>
                    <a:lnTo>
                      <a:pt x="332" y="200"/>
                    </a:lnTo>
                    <a:lnTo>
                      <a:pt x="332" y="202"/>
                    </a:lnTo>
                    <a:lnTo>
                      <a:pt x="331" y="202"/>
                    </a:lnTo>
                    <a:lnTo>
                      <a:pt x="331" y="204"/>
                    </a:lnTo>
                    <a:lnTo>
                      <a:pt x="329" y="204"/>
                    </a:lnTo>
                    <a:lnTo>
                      <a:pt x="328" y="202"/>
                    </a:lnTo>
                    <a:lnTo>
                      <a:pt x="329" y="200"/>
                    </a:lnTo>
                    <a:lnTo>
                      <a:pt x="332" y="202"/>
                    </a:lnTo>
                    <a:lnTo>
                      <a:pt x="332" y="200"/>
                    </a:lnTo>
                    <a:lnTo>
                      <a:pt x="331" y="200"/>
                    </a:lnTo>
                    <a:lnTo>
                      <a:pt x="331" y="198"/>
                    </a:lnTo>
                    <a:lnTo>
                      <a:pt x="332" y="198"/>
                    </a:lnTo>
                    <a:lnTo>
                      <a:pt x="332" y="196"/>
                    </a:lnTo>
                    <a:lnTo>
                      <a:pt x="332" y="194"/>
                    </a:lnTo>
                    <a:lnTo>
                      <a:pt x="334" y="194"/>
                    </a:lnTo>
                    <a:lnTo>
                      <a:pt x="333" y="196"/>
                    </a:lnTo>
                    <a:lnTo>
                      <a:pt x="335" y="196"/>
                    </a:lnTo>
                    <a:lnTo>
                      <a:pt x="335" y="198"/>
                    </a:lnTo>
                    <a:lnTo>
                      <a:pt x="335" y="192"/>
                    </a:lnTo>
                    <a:lnTo>
                      <a:pt x="332" y="192"/>
                    </a:lnTo>
                    <a:lnTo>
                      <a:pt x="333" y="190"/>
                    </a:lnTo>
                    <a:lnTo>
                      <a:pt x="336" y="190"/>
                    </a:lnTo>
                    <a:lnTo>
                      <a:pt x="336" y="192"/>
                    </a:lnTo>
                    <a:lnTo>
                      <a:pt x="336" y="188"/>
                    </a:lnTo>
                    <a:lnTo>
                      <a:pt x="335" y="188"/>
                    </a:lnTo>
                    <a:lnTo>
                      <a:pt x="336" y="186"/>
                    </a:lnTo>
                    <a:lnTo>
                      <a:pt x="337" y="186"/>
                    </a:lnTo>
                    <a:lnTo>
                      <a:pt x="337" y="184"/>
                    </a:lnTo>
                    <a:lnTo>
                      <a:pt x="337" y="182"/>
                    </a:lnTo>
                    <a:lnTo>
                      <a:pt x="338" y="182"/>
                    </a:lnTo>
                    <a:lnTo>
                      <a:pt x="339" y="184"/>
                    </a:lnTo>
                    <a:lnTo>
                      <a:pt x="340" y="184"/>
                    </a:lnTo>
                    <a:lnTo>
                      <a:pt x="340" y="176"/>
                    </a:lnTo>
                    <a:lnTo>
                      <a:pt x="339" y="176"/>
                    </a:lnTo>
                    <a:lnTo>
                      <a:pt x="338" y="174"/>
                    </a:lnTo>
                    <a:lnTo>
                      <a:pt x="340" y="174"/>
                    </a:lnTo>
                    <a:lnTo>
                      <a:pt x="340" y="172"/>
                    </a:lnTo>
                    <a:lnTo>
                      <a:pt x="340" y="174"/>
                    </a:lnTo>
                    <a:lnTo>
                      <a:pt x="343" y="174"/>
                    </a:lnTo>
                    <a:lnTo>
                      <a:pt x="343" y="154"/>
                    </a:lnTo>
                    <a:lnTo>
                      <a:pt x="342" y="156"/>
                    </a:lnTo>
                    <a:lnTo>
                      <a:pt x="342" y="168"/>
                    </a:lnTo>
                    <a:lnTo>
                      <a:pt x="342" y="170"/>
                    </a:lnTo>
                    <a:lnTo>
                      <a:pt x="341" y="168"/>
                    </a:lnTo>
                    <a:lnTo>
                      <a:pt x="342" y="168"/>
                    </a:lnTo>
                    <a:lnTo>
                      <a:pt x="342" y="156"/>
                    </a:lnTo>
                    <a:lnTo>
                      <a:pt x="341" y="154"/>
                    </a:lnTo>
                    <a:lnTo>
                      <a:pt x="342" y="154"/>
                    </a:lnTo>
                    <a:lnTo>
                      <a:pt x="344" y="152"/>
                    </a:lnTo>
                    <a:lnTo>
                      <a:pt x="346" y="154"/>
                    </a:lnTo>
                    <a:lnTo>
                      <a:pt x="346" y="151"/>
                    </a:lnTo>
                    <a:lnTo>
                      <a:pt x="345" y="150"/>
                    </a:lnTo>
                    <a:lnTo>
                      <a:pt x="344" y="150"/>
                    </a:lnTo>
                    <a:lnTo>
                      <a:pt x="343" y="148"/>
                    </a:lnTo>
                    <a:lnTo>
                      <a:pt x="340" y="148"/>
                    </a:lnTo>
                    <a:lnTo>
                      <a:pt x="340" y="158"/>
                    </a:lnTo>
                    <a:lnTo>
                      <a:pt x="339" y="158"/>
                    </a:lnTo>
                    <a:lnTo>
                      <a:pt x="339" y="164"/>
                    </a:lnTo>
                    <a:lnTo>
                      <a:pt x="337" y="164"/>
                    </a:lnTo>
                    <a:lnTo>
                      <a:pt x="337" y="162"/>
                    </a:lnTo>
                    <a:lnTo>
                      <a:pt x="338" y="162"/>
                    </a:lnTo>
                    <a:lnTo>
                      <a:pt x="339" y="164"/>
                    </a:lnTo>
                    <a:lnTo>
                      <a:pt x="339" y="158"/>
                    </a:lnTo>
                    <a:lnTo>
                      <a:pt x="337" y="158"/>
                    </a:lnTo>
                    <a:lnTo>
                      <a:pt x="338" y="156"/>
                    </a:lnTo>
                    <a:lnTo>
                      <a:pt x="339" y="156"/>
                    </a:lnTo>
                    <a:lnTo>
                      <a:pt x="340" y="158"/>
                    </a:lnTo>
                    <a:lnTo>
                      <a:pt x="340" y="148"/>
                    </a:lnTo>
                    <a:lnTo>
                      <a:pt x="338" y="148"/>
                    </a:lnTo>
                    <a:lnTo>
                      <a:pt x="337" y="150"/>
                    </a:lnTo>
                    <a:lnTo>
                      <a:pt x="335" y="149"/>
                    </a:lnTo>
                    <a:lnTo>
                      <a:pt x="335" y="154"/>
                    </a:lnTo>
                    <a:lnTo>
                      <a:pt x="335" y="156"/>
                    </a:lnTo>
                    <a:lnTo>
                      <a:pt x="334" y="156"/>
                    </a:lnTo>
                    <a:lnTo>
                      <a:pt x="334" y="162"/>
                    </a:lnTo>
                    <a:lnTo>
                      <a:pt x="331" y="162"/>
                    </a:lnTo>
                    <a:lnTo>
                      <a:pt x="331" y="166"/>
                    </a:lnTo>
                    <a:lnTo>
                      <a:pt x="331" y="167"/>
                    </a:lnTo>
                    <a:lnTo>
                      <a:pt x="331" y="190"/>
                    </a:lnTo>
                    <a:lnTo>
                      <a:pt x="330" y="192"/>
                    </a:lnTo>
                    <a:lnTo>
                      <a:pt x="329" y="190"/>
                    </a:lnTo>
                    <a:lnTo>
                      <a:pt x="331" y="190"/>
                    </a:lnTo>
                    <a:lnTo>
                      <a:pt x="331" y="167"/>
                    </a:lnTo>
                    <a:lnTo>
                      <a:pt x="329" y="168"/>
                    </a:lnTo>
                    <a:lnTo>
                      <a:pt x="329" y="180"/>
                    </a:lnTo>
                    <a:lnTo>
                      <a:pt x="329" y="188"/>
                    </a:lnTo>
                    <a:lnTo>
                      <a:pt x="328" y="188"/>
                    </a:lnTo>
                    <a:lnTo>
                      <a:pt x="328" y="194"/>
                    </a:lnTo>
                    <a:lnTo>
                      <a:pt x="327" y="196"/>
                    </a:lnTo>
                    <a:lnTo>
                      <a:pt x="324" y="194"/>
                    </a:lnTo>
                    <a:lnTo>
                      <a:pt x="328" y="194"/>
                    </a:lnTo>
                    <a:lnTo>
                      <a:pt x="328" y="188"/>
                    </a:lnTo>
                    <a:lnTo>
                      <a:pt x="326" y="188"/>
                    </a:lnTo>
                    <a:lnTo>
                      <a:pt x="326" y="190"/>
                    </a:lnTo>
                    <a:lnTo>
                      <a:pt x="326" y="192"/>
                    </a:lnTo>
                    <a:lnTo>
                      <a:pt x="324" y="192"/>
                    </a:lnTo>
                    <a:lnTo>
                      <a:pt x="324" y="190"/>
                    </a:lnTo>
                    <a:lnTo>
                      <a:pt x="326" y="190"/>
                    </a:lnTo>
                    <a:lnTo>
                      <a:pt x="326" y="188"/>
                    </a:lnTo>
                    <a:lnTo>
                      <a:pt x="326" y="186"/>
                    </a:lnTo>
                    <a:lnTo>
                      <a:pt x="328" y="186"/>
                    </a:lnTo>
                    <a:lnTo>
                      <a:pt x="329" y="188"/>
                    </a:lnTo>
                    <a:lnTo>
                      <a:pt x="329" y="180"/>
                    </a:lnTo>
                    <a:lnTo>
                      <a:pt x="328" y="180"/>
                    </a:lnTo>
                    <a:lnTo>
                      <a:pt x="328" y="182"/>
                    </a:lnTo>
                    <a:lnTo>
                      <a:pt x="327" y="184"/>
                    </a:lnTo>
                    <a:lnTo>
                      <a:pt x="326" y="182"/>
                    </a:lnTo>
                    <a:lnTo>
                      <a:pt x="328" y="182"/>
                    </a:lnTo>
                    <a:lnTo>
                      <a:pt x="328" y="180"/>
                    </a:lnTo>
                    <a:lnTo>
                      <a:pt x="327" y="180"/>
                    </a:lnTo>
                    <a:lnTo>
                      <a:pt x="328" y="178"/>
                    </a:lnTo>
                    <a:lnTo>
                      <a:pt x="329" y="178"/>
                    </a:lnTo>
                    <a:lnTo>
                      <a:pt x="329" y="180"/>
                    </a:lnTo>
                    <a:lnTo>
                      <a:pt x="329" y="168"/>
                    </a:lnTo>
                    <a:lnTo>
                      <a:pt x="328" y="166"/>
                    </a:lnTo>
                    <a:lnTo>
                      <a:pt x="329" y="166"/>
                    </a:lnTo>
                    <a:lnTo>
                      <a:pt x="329" y="164"/>
                    </a:lnTo>
                    <a:lnTo>
                      <a:pt x="331" y="166"/>
                    </a:lnTo>
                    <a:lnTo>
                      <a:pt x="331" y="162"/>
                    </a:lnTo>
                    <a:lnTo>
                      <a:pt x="331" y="160"/>
                    </a:lnTo>
                    <a:lnTo>
                      <a:pt x="334" y="160"/>
                    </a:lnTo>
                    <a:lnTo>
                      <a:pt x="334" y="162"/>
                    </a:lnTo>
                    <a:lnTo>
                      <a:pt x="334" y="156"/>
                    </a:lnTo>
                    <a:lnTo>
                      <a:pt x="333" y="156"/>
                    </a:lnTo>
                    <a:lnTo>
                      <a:pt x="333" y="154"/>
                    </a:lnTo>
                    <a:lnTo>
                      <a:pt x="335" y="154"/>
                    </a:lnTo>
                    <a:lnTo>
                      <a:pt x="335" y="149"/>
                    </a:lnTo>
                    <a:lnTo>
                      <a:pt x="335" y="148"/>
                    </a:lnTo>
                    <a:lnTo>
                      <a:pt x="332" y="148"/>
                    </a:lnTo>
                    <a:lnTo>
                      <a:pt x="332" y="150"/>
                    </a:lnTo>
                    <a:lnTo>
                      <a:pt x="331" y="150"/>
                    </a:lnTo>
                    <a:lnTo>
                      <a:pt x="331" y="154"/>
                    </a:lnTo>
                    <a:lnTo>
                      <a:pt x="331" y="156"/>
                    </a:lnTo>
                    <a:lnTo>
                      <a:pt x="329" y="156"/>
                    </a:lnTo>
                    <a:lnTo>
                      <a:pt x="329" y="164"/>
                    </a:lnTo>
                    <a:lnTo>
                      <a:pt x="328" y="164"/>
                    </a:lnTo>
                    <a:lnTo>
                      <a:pt x="328" y="168"/>
                    </a:lnTo>
                    <a:lnTo>
                      <a:pt x="326" y="168"/>
                    </a:lnTo>
                    <a:lnTo>
                      <a:pt x="326" y="182"/>
                    </a:lnTo>
                    <a:lnTo>
                      <a:pt x="324" y="182"/>
                    </a:lnTo>
                    <a:lnTo>
                      <a:pt x="325" y="180"/>
                    </a:lnTo>
                    <a:lnTo>
                      <a:pt x="326" y="182"/>
                    </a:lnTo>
                    <a:lnTo>
                      <a:pt x="326" y="168"/>
                    </a:lnTo>
                    <a:lnTo>
                      <a:pt x="325" y="168"/>
                    </a:lnTo>
                    <a:lnTo>
                      <a:pt x="325" y="166"/>
                    </a:lnTo>
                    <a:lnTo>
                      <a:pt x="327" y="166"/>
                    </a:lnTo>
                    <a:lnTo>
                      <a:pt x="328" y="168"/>
                    </a:lnTo>
                    <a:lnTo>
                      <a:pt x="328" y="164"/>
                    </a:lnTo>
                    <a:lnTo>
                      <a:pt x="325" y="164"/>
                    </a:lnTo>
                    <a:lnTo>
                      <a:pt x="325" y="172"/>
                    </a:lnTo>
                    <a:lnTo>
                      <a:pt x="323" y="172"/>
                    </a:lnTo>
                    <a:lnTo>
                      <a:pt x="323" y="171"/>
                    </a:lnTo>
                    <a:lnTo>
                      <a:pt x="323" y="186"/>
                    </a:lnTo>
                    <a:lnTo>
                      <a:pt x="321" y="186"/>
                    </a:lnTo>
                    <a:lnTo>
                      <a:pt x="320" y="184"/>
                    </a:lnTo>
                    <a:lnTo>
                      <a:pt x="320" y="182"/>
                    </a:lnTo>
                    <a:lnTo>
                      <a:pt x="321" y="182"/>
                    </a:lnTo>
                    <a:lnTo>
                      <a:pt x="322" y="184"/>
                    </a:lnTo>
                    <a:lnTo>
                      <a:pt x="323" y="186"/>
                    </a:lnTo>
                    <a:lnTo>
                      <a:pt x="323" y="171"/>
                    </a:lnTo>
                    <a:lnTo>
                      <a:pt x="322" y="170"/>
                    </a:lnTo>
                    <a:lnTo>
                      <a:pt x="325" y="170"/>
                    </a:lnTo>
                    <a:lnTo>
                      <a:pt x="325" y="172"/>
                    </a:lnTo>
                    <a:lnTo>
                      <a:pt x="325" y="164"/>
                    </a:lnTo>
                    <a:lnTo>
                      <a:pt x="324" y="164"/>
                    </a:lnTo>
                    <a:lnTo>
                      <a:pt x="322" y="162"/>
                    </a:lnTo>
                    <a:lnTo>
                      <a:pt x="322" y="176"/>
                    </a:lnTo>
                    <a:lnTo>
                      <a:pt x="322" y="178"/>
                    </a:lnTo>
                    <a:lnTo>
                      <a:pt x="321" y="180"/>
                    </a:lnTo>
                    <a:lnTo>
                      <a:pt x="320" y="180"/>
                    </a:lnTo>
                    <a:lnTo>
                      <a:pt x="319" y="178"/>
                    </a:lnTo>
                    <a:lnTo>
                      <a:pt x="319" y="176"/>
                    </a:lnTo>
                    <a:lnTo>
                      <a:pt x="320" y="176"/>
                    </a:lnTo>
                    <a:lnTo>
                      <a:pt x="321" y="174"/>
                    </a:lnTo>
                    <a:lnTo>
                      <a:pt x="322" y="176"/>
                    </a:lnTo>
                    <a:lnTo>
                      <a:pt x="322" y="162"/>
                    </a:lnTo>
                    <a:lnTo>
                      <a:pt x="329" y="162"/>
                    </a:lnTo>
                    <a:lnTo>
                      <a:pt x="329" y="164"/>
                    </a:lnTo>
                    <a:lnTo>
                      <a:pt x="329" y="156"/>
                    </a:lnTo>
                    <a:lnTo>
                      <a:pt x="328" y="154"/>
                    </a:lnTo>
                    <a:lnTo>
                      <a:pt x="329" y="152"/>
                    </a:lnTo>
                    <a:lnTo>
                      <a:pt x="331" y="154"/>
                    </a:lnTo>
                    <a:lnTo>
                      <a:pt x="331" y="150"/>
                    </a:lnTo>
                    <a:lnTo>
                      <a:pt x="330" y="150"/>
                    </a:lnTo>
                    <a:lnTo>
                      <a:pt x="327" y="148"/>
                    </a:lnTo>
                    <a:lnTo>
                      <a:pt x="327" y="154"/>
                    </a:lnTo>
                    <a:lnTo>
                      <a:pt x="326" y="154"/>
                    </a:lnTo>
                    <a:lnTo>
                      <a:pt x="324" y="156"/>
                    </a:lnTo>
                    <a:lnTo>
                      <a:pt x="324" y="158"/>
                    </a:lnTo>
                    <a:lnTo>
                      <a:pt x="323" y="160"/>
                    </a:lnTo>
                    <a:lnTo>
                      <a:pt x="322" y="160"/>
                    </a:lnTo>
                    <a:lnTo>
                      <a:pt x="322" y="164"/>
                    </a:lnTo>
                    <a:lnTo>
                      <a:pt x="321" y="166"/>
                    </a:lnTo>
                    <a:lnTo>
                      <a:pt x="321" y="172"/>
                    </a:lnTo>
                    <a:lnTo>
                      <a:pt x="320" y="172"/>
                    </a:lnTo>
                    <a:lnTo>
                      <a:pt x="319" y="170"/>
                    </a:lnTo>
                    <a:lnTo>
                      <a:pt x="321" y="170"/>
                    </a:lnTo>
                    <a:lnTo>
                      <a:pt x="321" y="172"/>
                    </a:lnTo>
                    <a:lnTo>
                      <a:pt x="321" y="166"/>
                    </a:lnTo>
                    <a:lnTo>
                      <a:pt x="321" y="164"/>
                    </a:lnTo>
                    <a:lnTo>
                      <a:pt x="322" y="164"/>
                    </a:lnTo>
                    <a:lnTo>
                      <a:pt x="322" y="160"/>
                    </a:lnTo>
                    <a:lnTo>
                      <a:pt x="321" y="160"/>
                    </a:lnTo>
                    <a:lnTo>
                      <a:pt x="321" y="158"/>
                    </a:lnTo>
                    <a:lnTo>
                      <a:pt x="322" y="156"/>
                    </a:lnTo>
                    <a:lnTo>
                      <a:pt x="323" y="156"/>
                    </a:lnTo>
                    <a:lnTo>
                      <a:pt x="324" y="158"/>
                    </a:lnTo>
                    <a:lnTo>
                      <a:pt x="324" y="156"/>
                    </a:lnTo>
                    <a:lnTo>
                      <a:pt x="323" y="154"/>
                    </a:lnTo>
                    <a:lnTo>
                      <a:pt x="324" y="154"/>
                    </a:lnTo>
                    <a:lnTo>
                      <a:pt x="325" y="152"/>
                    </a:lnTo>
                    <a:lnTo>
                      <a:pt x="326" y="152"/>
                    </a:lnTo>
                    <a:lnTo>
                      <a:pt x="327" y="154"/>
                    </a:lnTo>
                    <a:lnTo>
                      <a:pt x="327" y="148"/>
                    </a:lnTo>
                    <a:lnTo>
                      <a:pt x="327" y="146"/>
                    </a:lnTo>
                    <a:lnTo>
                      <a:pt x="328" y="146"/>
                    </a:lnTo>
                    <a:lnTo>
                      <a:pt x="329" y="148"/>
                    </a:lnTo>
                    <a:lnTo>
                      <a:pt x="335" y="148"/>
                    </a:lnTo>
                    <a:lnTo>
                      <a:pt x="343" y="148"/>
                    </a:lnTo>
                    <a:lnTo>
                      <a:pt x="344" y="148"/>
                    </a:lnTo>
                    <a:lnTo>
                      <a:pt x="345" y="150"/>
                    </a:lnTo>
                    <a:lnTo>
                      <a:pt x="345" y="148"/>
                    </a:lnTo>
                    <a:lnTo>
                      <a:pt x="350" y="148"/>
                    </a:lnTo>
                    <a:lnTo>
                      <a:pt x="348" y="144"/>
                    </a:lnTo>
                    <a:lnTo>
                      <a:pt x="352" y="144"/>
                    </a:lnTo>
                    <a:lnTo>
                      <a:pt x="350" y="148"/>
                    </a:lnTo>
                    <a:lnTo>
                      <a:pt x="352" y="148"/>
                    </a:lnTo>
                    <a:lnTo>
                      <a:pt x="352" y="142"/>
                    </a:lnTo>
                    <a:lnTo>
                      <a:pt x="351" y="140"/>
                    </a:lnTo>
                    <a:lnTo>
                      <a:pt x="351" y="138"/>
                    </a:lnTo>
                    <a:lnTo>
                      <a:pt x="350" y="138"/>
                    </a:lnTo>
                    <a:lnTo>
                      <a:pt x="350" y="136"/>
                    </a:lnTo>
                    <a:lnTo>
                      <a:pt x="352" y="136"/>
                    </a:lnTo>
                    <a:lnTo>
                      <a:pt x="352" y="138"/>
                    </a:lnTo>
                    <a:lnTo>
                      <a:pt x="353" y="140"/>
                    </a:lnTo>
                    <a:lnTo>
                      <a:pt x="354" y="140"/>
                    </a:lnTo>
                    <a:lnTo>
                      <a:pt x="354" y="130"/>
                    </a:lnTo>
                    <a:lnTo>
                      <a:pt x="353" y="130"/>
                    </a:lnTo>
                    <a:lnTo>
                      <a:pt x="353" y="128"/>
                    </a:lnTo>
                    <a:lnTo>
                      <a:pt x="351" y="128"/>
                    </a:lnTo>
                    <a:lnTo>
                      <a:pt x="351" y="132"/>
                    </a:lnTo>
                    <a:lnTo>
                      <a:pt x="348" y="134"/>
                    </a:lnTo>
                    <a:lnTo>
                      <a:pt x="348" y="138"/>
                    </a:lnTo>
                    <a:lnTo>
                      <a:pt x="348" y="140"/>
                    </a:lnTo>
                    <a:lnTo>
                      <a:pt x="347" y="140"/>
                    </a:lnTo>
                    <a:lnTo>
                      <a:pt x="347" y="142"/>
                    </a:lnTo>
                    <a:lnTo>
                      <a:pt x="347" y="140"/>
                    </a:lnTo>
                    <a:lnTo>
                      <a:pt x="346" y="138"/>
                    </a:lnTo>
                    <a:lnTo>
                      <a:pt x="348" y="138"/>
                    </a:lnTo>
                    <a:lnTo>
                      <a:pt x="348" y="134"/>
                    </a:lnTo>
                    <a:lnTo>
                      <a:pt x="348" y="132"/>
                    </a:lnTo>
                    <a:lnTo>
                      <a:pt x="351" y="132"/>
                    </a:lnTo>
                    <a:lnTo>
                      <a:pt x="351" y="128"/>
                    </a:lnTo>
                    <a:lnTo>
                      <a:pt x="350" y="128"/>
                    </a:lnTo>
                    <a:lnTo>
                      <a:pt x="351" y="126"/>
                    </a:lnTo>
                    <a:lnTo>
                      <a:pt x="349" y="126"/>
                    </a:lnTo>
                    <a:lnTo>
                      <a:pt x="349" y="130"/>
                    </a:lnTo>
                    <a:lnTo>
                      <a:pt x="346" y="130"/>
                    </a:lnTo>
                    <a:lnTo>
                      <a:pt x="346" y="138"/>
                    </a:lnTo>
                    <a:lnTo>
                      <a:pt x="345" y="140"/>
                    </a:lnTo>
                    <a:lnTo>
                      <a:pt x="344" y="138"/>
                    </a:lnTo>
                    <a:lnTo>
                      <a:pt x="346" y="138"/>
                    </a:lnTo>
                    <a:lnTo>
                      <a:pt x="346" y="130"/>
                    </a:lnTo>
                    <a:lnTo>
                      <a:pt x="345" y="130"/>
                    </a:lnTo>
                    <a:lnTo>
                      <a:pt x="345" y="128"/>
                    </a:lnTo>
                    <a:lnTo>
                      <a:pt x="349" y="128"/>
                    </a:lnTo>
                    <a:lnTo>
                      <a:pt x="349" y="130"/>
                    </a:lnTo>
                    <a:lnTo>
                      <a:pt x="349" y="126"/>
                    </a:lnTo>
                    <a:lnTo>
                      <a:pt x="347" y="126"/>
                    </a:lnTo>
                    <a:lnTo>
                      <a:pt x="349" y="124"/>
                    </a:lnTo>
                    <a:lnTo>
                      <a:pt x="344" y="124"/>
                    </a:lnTo>
                    <a:lnTo>
                      <a:pt x="344" y="134"/>
                    </a:lnTo>
                    <a:lnTo>
                      <a:pt x="343" y="136"/>
                    </a:lnTo>
                    <a:lnTo>
                      <a:pt x="342" y="135"/>
                    </a:lnTo>
                    <a:lnTo>
                      <a:pt x="342" y="140"/>
                    </a:lnTo>
                    <a:lnTo>
                      <a:pt x="341" y="140"/>
                    </a:lnTo>
                    <a:lnTo>
                      <a:pt x="341" y="138"/>
                    </a:lnTo>
                    <a:lnTo>
                      <a:pt x="342" y="138"/>
                    </a:lnTo>
                    <a:lnTo>
                      <a:pt x="342" y="140"/>
                    </a:lnTo>
                    <a:lnTo>
                      <a:pt x="342" y="135"/>
                    </a:lnTo>
                    <a:lnTo>
                      <a:pt x="342" y="134"/>
                    </a:lnTo>
                    <a:lnTo>
                      <a:pt x="341" y="134"/>
                    </a:lnTo>
                    <a:lnTo>
                      <a:pt x="340" y="132"/>
                    </a:lnTo>
                    <a:lnTo>
                      <a:pt x="342" y="132"/>
                    </a:lnTo>
                    <a:lnTo>
                      <a:pt x="342" y="134"/>
                    </a:lnTo>
                    <a:lnTo>
                      <a:pt x="344" y="134"/>
                    </a:lnTo>
                    <a:lnTo>
                      <a:pt x="344" y="124"/>
                    </a:lnTo>
                    <a:lnTo>
                      <a:pt x="343" y="124"/>
                    </a:lnTo>
                    <a:lnTo>
                      <a:pt x="343" y="126"/>
                    </a:lnTo>
                    <a:lnTo>
                      <a:pt x="343" y="128"/>
                    </a:lnTo>
                    <a:lnTo>
                      <a:pt x="342" y="128"/>
                    </a:lnTo>
                    <a:lnTo>
                      <a:pt x="342" y="126"/>
                    </a:lnTo>
                    <a:lnTo>
                      <a:pt x="343" y="126"/>
                    </a:lnTo>
                    <a:lnTo>
                      <a:pt x="343" y="124"/>
                    </a:lnTo>
                    <a:lnTo>
                      <a:pt x="342" y="124"/>
                    </a:lnTo>
                    <a:lnTo>
                      <a:pt x="343" y="122"/>
                    </a:lnTo>
                    <a:lnTo>
                      <a:pt x="342" y="120"/>
                    </a:lnTo>
                    <a:lnTo>
                      <a:pt x="342" y="121"/>
                    </a:lnTo>
                    <a:lnTo>
                      <a:pt x="342" y="124"/>
                    </a:lnTo>
                    <a:lnTo>
                      <a:pt x="340" y="126"/>
                    </a:lnTo>
                    <a:lnTo>
                      <a:pt x="340" y="140"/>
                    </a:lnTo>
                    <a:lnTo>
                      <a:pt x="339" y="142"/>
                    </a:lnTo>
                    <a:lnTo>
                      <a:pt x="337" y="140"/>
                    </a:lnTo>
                    <a:lnTo>
                      <a:pt x="340" y="140"/>
                    </a:lnTo>
                    <a:lnTo>
                      <a:pt x="340" y="126"/>
                    </a:lnTo>
                    <a:lnTo>
                      <a:pt x="338" y="126"/>
                    </a:lnTo>
                    <a:lnTo>
                      <a:pt x="338" y="124"/>
                    </a:lnTo>
                    <a:lnTo>
                      <a:pt x="342" y="124"/>
                    </a:lnTo>
                    <a:lnTo>
                      <a:pt x="342" y="121"/>
                    </a:lnTo>
                    <a:lnTo>
                      <a:pt x="340" y="122"/>
                    </a:lnTo>
                    <a:lnTo>
                      <a:pt x="337" y="122"/>
                    </a:lnTo>
                    <a:lnTo>
                      <a:pt x="337" y="121"/>
                    </a:lnTo>
                    <a:lnTo>
                      <a:pt x="337" y="136"/>
                    </a:lnTo>
                    <a:lnTo>
                      <a:pt x="335" y="136"/>
                    </a:lnTo>
                    <a:lnTo>
                      <a:pt x="335" y="142"/>
                    </a:lnTo>
                    <a:lnTo>
                      <a:pt x="334" y="144"/>
                    </a:lnTo>
                    <a:lnTo>
                      <a:pt x="332" y="144"/>
                    </a:lnTo>
                    <a:lnTo>
                      <a:pt x="331" y="146"/>
                    </a:lnTo>
                    <a:lnTo>
                      <a:pt x="330" y="144"/>
                    </a:lnTo>
                    <a:lnTo>
                      <a:pt x="330" y="142"/>
                    </a:lnTo>
                    <a:lnTo>
                      <a:pt x="335" y="142"/>
                    </a:lnTo>
                    <a:lnTo>
                      <a:pt x="335" y="136"/>
                    </a:lnTo>
                    <a:lnTo>
                      <a:pt x="334" y="134"/>
                    </a:lnTo>
                    <a:lnTo>
                      <a:pt x="335" y="132"/>
                    </a:lnTo>
                    <a:lnTo>
                      <a:pt x="336" y="134"/>
                    </a:lnTo>
                    <a:lnTo>
                      <a:pt x="337" y="136"/>
                    </a:lnTo>
                    <a:lnTo>
                      <a:pt x="337" y="121"/>
                    </a:lnTo>
                    <a:lnTo>
                      <a:pt x="336" y="119"/>
                    </a:lnTo>
                    <a:lnTo>
                      <a:pt x="336" y="125"/>
                    </a:lnTo>
                    <a:lnTo>
                      <a:pt x="335" y="126"/>
                    </a:lnTo>
                    <a:lnTo>
                      <a:pt x="333" y="124"/>
                    </a:lnTo>
                    <a:lnTo>
                      <a:pt x="332" y="124"/>
                    </a:lnTo>
                    <a:lnTo>
                      <a:pt x="332" y="126"/>
                    </a:lnTo>
                    <a:lnTo>
                      <a:pt x="330" y="126"/>
                    </a:lnTo>
                    <a:lnTo>
                      <a:pt x="330" y="132"/>
                    </a:lnTo>
                    <a:lnTo>
                      <a:pt x="330" y="130"/>
                    </a:lnTo>
                    <a:lnTo>
                      <a:pt x="330" y="132"/>
                    </a:lnTo>
                    <a:lnTo>
                      <a:pt x="330" y="126"/>
                    </a:lnTo>
                    <a:lnTo>
                      <a:pt x="330" y="128"/>
                    </a:lnTo>
                    <a:lnTo>
                      <a:pt x="329" y="128"/>
                    </a:lnTo>
                    <a:lnTo>
                      <a:pt x="329" y="126"/>
                    </a:lnTo>
                    <a:lnTo>
                      <a:pt x="328" y="126"/>
                    </a:lnTo>
                    <a:lnTo>
                      <a:pt x="328" y="140"/>
                    </a:lnTo>
                    <a:lnTo>
                      <a:pt x="327" y="142"/>
                    </a:lnTo>
                    <a:lnTo>
                      <a:pt x="327" y="144"/>
                    </a:lnTo>
                    <a:lnTo>
                      <a:pt x="327" y="146"/>
                    </a:lnTo>
                    <a:lnTo>
                      <a:pt x="326" y="146"/>
                    </a:lnTo>
                    <a:lnTo>
                      <a:pt x="326" y="150"/>
                    </a:lnTo>
                    <a:lnTo>
                      <a:pt x="324" y="150"/>
                    </a:lnTo>
                    <a:lnTo>
                      <a:pt x="324" y="148"/>
                    </a:lnTo>
                    <a:lnTo>
                      <a:pt x="326" y="148"/>
                    </a:lnTo>
                    <a:lnTo>
                      <a:pt x="326" y="150"/>
                    </a:lnTo>
                    <a:lnTo>
                      <a:pt x="326" y="146"/>
                    </a:lnTo>
                    <a:lnTo>
                      <a:pt x="326" y="144"/>
                    </a:lnTo>
                    <a:lnTo>
                      <a:pt x="327" y="144"/>
                    </a:lnTo>
                    <a:lnTo>
                      <a:pt x="327" y="142"/>
                    </a:lnTo>
                    <a:lnTo>
                      <a:pt x="327" y="140"/>
                    </a:lnTo>
                    <a:lnTo>
                      <a:pt x="328" y="140"/>
                    </a:lnTo>
                    <a:lnTo>
                      <a:pt x="328" y="126"/>
                    </a:lnTo>
                    <a:lnTo>
                      <a:pt x="328" y="130"/>
                    </a:lnTo>
                    <a:lnTo>
                      <a:pt x="327" y="130"/>
                    </a:lnTo>
                    <a:lnTo>
                      <a:pt x="327" y="134"/>
                    </a:lnTo>
                    <a:lnTo>
                      <a:pt x="327" y="136"/>
                    </a:lnTo>
                    <a:lnTo>
                      <a:pt x="326" y="136"/>
                    </a:lnTo>
                    <a:lnTo>
                      <a:pt x="327" y="138"/>
                    </a:lnTo>
                    <a:lnTo>
                      <a:pt x="326" y="138"/>
                    </a:lnTo>
                    <a:lnTo>
                      <a:pt x="326" y="142"/>
                    </a:lnTo>
                    <a:lnTo>
                      <a:pt x="324" y="142"/>
                    </a:lnTo>
                    <a:lnTo>
                      <a:pt x="323" y="140"/>
                    </a:lnTo>
                    <a:lnTo>
                      <a:pt x="322" y="142"/>
                    </a:lnTo>
                    <a:lnTo>
                      <a:pt x="319" y="142"/>
                    </a:lnTo>
                    <a:lnTo>
                      <a:pt x="322" y="140"/>
                    </a:lnTo>
                    <a:lnTo>
                      <a:pt x="323" y="140"/>
                    </a:lnTo>
                    <a:lnTo>
                      <a:pt x="325" y="140"/>
                    </a:lnTo>
                    <a:lnTo>
                      <a:pt x="326" y="142"/>
                    </a:lnTo>
                    <a:lnTo>
                      <a:pt x="326" y="138"/>
                    </a:lnTo>
                    <a:lnTo>
                      <a:pt x="324" y="138"/>
                    </a:lnTo>
                    <a:lnTo>
                      <a:pt x="324" y="136"/>
                    </a:lnTo>
                    <a:lnTo>
                      <a:pt x="325" y="136"/>
                    </a:lnTo>
                    <a:lnTo>
                      <a:pt x="326" y="134"/>
                    </a:lnTo>
                    <a:lnTo>
                      <a:pt x="327" y="134"/>
                    </a:lnTo>
                    <a:lnTo>
                      <a:pt x="327" y="130"/>
                    </a:lnTo>
                    <a:lnTo>
                      <a:pt x="326" y="128"/>
                    </a:lnTo>
                    <a:lnTo>
                      <a:pt x="328" y="128"/>
                    </a:lnTo>
                    <a:lnTo>
                      <a:pt x="328" y="130"/>
                    </a:lnTo>
                    <a:lnTo>
                      <a:pt x="328" y="126"/>
                    </a:lnTo>
                    <a:lnTo>
                      <a:pt x="328" y="124"/>
                    </a:lnTo>
                    <a:lnTo>
                      <a:pt x="330" y="122"/>
                    </a:lnTo>
                    <a:lnTo>
                      <a:pt x="331" y="124"/>
                    </a:lnTo>
                    <a:lnTo>
                      <a:pt x="331" y="122"/>
                    </a:lnTo>
                    <a:lnTo>
                      <a:pt x="336" y="122"/>
                    </a:lnTo>
                    <a:lnTo>
                      <a:pt x="336" y="125"/>
                    </a:lnTo>
                    <a:lnTo>
                      <a:pt x="336" y="119"/>
                    </a:lnTo>
                    <a:lnTo>
                      <a:pt x="336" y="118"/>
                    </a:lnTo>
                    <a:lnTo>
                      <a:pt x="335" y="118"/>
                    </a:lnTo>
                    <a:lnTo>
                      <a:pt x="336" y="116"/>
                    </a:lnTo>
                    <a:lnTo>
                      <a:pt x="338" y="116"/>
                    </a:lnTo>
                    <a:lnTo>
                      <a:pt x="337" y="118"/>
                    </a:lnTo>
                    <a:lnTo>
                      <a:pt x="341" y="118"/>
                    </a:lnTo>
                    <a:lnTo>
                      <a:pt x="342" y="116"/>
                    </a:lnTo>
                    <a:lnTo>
                      <a:pt x="344" y="116"/>
                    </a:lnTo>
                    <a:lnTo>
                      <a:pt x="346" y="116"/>
                    </a:lnTo>
                    <a:lnTo>
                      <a:pt x="346" y="118"/>
                    </a:lnTo>
                    <a:lnTo>
                      <a:pt x="345" y="118"/>
                    </a:lnTo>
                    <a:lnTo>
                      <a:pt x="347" y="120"/>
                    </a:lnTo>
                    <a:lnTo>
                      <a:pt x="348" y="120"/>
                    </a:lnTo>
                    <a:lnTo>
                      <a:pt x="349" y="118"/>
                    </a:lnTo>
                    <a:lnTo>
                      <a:pt x="350" y="118"/>
                    </a:lnTo>
                    <a:lnTo>
                      <a:pt x="350" y="116"/>
                    </a:lnTo>
                    <a:lnTo>
                      <a:pt x="351" y="114"/>
                    </a:lnTo>
                    <a:lnTo>
                      <a:pt x="353" y="114"/>
                    </a:lnTo>
                    <a:lnTo>
                      <a:pt x="353" y="116"/>
                    </a:lnTo>
                    <a:lnTo>
                      <a:pt x="350" y="118"/>
                    </a:lnTo>
                    <a:lnTo>
                      <a:pt x="350" y="120"/>
                    </a:lnTo>
                    <a:lnTo>
                      <a:pt x="348" y="120"/>
                    </a:lnTo>
                    <a:lnTo>
                      <a:pt x="348" y="122"/>
                    </a:lnTo>
                    <a:lnTo>
                      <a:pt x="347" y="122"/>
                    </a:lnTo>
                    <a:lnTo>
                      <a:pt x="349" y="124"/>
                    </a:lnTo>
                    <a:lnTo>
                      <a:pt x="353" y="124"/>
                    </a:lnTo>
                    <a:lnTo>
                      <a:pt x="352" y="126"/>
                    </a:lnTo>
                    <a:lnTo>
                      <a:pt x="354" y="126"/>
                    </a:lnTo>
                    <a:lnTo>
                      <a:pt x="355" y="128"/>
                    </a:lnTo>
                    <a:lnTo>
                      <a:pt x="356" y="128"/>
                    </a:lnTo>
                    <a:lnTo>
                      <a:pt x="356" y="130"/>
                    </a:lnTo>
                    <a:lnTo>
                      <a:pt x="356" y="124"/>
                    </a:lnTo>
                    <a:lnTo>
                      <a:pt x="355" y="124"/>
                    </a:lnTo>
                    <a:lnTo>
                      <a:pt x="356" y="122"/>
                    </a:lnTo>
                    <a:lnTo>
                      <a:pt x="358" y="124"/>
                    </a:lnTo>
                    <a:lnTo>
                      <a:pt x="359" y="122"/>
                    </a:lnTo>
                    <a:lnTo>
                      <a:pt x="358" y="122"/>
                    </a:lnTo>
                    <a:lnTo>
                      <a:pt x="358" y="120"/>
                    </a:lnTo>
                    <a:lnTo>
                      <a:pt x="359" y="120"/>
                    </a:lnTo>
                    <a:lnTo>
                      <a:pt x="360" y="122"/>
                    </a:lnTo>
                    <a:lnTo>
                      <a:pt x="362" y="122"/>
                    </a:lnTo>
                    <a:lnTo>
                      <a:pt x="362" y="124"/>
                    </a:lnTo>
                    <a:lnTo>
                      <a:pt x="362" y="120"/>
                    </a:lnTo>
                    <a:lnTo>
                      <a:pt x="361" y="120"/>
                    </a:lnTo>
                    <a:lnTo>
                      <a:pt x="361" y="118"/>
                    </a:lnTo>
                    <a:lnTo>
                      <a:pt x="362" y="118"/>
                    </a:lnTo>
                    <a:lnTo>
                      <a:pt x="362" y="116"/>
                    </a:lnTo>
                    <a:lnTo>
                      <a:pt x="360" y="116"/>
                    </a:lnTo>
                    <a:lnTo>
                      <a:pt x="363" y="114"/>
                    </a:lnTo>
                    <a:lnTo>
                      <a:pt x="364" y="114"/>
                    </a:lnTo>
                    <a:lnTo>
                      <a:pt x="362" y="112"/>
                    </a:lnTo>
                    <a:lnTo>
                      <a:pt x="361" y="112"/>
                    </a:lnTo>
                    <a:lnTo>
                      <a:pt x="363" y="110"/>
                    </a:lnTo>
                    <a:lnTo>
                      <a:pt x="360" y="110"/>
                    </a:lnTo>
                    <a:lnTo>
                      <a:pt x="360" y="112"/>
                    </a:lnTo>
                    <a:lnTo>
                      <a:pt x="358" y="114"/>
                    </a:lnTo>
                    <a:lnTo>
                      <a:pt x="357" y="113"/>
                    </a:lnTo>
                    <a:lnTo>
                      <a:pt x="357" y="112"/>
                    </a:lnTo>
                    <a:lnTo>
                      <a:pt x="357" y="110"/>
                    </a:lnTo>
                    <a:lnTo>
                      <a:pt x="360" y="110"/>
                    </a:lnTo>
                    <a:lnTo>
                      <a:pt x="360" y="112"/>
                    </a:lnTo>
                    <a:lnTo>
                      <a:pt x="360" y="110"/>
                    </a:lnTo>
                    <a:lnTo>
                      <a:pt x="359" y="108"/>
                    </a:lnTo>
                    <a:lnTo>
                      <a:pt x="360" y="106"/>
                    </a:lnTo>
                    <a:lnTo>
                      <a:pt x="361" y="108"/>
                    </a:lnTo>
                    <a:lnTo>
                      <a:pt x="363" y="106"/>
                    </a:lnTo>
                    <a:lnTo>
                      <a:pt x="364" y="108"/>
                    </a:lnTo>
                    <a:lnTo>
                      <a:pt x="365" y="110"/>
                    </a:lnTo>
                    <a:lnTo>
                      <a:pt x="366" y="112"/>
                    </a:lnTo>
                    <a:lnTo>
                      <a:pt x="368" y="110"/>
                    </a:lnTo>
                    <a:lnTo>
                      <a:pt x="369" y="110"/>
                    </a:lnTo>
                    <a:lnTo>
                      <a:pt x="368" y="112"/>
                    </a:lnTo>
                    <a:lnTo>
                      <a:pt x="366" y="112"/>
                    </a:lnTo>
                    <a:lnTo>
                      <a:pt x="365" y="112"/>
                    </a:lnTo>
                    <a:lnTo>
                      <a:pt x="364" y="114"/>
                    </a:lnTo>
                    <a:lnTo>
                      <a:pt x="365" y="114"/>
                    </a:lnTo>
                    <a:lnTo>
                      <a:pt x="366" y="116"/>
                    </a:lnTo>
                    <a:lnTo>
                      <a:pt x="367" y="114"/>
                    </a:lnTo>
                    <a:lnTo>
                      <a:pt x="370" y="114"/>
                    </a:lnTo>
                    <a:lnTo>
                      <a:pt x="370" y="116"/>
                    </a:lnTo>
                    <a:lnTo>
                      <a:pt x="371" y="118"/>
                    </a:lnTo>
                    <a:lnTo>
                      <a:pt x="373" y="118"/>
                    </a:lnTo>
                    <a:lnTo>
                      <a:pt x="373" y="120"/>
                    </a:lnTo>
                    <a:lnTo>
                      <a:pt x="373" y="112"/>
                    </a:lnTo>
                    <a:lnTo>
                      <a:pt x="372" y="112"/>
                    </a:lnTo>
                    <a:lnTo>
                      <a:pt x="372" y="110"/>
                    </a:lnTo>
                    <a:lnTo>
                      <a:pt x="378" y="110"/>
                    </a:lnTo>
                    <a:lnTo>
                      <a:pt x="379" y="112"/>
                    </a:lnTo>
                    <a:lnTo>
                      <a:pt x="379" y="104"/>
                    </a:lnTo>
                    <a:lnTo>
                      <a:pt x="377" y="104"/>
                    </a:lnTo>
                    <a:lnTo>
                      <a:pt x="376" y="102"/>
                    </a:lnTo>
                    <a:lnTo>
                      <a:pt x="375" y="102"/>
                    </a:lnTo>
                    <a:lnTo>
                      <a:pt x="375" y="100"/>
                    </a:lnTo>
                    <a:lnTo>
                      <a:pt x="376" y="100"/>
                    </a:lnTo>
                    <a:lnTo>
                      <a:pt x="373" y="98"/>
                    </a:lnTo>
                    <a:lnTo>
                      <a:pt x="372" y="100"/>
                    </a:lnTo>
                    <a:lnTo>
                      <a:pt x="371" y="98"/>
                    </a:lnTo>
                    <a:lnTo>
                      <a:pt x="373" y="98"/>
                    </a:lnTo>
                    <a:lnTo>
                      <a:pt x="377" y="98"/>
                    </a:lnTo>
                    <a:lnTo>
                      <a:pt x="377" y="100"/>
                    </a:lnTo>
                    <a:lnTo>
                      <a:pt x="380" y="98"/>
                    </a:lnTo>
                    <a:lnTo>
                      <a:pt x="382" y="98"/>
                    </a:lnTo>
                    <a:lnTo>
                      <a:pt x="382" y="96"/>
                    </a:lnTo>
                    <a:lnTo>
                      <a:pt x="385" y="96"/>
                    </a:lnTo>
                    <a:lnTo>
                      <a:pt x="386" y="98"/>
                    </a:lnTo>
                    <a:lnTo>
                      <a:pt x="386" y="90"/>
                    </a:lnTo>
                    <a:lnTo>
                      <a:pt x="385" y="90"/>
                    </a:lnTo>
                    <a:lnTo>
                      <a:pt x="385" y="94"/>
                    </a:lnTo>
                    <a:lnTo>
                      <a:pt x="383" y="94"/>
                    </a:lnTo>
                    <a:lnTo>
                      <a:pt x="383" y="92"/>
                    </a:lnTo>
                    <a:lnTo>
                      <a:pt x="385" y="92"/>
                    </a:lnTo>
                    <a:lnTo>
                      <a:pt x="385" y="94"/>
                    </a:lnTo>
                    <a:lnTo>
                      <a:pt x="385" y="90"/>
                    </a:lnTo>
                    <a:lnTo>
                      <a:pt x="384" y="90"/>
                    </a:lnTo>
                    <a:lnTo>
                      <a:pt x="384" y="88"/>
                    </a:lnTo>
                    <a:lnTo>
                      <a:pt x="384" y="90"/>
                    </a:lnTo>
                    <a:lnTo>
                      <a:pt x="386" y="88"/>
                    </a:lnTo>
                    <a:lnTo>
                      <a:pt x="387" y="88"/>
                    </a:lnTo>
                    <a:lnTo>
                      <a:pt x="387" y="84"/>
                    </a:lnTo>
                    <a:lnTo>
                      <a:pt x="385" y="83"/>
                    </a:lnTo>
                    <a:lnTo>
                      <a:pt x="385" y="86"/>
                    </a:lnTo>
                    <a:lnTo>
                      <a:pt x="385" y="88"/>
                    </a:lnTo>
                    <a:lnTo>
                      <a:pt x="384" y="86"/>
                    </a:lnTo>
                    <a:lnTo>
                      <a:pt x="385" y="86"/>
                    </a:lnTo>
                    <a:lnTo>
                      <a:pt x="385" y="83"/>
                    </a:lnTo>
                    <a:lnTo>
                      <a:pt x="383" y="82"/>
                    </a:lnTo>
                    <a:lnTo>
                      <a:pt x="387" y="82"/>
                    </a:lnTo>
                    <a:lnTo>
                      <a:pt x="387" y="71"/>
                    </a:lnTo>
                    <a:lnTo>
                      <a:pt x="383" y="72"/>
                    </a:lnTo>
                    <a:lnTo>
                      <a:pt x="385" y="72"/>
                    </a:lnTo>
                    <a:lnTo>
                      <a:pt x="384" y="74"/>
                    </a:lnTo>
                    <a:lnTo>
                      <a:pt x="383" y="74"/>
                    </a:lnTo>
                    <a:lnTo>
                      <a:pt x="383" y="72"/>
                    </a:lnTo>
                    <a:lnTo>
                      <a:pt x="383" y="70"/>
                    </a:lnTo>
                    <a:lnTo>
                      <a:pt x="382" y="68"/>
                    </a:lnTo>
                    <a:lnTo>
                      <a:pt x="386" y="68"/>
                    </a:lnTo>
                    <a:lnTo>
                      <a:pt x="386" y="70"/>
                    </a:lnTo>
                    <a:lnTo>
                      <a:pt x="387" y="70"/>
                    </a:lnTo>
                    <a:lnTo>
                      <a:pt x="388" y="68"/>
                    </a:lnTo>
                    <a:lnTo>
                      <a:pt x="391" y="68"/>
                    </a:lnTo>
                    <a:lnTo>
                      <a:pt x="391" y="36"/>
                    </a:lnTo>
                    <a:lnTo>
                      <a:pt x="390" y="36"/>
                    </a:lnTo>
                    <a:lnTo>
                      <a:pt x="391" y="34"/>
                    </a:lnTo>
                    <a:lnTo>
                      <a:pt x="392" y="36"/>
                    </a:lnTo>
                    <a:lnTo>
                      <a:pt x="392" y="3"/>
                    </a:lnTo>
                    <a:lnTo>
                      <a:pt x="391" y="2"/>
                    </a:lnTo>
                    <a:lnTo>
                      <a:pt x="391" y="4"/>
                    </a:lnTo>
                    <a:lnTo>
                      <a:pt x="390" y="4"/>
                    </a:lnTo>
                    <a:lnTo>
                      <a:pt x="390" y="58"/>
                    </a:lnTo>
                    <a:lnTo>
                      <a:pt x="389" y="60"/>
                    </a:lnTo>
                    <a:lnTo>
                      <a:pt x="387" y="59"/>
                    </a:lnTo>
                    <a:lnTo>
                      <a:pt x="387" y="60"/>
                    </a:lnTo>
                    <a:lnTo>
                      <a:pt x="386" y="62"/>
                    </a:lnTo>
                    <a:lnTo>
                      <a:pt x="385" y="60"/>
                    </a:lnTo>
                    <a:lnTo>
                      <a:pt x="387" y="60"/>
                    </a:lnTo>
                    <a:lnTo>
                      <a:pt x="387" y="59"/>
                    </a:lnTo>
                    <a:lnTo>
                      <a:pt x="387" y="58"/>
                    </a:lnTo>
                    <a:lnTo>
                      <a:pt x="388" y="58"/>
                    </a:lnTo>
                    <a:lnTo>
                      <a:pt x="388" y="56"/>
                    </a:lnTo>
                    <a:lnTo>
                      <a:pt x="390" y="56"/>
                    </a:lnTo>
                    <a:lnTo>
                      <a:pt x="390" y="58"/>
                    </a:lnTo>
                    <a:lnTo>
                      <a:pt x="390" y="4"/>
                    </a:lnTo>
                    <a:lnTo>
                      <a:pt x="384" y="4"/>
                    </a:lnTo>
                    <a:lnTo>
                      <a:pt x="384" y="66"/>
                    </a:lnTo>
                    <a:lnTo>
                      <a:pt x="382" y="66"/>
                    </a:lnTo>
                    <a:lnTo>
                      <a:pt x="382" y="94"/>
                    </a:lnTo>
                    <a:lnTo>
                      <a:pt x="381" y="96"/>
                    </a:lnTo>
                    <a:lnTo>
                      <a:pt x="379" y="96"/>
                    </a:lnTo>
                    <a:lnTo>
                      <a:pt x="378" y="94"/>
                    </a:lnTo>
                    <a:lnTo>
                      <a:pt x="379" y="92"/>
                    </a:lnTo>
                    <a:lnTo>
                      <a:pt x="380" y="94"/>
                    </a:lnTo>
                    <a:lnTo>
                      <a:pt x="382" y="94"/>
                    </a:lnTo>
                    <a:lnTo>
                      <a:pt x="382" y="66"/>
                    </a:lnTo>
                    <a:lnTo>
                      <a:pt x="382" y="82"/>
                    </a:lnTo>
                    <a:lnTo>
                      <a:pt x="381" y="84"/>
                    </a:lnTo>
                    <a:lnTo>
                      <a:pt x="378" y="82"/>
                    </a:lnTo>
                    <a:lnTo>
                      <a:pt x="382" y="82"/>
                    </a:lnTo>
                    <a:lnTo>
                      <a:pt x="382" y="66"/>
                    </a:lnTo>
                    <a:lnTo>
                      <a:pt x="381" y="66"/>
                    </a:lnTo>
                    <a:lnTo>
                      <a:pt x="381" y="68"/>
                    </a:lnTo>
                    <a:lnTo>
                      <a:pt x="381" y="70"/>
                    </a:lnTo>
                    <a:lnTo>
                      <a:pt x="380" y="70"/>
                    </a:lnTo>
                    <a:lnTo>
                      <a:pt x="380" y="74"/>
                    </a:lnTo>
                    <a:lnTo>
                      <a:pt x="379" y="76"/>
                    </a:lnTo>
                    <a:lnTo>
                      <a:pt x="378" y="75"/>
                    </a:lnTo>
                    <a:lnTo>
                      <a:pt x="378" y="82"/>
                    </a:lnTo>
                    <a:lnTo>
                      <a:pt x="377" y="82"/>
                    </a:lnTo>
                    <a:lnTo>
                      <a:pt x="377" y="94"/>
                    </a:lnTo>
                    <a:lnTo>
                      <a:pt x="375" y="96"/>
                    </a:lnTo>
                    <a:lnTo>
                      <a:pt x="374" y="96"/>
                    </a:lnTo>
                    <a:lnTo>
                      <a:pt x="371" y="94"/>
                    </a:lnTo>
                    <a:lnTo>
                      <a:pt x="371" y="112"/>
                    </a:lnTo>
                    <a:lnTo>
                      <a:pt x="371" y="114"/>
                    </a:lnTo>
                    <a:lnTo>
                      <a:pt x="370" y="112"/>
                    </a:lnTo>
                    <a:lnTo>
                      <a:pt x="371" y="112"/>
                    </a:lnTo>
                    <a:lnTo>
                      <a:pt x="371" y="94"/>
                    </a:lnTo>
                    <a:lnTo>
                      <a:pt x="372" y="94"/>
                    </a:lnTo>
                    <a:lnTo>
                      <a:pt x="372" y="92"/>
                    </a:lnTo>
                    <a:lnTo>
                      <a:pt x="374" y="92"/>
                    </a:lnTo>
                    <a:lnTo>
                      <a:pt x="375" y="94"/>
                    </a:lnTo>
                    <a:lnTo>
                      <a:pt x="377" y="94"/>
                    </a:lnTo>
                    <a:lnTo>
                      <a:pt x="377" y="82"/>
                    </a:lnTo>
                    <a:lnTo>
                      <a:pt x="376" y="82"/>
                    </a:lnTo>
                    <a:lnTo>
                      <a:pt x="376" y="86"/>
                    </a:lnTo>
                    <a:lnTo>
                      <a:pt x="372" y="88"/>
                    </a:lnTo>
                    <a:lnTo>
                      <a:pt x="372" y="84"/>
                    </a:lnTo>
                    <a:lnTo>
                      <a:pt x="376" y="86"/>
                    </a:lnTo>
                    <a:lnTo>
                      <a:pt x="376" y="82"/>
                    </a:lnTo>
                    <a:lnTo>
                      <a:pt x="374" y="82"/>
                    </a:lnTo>
                    <a:lnTo>
                      <a:pt x="375" y="80"/>
                    </a:lnTo>
                    <a:lnTo>
                      <a:pt x="373" y="78"/>
                    </a:lnTo>
                    <a:lnTo>
                      <a:pt x="375" y="76"/>
                    </a:lnTo>
                    <a:lnTo>
                      <a:pt x="376" y="76"/>
                    </a:lnTo>
                    <a:lnTo>
                      <a:pt x="376" y="78"/>
                    </a:lnTo>
                    <a:lnTo>
                      <a:pt x="375" y="80"/>
                    </a:lnTo>
                    <a:lnTo>
                      <a:pt x="376" y="80"/>
                    </a:lnTo>
                    <a:lnTo>
                      <a:pt x="378" y="82"/>
                    </a:lnTo>
                    <a:lnTo>
                      <a:pt x="378" y="75"/>
                    </a:lnTo>
                    <a:lnTo>
                      <a:pt x="377" y="74"/>
                    </a:lnTo>
                    <a:lnTo>
                      <a:pt x="375" y="74"/>
                    </a:lnTo>
                    <a:lnTo>
                      <a:pt x="376" y="72"/>
                    </a:lnTo>
                    <a:lnTo>
                      <a:pt x="377" y="72"/>
                    </a:lnTo>
                    <a:lnTo>
                      <a:pt x="377" y="74"/>
                    </a:lnTo>
                    <a:lnTo>
                      <a:pt x="380" y="74"/>
                    </a:lnTo>
                    <a:lnTo>
                      <a:pt x="380" y="70"/>
                    </a:lnTo>
                    <a:lnTo>
                      <a:pt x="379" y="70"/>
                    </a:lnTo>
                    <a:lnTo>
                      <a:pt x="379" y="68"/>
                    </a:lnTo>
                    <a:lnTo>
                      <a:pt x="381" y="68"/>
                    </a:lnTo>
                    <a:lnTo>
                      <a:pt x="381" y="66"/>
                    </a:lnTo>
                    <a:lnTo>
                      <a:pt x="380" y="66"/>
                    </a:lnTo>
                    <a:lnTo>
                      <a:pt x="380" y="64"/>
                    </a:lnTo>
                    <a:lnTo>
                      <a:pt x="380" y="62"/>
                    </a:lnTo>
                    <a:lnTo>
                      <a:pt x="381" y="62"/>
                    </a:lnTo>
                    <a:lnTo>
                      <a:pt x="383" y="64"/>
                    </a:lnTo>
                    <a:lnTo>
                      <a:pt x="384" y="66"/>
                    </a:lnTo>
                    <a:lnTo>
                      <a:pt x="384" y="4"/>
                    </a:lnTo>
                    <a:lnTo>
                      <a:pt x="380" y="4"/>
                    </a:lnTo>
                    <a:lnTo>
                      <a:pt x="380" y="2"/>
                    </a:lnTo>
                    <a:lnTo>
                      <a:pt x="378" y="3"/>
                    </a:lnTo>
                    <a:lnTo>
                      <a:pt x="378" y="60"/>
                    </a:lnTo>
                    <a:lnTo>
                      <a:pt x="378" y="62"/>
                    </a:lnTo>
                    <a:lnTo>
                      <a:pt x="377" y="60"/>
                    </a:lnTo>
                    <a:lnTo>
                      <a:pt x="378" y="60"/>
                    </a:lnTo>
                    <a:lnTo>
                      <a:pt x="378" y="3"/>
                    </a:lnTo>
                    <a:lnTo>
                      <a:pt x="377" y="4"/>
                    </a:lnTo>
                    <a:lnTo>
                      <a:pt x="374" y="3"/>
                    </a:lnTo>
                    <a:lnTo>
                      <a:pt x="374" y="22"/>
                    </a:lnTo>
                    <a:lnTo>
                      <a:pt x="373" y="22"/>
                    </a:lnTo>
                    <a:lnTo>
                      <a:pt x="373" y="74"/>
                    </a:lnTo>
                    <a:lnTo>
                      <a:pt x="371" y="74"/>
                    </a:lnTo>
                    <a:lnTo>
                      <a:pt x="371" y="94"/>
                    </a:lnTo>
                    <a:lnTo>
                      <a:pt x="371" y="102"/>
                    </a:lnTo>
                    <a:lnTo>
                      <a:pt x="369" y="102"/>
                    </a:lnTo>
                    <a:lnTo>
                      <a:pt x="369" y="100"/>
                    </a:lnTo>
                    <a:lnTo>
                      <a:pt x="368" y="100"/>
                    </a:lnTo>
                    <a:lnTo>
                      <a:pt x="368" y="99"/>
                    </a:lnTo>
                    <a:lnTo>
                      <a:pt x="368" y="108"/>
                    </a:lnTo>
                    <a:lnTo>
                      <a:pt x="367" y="108"/>
                    </a:lnTo>
                    <a:lnTo>
                      <a:pt x="367" y="106"/>
                    </a:lnTo>
                    <a:lnTo>
                      <a:pt x="368" y="106"/>
                    </a:lnTo>
                    <a:lnTo>
                      <a:pt x="368" y="108"/>
                    </a:lnTo>
                    <a:lnTo>
                      <a:pt x="368" y="99"/>
                    </a:lnTo>
                    <a:lnTo>
                      <a:pt x="368" y="98"/>
                    </a:lnTo>
                    <a:lnTo>
                      <a:pt x="369" y="98"/>
                    </a:lnTo>
                    <a:lnTo>
                      <a:pt x="370" y="100"/>
                    </a:lnTo>
                    <a:lnTo>
                      <a:pt x="371" y="102"/>
                    </a:lnTo>
                    <a:lnTo>
                      <a:pt x="371" y="94"/>
                    </a:lnTo>
                    <a:lnTo>
                      <a:pt x="370" y="94"/>
                    </a:lnTo>
                    <a:lnTo>
                      <a:pt x="370" y="96"/>
                    </a:lnTo>
                    <a:lnTo>
                      <a:pt x="366" y="96"/>
                    </a:lnTo>
                    <a:lnTo>
                      <a:pt x="367" y="94"/>
                    </a:lnTo>
                    <a:lnTo>
                      <a:pt x="368" y="94"/>
                    </a:lnTo>
                    <a:lnTo>
                      <a:pt x="369" y="92"/>
                    </a:lnTo>
                    <a:lnTo>
                      <a:pt x="371" y="94"/>
                    </a:lnTo>
                    <a:lnTo>
                      <a:pt x="371" y="74"/>
                    </a:lnTo>
                    <a:lnTo>
                      <a:pt x="370" y="74"/>
                    </a:lnTo>
                    <a:lnTo>
                      <a:pt x="370" y="82"/>
                    </a:lnTo>
                    <a:lnTo>
                      <a:pt x="369" y="83"/>
                    </a:lnTo>
                    <a:lnTo>
                      <a:pt x="369" y="86"/>
                    </a:lnTo>
                    <a:lnTo>
                      <a:pt x="368" y="90"/>
                    </a:lnTo>
                    <a:lnTo>
                      <a:pt x="367" y="92"/>
                    </a:lnTo>
                    <a:lnTo>
                      <a:pt x="366" y="90"/>
                    </a:lnTo>
                    <a:lnTo>
                      <a:pt x="368" y="90"/>
                    </a:lnTo>
                    <a:lnTo>
                      <a:pt x="366" y="87"/>
                    </a:lnTo>
                    <a:lnTo>
                      <a:pt x="366" y="90"/>
                    </a:lnTo>
                    <a:lnTo>
                      <a:pt x="366" y="100"/>
                    </a:lnTo>
                    <a:lnTo>
                      <a:pt x="364" y="100"/>
                    </a:lnTo>
                    <a:lnTo>
                      <a:pt x="361" y="100"/>
                    </a:lnTo>
                    <a:lnTo>
                      <a:pt x="361" y="102"/>
                    </a:lnTo>
                    <a:lnTo>
                      <a:pt x="361" y="104"/>
                    </a:lnTo>
                    <a:lnTo>
                      <a:pt x="359" y="104"/>
                    </a:lnTo>
                    <a:lnTo>
                      <a:pt x="359" y="102"/>
                    </a:lnTo>
                    <a:lnTo>
                      <a:pt x="361" y="102"/>
                    </a:lnTo>
                    <a:lnTo>
                      <a:pt x="361" y="100"/>
                    </a:lnTo>
                    <a:lnTo>
                      <a:pt x="358" y="100"/>
                    </a:lnTo>
                    <a:lnTo>
                      <a:pt x="358" y="104"/>
                    </a:lnTo>
                    <a:lnTo>
                      <a:pt x="356" y="110"/>
                    </a:lnTo>
                    <a:lnTo>
                      <a:pt x="352" y="110"/>
                    </a:lnTo>
                    <a:lnTo>
                      <a:pt x="353" y="108"/>
                    </a:lnTo>
                    <a:lnTo>
                      <a:pt x="358" y="104"/>
                    </a:lnTo>
                    <a:lnTo>
                      <a:pt x="358" y="100"/>
                    </a:lnTo>
                    <a:lnTo>
                      <a:pt x="357" y="100"/>
                    </a:lnTo>
                    <a:lnTo>
                      <a:pt x="360" y="98"/>
                    </a:lnTo>
                    <a:lnTo>
                      <a:pt x="363" y="98"/>
                    </a:lnTo>
                    <a:lnTo>
                      <a:pt x="364" y="100"/>
                    </a:lnTo>
                    <a:lnTo>
                      <a:pt x="364" y="98"/>
                    </a:lnTo>
                    <a:lnTo>
                      <a:pt x="366" y="100"/>
                    </a:lnTo>
                    <a:lnTo>
                      <a:pt x="366" y="90"/>
                    </a:lnTo>
                    <a:lnTo>
                      <a:pt x="363" y="88"/>
                    </a:lnTo>
                    <a:lnTo>
                      <a:pt x="364" y="90"/>
                    </a:lnTo>
                    <a:lnTo>
                      <a:pt x="364" y="92"/>
                    </a:lnTo>
                    <a:lnTo>
                      <a:pt x="366" y="92"/>
                    </a:lnTo>
                    <a:lnTo>
                      <a:pt x="365" y="94"/>
                    </a:lnTo>
                    <a:lnTo>
                      <a:pt x="363" y="92"/>
                    </a:lnTo>
                    <a:lnTo>
                      <a:pt x="362" y="92"/>
                    </a:lnTo>
                    <a:lnTo>
                      <a:pt x="360" y="90"/>
                    </a:lnTo>
                    <a:lnTo>
                      <a:pt x="360" y="88"/>
                    </a:lnTo>
                    <a:lnTo>
                      <a:pt x="358" y="88"/>
                    </a:lnTo>
                    <a:lnTo>
                      <a:pt x="358" y="94"/>
                    </a:lnTo>
                    <a:lnTo>
                      <a:pt x="358" y="96"/>
                    </a:lnTo>
                    <a:lnTo>
                      <a:pt x="356" y="96"/>
                    </a:lnTo>
                    <a:lnTo>
                      <a:pt x="356" y="100"/>
                    </a:lnTo>
                    <a:lnTo>
                      <a:pt x="354" y="100"/>
                    </a:lnTo>
                    <a:lnTo>
                      <a:pt x="354" y="98"/>
                    </a:lnTo>
                    <a:lnTo>
                      <a:pt x="356" y="98"/>
                    </a:lnTo>
                    <a:lnTo>
                      <a:pt x="356" y="100"/>
                    </a:lnTo>
                    <a:lnTo>
                      <a:pt x="356" y="96"/>
                    </a:lnTo>
                    <a:lnTo>
                      <a:pt x="355" y="93"/>
                    </a:lnTo>
                    <a:lnTo>
                      <a:pt x="355" y="94"/>
                    </a:lnTo>
                    <a:lnTo>
                      <a:pt x="353" y="94"/>
                    </a:lnTo>
                    <a:lnTo>
                      <a:pt x="353" y="92"/>
                    </a:lnTo>
                    <a:lnTo>
                      <a:pt x="355" y="94"/>
                    </a:lnTo>
                    <a:lnTo>
                      <a:pt x="355" y="93"/>
                    </a:lnTo>
                    <a:lnTo>
                      <a:pt x="355" y="92"/>
                    </a:lnTo>
                    <a:lnTo>
                      <a:pt x="358" y="94"/>
                    </a:lnTo>
                    <a:lnTo>
                      <a:pt x="358" y="88"/>
                    </a:lnTo>
                    <a:lnTo>
                      <a:pt x="357" y="88"/>
                    </a:lnTo>
                    <a:lnTo>
                      <a:pt x="355" y="90"/>
                    </a:lnTo>
                    <a:lnTo>
                      <a:pt x="354" y="88"/>
                    </a:lnTo>
                    <a:lnTo>
                      <a:pt x="354" y="86"/>
                    </a:lnTo>
                    <a:lnTo>
                      <a:pt x="361" y="86"/>
                    </a:lnTo>
                    <a:lnTo>
                      <a:pt x="361" y="88"/>
                    </a:lnTo>
                    <a:lnTo>
                      <a:pt x="363" y="88"/>
                    </a:lnTo>
                    <a:lnTo>
                      <a:pt x="365" y="88"/>
                    </a:lnTo>
                    <a:lnTo>
                      <a:pt x="366" y="90"/>
                    </a:lnTo>
                    <a:lnTo>
                      <a:pt x="366" y="87"/>
                    </a:lnTo>
                    <a:lnTo>
                      <a:pt x="365" y="86"/>
                    </a:lnTo>
                    <a:lnTo>
                      <a:pt x="367" y="84"/>
                    </a:lnTo>
                    <a:lnTo>
                      <a:pt x="368" y="84"/>
                    </a:lnTo>
                    <a:lnTo>
                      <a:pt x="369" y="86"/>
                    </a:lnTo>
                    <a:lnTo>
                      <a:pt x="369" y="83"/>
                    </a:lnTo>
                    <a:lnTo>
                      <a:pt x="369" y="84"/>
                    </a:lnTo>
                    <a:lnTo>
                      <a:pt x="368" y="82"/>
                    </a:lnTo>
                    <a:lnTo>
                      <a:pt x="367" y="84"/>
                    </a:lnTo>
                    <a:lnTo>
                      <a:pt x="366" y="84"/>
                    </a:lnTo>
                    <a:lnTo>
                      <a:pt x="364" y="86"/>
                    </a:lnTo>
                    <a:lnTo>
                      <a:pt x="362" y="86"/>
                    </a:lnTo>
                    <a:lnTo>
                      <a:pt x="362" y="84"/>
                    </a:lnTo>
                    <a:lnTo>
                      <a:pt x="363" y="84"/>
                    </a:lnTo>
                    <a:lnTo>
                      <a:pt x="361" y="82"/>
                    </a:lnTo>
                    <a:lnTo>
                      <a:pt x="363" y="82"/>
                    </a:lnTo>
                    <a:lnTo>
                      <a:pt x="363" y="84"/>
                    </a:lnTo>
                    <a:lnTo>
                      <a:pt x="365" y="84"/>
                    </a:lnTo>
                    <a:lnTo>
                      <a:pt x="365" y="82"/>
                    </a:lnTo>
                    <a:lnTo>
                      <a:pt x="368" y="82"/>
                    </a:lnTo>
                    <a:lnTo>
                      <a:pt x="370" y="82"/>
                    </a:lnTo>
                    <a:lnTo>
                      <a:pt x="370" y="74"/>
                    </a:lnTo>
                    <a:lnTo>
                      <a:pt x="369" y="74"/>
                    </a:lnTo>
                    <a:lnTo>
                      <a:pt x="370" y="72"/>
                    </a:lnTo>
                    <a:lnTo>
                      <a:pt x="371" y="70"/>
                    </a:lnTo>
                    <a:lnTo>
                      <a:pt x="372" y="72"/>
                    </a:lnTo>
                    <a:lnTo>
                      <a:pt x="373" y="74"/>
                    </a:lnTo>
                    <a:lnTo>
                      <a:pt x="373" y="22"/>
                    </a:lnTo>
                    <a:lnTo>
                      <a:pt x="373" y="20"/>
                    </a:lnTo>
                    <a:lnTo>
                      <a:pt x="374" y="20"/>
                    </a:lnTo>
                    <a:lnTo>
                      <a:pt x="374" y="22"/>
                    </a:lnTo>
                    <a:lnTo>
                      <a:pt x="374" y="3"/>
                    </a:lnTo>
                    <a:lnTo>
                      <a:pt x="374" y="2"/>
                    </a:lnTo>
                    <a:lnTo>
                      <a:pt x="373" y="4"/>
                    </a:lnTo>
                    <a:lnTo>
                      <a:pt x="371" y="4"/>
                    </a:lnTo>
                    <a:lnTo>
                      <a:pt x="371" y="32"/>
                    </a:lnTo>
                    <a:lnTo>
                      <a:pt x="370" y="34"/>
                    </a:lnTo>
                    <a:lnTo>
                      <a:pt x="370" y="52"/>
                    </a:lnTo>
                    <a:lnTo>
                      <a:pt x="369" y="54"/>
                    </a:lnTo>
                    <a:lnTo>
                      <a:pt x="368" y="52"/>
                    </a:lnTo>
                    <a:lnTo>
                      <a:pt x="370" y="52"/>
                    </a:lnTo>
                    <a:lnTo>
                      <a:pt x="370" y="34"/>
                    </a:lnTo>
                    <a:lnTo>
                      <a:pt x="368" y="32"/>
                    </a:lnTo>
                    <a:lnTo>
                      <a:pt x="369" y="32"/>
                    </a:lnTo>
                    <a:lnTo>
                      <a:pt x="370" y="30"/>
                    </a:lnTo>
                    <a:lnTo>
                      <a:pt x="371" y="32"/>
                    </a:lnTo>
                    <a:lnTo>
                      <a:pt x="371" y="4"/>
                    </a:lnTo>
                    <a:lnTo>
                      <a:pt x="369" y="2"/>
                    </a:lnTo>
                    <a:lnTo>
                      <a:pt x="368" y="4"/>
                    </a:lnTo>
                    <a:lnTo>
                      <a:pt x="368" y="78"/>
                    </a:lnTo>
                    <a:lnTo>
                      <a:pt x="363" y="78"/>
                    </a:lnTo>
                    <a:lnTo>
                      <a:pt x="364" y="76"/>
                    </a:lnTo>
                    <a:lnTo>
                      <a:pt x="368" y="78"/>
                    </a:lnTo>
                    <a:lnTo>
                      <a:pt x="368" y="4"/>
                    </a:lnTo>
                    <a:lnTo>
                      <a:pt x="366" y="4"/>
                    </a:lnTo>
                    <a:lnTo>
                      <a:pt x="366" y="54"/>
                    </a:lnTo>
                    <a:lnTo>
                      <a:pt x="363" y="54"/>
                    </a:lnTo>
                    <a:lnTo>
                      <a:pt x="365" y="52"/>
                    </a:lnTo>
                    <a:lnTo>
                      <a:pt x="366" y="52"/>
                    </a:lnTo>
                    <a:lnTo>
                      <a:pt x="366" y="54"/>
                    </a:lnTo>
                    <a:lnTo>
                      <a:pt x="366" y="4"/>
                    </a:lnTo>
                    <a:lnTo>
                      <a:pt x="366" y="20"/>
                    </a:lnTo>
                    <a:lnTo>
                      <a:pt x="363" y="20"/>
                    </a:lnTo>
                    <a:lnTo>
                      <a:pt x="363" y="16"/>
                    </a:lnTo>
                    <a:lnTo>
                      <a:pt x="365" y="16"/>
                    </a:lnTo>
                    <a:lnTo>
                      <a:pt x="366" y="20"/>
                    </a:lnTo>
                    <a:lnTo>
                      <a:pt x="366" y="4"/>
                    </a:lnTo>
                    <a:lnTo>
                      <a:pt x="363" y="2"/>
                    </a:lnTo>
                    <a:lnTo>
                      <a:pt x="361" y="2"/>
                    </a:lnTo>
                    <a:lnTo>
                      <a:pt x="361" y="48"/>
                    </a:lnTo>
                    <a:lnTo>
                      <a:pt x="360" y="48"/>
                    </a:lnTo>
                    <a:lnTo>
                      <a:pt x="360" y="82"/>
                    </a:lnTo>
                    <a:lnTo>
                      <a:pt x="359" y="84"/>
                    </a:lnTo>
                    <a:lnTo>
                      <a:pt x="357" y="84"/>
                    </a:lnTo>
                    <a:lnTo>
                      <a:pt x="356" y="82"/>
                    </a:lnTo>
                    <a:lnTo>
                      <a:pt x="355" y="84"/>
                    </a:lnTo>
                    <a:lnTo>
                      <a:pt x="354" y="84"/>
                    </a:lnTo>
                    <a:lnTo>
                      <a:pt x="352" y="82"/>
                    </a:lnTo>
                    <a:lnTo>
                      <a:pt x="352" y="84"/>
                    </a:lnTo>
                    <a:lnTo>
                      <a:pt x="352" y="88"/>
                    </a:lnTo>
                    <a:lnTo>
                      <a:pt x="352" y="100"/>
                    </a:lnTo>
                    <a:lnTo>
                      <a:pt x="351" y="102"/>
                    </a:lnTo>
                    <a:lnTo>
                      <a:pt x="351" y="104"/>
                    </a:lnTo>
                    <a:lnTo>
                      <a:pt x="351" y="108"/>
                    </a:lnTo>
                    <a:lnTo>
                      <a:pt x="348" y="108"/>
                    </a:lnTo>
                    <a:lnTo>
                      <a:pt x="348" y="110"/>
                    </a:lnTo>
                    <a:lnTo>
                      <a:pt x="346" y="108"/>
                    </a:lnTo>
                    <a:lnTo>
                      <a:pt x="347" y="106"/>
                    </a:lnTo>
                    <a:lnTo>
                      <a:pt x="351" y="106"/>
                    </a:lnTo>
                    <a:lnTo>
                      <a:pt x="351" y="108"/>
                    </a:lnTo>
                    <a:lnTo>
                      <a:pt x="351" y="104"/>
                    </a:lnTo>
                    <a:lnTo>
                      <a:pt x="350" y="104"/>
                    </a:lnTo>
                    <a:lnTo>
                      <a:pt x="348" y="102"/>
                    </a:lnTo>
                    <a:lnTo>
                      <a:pt x="349" y="100"/>
                    </a:lnTo>
                    <a:lnTo>
                      <a:pt x="352" y="100"/>
                    </a:lnTo>
                    <a:lnTo>
                      <a:pt x="352" y="88"/>
                    </a:lnTo>
                    <a:lnTo>
                      <a:pt x="351" y="88"/>
                    </a:lnTo>
                    <a:lnTo>
                      <a:pt x="351" y="96"/>
                    </a:lnTo>
                    <a:lnTo>
                      <a:pt x="350" y="98"/>
                    </a:lnTo>
                    <a:lnTo>
                      <a:pt x="349" y="96"/>
                    </a:lnTo>
                    <a:lnTo>
                      <a:pt x="348" y="96"/>
                    </a:lnTo>
                    <a:lnTo>
                      <a:pt x="348" y="104"/>
                    </a:lnTo>
                    <a:lnTo>
                      <a:pt x="346" y="104"/>
                    </a:lnTo>
                    <a:lnTo>
                      <a:pt x="347" y="106"/>
                    </a:lnTo>
                    <a:lnTo>
                      <a:pt x="345" y="106"/>
                    </a:lnTo>
                    <a:lnTo>
                      <a:pt x="345" y="108"/>
                    </a:lnTo>
                    <a:lnTo>
                      <a:pt x="344" y="110"/>
                    </a:lnTo>
                    <a:lnTo>
                      <a:pt x="344" y="112"/>
                    </a:lnTo>
                    <a:lnTo>
                      <a:pt x="344" y="114"/>
                    </a:lnTo>
                    <a:lnTo>
                      <a:pt x="343" y="114"/>
                    </a:lnTo>
                    <a:lnTo>
                      <a:pt x="343" y="112"/>
                    </a:lnTo>
                    <a:lnTo>
                      <a:pt x="344" y="112"/>
                    </a:lnTo>
                    <a:lnTo>
                      <a:pt x="344" y="110"/>
                    </a:lnTo>
                    <a:lnTo>
                      <a:pt x="342" y="110"/>
                    </a:lnTo>
                    <a:lnTo>
                      <a:pt x="342" y="108"/>
                    </a:lnTo>
                    <a:lnTo>
                      <a:pt x="345" y="108"/>
                    </a:lnTo>
                    <a:lnTo>
                      <a:pt x="345" y="106"/>
                    </a:lnTo>
                    <a:lnTo>
                      <a:pt x="343" y="106"/>
                    </a:lnTo>
                    <a:lnTo>
                      <a:pt x="341" y="106"/>
                    </a:lnTo>
                    <a:lnTo>
                      <a:pt x="341" y="108"/>
                    </a:lnTo>
                    <a:lnTo>
                      <a:pt x="337" y="110"/>
                    </a:lnTo>
                    <a:lnTo>
                      <a:pt x="336" y="110"/>
                    </a:lnTo>
                    <a:lnTo>
                      <a:pt x="337" y="108"/>
                    </a:lnTo>
                    <a:lnTo>
                      <a:pt x="341" y="108"/>
                    </a:lnTo>
                    <a:lnTo>
                      <a:pt x="341" y="106"/>
                    </a:lnTo>
                    <a:lnTo>
                      <a:pt x="340" y="104"/>
                    </a:lnTo>
                    <a:lnTo>
                      <a:pt x="342" y="104"/>
                    </a:lnTo>
                    <a:lnTo>
                      <a:pt x="343" y="106"/>
                    </a:lnTo>
                    <a:lnTo>
                      <a:pt x="344" y="104"/>
                    </a:lnTo>
                    <a:lnTo>
                      <a:pt x="345" y="104"/>
                    </a:lnTo>
                    <a:lnTo>
                      <a:pt x="345" y="102"/>
                    </a:lnTo>
                    <a:lnTo>
                      <a:pt x="347" y="102"/>
                    </a:lnTo>
                    <a:lnTo>
                      <a:pt x="348" y="104"/>
                    </a:lnTo>
                    <a:lnTo>
                      <a:pt x="348" y="96"/>
                    </a:lnTo>
                    <a:lnTo>
                      <a:pt x="347" y="96"/>
                    </a:lnTo>
                    <a:lnTo>
                      <a:pt x="347" y="98"/>
                    </a:lnTo>
                    <a:lnTo>
                      <a:pt x="345" y="96"/>
                    </a:lnTo>
                    <a:lnTo>
                      <a:pt x="344" y="94"/>
                    </a:lnTo>
                    <a:lnTo>
                      <a:pt x="345" y="94"/>
                    </a:lnTo>
                    <a:lnTo>
                      <a:pt x="347" y="96"/>
                    </a:lnTo>
                    <a:lnTo>
                      <a:pt x="347" y="94"/>
                    </a:lnTo>
                    <a:lnTo>
                      <a:pt x="349" y="96"/>
                    </a:lnTo>
                    <a:lnTo>
                      <a:pt x="351" y="96"/>
                    </a:lnTo>
                    <a:lnTo>
                      <a:pt x="351" y="88"/>
                    </a:lnTo>
                    <a:lnTo>
                      <a:pt x="349" y="88"/>
                    </a:lnTo>
                    <a:lnTo>
                      <a:pt x="349" y="92"/>
                    </a:lnTo>
                    <a:lnTo>
                      <a:pt x="345" y="92"/>
                    </a:lnTo>
                    <a:lnTo>
                      <a:pt x="345" y="90"/>
                    </a:lnTo>
                    <a:lnTo>
                      <a:pt x="348" y="90"/>
                    </a:lnTo>
                    <a:lnTo>
                      <a:pt x="349" y="92"/>
                    </a:lnTo>
                    <a:lnTo>
                      <a:pt x="349" y="88"/>
                    </a:lnTo>
                    <a:lnTo>
                      <a:pt x="349" y="86"/>
                    </a:lnTo>
                    <a:lnTo>
                      <a:pt x="352" y="88"/>
                    </a:lnTo>
                    <a:lnTo>
                      <a:pt x="352" y="84"/>
                    </a:lnTo>
                    <a:lnTo>
                      <a:pt x="350" y="84"/>
                    </a:lnTo>
                    <a:lnTo>
                      <a:pt x="349" y="82"/>
                    </a:lnTo>
                    <a:lnTo>
                      <a:pt x="352" y="82"/>
                    </a:lnTo>
                    <a:lnTo>
                      <a:pt x="356" y="82"/>
                    </a:lnTo>
                    <a:lnTo>
                      <a:pt x="360" y="82"/>
                    </a:lnTo>
                    <a:lnTo>
                      <a:pt x="360" y="48"/>
                    </a:lnTo>
                    <a:lnTo>
                      <a:pt x="359" y="46"/>
                    </a:lnTo>
                    <a:lnTo>
                      <a:pt x="361" y="46"/>
                    </a:lnTo>
                    <a:lnTo>
                      <a:pt x="361" y="48"/>
                    </a:lnTo>
                    <a:lnTo>
                      <a:pt x="361" y="2"/>
                    </a:lnTo>
                    <a:lnTo>
                      <a:pt x="361" y="4"/>
                    </a:lnTo>
                    <a:lnTo>
                      <a:pt x="357" y="3"/>
                    </a:lnTo>
                    <a:lnTo>
                      <a:pt x="357" y="74"/>
                    </a:lnTo>
                    <a:lnTo>
                      <a:pt x="356" y="76"/>
                    </a:lnTo>
                    <a:lnTo>
                      <a:pt x="356" y="80"/>
                    </a:lnTo>
                    <a:lnTo>
                      <a:pt x="355" y="80"/>
                    </a:lnTo>
                    <a:lnTo>
                      <a:pt x="354" y="78"/>
                    </a:lnTo>
                    <a:lnTo>
                      <a:pt x="356" y="78"/>
                    </a:lnTo>
                    <a:lnTo>
                      <a:pt x="356" y="80"/>
                    </a:lnTo>
                    <a:lnTo>
                      <a:pt x="356" y="76"/>
                    </a:lnTo>
                    <a:lnTo>
                      <a:pt x="356" y="74"/>
                    </a:lnTo>
                    <a:lnTo>
                      <a:pt x="356" y="72"/>
                    </a:lnTo>
                    <a:lnTo>
                      <a:pt x="357" y="74"/>
                    </a:lnTo>
                    <a:lnTo>
                      <a:pt x="357" y="3"/>
                    </a:lnTo>
                    <a:lnTo>
                      <a:pt x="357" y="70"/>
                    </a:lnTo>
                    <a:lnTo>
                      <a:pt x="356" y="72"/>
                    </a:lnTo>
                    <a:lnTo>
                      <a:pt x="352" y="72"/>
                    </a:lnTo>
                    <a:lnTo>
                      <a:pt x="352" y="70"/>
                    </a:lnTo>
                    <a:lnTo>
                      <a:pt x="357" y="70"/>
                    </a:lnTo>
                    <a:lnTo>
                      <a:pt x="357" y="3"/>
                    </a:lnTo>
                    <a:lnTo>
                      <a:pt x="356" y="3"/>
                    </a:lnTo>
                    <a:lnTo>
                      <a:pt x="356" y="66"/>
                    </a:lnTo>
                    <a:lnTo>
                      <a:pt x="354" y="66"/>
                    </a:lnTo>
                    <a:lnTo>
                      <a:pt x="353" y="64"/>
                    </a:lnTo>
                    <a:lnTo>
                      <a:pt x="356" y="64"/>
                    </a:lnTo>
                    <a:lnTo>
                      <a:pt x="356" y="66"/>
                    </a:lnTo>
                    <a:lnTo>
                      <a:pt x="356" y="3"/>
                    </a:lnTo>
                    <a:lnTo>
                      <a:pt x="355" y="2"/>
                    </a:lnTo>
                    <a:lnTo>
                      <a:pt x="356" y="4"/>
                    </a:lnTo>
                    <a:lnTo>
                      <a:pt x="355" y="4"/>
                    </a:lnTo>
                    <a:lnTo>
                      <a:pt x="355" y="58"/>
                    </a:lnTo>
                    <a:lnTo>
                      <a:pt x="354" y="60"/>
                    </a:lnTo>
                    <a:lnTo>
                      <a:pt x="354" y="62"/>
                    </a:lnTo>
                    <a:lnTo>
                      <a:pt x="352" y="62"/>
                    </a:lnTo>
                    <a:lnTo>
                      <a:pt x="352" y="60"/>
                    </a:lnTo>
                    <a:lnTo>
                      <a:pt x="354" y="60"/>
                    </a:lnTo>
                    <a:lnTo>
                      <a:pt x="353" y="58"/>
                    </a:lnTo>
                    <a:lnTo>
                      <a:pt x="355" y="58"/>
                    </a:lnTo>
                    <a:lnTo>
                      <a:pt x="355" y="4"/>
                    </a:lnTo>
                    <a:lnTo>
                      <a:pt x="354" y="4"/>
                    </a:lnTo>
                    <a:lnTo>
                      <a:pt x="354" y="48"/>
                    </a:lnTo>
                    <a:lnTo>
                      <a:pt x="353" y="50"/>
                    </a:lnTo>
                    <a:lnTo>
                      <a:pt x="353" y="48"/>
                    </a:lnTo>
                    <a:lnTo>
                      <a:pt x="354" y="48"/>
                    </a:lnTo>
                    <a:lnTo>
                      <a:pt x="354" y="4"/>
                    </a:lnTo>
                    <a:lnTo>
                      <a:pt x="352" y="3"/>
                    </a:lnTo>
                    <a:lnTo>
                      <a:pt x="352" y="50"/>
                    </a:lnTo>
                    <a:lnTo>
                      <a:pt x="351" y="52"/>
                    </a:lnTo>
                    <a:lnTo>
                      <a:pt x="351" y="50"/>
                    </a:lnTo>
                    <a:lnTo>
                      <a:pt x="352" y="50"/>
                    </a:lnTo>
                    <a:lnTo>
                      <a:pt x="352" y="3"/>
                    </a:lnTo>
                    <a:lnTo>
                      <a:pt x="352" y="2"/>
                    </a:lnTo>
                    <a:lnTo>
                      <a:pt x="350" y="3"/>
                    </a:lnTo>
                    <a:lnTo>
                      <a:pt x="350" y="66"/>
                    </a:lnTo>
                    <a:lnTo>
                      <a:pt x="348" y="66"/>
                    </a:lnTo>
                    <a:lnTo>
                      <a:pt x="349" y="64"/>
                    </a:lnTo>
                    <a:lnTo>
                      <a:pt x="350" y="64"/>
                    </a:lnTo>
                    <a:lnTo>
                      <a:pt x="350" y="66"/>
                    </a:lnTo>
                    <a:lnTo>
                      <a:pt x="350" y="3"/>
                    </a:lnTo>
                    <a:lnTo>
                      <a:pt x="348" y="4"/>
                    </a:lnTo>
                    <a:lnTo>
                      <a:pt x="348" y="88"/>
                    </a:lnTo>
                    <a:lnTo>
                      <a:pt x="347" y="88"/>
                    </a:lnTo>
                    <a:lnTo>
                      <a:pt x="347" y="86"/>
                    </a:lnTo>
                    <a:lnTo>
                      <a:pt x="348" y="86"/>
                    </a:lnTo>
                    <a:lnTo>
                      <a:pt x="348" y="88"/>
                    </a:lnTo>
                    <a:lnTo>
                      <a:pt x="348" y="4"/>
                    </a:lnTo>
                    <a:lnTo>
                      <a:pt x="348" y="36"/>
                    </a:lnTo>
                    <a:lnTo>
                      <a:pt x="347" y="38"/>
                    </a:lnTo>
                    <a:lnTo>
                      <a:pt x="347" y="62"/>
                    </a:lnTo>
                    <a:lnTo>
                      <a:pt x="347" y="64"/>
                    </a:lnTo>
                    <a:lnTo>
                      <a:pt x="347" y="84"/>
                    </a:lnTo>
                    <a:lnTo>
                      <a:pt x="345" y="84"/>
                    </a:lnTo>
                    <a:lnTo>
                      <a:pt x="346" y="82"/>
                    </a:lnTo>
                    <a:lnTo>
                      <a:pt x="347" y="84"/>
                    </a:lnTo>
                    <a:lnTo>
                      <a:pt x="347" y="64"/>
                    </a:lnTo>
                    <a:lnTo>
                      <a:pt x="346" y="62"/>
                    </a:lnTo>
                    <a:lnTo>
                      <a:pt x="347" y="62"/>
                    </a:lnTo>
                    <a:lnTo>
                      <a:pt x="347" y="38"/>
                    </a:lnTo>
                    <a:lnTo>
                      <a:pt x="346" y="38"/>
                    </a:lnTo>
                    <a:lnTo>
                      <a:pt x="345" y="36"/>
                    </a:lnTo>
                    <a:lnTo>
                      <a:pt x="346" y="36"/>
                    </a:lnTo>
                    <a:lnTo>
                      <a:pt x="346" y="34"/>
                    </a:lnTo>
                    <a:lnTo>
                      <a:pt x="347" y="34"/>
                    </a:lnTo>
                    <a:lnTo>
                      <a:pt x="348" y="36"/>
                    </a:lnTo>
                    <a:lnTo>
                      <a:pt x="348" y="4"/>
                    </a:lnTo>
                    <a:lnTo>
                      <a:pt x="344" y="3"/>
                    </a:lnTo>
                    <a:lnTo>
                      <a:pt x="344" y="58"/>
                    </a:lnTo>
                    <a:lnTo>
                      <a:pt x="343" y="60"/>
                    </a:lnTo>
                    <a:lnTo>
                      <a:pt x="343" y="98"/>
                    </a:lnTo>
                    <a:lnTo>
                      <a:pt x="343" y="100"/>
                    </a:lnTo>
                    <a:lnTo>
                      <a:pt x="342" y="100"/>
                    </a:lnTo>
                    <a:lnTo>
                      <a:pt x="342" y="98"/>
                    </a:lnTo>
                    <a:lnTo>
                      <a:pt x="343" y="98"/>
                    </a:lnTo>
                    <a:lnTo>
                      <a:pt x="343" y="60"/>
                    </a:lnTo>
                    <a:lnTo>
                      <a:pt x="343" y="84"/>
                    </a:lnTo>
                    <a:lnTo>
                      <a:pt x="342" y="85"/>
                    </a:lnTo>
                    <a:lnTo>
                      <a:pt x="342" y="98"/>
                    </a:lnTo>
                    <a:lnTo>
                      <a:pt x="341" y="100"/>
                    </a:lnTo>
                    <a:lnTo>
                      <a:pt x="341" y="98"/>
                    </a:lnTo>
                    <a:lnTo>
                      <a:pt x="338" y="98"/>
                    </a:lnTo>
                    <a:lnTo>
                      <a:pt x="340" y="96"/>
                    </a:lnTo>
                    <a:lnTo>
                      <a:pt x="341" y="96"/>
                    </a:lnTo>
                    <a:lnTo>
                      <a:pt x="342" y="98"/>
                    </a:lnTo>
                    <a:lnTo>
                      <a:pt x="342" y="85"/>
                    </a:lnTo>
                    <a:lnTo>
                      <a:pt x="340" y="86"/>
                    </a:lnTo>
                    <a:lnTo>
                      <a:pt x="339" y="84"/>
                    </a:lnTo>
                    <a:lnTo>
                      <a:pt x="340" y="82"/>
                    </a:lnTo>
                    <a:lnTo>
                      <a:pt x="343" y="82"/>
                    </a:lnTo>
                    <a:lnTo>
                      <a:pt x="343" y="84"/>
                    </a:lnTo>
                    <a:lnTo>
                      <a:pt x="343" y="60"/>
                    </a:lnTo>
                    <a:lnTo>
                      <a:pt x="341" y="60"/>
                    </a:lnTo>
                    <a:lnTo>
                      <a:pt x="341" y="58"/>
                    </a:lnTo>
                    <a:lnTo>
                      <a:pt x="344" y="58"/>
                    </a:lnTo>
                    <a:lnTo>
                      <a:pt x="344" y="3"/>
                    </a:lnTo>
                    <a:lnTo>
                      <a:pt x="341" y="2"/>
                    </a:lnTo>
                    <a:lnTo>
                      <a:pt x="343" y="4"/>
                    </a:lnTo>
                    <a:lnTo>
                      <a:pt x="341" y="4"/>
                    </a:lnTo>
                    <a:lnTo>
                      <a:pt x="341" y="66"/>
                    </a:lnTo>
                    <a:lnTo>
                      <a:pt x="341" y="68"/>
                    </a:lnTo>
                    <a:lnTo>
                      <a:pt x="339" y="66"/>
                    </a:lnTo>
                    <a:lnTo>
                      <a:pt x="341" y="66"/>
                    </a:lnTo>
                    <a:lnTo>
                      <a:pt x="341" y="4"/>
                    </a:lnTo>
                    <a:lnTo>
                      <a:pt x="339" y="3"/>
                    </a:lnTo>
                    <a:lnTo>
                      <a:pt x="339" y="66"/>
                    </a:lnTo>
                    <a:lnTo>
                      <a:pt x="337" y="68"/>
                    </a:lnTo>
                    <a:lnTo>
                      <a:pt x="337" y="67"/>
                    </a:lnTo>
                    <a:lnTo>
                      <a:pt x="337" y="96"/>
                    </a:lnTo>
                    <a:lnTo>
                      <a:pt x="337" y="98"/>
                    </a:lnTo>
                    <a:lnTo>
                      <a:pt x="335" y="98"/>
                    </a:lnTo>
                    <a:lnTo>
                      <a:pt x="336" y="96"/>
                    </a:lnTo>
                    <a:lnTo>
                      <a:pt x="336" y="94"/>
                    </a:lnTo>
                    <a:lnTo>
                      <a:pt x="337" y="96"/>
                    </a:lnTo>
                    <a:lnTo>
                      <a:pt x="337" y="67"/>
                    </a:lnTo>
                    <a:lnTo>
                      <a:pt x="337" y="92"/>
                    </a:lnTo>
                    <a:lnTo>
                      <a:pt x="335" y="92"/>
                    </a:lnTo>
                    <a:lnTo>
                      <a:pt x="336" y="90"/>
                    </a:lnTo>
                    <a:lnTo>
                      <a:pt x="337" y="90"/>
                    </a:lnTo>
                    <a:lnTo>
                      <a:pt x="337" y="92"/>
                    </a:lnTo>
                    <a:lnTo>
                      <a:pt x="337" y="67"/>
                    </a:lnTo>
                    <a:lnTo>
                      <a:pt x="337" y="66"/>
                    </a:lnTo>
                    <a:lnTo>
                      <a:pt x="339" y="66"/>
                    </a:lnTo>
                    <a:lnTo>
                      <a:pt x="339" y="3"/>
                    </a:lnTo>
                    <a:lnTo>
                      <a:pt x="337" y="2"/>
                    </a:lnTo>
                    <a:lnTo>
                      <a:pt x="336" y="2"/>
                    </a:lnTo>
                    <a:lnTo>
                      <a:pt x="336" y="84"/>
                    </a:lnTo>
                    <a:lnTo>
                      <a:pt x="335" y="84"/>
                    </a:lnTo>
                    <a:lnTo>
                      <a:pt x="335" y="82"/>
                    </a:lnTo>
                    <a:lnTo>
                      <a:pt x="336" y="82"/>
                    </a:lnTo>
                    <a:lnTo>
                      <a:pt x="336" y="84"/>
                    </a:lnTo>
                    <a:lnTo>
                      <a:pt x="336" y="2"/>
                    </a:lnTo>
                    <a:lnTo>
                      <a:pt x="335" y="2"/>
                    </a:lnTo>
                    <a:lnTo>
                      <a:pt x="335" y="108"/>
                    </a:lnTo>
                    <a:lnTo>
                      <a:pt x="333" y="110"/>
                    </a:lnTo>
                    <a:lnTo>
                      <a:pt x="333" y="112"/>
                    </a:lnTo>
                    <a:lnTo>
                      <a:pt x="332" y="114"/>
                    </a:lnTo>
                    <a:lnTo>
                      <a:pt x="331" y="114"/>
                    </a:lnTo>
                    <a:lnTo>
                      <a:pt x="332" y="112"/>
                    </a:lnTo>
                    <a:lnTo>
                      <a:pt x="333" y="112"/>
                    </a:lnTo>
                    <a:lnTo>
                      <a:pt x="333" y="110"/>
                    </a:lnTo>
                    <a:lnTo>
                      <a:pt x="332" y="110"/>
                    </a:lnTo>
                    <a:lnTo>
                      <a:pt x="332" y="109"/>
                    </a:lnTo>
                    <a:lnTo>
                      <a:pt x="332" y="110"/>
                    </a:lnTo>
                    <a:lnTo>
                      <a:pt x="330" y="112"/>
                    </a:lnTo>
                    <a:lnTo>
                      <a:pt x="330" y="116"/>
                    </a:lnTo>
                    <a:lnTo>
                      <a:pt x="329" y="118"/>
                    </a:lnTo>
                    <a:lnTo>
                      <a:pt x="328" y="118"/>
                    </a:lnTo>
                    <a:lnTo>
                      <a:pt x="328" y="116"/>
                    </a:lnTo>
                    <a:lnTo>
                      <a:pt x="330" y="116"/>
                    </a:lnTo>
                    <a:lnTo>
                      <a:pt x="330" y="112"/>
                    </a:lnTo>
                    <a:lnTo>
                      <a:pt x="329" y="112"/>
                    </a:lnTo>
                    <a:lnTo>
                      <a:pt x="329" y="114"/>
                    </a:lnTo>
                    <a:lnTo>
                      <a:pt x="327" y="114"/>
                    </a:lnTo>
                    <a:lnTo>
                      <a:pt x="327" y="116"/>
                    </a:lnTo>
                    <a:lnTo>
                      <a:pt x="327" y="122"/>
                    </a:lnTo>
                    <a:lnTo>
                      <a:pt x="326" y="122"/>
                    </a:lnTo>
                    <a:lnTo>
                      <a:pt x="325" y="118"/>
                    </a:lnTo>
                    <a:lnTo>
                      <a:pt x="327" y="116"/>
                    </a:lnTo>
                    <a:lnTo>
                      <a:pt x="327" y="114"/>
                    </a:lnTo>
                    <a:lnTo>
                      <a:pt x="328" y="112"/>
                    </a:lnTo>
                    <a:lnTo>
                      <a:pt x="329" y="114"/>
                    </a:lnTo>
                    <a:lnTo>
                      <a:pt x="329" y="112"/>
                    </a:lnTo>
                    <a:lnTo>
                      <a:pt x="328" y="110"/>
                    </a:lnTo>
                    <a:lnTo>
                      <a:pt x="326" y="112"/>
                    </a:lnTo>
                    <a:lnTo>
                      <a:pt x="324" y="112"/>
                    </a:lnTo>
                    <a:lnTo>
                      <a:pt x="325" y="110"/>
                    </a:lnTo>
                    <a:lnTo>
                      <a:pt x="327" y="110"/>
                    </a:lnTo>
                    <a:lnTo>
                      <a:pt x="326" y="108"/>
                    </a:lnTo>
                    <a:lnTo>
                      <a:pt x="328" y="106"/>
                    </a:lnTo>
                    <a:lnTo>
                      <a:pt x="329" y="106"/>
                    </a:lnTo>
                    <a:lnTo>
                      <a:pt x="329" y="108"/>
                    </a:lnTo>
                    <a:lnTo>
                      <a:pt x="332" y="110"/>
                    </a:lnTo>
                    <a:lnTo>
                      <a:pt x="332" y="109"/>
                    </a:lnTo>
                    <a:lnTo>
                      <a:pt x="331" y="108"/>
                    </a:lnTo>
                    <a:lnTo>
                      <a:pt x="335" y="108"/>
                    </a:lnTo>
                    <a:lnTo>
                      <a:pt x="335" y="2"/>
                    </a:lnTo>
                    <a:lnTo>
                      <a:pt x="334" y="2"/>
                    </a:lnTo>
                    <a:lnTo>
                      <a:pt x="334" y="58"/>
                    </a:lnTo>
                    <a:lnTo>
                      <a:pt x="334" y="60"/>
                    </a:lnTo>
                    <a:lnTo>
                      <a:pt x="334" y="68"/>
                    </a:lnTo>
                    <a:lnTo>
                      <a:pt x="333" y="68"/>
                    </a:lnTo>
                    <a:lnTo>
                      <a:pt x="333" y="102"/>
                    </a:lnTo>
                    <a:lnTo>
                      <a:pt x="332" y="104"/>
                    </a:lnTo>
                    <a:lnTo>
                      <a:pt x="332" y="102"/>
                    </a:lnTo>
                    <a:lnTo>
                      <a:pt x="333" y="102"/>
                    </a:lnTo>
                    <a:lnTo>
                      <a:pt x="333" y="68"/>
                    </a:lnTo>
                    <a:lnTo>
                      <a:pt x="332" y="68"/>
                    </a:lnTo>
                    <a:lnTo>
                      <a:pt x="332" y="80"/>
                    </a:lnTo>
                    <a:lnTo>
                      <a:pt x="332" y="96"/>
                    </a:lnTo>
                    <a:lnTo>
                      <a:pt x="331" y="98"/>
                    </a:lnTo>
                    <a:lnTo>
                      <a:pt x="330" y="98"/>
                    </a:lnTo>
                    <a:lnTo>
                      <a:pt x="330" y="96"/>
                    </a:lnTo>
                    <a:lnTo>
                      <a:pt x="332" y="96"/>
                    </a:lnTo>
                    <a:lnTo>
                      <a:pt x="332" y="80"/>
                    </a:lnTo>
                    <a:lnTo>
                      <a:pt x="330" y="80"/>
                    </a:lnTo>
                    <a:lnTo>
                      <a:pt x="330" y="92"/>
                    </a:lnTo>
                    <a:lnTo>
                      <a:pt x="328" y="92"/>
                    </a:lnTo>
                    <a:lnTo>
                      <a:pt x="329" y="90"/>
                    </a:lnTo>
                    <a:lnTo>
                      <a:pt x="330" y="92"/>
                    </a:lnTo>
                    <a:lnTo>
                      <a:pt x="330" y="80"/>
                    </a:lnTo>
                    <a:lnTo>
                      <a:pt x="328" y="80"/>
                    </a:lnTo>
                    <a:lnTo>
                      <a:pt x="329" y="78"/>
                    </a:lnTo>
                    <a:lnTo>
                      <a:pt x="332" y="78"/>
                    </a:lnTo>
                    <a:lnTo>
                      <a:pt x="332" y="80"/>
                    </a:lnTo>
                    <a:lnTo>
                      <a:pt x="332" y="68"/>
                    </a:lnTo>
                    <a:lnTo>
                      <a:pt x="333" y="66"/>
                    </a:lnTo>
                    <a:lnTo>
                      <a:pt x="334" y="68"/>
                    </a:lnTo>
                    <a:lnTo>
                      <a:pt x="334" y="60"/>
                    </a:lnTo>
                    <a:lnTo>
                      <a:pt x="332" y="58"/>
                    </a:lnTo>
                    <a:lnTo>
                      <a:pt x="334" y="58"/>
                    </a:lnTo>
                    <a:lnTo>
                      <a:pt x="334" y="2"/>
                    </a:lnTo>
                    <a:lnTo>
                      <a:pt x="330" y="2"/>
                    </a:lnTo>
                    <a:lnTo>
                      <a:pt x="332" y="4"/>
                    </a:lnTo>
                    <a:lnTo>
                      <a:pt x="331" y="4"/>
                    </a:lnTo>
                    <a:lnTo>
                      <a:pt x="331" y="70"/>
                    </a:lnTo>
                    <a:lnTo>
                      <a:pt x="331" y="72"/>
                    </a:lnTo>
                    <a:lnTo>
                      <a:pt x="329" y="72"/>
                    </a:lnTo>
                    <a:lnTo>
                      <a:pt x="330" y="70"/>
                    </a:lnTo>
                    <a:lnTo>
                      <a:pt x="331" y="70"/>
                    </a:lnTo>
                    <a:lnTo>
                      <a:pt x="331" y="4"/>
                    </a:lnTo>
                    <a:lnTo>
                      <a:pt x="327" y="2"/>
                    </a:lnTo>
                    <a:lnTo>
                      <a:pt x="327" y="70"/>
                    </a:lnTo>
                    <a:lnTo>
                      <a:pt x="326" y="72"/>
                    </a:lnTo>
                    <a:lnTo>
                      <a:pt x="325" y="72"/>
                    </a:lnTo>
                    <a:lnTo>
                      <a:pt x="325" y="80"/>
                    </a:lnTo>
                    <a:lnTo>
                      <a:pt x="325" y="78"/>
                    </a:lnTo>
                    <a:lnTo>
                      <a:pt x="325" y="80"/>
                    </a:lnTo>
                    <a:lnTo>
                      <a:pt x="325" y="72"/>
                    </a:lnTo>
                    <a:lnTo>
                      <a:pt x="324" y="72"/>
                    </a:lnTo>
                    <a:lnTo>
                      <a:pt x="324" y="100"/>
                    </a:lnTo>
                    <a:lnTo>
                      <a:pt x="324" y="102"/>
                    </a:lnTo>
                    <a:lnTo>
                      <a:pt x="324" y="106"/>
                    </a:lnTo>
                    <a:lnTo>
                      <a:pt x="322" y="106"/>
                    </a:lnTo>
                    <a:lnTo>
                      <a:pt x="322" y="114"/>
                    </a:lnTo>
                    <a:lnTo>
                      <a:pt x="321" y="114"/>
                    </a:lnTo>
                    <a:lnTo>
                      <a:pt x="321" y="112"/>
                    </a:lnTo>
                    <a:lnTo>
                      <a:pt x="322" y="112"/>
                    </a:lnTo>
                    <a:lnTo>
                      <a:pt x="322" y="114"/>
                    </a:lnTo>
                    <a:lnTo>
                      <a:pt x="322" y="106"/>
                    </a:lnTo>
                    <a:lnTo>
                      <a:pt x="321" y="106"/>
                    </a:lnTo>
                    <a:lnTo>
                      <a:pt x="322" y="104"/>
                    </a:lnTo>
                    <a:lnTo>
                      <a:pt x="324" y="106"/>
                    </a:lnTo>
                    <a:lnTo>
                      <a:pt x="324" y="102"/>
                    </a:lnTo>
                    <a:lnTo>
                      <a:pt x="323" y="102"/>
                    </a:lnTo>
                    <a:lnTo>
                      <a:pt x="323" y="100"/>
                    </a:lnTo>
                    <a:lnTo>
                      <a:pt x="324" y="100"/>
                    </a:lnTo>
                    <a:lnTo>
                      <a:pt x="324" y="72"/>
                    </a:lnTo>
                    <a:lnTo>
                      <a:pt x="323" y="74"/>
                    </a:lnTo>
                    <a:lnTo>
                      <a:pt x="323" y="96"/>
                    </a:lnTo>
                    <a:lnTo>
                      <a:pt x="322" y="98"/>
                    </a:lnTo>
                    <a:lnTo>
                      <a:pt x="320" y="98"/>
                    </a:lnTo>
                    <a:lnTo>
                      <a:pt x="320" y="96"/>
                    </a:lnTo>
                    <a:lnTo>
                      <a:pt x="323" y="96"/>
                    </a:lnTo>
                    <a:lnTo>
                      <a:pt x="323" y="74"/>
                    </a:lnTo>
                    <a:lnTo>
                      <a:pt x="322" y="74"/>
                    </a:lnTo>
                    <a:lnTo>
                      <a:pt x="322" y="92"/>
                    </a:lnTo>
                    <a:lnTo>
                      <a:pt x="321" y="94"/>
                    </a:lnTo>
                    <a:lnTo>
                      <a:pt x="319" y="94"/>
                    </a:lnTo>
                    <a:lnTo>
                      <a:pt x="320" y="92"/>
                    </a:lnTo>
                    <a:lnTo>
                      <a:pt x="321" y="90"/>
                    </a:lnTo>
                    <a:lnTo>
                      <a:pt x="322" y="90"/>
                    </a:lnTo>
                    <a:lnTo>
                      <a:pt x="322" y="92"/>
                    </a:lnTo>
                    <a:lnTo>
                      <a:pt x="322" y="74"/>
                    </a:lnTo>
                    <a:lnTo>
                      <a:pt x="322" y="84"/>
                    </a:lnTo>
                    <a:lnTo>
                      <a:pt x="322" y="86"/>
                    </a:lnTo>
                    <a:lnTo>
                      <a:pt x="321" y="86"/>
                    </a:lnTo>
                    <a:lnTo>
                      <a:pt x="321" y="84"/>
                    </a:lnTo>
                    <a:lnTo>
                      <a:pt x="322" y="84"/>
                    </a:lnTo>
                    <a:lnTo>
                      <a:pt x="322" y="74"/>
                    </a:lnTo>
                    <a:lnTo>
                      <a:pt x="321" y="74"/>
                    </a:lnTo>
                    <a:lnTo>
                      <a:pt x="321" y="72"/>
                    </a:lnTo>
                    <a:lnTo>
                      <a:pt x="323" y="72"/>
                    </a:lnTo>
                    <a:lnTo>
                      <a:pt x="323" y="70"/>
                    </a:lnTo>
                    <a:lnTo>
                      <a:pt x="327" y="70"/>
                    </a:lnTo>
                    <a:lnTo>
                      <a:pt x="327" y="2"/>
                    </a:lnTo>
                    <a:lnTo>
                      <a:pt x="325" y="2"/>
                    </a:lnTo>
                    <a:lnTo>
                      <a:pt x="325" y="62"/>
                    </a:lnTo>
                    <a:lnTo>
                      <a:pt x="325" y="64"/>
                    </a:lnTo>
                    <a:lnTo>
                      <a:pt x="324" y="62"/>
                    </a:lnTo>
                    <a:lnTo>
                      <a:pt x="325" y="62"/>
                    </a:lnTo>
                    <a:lnTo>
                      <a:pt x="325" y="2"/>
                    </a:lnTo>
                    <a:lnTo>
                      <a:pt x="323" y="2"/>
                    </a:lnTo>
                    <a:lnTo>
                      <a:pt x="321" y="4"/>
                    </a:lnTo>
                    <a:lnTo>
                      <a:pt x="320" y="4"/>
                    </a:lnTo>
                    <a:lnTo>
                      <a:pt x="319" y="2"/>
                    </a:lnTo>
                    <a:lnTo>
                      <a:pt x="319" y="14"/>
                    </a:lnTo>
                    <a:lnTo>
                      <a:pt x="318" y="16"/>
                    </a:lnTo>
                    <a:lnTo>
                      <a:pt x="318" y="40"/>
                    </a:lnTo>
                    <a:lnTo>
                      <a:pt x="317" y="42"/>
                    </a:lnTo>
                    <a:lnTo>
                      <a:pt x="317" y="72"/>
                    </a:lnTo>
                    <a:lnTo>
                      <a:pt x="315" y="72"/>
                    </a:lnTo>
                    <a:lnTo>
                      <a:pt x="315" y="74"/>
                    </a:lnTo>
                    <a:lnTo>
                      <a:pt x="314" y="76"/>
                    </a:lnTo>
                    <a:lnTo>
                      <a:pt x="313" y="74"/>
                    </a:lnTo>
                    <a:lnTo>
                      <a:pt x="315" y="74"/>
                    </a:lnTo>
                    <a:lnTo>
                      <a:pt x="315" y="72"/>
                    </a:lnTo>
                    <a:lnTo>
                      <a:pt x="314" y="72"/>
                    </a:lnTo>
                    <a:lnTo>
                      <a:pt x="315" y="70"/>
                    </a:lnTo>
                    <a:lnTo>
                      <a:pt x="316" y="70"/>
                    </a:lnTo>
                    <a:lnTo>
                      <a:pt x="317" y="72"/>
                    </a:lnTo>
                    <a:lnTo>
                      <a:pt x="317" y="42"/>
                    </a:lnTo>
                    <a:lnTo>
                      <a:pt x="316" y="42"/>
                    </a:lnTo>
                    <a:lnTo>
                      <a:pt x="316" y="40"/>
                    </a:lnTo>
                    <a:lnTo>
                      <a:pt x="318" y="40"/>
                    </a:lnTo>
                    <a:lnTo>
                      <a:pt x="318" y="16"/>
                    </a:lnTo>
                    <a:lnTo>
                      <a:pt x="317" y="16"/>
                    </a:lnTo>
                    <a:lnTo>
                      <a:pt x="317" y="14"/>
                    </a:lnTo>
                    <a:lnTo>
                      <a:pt x="319" y="14"/>
                    </a:lnTo>
                    <a:lnTo>
                      <a:pt x="319" y="2"/>
                    </a:lnTo>
                    <a:lnTo>
                      <a:pt x="314" y="2"/>
                    </a:lnTo>
                    <a:lnTo>
                      <a:pt x="314" y="60"/>
                    </a:lnTo>
                    <a:lnTo>
                      <a:pt x="312" y="60"/>
                    </a:lnTo>
                    <a:lnTo>
                      <a:pt x="312" y="58"/>
                    </a:lnTo>
                    <a:lnTo>
                      <a:pt x="314" y="58"/>
                    </a:lnTo>
                    <a:lnTo>
                      <a:pt x="314" y="60"/>
                    </a:lnTo>
                    <a:lnTo>
                      <a:pt x="314" y="2"/>
                    </a:lnTo>
                    <a:lnTo>
                      <a:pt x="305" y="2"/>
                    </a:lnTo>
                    <a:lnTo>
                      <a:pt x="305" y="62"/>
                    </a:lnTo>
                    <a:lnTo>
                      <a:pt x="305" y="66"/>
                    </a:lnTo>
                    <a:lnTo>
                      <a:pt x="302" y="64"/>
                    </a:lnTo>
                    <a:lnTo>
                      <a:pt x="302" y="62"/>
                    </a:lnTo>
                    <a:lnTo>
                      <a:pt x="305" y="62"/>
                    </a:lnTo>
                    <a:lnTo>
                      <a:pt x="305" y="2"/>
                    </a:lnTo>
                    <a:lnTo>
                      <a:pt x="302" y="2"/>
                    </a:lnTo>
                    <a:lnTo>
                      <a:pt x="302" y="4"/>
                    </a:lnTo>
                    <a:lnTo>
                      <a:pt x="302" y="6"/>
                    </a:lnTo>
                    <a:lnTo>
                      <a:pt x="302" y="60"/>
                    </a:lnTo>
                    <a:lnTo>
                      <a:pt x="299" y="60"/>
                    </a:lnTo>
                    <a:lnTo>
                      <a:pt x="300" y="58"/>
                    </a:lnTo>
                    <a:lnTo>
                      <a:pt x="301" y="56"/>
                    </a:lnTo>
                    <a:lnTo>
                      <a:pt x="301" y="58"/>
                    </a:lnTo>
                    <a:lnTo>
                      <a:pt x="302" y="60"/>
                    </a:lnTo>
                    <a:lnTo>
                      <a:pt x="302" y="6"/>
                    </a:lnTo>
                    <a:lnTo>
                      <a:pt x="301" y="6"/>
                    </a:lnTo>
                    <a:lnTo>
                      <a:pt x="301" y="4"/>
                    </a:lnTo>
                    <a:lnTo>
                      <a:pt x="302" y="4"/>
                    </a:lnTo>
                    <a:lnTo>
                      <a:pt x="302" y="2"/>
                    </a:lnTo>
                    <a:lnTo>
                      <a:pt x="301" y="2"/>
                    </a:lnTo>
                    <a:lnTo>
                      <a:pt x="299" y="4"/>
                    </a:lnTo>
                    <a:lnTo>
                      <a:pt x="292" y="4"/>
                    </a:lnTo>
                    <a:lnTo>
                      <a:pt x="292" y="56"/>
                    </a:lnTo>
                    <a:lnTo>
                      <a:pt x="289" y="56"/>
                    </a:lnTo>
                    <a:lnTo>
                      <a:pt x="290" y="54"/>
                    </a:lnTo>
                    <a:lnTo>
                      <a:pt x="292" y="56"/>
                    </a:lnTo>
                    <a:lnTo>
                      <a:pt x="292" y="4"/>
                    </a:lnTo>
                    <a:lnTo>
                      <a:pt x="287" y="4"/>
                    </a:lnTo>
                    <a:lnTo>
                      <a:pt x="287" y="44"/>
                    </a:lnTo>
                    <a:lnTo>
                      <a:pt x="285" y="44"/>
                    </a:lnTo>
                    <a:lnTo>
                      <a:pt x="285" y="42"/>
                    </a:lnTo>
                    <a:lnTo>
                      <a:pt x="287" y="44"/>
                    </a:lnTo>
                    <a:lnTo>
                      <a:pt x="287" y="4"/>
                    </a:lnTo>
                    <a:lnTo>
                      <a:pt x="286" y="2"/>
                    </a:lnTo>
                    <a:lnTo>
                      <a:pt x="283" y="4"/>
                    </a:lnTo>
                    <a:lnTo>
                      <a:pt x="280" y="4"/>
                    </a:lnTo>
                    <a:lnTo>
                      <a:pt x="279" y="4"/>
                    </a:lnTo>
                    <a:lnTo>
                      <a:pt x="279" y="56"/>
                    </a:lnTo>
                    <a:lnTo>
                      <a:pt x="279" y="57"/>
                    </a:lnTo>
                    <a:lnTo>
                      <a:pt x="279" y="60"/>
                    </a:lnTo>
                    <a:lnTo>
                      <a:pt x="278" y="62"/>
                    </a:lnTo>
                    <a:lnTo>
                      <a:pt x="278" y="60"/>
                    </a:lnTo>
                    <a:lnTo>
                      <a:pt x="279" y="60"/>
                    </a:lnTo>
                    <a:lnTo>
                      <a:pt x="279" y="57"/>
                    </a:lnTo>
                    <a:lnTo>
                      <a:pt x="278" y="58"/>
                    </a:lnTo>
                    <a:lnTo>
                      <a:pt x="277" y="56"/>
                    </a:lnTo>
                    <a:lnTo>
                      <a:pt x="278" y="54"/>
                    </a:lnTo>
                    <a:lnTo>
                      <a:pt x="279" y="56"/>
                    </a:lnTo>
                    <a:lnTo>
                      <a:pt x="279" y="4"/>
                    </a:lnTo>
                    <a:lnTo>
                      <a:pt x="277" y="2"/>
                    </a:lnTo>
                    <a:lnTo>
                      <a:pt x="275" y="3"/>
                    </a:lnTo>
                    <a:lnTo>
                      <a:pt x="275" y="38"/>
                    </a:lnTo>
                    <a:lnTo>
                      <a:pt x="275" y="40"/>
                    </a:lnTo>
                    <a:lnTo>
                      <a:pt x="273" y="40"/>
                    </a:lnTo>
                    <a:lnTo>
                      <a:pt x="273" y="38"/>
                    </a:lnTo>
                    <a:lnTo>
                      <a:pt x="275" y="38"/>
                    </a:lnTo>
                    <a:lnTo>
                      <a:pt x="275" y="3"/>
                    </a:lnTo>
                    <a:lnTo>
                      <a:pt x="272" y="4"/>
                    </a:lnTo>
                    <a:lnTo>
                      <a:pt x="272" y="60"/>
                    </a:lnTo>
                    <a:lnTo>
                      <a:pt x="272" y="61"/>
                    </a:lnTo>
                    <a:lnTo>
                      <a:pt x="272" y="66"/>
                    </a:lnTo>
                    <a:lnTo>
                      <a:pt x="269" y="64"/>
                    </a:lnTo>
                    <a:lnTo>
                      <a:pt x="271" y="64"/>
                    </a:lnTo>
                    <a:lnTo>
                      <a:pt x="272" y="66"/>
                    </a:lnTo>
                    <a:lnTo>
                      <a:pt x="272" y="61"/>
                    </a:lnTo>
                    <a:lnTo>
                      <a:pt x="271" y="62"/>
                    </a:lnTo>
                    <a:lnTo>
                      <a:pt x="270" y="60"/>
                    </a:lnTo>
                    <a:lnTo>
                      <a:pt x="272" y="60"/>
                    </a:lnTo>
                    <a:lnTo>
                      <a:pt x="272" y="4"/>
                    </a:lnTo>
                    <a:lnTo>
                      <a:pt x="271" y="2"/>
                    </a:lnTo>
                    <a:lnTo>
                      <a:pt x="268" y="4"/>
                    </a:lnTo>
                    <a:lnTo>
                      <a:pt x="268" y="46"/>
                    </a:lnTo>
                    <a:lnTo>
                      <a:pt x="268" y="48"/>
                    </a:lnTo>
                    <a:lnTo>
                      <a:pt x="266" y="48"/>
                    </a:lnTo>
                    <a:lnTo>
                      <a:pt x="266" y="47"/>
                    </a:lnTo>
                    <a:lnTo>
                      <a:pt x="266" y="56"/>
                    </a:lnTo>
                    <a:lnTo>
                      <a:pt x="263" y="56"/>
                    </a:lnTo>
                    <a:lnTo>
                      <a:pt x="265" y="54"/>
                    </a:lnTo>
                    <a:lnTo>
                      <a:pt x="266" y="56"/>
                    </a:lnTo>
                    <a:lnTo>
                      <a:pt x="266" y="47"/>
                    </a:lnTo>
                    <a:lnTo>
                      <a:pt x="265" y="46"/>
                    </a:lnTo>
                    <a:lnTo>
                      <a:pt x="268" y="46"/>
                    </a:lnTo>
                    <a:lnTo>
                      <a:pt x="268" y="4"/>
                    </a:lnTo>
                    <a:lnTo>
                      <a:pt x="267" y="4"/>
                    </a:lnTo>
                    <a:lnTo>
                      <a:pt x="265" y="2"/>
                    </a:lnTo>
                    <a:lnTo>
                      <a:pt x="263" y="2"/>
                    </a:lnTo>
                    <a:lnTo>
                      <a:pt x="263" y="16"/>
                    </a:lnTo>
                    <a:lnTo>
                      <a:pt x="263" y="18"/>
                    </a:lnTo>
                    <a:lnTo>
                      <a:pt x="263" y="56"/>
                    </a:lnTo>
                    <a:lnTo>
                      <a:pt x="262" y="58"/>
                    </a:lnTo>
                    <a:lnTo>
                      <a:pt x="262" y="64"/>
                    </a:lnTo>
                    <a:lnTo>
                      <a:pt x="260" y="64"/>
                    </a:lnTo>
                    <a:lnTo>
                      <a:pt x="261" y="62"/>
                    </a:lnTo>
                    <a:lnTo>
                      <a:pt x="262" y="64"/>
                    </a:lnTo>
                    <a:lnTo>
                      <a:pt x="262" y="58"/>
                    </a:lnTo>
                    <a:lnTo>
                      <a:pt x="260" y="56"/>
                    </a:lnTo>
                    <a:lnTo>
                      <a:pt x="263" y="56"/>
                    </a:lnTo>
                    <a:lnTo>
                      <a:pt x="263" y="18"/>
                    </a:lnTo>
                    <a:lnTo>
                      <a:pt x="261" y="18"/>
                    </a:lnTo>
                    <a:lnTo>
                      <a:pt x="262" y="16"/>
                    </a:lnTo>
                    <a:lnTo>
                      <a:pt x="263" y="16"/>
                    </a:lnTo>
                    <a:lnTo>
                      <a:pt x="263" y="2"/>
                    </a:lnTo>
                    <a:lnTo>
                      <a:pt x="261" y="2"/>
                    </a:lnTo>
                    <a:lnTo>
                      <a:pt x="261" y="48"/>
                    </a:lnTo>
                    <a:lnTo>
                      <a:pt x="259" y="50"/>
                    </a:lnTo>
                    <a:lnTo>
                      <a:pt x="258" y="50"/>
                    </a:lnTo>
                    <a:lnTo>
                      <a:pt x="258" y="76"/>
                    </a:lnTo>
                    <a:lnTo>
                      <a:pt x="257" y="78"/>
                    </a:lnTo>
                    <a:lnTo>
                      <a:pt x="255" y="78"/>
                    </a:lnTo>
                    <a:lnTo>
                      <a:pt x="257" y="76"/>
                    </a:lnTo>
                    <a:lnTo>
                      <a:pt x="258" y="76"/>
                    </a:lnTo>
                    <a:lnTo>
                      <a:pt x="258" y="50"/>
                    </a:lnTo>
                    <a:lnTo>
                      <a:pt x="258" y="72"/>
                    </a:lnTo>
                    <a:lnTo>
                      <a:pt x="258" y="74"/>
                    </a:lnTo>
                    <a:lnTo>
                      <a:pt x="256" y="74"/>
                    </a:lnTo>
                    <a:lnTo>
                      <a:pt x="256" y="72"/>
                    </a:lnTo>
                    <a:lnTo>
                      <a:pt x="258" y="72"/>
                    </a:lnTo>
                    <a:lnTo>
                      <a:pt x="258" y="50"/>
                    </a:lnTo>
                    <a:lnTo>
                      <a:pt x="258" y="48"/>
                    </a:lnTo>
                    <a:lnTo>
                      <a:pt x="261" y="48"/>
                    </a:lnTo>
                    <a:lnTo>
                      <a:pt x="261" y="2"/>
                    </a:lnTo>
                    <a:lnTo>
                      <a:pt x="255" y="2"/>
                    </a:lnTo>
                    <a:lnTo>
                      <a:pt x="255" y="60"/>
                    </a:lnTo>
                    <a:lnTo>
                      <a:pt x="255" y="62"/>
                    </a:lnTo>
                    <a:lnTo>
                      <a:pt x="254" y="62"/>
                    </a:lnTo>
                    <a:lnTo>
                      <a:pt x="254" y="60"/>
                    </a:lnTo>
                    <a:lnTo>
                      <a:pt x="255" y="60"/>
                    </a:lnTo>
                    <a:lnTo>
                      <a:pt x="255" y="2"/>
                    </a:lnTo>
                    <a:lnTo>
                      <a:pt x="252" y="2"/>
                    </a:lnTo>
                    <a:lnTo>
                      <a:pt x="252" y="78"/>
                    </a:lnTo>
                    <a:lnTo>
                      <a:pt x="252" y="98"/>
                    </a:lnTo>
                    <a:lnTo>
                      <a:pt x="250" y="98"/>
                    </a:lnTo>
                    <a:lnTo>
                      <a:pt x="249" y="97"/>
                    </a:lnTo>
                    <a:lnTo>
                      <a:pt x="249" y="108"/>
                    </a:lnTo>
                    <a:lnTo>
                      <a:pt x="248" y="110"/>
                    </a:lnTo>
                    <a:lnTo>
                      <a:pt x="247" y="110"/>
                    </a:lnTo>
                    <a:lnTo>
                      <a:pt x="247" y="108"/>
                    </a:lnTo>
                    <a:lnTo>
                      <a:pt x="249" y="108"/>
                    </a:lnTo>
                    <a:lnTo>
                      <a:pt x="249" y="97"/>
                    </a:lnTo>
                    <a:lnTo>
                      <a:pt x="248" y="96"/>
                    </a:lnTo>
                    <a:lnTo>
                      <a:pt x="250" y="94"/>
                    </a:lnTo>
                    <a:lnTo>
                      <a:pt x="250" y="96"/>
                    </a:lnTo>
                    <a:lnTo>
                      <a:pt x="251" y="96"/>
                    </a:lnTo>
                    <a:lnTo>
                      <a:pt x="252" y="98"/>
                    </a:lnTo>
                    <a:lnTo>
                      <a:pt x="252" y="78"/>
                    </a:lnTo>
                    <a:lnTo>
                      <a:pt x="251" y="78"/>
                    </a:lnTo>
                    <a:lnTo>
                      <a:pt x="251" y="76"/>
                    </a:lnTo>
                    <a:lnTo>
                      <a:pt x="252" y="76"/>
                    </a:lnTo>
                    <a:lnTo>
                      <a:pt x="252" y="78"/>
                    </a:lnTo>
                    <a:lnTo>
                      <a:pt x="252" y="2"/>
                    </a:lnTo>
                    <a:lnTo>
                      <a:pt x="252" y="56"/>
                    </a:lnTo>
                    <a:lnTo>
                      <a:pt x="251" y="58"/>
                    </a:lnTo>
                    <a:lnTo>
                      <a:pt x="250" y="58"/>
                    </a:lnTo>
                    <a:lnTo>
                      <a:pt x="250" y="74"/>
                    </a:lnTo>
                    <a:lnTo>
                      <a:pt x="250" y="75"/>
                    </a:lnTo>
                    <a:lnTo>
                      <a:pt x="250" y="80"/>
                    </a:lnTo>
                    <a:lnTo>
                      <a:pt x="250" y="82"/>
                    </a:lnTo>
                    <a:lnTo>
                      <a:pt x="249" y="82"/>
                    </a:lnTo>
                    <a:lnTo>
                      <a:pt x="249" y="84"/>
                    </a:lnTo>
                    <a:lnTo>
                      <a:pt x="249" y="94"/>
                    </a:lnTo>
                    <a:lnTo>
                      <a:pt x="248" y="94"/>
                    </a:lnTo>
                    <a:lnTo>
                      <a:pt x="248" y="106"/>
                    </a:lnTo>
                    <a:lnTo>
                      <a:pt x="244" y="108"/>
                    </a:lnTo>
                    <a:lnTo>
                      <a:pt x="244" y="104"/>
                    </a:lnTo>
                    <a:lnTo>
                      <a:pt x="247" y="104"/>
                    </a:lnTo>
                    <a:lnTo>
                      <a:pt x="248" y="106"/>
                    </a:lnTo>
                    <a:lnTo>
                      <a:pt x="248" y="94"/>
                    </a:lnTo>
                    <a:lnTo>
                      <a:pt x="247" y="94"/>
                    </a:lnTo>
                    <a:lnTo>
                      <a:pt x="246" y="92"/>
                    </a:lnTo>
                    <a:lnTo>
                      <a:pt x="247" y="92"/>
                    </a:lnTo>
                    <a:lnTo>
                      <a:pt x="249" y="94"/>
                    </a:lnTo>
                    <a:lnTo>
                      <a:pt x="249" y="84"/>
                    </a:lnTo>
                    <a:lnTo>
                      <a:pt x="247" y="83"/>
                    </a:lnTo>
                    <a:lnTo>
                      <a:pt x="247" y="86"/>
                    </a:lnTo>
                    <a:lnTo>
                      <a:pt x="246" y="88"/>
                    </a:lnTo>
                    <a:lnTo>
                      <a:pt x="246" y="86"/>
                    </a:lnTo>
                    <a:lnTo>
                      <a:pt x="247" y="86"/>
                    </a:lnTo>
                    <a:lnTo>
                      <a:pt x="247" y="83"/>
                    </a:lnTo>
                    <a:lnTo>
                      <a:pt x="247" y="82"/>
                    </a:lnTo>
                    <a:lnTo>
                      <a:pt x="248" y="82"/>
                    </a:lnTo>
                    <a:lnTo>
                      <a:pt x="249" y="84"/>
                    </a:lnTo>
                    <a:lnTo>
                      <a:pt x="249" y="82"/>
                    </a:lnTo>
                    <a:lnTo>
                      <a:pt x="248" y="82"/>
                    </a:lnTo>
                    <a:lnTo>
                      <a:pt x="249" y="80"/>
                    </a:lnTo>
                    <a:lnTo>
                      <a:pt x="250" y="80"/>
                    </a:lnTo>
                    <a:lnTo>
                      <a:pt x="250" y="75"/>
                    </a:lnTo>
                    <a:lnTo>
                      <a:pt x="250" y="76"/>
                    </a:lnTo>
                    <a:lnTo>
                      <a:pt x="250" y="74"/>
                    </a:lnTo>
                    <a:lnTo>
                      <a:pt x="250" y="58"/>
                    </a:lnTo>
                    <a:lnTo>
                      <a:pt x="250" y="56"/>
                    </a:lnTo>
                    <a:lnTo>
                      <a:pt x="252" y="56"/>
                    </a:lnTo>
                    <a:lnTo>
                      <a:pt x="252" y="2"/>
                    </a:lnTo>
                    <a:lnTo>
                      <a:pt x="248" y="2"/>
                    </a:lnTo>
                    <a:lnTo>
                      <a:pt x="248" y="58"/>
                    </a:lnTo>
                    <a:lnTo>
                      <a:pt x="247" y="56"/>
                    </a:lnTo>
                    <a:lnTo>
                      <a:pt x="248" y="56"/>
                    </a:lnTo>
                    <a:lnTo>
                      <a:pt x="248" y="58"/>
                    </a:lnTo>
                    <a:lnTo>
                      <a:pt x="248" y="2"/>
                    </a:lnTo>
                    <a:lnTo>
                      <a:pt x="246" y="2"/>
                    </a:lnTo>
                    <a:lnTo>
                      <a:pt x="246" y="62"/>
                    </a:lnTo>
                    <a:lnTo>
                      <a:pt x="245" y="62"/>
                    </a:lnTo>
                    <a:lnTo>
                      <a:pt x="245" y="96"/>
                    </a:lnTo>
                    <a:lnTo>
                      <a:pt x="244" y="96"/>
                    </a:lnTo>
                    <a:lnTo>
                      <a:pt x="244" y="98"/>
                    </a:lnTo>
                    <a:lnTo>
                      <a:pt x="243" y="100"/>
                    </a:lnTo>
                    <a:lnTo>
                      <a:pt x="243" y="102"/>
                    </a:lnTo>
                    <a:lnTo>
                      <a:pt x="243" y="104"/>
                    </a:lnTo>
                    <a:lnTo>
                      <a:pt x="241" y="104"/>
                    </a:lnTo>
                    <a:lnTo>
                      <a:pt x="241" y="102"/>
                    </a:lnTo>
                    <a:lnTo>
                      <a:pt x="243" y="102"/>
                    </a:lnTo>
                    <a:lnTo>
                      <a:pt x="243" y="100"/>
                    </a:lnTo>
                    <a:lnTo>
                      <a:pt x="241" y="100"/>
                    </a:lnTo>
                    <a:lnTo>
                      <a:pt x="240" y="101"/>
                    </a:lnTo>
                    <a:lnTo>
                      <a:pt x="240" y="124"/>
                    </a:lnTo>
                    <a:lnTo>
                      <a:pt x="239" y="126"/>
                    </a:lnTo>
                    <a:lnTo>
                      <a:pt x="238" y="126"/>
                    </a:lnTo>
                    <a:lnTo>
                      <a:pt x="237" y="124"/>
                    </a:lnTo>
                    <a:lnTo>
                      <a:pt x="237" y="126"/>
                    </a:lnTo>
                    <a:lnTo>
                      <a:pt x="236" y="128"/>
                    </a:lnTo>
                    <a:lnTo>
                      <a:pt x="235" y="128"/>
                    </a:lnTo>
                    <a:lnTo>
                      <a:pt x="234" y="126"/>
                    </a:lnTo>
                    <a:lnTo>
                      <a:pt x="235" y="126"/>
                    </a:lnTo>
                    <a:lnTo>
                      <a:pt x="236" y="124"/>
                    </a:lnTo>
                    <a:lnTo>
                      <a:pt x="237" y="124"/>
                    </a:lnTo>
                    <a:lnTo>
                      <a:pt x="237" y="126"/>
                    </a:lnTo>
                    <a:lnTo>
                      <a:pt x="237" y="124"/>
                    </a:lnTo>
                    <a:lnTo>
                      <a:pt x="237" y="122"/>
                    </a:lnTo>
                    <a:lnTo>
                      <a:pt x="235" y="120"/>
                    </a:lnTo>
                    <a:lnTo>
                      <a:pt x="238" y="120"/>
                    </a:lnTo>
                    <a:lnTo>
                      <a:pt x="239" y="122"/>
                    </a:lnTo>
                    <a:lnTo>
                      <a:pt x="238" y="120"/>
                    </a:lnTo>
                    <a:lnTo>
                      <a:pt x="240" y="122"/>
                    </a:lnTo>
                    <a:lnTo>
                      <a:pt x="240" y="124"/>
                    </a:lnTo>
                    <a:lnTo>
                      <a:pt x="240" y="101"/>
                    </a:lnTo>
                    <a:lnTo>
                      <a:pt x="240" y="114"/>
                    </a:lnTo>
                    <a:lnTo>
                      <a:pt x="240" y="116"/>
                    </a:lnTo>
                    <a:lnTo>
                      <a:pt x="239" y="116"/>
                    </a:lnTo>
                    <a:lnTo>
                      <a:pt x="239" y="118"/>
                    </a:lnTo>
                    <a:lnTo>
                      <a:pt x="235" y="118"/>
                    </a:lnTo>
                    <a:lnTo>
                      <a:pt x="235" y="120"/>
                    </a:lnTo>
                    <a:lnTo>
                      <a:pt x="235" y="122"/>
                    </a:lnTo>
                    <a:lnTo>
                      <a:pt x="233" y="122"/>
                    </a:lnTo>
                    <a:lnTo>
                      <a:pt x="233" y="120"/>
                    </a:lnTo>
                    <a:lnTo>
                      <a:pt x="232" y="120"/>
                    </a:lnTo>
                    <a:lnTo>
                      <a:pt x="232" y="118"/>
                    </a:lnTo>
                    <a:lnTo>
                      <a:pt x="234" y="118"/>
                    </a:lnTo>
                    <a:lnTo>
                      <a:pt x="235" y="120"/>
                    </a:lnTo>
                    <a:lnTo>
                      <a:pt x="235" y="118"/>
                    </a:lnTo>
                    <a:lnTo>
                      <a:pt x="234" y="116"/>
                    </a:lnTo>
                    <a:lnTo>
                      <a:pt x="233" y="114"/>
                    </a:lnTo>
                    <a:lnTo>
                      <a:pt x="234" y="114"/>
                    </a:lnTo>
                    <a:lnTo>
                      <a:pt x="235" y="116"/>
                    </a:lnTo>
                    <a:lnTo>
                      <a:pt x="237" y="116"/>
                    </a:lnTo>
                    <a:lnTo>
                      <a:pt x="239" y="118"/>
                    </a:lnTo>
                    <a:lnTo>
                      <a:pt x="239" y="116"/>
                    </a:lnTo>
                    <a:lnTo>
                      <a:pt x="238" y="116"/>
                    </a:lnTo>
                    <a:lnTo>
                      <a:pt x="238" y="114"/>
                    </a:lnTo>
                    <a:lnTo>
                      <a:pt x="240" y="114"/>
                    </a:lnTo>
                    <a:lnTo>
                      <a:pt x="240" y="101"/>
                    </a:lnTo>
                    <a:lnTo>
                      <a:pt x="239" y="102"/>
                    </a:lnTo>
                    <a:lnTo>
                      <a:pt x="238" y="102"/>
                    </a:lnTo>
                    <a:lnTo>
                      <a:pt x="238" y="104"/>
                    </a:lnTo>
                    <a:lnTo>
                      <a:pt x="238" y="108"/>
                    </a:lnTo>
                    <a:lnTo>
                      <a:pt x="237" y="108"/>
                    </a:lnTo>
                    <a:lnTo>
                      <a:pt x="237" y="110"/>
                    </a:lnTo>
                    <a:lnTo>
                      <a:pt x="236" y="110"/>
                    </a:lnTo>
                    <a:lnTo>
                      <a:pt x="236" y="109"/>
                    </a:lnTo>
                    <a:lnTo>
                      <a:pt x="236" y="112"/>
                    </a:lnTo>
                    <a:lnTo>
                      <a:pt x="234" y="114"/>
                    </a:lnTo>
                    <a:lnTo>
                      <a:pt x="234" y="112"/>
                    </a:lnTo>
                    <a:lnTo>
                      <a:pt x="232" y="110"/>
                    </a:lnTo>
                    <a:lnTo>
                      <a:pt x="231" y="112"/>
                    </a:lnTo>
                    <a:lnTo>
                      <a:pt x="232" y="112"/>
                    </a:lnTo>
                    <a:lnTo>
                      <a:pt x="231" y="114"/>
                    </a:lnTo>
                    <a:lnTo>
                      <a:pt x="230" y="112"/>
                    </a:lnTo>
                    <a:lnTo>
                      <a:pt x="228" y="114"/>
                    </a:lnTo>
                    <a:lnTo>
                      <a:pt x="227" y="112"/>
                    </a:lnTo>
                    <a:lnTo>
                      <a:pt x="230" y="112"/>
                    </a:lnTo>
                    <a:lnTo>
                      <a:pt x="230" y="110"/>
                    </a:lnTo>
                    <a:lnTo>
                      <a:pt x="232" y="110"/>
                    </a:lnTo>
                    <a:lnTo>
                      <a:pt x="234" y="110"/>
                    </a:lnTo>
                    <a:lnTo>
                      <a:pt x="236" y="112"/>
                    </a:lnTo>
                    <a:lnTo>
                      <a:pt x="236" y="109"/>
                    </a:lnTo>
                    <a:lnTo>
                      <a:pt x="236" y="108"/>
                    </a:lnTo>
                    <a:lnTo>
                      <a:pt x="232" y="108"/>
                    </a:lnTo>
                    <a:lnTo>
                      <a:pt x="230" y="106"/>
                    </a:lnTo>
                    <a:lnTo>
                      <a:pt x="235" y="106"/>
                    </a:lnTo>
                    <a:lnTo>
                      <a:pt x="238" y="108"/>
                    </a:lnTo>
                    <a:lnTo>
                      <a:pt x="238" y="104"/>
                    </a:lnTo>
                    <a:lnTo>
                      <a:pt x="230" y="104"/>
                    </a:lnTo>
                    <a:lnTo>
                      <a:pt x="230" y="102"/>
                    </a:lnTo>
                    <a:lnTo>
                      <a:pt x="237" y="102"/>
                    </a:lnTo>
                    <a:lnTo>
                      <a:pt x="235" y="100"/>
                    </a:lnTo>
                    <a:lnTo>
                      <a:pt x="234" y="100"/>
                    </a:lnTo>
                    <a:lnTo>
                      <a:pt x="233" y="98"/>
                    </a:lnTo>
                    <a:lnTo>
                      <a:pt x="244" y="98"/>
                    </a:lnTo>
                    <a:lnTo>
                      <a:pt x="244" y="96"/>
                    </a:lnTo>
                    <a:lnTo>
                      <a:pt x="242" y="96"/>
                    </a:lnTo>
                    <a:lnTo>
                      <a:pt x="243" y="94"/>
                    </a:lnTo>
                    <a:lnTo>
                      <a:pt x="245" y="94"/>
                    </a:lnTo>
                    <a:lnTo>
                      <a:pt x="245" y="96"/>
                    </a:lnTo>
                    <a:lnTo>
                      <a:pt x="245" y="62"/>
                    </a:lnTo>
                    <a:lnTo>
                      <a:pt x="244" y="62"/>
                    </a:lnTo>
                    <a:lnTo>
                      <a:pt x="245" y="60"/>
                    </a:lnTo>
                    <a:lnTo>
                      <a:pt x="246" y="60"/>
                    </a:lnTo>
                    <a:lnTo>
                      <a:pt x="246" y="62"/>
                    </a:lnTo>
                    <a:lnTo>
                      <a:pt x="246" y="2"/>
                    </a:lnTo>
                    <a:lnTo>
                      <a:pt x="244" y="2"/>
                    </a:lnTo>
                    <a:lnTo>
                      <a:pt x="244" y="4"/>
                    </a:lnTo>
                    <a:lnTo>
                      <a:pt x="242" y="3"/>
                    </a:lnTo>
                    <a:lnTo>
                      <a:pt x="242" y="84"/>
                    </a:lnTo>
                    <a:lnTo>
                      <a:pt x="242" y="86"/>
                    </a:lnTo>
                    <a:lnTo>
                      <a:pt x="240" y="86"/>
                    </a:lnTo>
                    <a:lnTo>
                      <a:pt x="239" y="84"/>
                    </a:lnTo>
                    <a:lnTo>
                      <a:pt x="242" y="84"/>
                    </a:lnTo>
                    <a:lnTo>
                      <a:pt x="242" y="3"/>
                    </a:lnTo>
                    <a:lnTo>
                      <a:pt x="241" y="2"/>
                    </a:lnTo>
                    <a:lnTo>
                      <a:pt x="240" y="4"/>
                    </a:lnTo>
                    <a:lnTo>
                      <a:pt x="240" y="64"/>
                    </a:lnTo>
                    <a:lnTo>
                      <a:pt x="239" y="66"/>
                    </a:lnTo>
                    <a:lnTo>
                      <a:pt x="239" y="78"/>
                    </a:lnTo>
                    <a:lnTo>
                      <a:pt x="238" y="78"/>
                    </a:lnTo>
                    <a:lnTo>
                      <a:pt x="238" y="86"/>
                    </a:lnTo>
                    <a:lnTo>
                      <a:pt x="238" y="88"/>
                    </a:lnTo>
                    <a:lnTo>
                      <a:pt x="236" y="88"/>
                    </a:lnTo>
                    <a:lnTo>
                      <a:pt x="235" y="86"/>
                    </a:lnTo>
                    <a:lnTo>
                      <a:pt x="238" y="86"/>
                    </a:lnTo>
                    <a:lnTo>
                      <a:pt x="238" y="78"/>
                    </a:lnTo>
                    <a:lnTo>
                      <a:pt x="237" y="78"/>
                    </a:lnTo>
                    <a:lnTo>
                      <a:pt x="238" y="76"/>
                    </a:lnTo>
                    <a:lnTo>
                      <a:pt x="239" y="76"/>
                    </a:lnTo>
                    <a:lnTo>
                      <a:pt x="239" y="78"/>
                    </a:lnTo>
                    <a:lnTo>
                      <a:pt x="239" y="66"/>
                    </a:lnTo>
                    <a:lnTo>
                      <a:pt x="238" y="64"/>
                    </a:lnTo>
                    <a:lnTo>
                      <a:pt x="237" y="64"/>
                    </a:lnTo>
                    <a:lnTo>
                      <a:pt x="237" y="62"/>
                    </a:lnTo>
                    <a:lnTo>
                      <a:pt x="239" y="62"/>
                    </a:lnTo>
                    <a:lnTo>
                      <a:pt x="239" y="64"/>
                    </a:lnTo>
                    <a:lnTo>
                      <a:pt x="239" y="62"/>
                    </a:lnTo>
                    <a:lnTo>
                      <a:pt x="240" y="64"/>
                    </a:lnTo>
                    <a:lnTo>
                      <a:pt x="240" y="4"/>
                    </a:lnTo>
                    <a:lnTo>
                      <a:pt x="236" y="4"/>
                    </a:lnTo>
                    <a:lnTo>
                      <a:pt x="236" y="66"/>
                    </a:lnTo>
                    <a:lnTo>
                      <a:pt x="234" y="68"/>
                    </a:lnTo>
                    <a:lnTo>
                      <a:pt x="234" y="66"/>
                    </a:lnTo>
                    <a:lnTo>
                      <a:pt x="234" y="64"/>
                    </a:lnTo>
                    <a:lnTo>
                      <a:pt x="235" y="64"/>
                    </a:lnTo>
                    <a:lnTo>
                      <a:pt x="236" y="66"/>
                    </a:lnTo>
                    <a:lnTo>
                      <a:pt x="236" y="4"/>
                    </a:lnTo>
                    <a:lnTo>
                      <a:pt x="233" y="4"/>
                    </a:lnTo>
                    <a:lnTo>
                      <a:pt x="233" y="82"/>
                    </a:lnTo>
                    <a:lnTo>
                      <a:pt x="232" y="83"/>
                    </a:lnTo>
                    <a:lnTo>
                      <a:pt x="232" y="96"/>
                    </a:lnTo>
                    <a:lnTo>
                      <a:pt x="230" y="96"/>
                    </a:lnTo>
                    <a:lnTo>
                      <a:pt x="232" y="98"/>
                    </a:lnTo>
                    <a:lnTo>
                      <a:pt x="226" y="98"/>
                    </a:lnTo>
                    <a:lnTo>
                      <a:pt x="226" y="100"/>
                    </a:lnTo>
                    <a:lnTo>
                      <a:pt x="226" y="102"/>
                    </a:lnTo>
                    <a:lnTo>
                      <a:pt x="227" y="102"/>
                    </a:lnTo>
                    <a:lnTo>
                      <a:pt x="228" y="104"/>
                    </a:lnTo>
                    <a:lnTo>
                      <a:pt x="230" y="104"/>
                    </a:lnTo>
                    <a:lnTo>
                      <a:pt x="230" y="106"/>
                    </a:lnTo>
                    <a:lnTo>
                      <a:pt x="229" y="106"/>
                    </a:lnTo>
                    <a:lnTo>
                      <a:pt x="229" y="108"/>
                    </a:lnTo>
                    <a:lnTo>
                      <a:pt x="229" y="110"/>
                    </a:lnTo>
                    <a:lnTo>
                      <a:pt x="227" y="110"/>
                    </a:lnTo>
                    <a:lnTo>
                      <a:pt x="227" y="108"/>
                    </a:lnTo>
                    <a:lnTo>
                      <a:pt x="226" y="108"/>
                    </a:lnTo>
                    <a:lnTo>
                      <a:pt x="226" y="114"/>
                    </a:lnTo>
                    <a:lnTo>
                      <a:pt x="225" y="116"/>
                    </a:lnTo>
                    <a:lnTo>
                      <a:pt x="224" y="116"/>
                    </a:lnTo>
                    <a:lnTo>
                      <a:pt x="224" y="120"/>
                    </a:lnTo>
                    <a:lnTo>
                      <a:pt x="222" y="120"/>
                    </a:lnTo>
                    <a:lnTo>
                      <a:pt x="223" y="118"/>
                    </a:lnTo>
                    <a:lnTo>
                      <a:pt x="224" y="118"/>
                    </a:lnTo>
                    <a:lnTo>
                      <a:pt x="224" y="120"/>
                    </a:lnTo>
                    <a:lnTo>
                      <a:pt x="224" y="116"/>
                    </a:lnTo>
                    <a:lnTo>
                      <a:pt x="223" y="116"/>
                    </a:lnTo>
                    <a:lnTo>
                      <a:pt x="223" y="118"/>
                    </a:lnTo>
                    <a:lnTo>
                      <a:pt x="221" y="118"/>
                    </a:lnTo>
                    <a:lnTo>
                      <a:pt x="221" y="120"/>
                    </a:lnTo>
                    <a:lnTo>
                      <a:pt x="219" y="120"/>
                    </a:lnTo>
                    <a:lnTo>
                      <a:pt x="220" y="118"/>
                    </a:lnTo>
                    <a:lnTo>
                      <a:pt x="221" y="120"/>
                    </a:lnTo>
                    <a:lnTo>
                      <a:pt x="221" y="118"/>
                    </a:lnTo>
                    <a:lnTo>
                      <a:pt x="218" y="114"/>
                    </a:lnTo>
                    <a:lnTo>
                      <a:pt x="219" y="112"/>
                    </a:lnTo>
                    <a:lnTo>
                      <a:pt x="221" y="112"/>
                    </a:lnTo>
                    <a:lnTo>
                      <a:pt x="224" y="114"/>
                    </a:lnTo>
                    <a:lnTo>
                      <a:pt x="226" y="114"/>
                    </a:lnTo>
                    <a:lnTo>
                      <a:pt x="226" y="108"/>
                    </a:lnTo>
                    <a:lnTo>
                      <a:pt x="226" y="112"/>
                    </a:lnTo>
                    <a:lnTo>
                      <a:pt x="221" y="112"/>
                    </a:lnTo>
                    <a:lnTo>
                      <a:pt x="221" y="110"/>
                    </a:lnTo>
                    <a:lnTo>
                      <a:pt x="223" y="110"/>
                    </a:lnTo>
                    <a:lnTo>
                      <a:pt x="223" y="108"/>
                    </a:lnTo>
                    <a:lnTo>
                      <a:pt x="225" y="110"/>
                    </a:lnTo>
                    <a:lnTo>
                      <a:pt x="226" y="112"/>
                    </a:lnTo>
                    <a:lnTo>
                      <a:pt x="226" y="108"/>
                    </a:lnTo>
                    <a:lnTo>
                      <a:pt x="226" y="106"/>
                    </a:lnTo>
                    <a:lnTo>
                      <a:pt x="228" y="106"/>
                    </a:lnTo>
                    <a:lnTo>
                      <a:pt x="228" y="108"/>
                    </a:lnTo>
                    <a:lnTo>
                      <a:pt x="229" y="108"/>
                    </a:lnTo>
                    <a:lnTo>
                      <a:pt x="229" y="106"/>
                    </a:lnTo>
                    <a:lnTo>
                      <a:pt x="228" y="106"/>
                    </a:lnTo>
                    <a:lnTo>
                      <a:pt x="227" y="104"/>
                    </a:lnTo>
                    <a:lnTo>
                      <a:pt x="223" y="104"/>
                    </a:lnTo>
                    <a:lnTo>
                      <a:pt x="223" y="108"/>
                    </a:lnTo>
                    <a:lnTo>
                      <a:pt x="221" y="108"/>
                    </a:lnTo>
                    <a:lnTo>
                      <a:pt x="222" y="106"/>
                    </a:lnTo>
                    <a:lnTo>
                      <a:pt x="223" y="108"/>
                    </a:lnTo>
                    <a:lnTo>
                      <a:pt x="223" y="104"/>
                    </a:lnTo>
                    <a:lnTo>
                      <a:pt x="222" y="104"/>
                    </a:lnTo>
                    <a:lnTo>
                      <a:pt x="222" y="102"/>
                    </a:lnTo>
                    <a:lnTo>
                      <a:pt x="222" y="100"/>
                    </a:lnTo>
                    <a:lnTo>
                      <a:pt x="223" y="98"/>
                    </a:lnTo>
                    <a:lnTo>
                      <a:pt x="223" y="96"/>
                    </a:lnTo>
                    <a:lnTo>
                      <a:pt x="223" y="98"/>
                    </a:lnTo>
                    <a:lnTo>
                      <a:pt x="224" y="96"/>
                    </a:lnTo>
                    <a:lnTo>
                      <a:pt x="228" y="96"/>
                    </a:lnTo>
                    <a:lnTo>
                      <a:pt x="229" y="94"/>
                    </a:lnTo>
                    <a:lnTo>
                      <a:pt x="232" y="94"/>
                    </a:lnTo>
                    <a:lnTo>
                      <a:pt x="232" y="96"/>
                    </a:lnTo>
                    <a:lnTo>
                      <a:pt x="232" y="83"/>
                    </a:lnTo>
                    <a:lnTo>
                      <a:pt x="230" y="84"/>
                    </a:lnTo>
                    <a:lnTo>
                      <a:pt x="230" y="90"/>
                    </a:lnTo>
                    <a:lnTo>
                      <a:pt x="230" y="92"/>
                    </a:lnTo>
                    <a:lnTo>
                      <a:pt x="229" y="92"/>
                    </a:lnTo>
                    <a:lnTo>
                      <a:pt x="229" y="90"/>
                    </a:lnTo>
                    <a:lnTo>
                      <a:pt x="230" y="90"/>
                    </a:lnTo>
                    <a:lnTo>
                      <a:pt x="230" y="84"/>
                    </a:lnTo>
                    <a:lnTo>
                      <a:pt x="229" y="84"/>
                    </a:lnTo>
                    <a:lnTo>
                      <a:pt x="229" y="82"/>
                    </a:lnTo>
                    <a:lnTo>
                      <a:pt x="230" y="82"/>
                    </a:lnTo>
                    <a:lnTo>
                      <a:pt x="232" y="80"/>
                    </a:lnTo>
                    <a:lnTo>
                      <a:pt x="233" y="82"/>
                    </a:lnTo>
                    <a:lnTo>
                      <a:pt x="233" y="4"/>
                    </a:lnTo>
                    <a:lnTo>
                      <a:pt x="227" y="4"/>
                    </a:lnTo>
                    <a:lnTo>
                      <a:pt x="227" y="44"/>
                    </a:lnTo>
                    <a:lnTo>
                      <a:pt x="226" y="44"/>
                    </a:lnTo>
                    <a:lnTo>
                      <a:pt x="226" y="92"/>
                    </a:lnTo>
                    <a:lnTo>
                      <a:pt x="225" y="94"/>
                    </a:lnTo>
                    <a:lnTo>
                      <a:pt x="224" y="92"/>
                    </a:lnTo>
                    <a:lnTo>
                      <a:pt x="226" y="92"/>
                    </a:lnTo>
                    <a:lnTo>
                      <a:pt x="226" y="44"/>
                    </a:lnTo>
                    <a:lnTo>
                      <a:pt x="224" y="44"/>
                    </a:lnTo>
                    <a:lnTo>
                      <a:pt x="224" y="42"/>
                    </a:lnTo>
                    <a:lnTo>
                      <a:pt x="225" y="42"/>
                    </a:lnTo>
                    <a:lnTo>
                      <a:pt x="227" y="40"/>
                    </a:lnTo>
                    <a:lnTo>
                      <a:pt x="227" y="44"/>
                    </a:lnTo>
                    <a:lnTo>
                      <a:pt x="227" y="4"/>
                    </a:lnTo>
                    <a:lnTo>
                      <a:pt x="224" y="4"/>
                    </a:lnTo>
                    <a:lnTo>
                      <a:pt x="224" y="76"/>
                    </a:lnTo>
                    <a:lnTo>
                      <a:pt x="223" y="76"/>
                    </a:lnTo>
                    <a:lnTo>
                      <a:pt x="223" y="96"/>
                    </a:lnTo>
                    <a:lnTo>
                      <a:pt x="222" y="96"/>
                    </a:lnTo>
                    <a:lnTo>
                      <a:pt x="222" y="94"/>
                    </a:lnTo>
                    <a:lnTo>
                      <a:pt x="223" y="94"/>
                    </a:lnTo>
                    <a:lnTo>
                      <a:pt x="223" y="96"/>
                    </a:lnTo>
                    <a:lnTo>
                      <a:pt x="223" y="76"/>
                    </a:lnTo>
                    <a:lnTo>
                      <a:pt x="222" y="76"/>
                    </a:lnTo>
                    <a:lnTo>
                      <a:pt x="222" y="74"/>
                    </a:lnTo>
                    <a:lnTo>
                      <a:pt x="223" y="74"/>
                    </a:lnTo>
                    <a:lnTo>
                      <a:pt x="224" y="76"/>
                    </a:lnTo>
                    <a:lnTo>
                      <a:pt x="224" y="4"/>
                    </a:lnTo>
                    <a:lnTo>
                      <a:pt x="223" y="4"/>
                    </a:lnTo>
                    <a:lnTo>
                      <a:pt x="223" y="30"/>
                    </a:lnTo>
                    <a:lnTo>
                      <a:pt x="223" y="32"/>
                    </a:lnTo>
                    <a:lnTo>
                      <a:pt x="222" y="32"/>
                    </a:lnTo>
                    <a:lnTo>
                      <a:pt x="221" y="30"/>
                    </a:lnTo>
                    <a:lnTo>
                      <a:pt x="223" y="30"/>
                    </a:lnTo>
                    <a:lnTo>
                      <a:pt x="223" y="4"/>
                    </a:lnTo>
                    <a:lnTo>
                      <a:pt x="221" y="2"/>
                    </a:lnTo>
                    <a:lnTo>
                      <a:pt x="221" y="4"/>
                    </a:lnTo>
                    <a:lnTo>
                      <a:pt x="220" y="4"/>
                    </a:lnTo>
                    <a:lnTo>
                      <a:pt x="220" y="110"/>
                    </a:lnTo>
                    <a:lnTo>
                      <a:pt x="219" y="110"/>
                    </a:lnTo>
                    <a:lnTo>
                      <a:pt x="218" y="108"/>
                    </a:lnTo>
                    <a:lnTo>
                      <a:pt x="217" y="108"/>
                    </a:lnTo>
                    <a:lnTo>
                      <a:pt x="217" y="130"/>
                    </a:lnTo>
                    <a:lnTo>
                      <a:pt x="215" y="130"/>
                    </a:lnTo>
                    <a:lnTo>
                      <a:pt x="215" y="128"/>
                    </a:lnTo>
                    <a:lnTo>
                      <a:pt x="216" y="128"/>
                    </a:lnTo>
                    <a:lnTo>
                      <a:pt x="217" y="130"/>
                    </a:lnTo>
                    <a:lnTo>
                      <a:pt x="217" y="108"/>
                    </a:lnTo>
                    <a:lnTo>
                      <a:pt x="216" y="108"/>
                    </a:lnTo>
                    <a:lnTo>
                      <a:pt x="216" y="118"/>
                    </a:lnTo>
                    <a:lnTo>
                      <a:pt x="215" y="120"/>
                    </a:lnTo>
                    <a:lnTo>
                      <a:pt x="214" y="120"/>
                    </a:lnTo>
                    <a:lnTo>
                      <a:pt x="215" y="124"/>
                    </a:lnTo>
                    <a:lnTo>
                      <a:pt x="212" y="124"/>
                    </a:lnTo>
                    <a:lnTo>
                      <a:pt x="210" y="122"/>
                    </a:lnTo>
                    <a:lnTo>
                      <a:pt x="209" y="122"/>
                    </a:lnTo>
                    <a:lnTo>
                      <a:pt x="209" y="120"/>
                    </a:lnTo>
                    <a:lnTo>
                      <a:pt x="211" y="120"/>
                    </a:lnTo>
                    <a:lnTo>
                      <a:pt x="211" y="118"/>
                    </a:lnTo>
                    <a:lnTo>
                      <a:pt x="212" y="118"/>
                    </a:lnTo>
                    <a:lnTo>
                      <a:pt x="216" y="118"/>
                    </a:lnTo>
                    <a:lnTo>
                      <a:pt x="216" y="108"/>
                    </a:lnTo>
                    <a:lnTo>
                      <a:pt x="216" y="110"/>
                    </a:lnTo>
                    <a:lnTo>
                      <a:pt x="214" y="110"/>
                    </a:lnTo>
                    <a:lnTo>
                      <a:pt x="214" y="114"/>
                    </a:lnTo>
                    <a:lnTo>
                      <a:pt x="212" y="114"/>
                    </a:lnTo>
                    <a:lnTo>
                      <a:pt x="212" y="112"/>
                    </a:lnTo>
                    <a:lnTo>
                      <a:pt x="213" y="112"/>
                    </a:lnTo>
                    <a:lnTo>
                      <a:pt x="214" y="114"/>
                    </a:lnTo>
                    <a:lnTo>
                      <a:pt x="214" y="110"/>
                    </a:lnTo>
                    <a:lnTo>
                      <a:pt x="213" y="110"/>
                    </a:lnTo>
                    <a:lnTo>
                      <a:pt x="214" y="108"/>
                    </a:lnTo>
                    <a:lnTo>
                      <a:pt x="215" y="108"/>
                    </a:lnTo>
                    <a:lnTo>
                      <a:pt x="216" y="110"/>
                    </a:lnTo>
                    <a:lnTo>
                      <a:pt x="216" y="108"/>
                    </a:lnTo>
                    <a:lnTo>
                      <a:pt x="215" y="108"/>
                    </a:lnTo>
                    <a:lnTo>
                      <a:pt x="215" y="106"/>
                    </a:lnTo>
                    <a:lnTo>
                      <a:pt x="218" y="106"/>
                    </a:lnTo>
                    <a:lnTo>
                      <a:pt x="218" y="108"/>
                    </a:lnTo>
                    <a:lnTo>
                      <a:pt x="219" y="108"/>
                    </a:lnTo>
                    <a:lnTo>
                      <a:pt x="220" y="110"/>
                    </a:lnTo>
                    <a:lnTo>
                      <a:pt x="220" y="4"/>
                    </a:lnTo>
                    <a:lnTo>
                      <a:pt x="219" y="4"/>
                    </a:lnTo>
                    <a:lnTo>
                      <a:pt x="219" y="100"/>
                    </a:lnTo>
                    <a:lnTo>
                      <a:pt x="218" y="102"/>
                    </a:lnTo>
                    <a:lnTo>
                      <a:pt x="215" y="102"/>
                    </a:lnTo>
                    <a:lnTo>
                      <a:pt x="215" y="100"/>
                    </a:lnTo>
                    <a:lnTo>
                      <a:pt x="216" y="100"/>
                    </a:lnTo>
                    <a:lnTo>
                      <a:pt x="213" y="98"/>
                    </a:lnTo>
                    <a:lnTo>
                      <a:pt x="211" y="100"/>
                    </a:lnTo>
                    <a:lnTo>
                      <a:pt x="211" y="98"/>
                    </a:lnTo>
                    <a:lnTo>
                      <a:pt x="210" y="98"/>
                    </a:lnTo>
                    <a:lnTo>
                      <a:pt x="210" y="100"/>
                    </a:lnTo>
                    <a:lnTo>
                      <a:pt x="211" y="102"/>
                    </a:lnTo>
                    <a:lnTo>
                      <a:pt x="210" y="102"/>
                    </a:lnTo>
                    <a:lnTo>
                      <a:pt x="210" y="106"/>
                    </a:lnTo>
                    <a:lnTo>
                      <a:pt x="209" y="107"/>
                    </a:lnTo>
                    <a:lnTo>
                      <a:pt x="209" y="114"/>
                    </a:lnTo>
                    <a:lnTo>
                      <a:pt x="209" y="116"/>
                    </a:lnTo>
                    <a:lnTo>
                      <a:pt x="209" y="118"/>
                    </a:lnTo>
                    <a:lnTo>
                      <a:pt x="209" y="120"/>
                    </a:lnTo>
                    <a:lnTo>
                      <a:pt x="208" y="120"/>
                    </a:lnTo>
                    <a:lnTo>
                      <a:pt x="207" y="122"/>
                    </a:lnTo>
                    <a:lnTo>
                      <a:pt x="206" y="121"/>
                    </a:lnTo>
                    <a:lnTo>
                      <a:pt x="206" y="122"/>
                    </a:lnTo>
                    <a:lnTo>
                      <a:pt x="204" y="122"/>
                    </a:lnTo>
                    <a:lnTo>
                      <a:pt x="204" y="120"/>
                    </a:lnTo>
                    <a:lnTo>
                      <a:pt x="206" y="122"/>
                    </a:lnTo>
                    <a:lnTo>
                      <a:pt x="206" y="121"/>
                    </a:lnTo>
                    <a:lnTo>
                      <a:pt x="206" y="120"/>
                    </a:lnTo>
                    <a:lnTo>
                      <a:pt x="208" y="118"/>
                    </a:lnTo>
                    <a:lnTo>
                      <a:pt x="209" y="118"/>
                    </a:lnTo>
                    <a:lnTo>
                      <a:pt x="209" y="116"/>
                    </a:lnTo>
                    <a:lnTo>
                      <a:pt x="208" y="116"/>
                    </a:lnTo>
                    <a:lnTo>
                      <a:pt x="208" y="114"/>
                    </a:lnTo>
                    <a:lnTo>
                      <a:pt x="209" y="114"/>
                    </a:lnTo>
                    <a:lnTo>
                      <a:pt x="209" y="107"/>
                    </a:lnTo>
                    <a:lnTo>
                      <a:pt x="209" y="108"/>
                    </a:lnTo>
                    <a:lnTo>
                      <a:pt x="207" y="106"/>
                    </a:lnTo>
                    <a:lnTo>
                      <a:pt x="207" y="104"/>
                    </a:lnTo>
                    <a:lnTo>
                      <a:pt x="209" y="104"/>
                    </a:lnTo>
                    <a:lnTo>
                      <a:pt x="210" y="106"/>
                    </a:lnTo>
                    <a:lnTo>
                      <a:pt x="210" y="102"/>
                    </a:lnTo>
                    <a:lnTo>
                      <a:pt x="209" y="102"/>
                    </a:lnTo>
                    <a:lnTo>
                      <a:pt x="208" y="100"/>
                    </a:lnTo>
                    <a:lnTo>
                      <a:pt x="207" y="98"/>
                    </a:lnTo>
                    <a:lnTo>
                      <a:pt x="208" y="98"/>
                    </a:lnTo>
                    <a:lnTo>
                      <a:pt x="209" y="96"/>
                    </a:lnTo>
                    <a:lnTo>
                      <a:pt x="210" y="96"/>
                    </a:lnTo>
                    <a:lnTo>
                      <a:pt x="211" y="98"/>
                    </a:lnTo>
                    <a:lnTo>
                      <a:pt x="212" y="96"/>
                    </a:lnTo>
                    <a:lnTo>
                      <a:pt x="216" y="96"/>
                    </a:lnTo>
                    <a:lnTo>
                      <a:pt x="216" y="98"/>
                    </a:lnTo>
                    <a:lnTo>
                      <a:pt x="216" y="100"/>
                    </a:lnTo>
                    <a:lnTo>
                      <a:pt x="219" y="100"/>
                    </a:lnTo>
                    <a:lnTo>
                      <a:pt x="219" y="4"/>
                    </a:lnTo>
                    <a:lnTo>
                      <a:pt x="219" y="64"/>
                    </a:lnTo>
                    <a:lnTo>
                      <a:pt x="213" y="64"/>
                    </a:lnTo>
                    <a:lnTo>
                      <a:pt x="213" y="62"/>
                    </a:lnTo>
                    <a:lnTo>
                      <a:pt x="217" y="62"/>
                    </a:lnTo>
                    <a:lnTo>
                      <a:pt x="219" y="64"/>
                    </a:lnTo>
                    <a:lnTo>
                      <a:pt x="219" y="4"/>
                    </a:lnTo>
                    <a:lnTo>
                      <a:pt x="217" y="3"/>
                    </a:lnTo>
                    <a:lnTo>
                      <a:pt x="217" y="58"/>
                    </a:lnTo>
                    <a:lnTo>
                      <a:pt x="216" y="60"/>
                    </a:lnTo>
                    <a:lnTo>
                      <a:pt x="215" y="58"/>
                    </a:lnTo>
                    <a:lnTo>
                      <a:pt x="217" y="58"/>
                    </a:lnTo>
                    <a:lnTo>
                      <a:pt x="217" y="3"/>
                    </a:lnTo>
                    <a:lnTo>
                      <a:pt x="216" y="2"/>
                    </a:lnTo>
                    <a:lnTo>
                      <a:pt x="212" y="2"/>
                    </a:lnTo>
                    <a:lnTo>
                      <a:pt x="212" y="88"/>
                    </a:lnTo>
                    <a:lnTo>
                      <a:pt x="211" y="90"/>
                    </a:lnTo>
                    <a:lnTo>
                      <a:pt x="211" y="92"/>
                    </a:lnTo>
                    <a:lnTo>
                      <a:pt x="209" y="92"/>
                    </a:lnTo>
                    <a:lnTo>
                      <a:pt x="208" y="94"/>
                    </a:lnTo>
                    <a:lnTo>
                      <a:pt x="209" y="94"/>
                    </a:lnTo>
                    <a:lnTo>
                      <a:pt x="208" y="96"/>
                    </a:lnTo>
                    <a:lnTo>
                      <a:pt x="208" y="94"/>
                    </a:lnTo>
                    <a:lnTo>
                      <a:pt x="206" y="94"/>
                    </a:lnTo>
                    <a:lnTo>
                      <a:pt x="206" y="108"/>
                    </a:lnTo>
                    <a:lnTo>
                      <a:pt x="205" y="108"/>
                    </a:lnTo>
                    <a:lnTo>
                      <a:pt x="204" y="106"/>
                    </a:lnTo>
                    <a:lnTo>
                      <a:pt x="204" y="116"/>
                    </a:lnTo>
                    <a:lnTo>
                      <a:pt x="203" y="118"/>
                    </a:lnTo>
                    <a:lnTo>
                      <a:pt x="202" y="118"/>
                    </a:lnTo>
                    <a:lnTo>
                      <a:pt x="203" y="116"/>
                    </a:lnTo>
                    <a:lnTo>
                      <a:pt x="204" y="116"/>
                    </a:lnTo>
                    <a:lnTo>
                      <a:pt x="204" y="106"/>
                    </a:lnTo>
                    <a:lnTo>
                      <a:pt x="203" y="106"/>
                    </a:lnTo>
                    <a:lnTo>
                      <a:pt x="204" y="104"/>
                    </a:lnTo>
                    <a:lnTo>
                      <a:pt x="205" y="104"/>
                    </a:lnTo>
                    <a:lnTo>
                      <a:pt x="205" y="106"/>
                    </a:lnTo>
                    <a:lnTo>
                      <a:pt x="206" y="106"/>
                    </a:lnTo>
                    <a:lnTo>
                      <a:pt x="206" y="108"/>
                    </a:lnTo>
                    <a:lnTo>
                      <a:pt x="206" y="94"/>
                    </a:lnTo>
                    <a:lnTo>
                      <a:pt x="206" y="92"/>
                    </a:lnTo>
                    <a:lnTo>
                      <a:pt x="209" y="92"/>
                    </a:lnTo>
                    <a:lnTo>
                      <a:pt x="210" y="90"/>
                    </a:lnTo>
                    <a:lnTo>
                      <a:pt x="211" y="92"/>
                    </a:lnTo>
                    <a:lnTo>
                      <a:pt x="211" y="90"/>
                    </a:lnTo>
                    <a:lnTo>
                      <a:pt x="210" y="90"/>
                    </a:lnTo>
                    <a:lnTo>
                      <a:pt x="209" y="88"/>
                    </a:lnTo>
                    <a:lnTo>
                      <a:pt x="212" y="88"/>
                    </a:lnTo>
                    <a:lnTo>
                      <a:pt x="212" y="2"/>
                    </a:lnTo>
                    <a:lnTo>
                      <a:pt x="206" y="2"/>
                    </a:lnTo>
                    <a:lnTo>
                      <a:pt x="206" y="88"/>
                    </a:lnTo>
                    <a:lnTo>
                      <a:pt x="206" y="90"/>
                    </a:lnTo>
                    <a:lnTo>
                      <a:pt x="205" y="90"/>
                    </a:lnTo>
                    <a:lnTo>
                      <a:pt x="204" y="88"/>
                    </a:lnTo>
                    <a:lnTo>
                      <a:pt x="206" y="88"/>
                    </a:lnTo>
                    <a:lnTo>
                      <a:pt x="206" y="2"/>
                    </a:lnTo>
                    <a:lnTo>
                      <a:pt x="203" y="2"/>
                    </a:lnTo>
                    <a:lnTo>
                      <a:pt x="203" y="46"/>
                    </a:lnTo>
                    <a:lnTo>
                      <a:pt x="203" y="110"/>
                    </a:lnTo>
                    <a:lnTo>
                      <a:pt x="201" y="110"/>
                    </a:lnTo>
                    <a:lnTo>
                      <a:pt x="201" y="114"/>
                    </a:lnTo>
                    <a:lnTo>
                      <a:pt x="199" y="114"/>
                    </a:lnTo>
                    <a:lnTo>
                      <a:pt x="197" y="112"/>
                    </a:lnTo>
                    <a:lnTo>
                      <a:pt x="198" y="110"/>
                    </a:lnTo>
                    <a:lnTo>
                      <a:pt x="199" y="112"/>
                    </a:lnTo>
                    <a:lnTo>
                      <a:pt x="201" y="112"/>
                    </a:lnTo>
                    <a:lnTo>
                      <a:pt x="201" y="114"/>
                    </a:lnTo>
                    <a:lnTo>
                      <a:pt x="201" y="110"/>
                    </a:lnTo>
                    <a:lnTo>
                      <a:pt x="200" y="110"/>
                    </a:lnTo>
                    <a:lnTo>
                      <a:pt x="201" y="108"/>
                    </a:lnTo>
                    <a:lnTo>
                      <a:pt x="202" y="108"/>
                    </a:lnTo>
                    <a:lnTo>
                      <a:pt x="202" y="106"/>
                    </a:lnTo>
                    <a:lnTo>
                      <a:pt x="202" y="108"/>
                    </a:lnTo>
                    <a:lnTo>
                      <a:pt x="203" y="110"/>
                    </a:lnTo>
                    <a:lnTo>
                      <a:pt x="203" y="46"/>
                    </a:lnTo>
                    <a:lnTo>
                      <a:pt x="202" y="46"/>
                    </a:lnTo>
                    <a:lnTo>
                      <a:pt x="202" y="88"/>
                    </a:lnTo>
                    <a:lnTo>
                      <a:pt x="200" y="88"/>
                    </a:lnTo>
                    <a:lnTo>
                      <a:pt x="201" y="86"/>
                    </a:lnTo>
                    <a:lnTo>
                      <a:pt x="202" y="88"/>
                    </a:lnTo>
                    <a:lnTo>
                      <a:pt x="202" y="46"/>
                    </a:lnTo>
                    <a:lnTo>
                      <a:pt x="201" y="46"/>
                    </a:lnTo>
                    <a:lnTo>
                      <a:pt x="201" y="66"/>
                    </a:lnTo>
                    <a:lnTo>
                      <a:pt x="200" y="64"/>
                    </a:lnTo>
                    <a:lnTo>
                      <a:pt x="201" y="64"/>
                    </a:lnTo>
                    <a:lnTo>
                      <a:pt x="201" y="66"/>
                    </a:lnTo>
                    <a:lnTo>
                      <a:pt x="201" y="46"/>
                    </a:lnTo>
                    <a:lnTo>
                      <a:pt x="202" y="44"/>
                    </a:lnTo>
                    <a:lnTo>
                      <a:pt x="203" y="44"/>
                    </a:lnTo>
                    <a:lnTo>
                      <a:pt x="203" y="46"/>
                    </a:lnTo>
                    <a:lnTo>
                      <a:pt x="203" y="2"/>
                    </a:lnTo>
                    <a:lnTo>
                      <a:pt x="201" y="2"/>
                    </a:lnTo>
                    <a:lnTo>
                      <a:pt x="201" y="22"/>
                    </a:lnTo>
                    <a:lnTo>
                      <a:pt x="201" y="24"/>
                    </a:lnTo>
                    <a:lnTo>
                      <a:pt x="200" y="24"/>
                    </a:lnTo>
                    <a:lnTo>
                      <a:pt x="200" y="80"/>
                    </a:lnTo>
                    <a:lnTo>
                      <a:pt x="199" y="80"/>
                    </a:lnTo>
                    <a:lnTo>
                      <a:pt x="199" y="78"/>
                    </a:lnTo>
                    <a:lnTo>
                      <a:pt x="200" y="80"/>
                    </a:lnTo>
                    <a:lnTo>
                      <a:pt x="200" y="24"/>
                    </a:lnTo>
                    <a:lnTo>
                      <a:pt x="199" y="24"/>
                    </a:lnTo>
                    <a:lnTo>
                      <a:pt x="199" y="104"/>
                    </a:lnTo>
                    <a:lnTo>
                      <a:pt x="198" y="106"/>
                    </a:lnTo>
                    <a:lnTo>
                      <a:pt x="196" y="105"/>
                    </a:lnTo>
                    <a:lnTo>
                      <a:pt x="196" y="114"/>
                    </a:lnTo>
                    <a:lnTo>
                      <a:pt x="195" y="114"/>
                    </a:lnTo>
                    <a:lnTo>
                      <a:pt x="195" y="112"/>
                    </a:lnTo>
                    <a:lnTo>
                      <a:pt x="196" y="112"/>
                    </a:lnTo>
                    <a:lnTo>
                      <a:pt x="196" y="114"/>
                    </a:lnTo>
                    <a:lnTo>
                      <a:pt x="196" y="105"/>
                    </a:lnTo>
                    <a:lnTo>
                      <a:pt x="196" y="104"/>
                    </a:lnTo>
                    <a:lnTo>
                      <a:pt x="195" y="104"/>
                    </a:lnTo>
                    <a:lnTo>
                      <a:pt x="197" y="102"/>
                    </a:lnTo>
                    <a:lnTo>
                      <a:pt x="199" y="104"/>
                    </a:lnTo>
                    <a:lnTo>
                      <a:pt x="199" y="24"/>
                    </a:lnTo>
                    <a:lnTo>
                      <a:pt x="199" y="22"/>
                    </a:lnTo>
                    <a:lnTo>
                      <a:pt x="201" y="22"/>
                    </a:lnTo>
                    <a:lnTo>
                      <a:pt x="201" y="2"/>
                    </a:lnTo>
                    <a:lnTo>
                      <a:pt x="198" y="2"/>
                    </a:lnTo>
                    <a:lnTo>
                      <a:pt x="198" y="100"/>
                    </a:lnTo>
                    <a:lnTo>
                      <a:pt x="196" y="100"/>
                    </a:lnTo>
                    <a:lnTo>
                      <a:pt x="196" y="102"/>
                    </a:lnTo>
                    <a:lnTo>
                      <a:pt x="193" y="102"/>
                    </a:lnTo>
                    <a:lnTo>
                      <a:pt x="193" y="117"/>
                    </a:lnTo>
                    <a:lnTo>
                      <a:pt x="192" y="117"/>
                    </a:lnTo>
                    <a:lnTo>
                      <a:pt x="191" y="117"/>
                    </a:lnTo>
                    <a:lnTo>
                      <a:pt x="190" y="117"/>
                    </a:lnTo>
                    <a:lnTo>
                      <a:pt x="190" y="115"/>
                    </a:lnTo>
                    <a:lnTo>
                      <a:pt x="188" y="114"/>
                    </a:lnTo>
                    <a:lnTo>
                      <a:pt x="192" y="112"/>
                    </a:lnTo>
                    <a:lnTo>
                      <a:pt x="192" y="114"/>
                    </a:lnTo>
                    <a:lnTo>
                      <a:pt x="191" y="116"/>
                    </a:lnTo>
                    <a:lnTo>
                      <a:pt x="192" y="116"/>
                    </a:lnTo>
                    <a:lnTo>
                      <a:pt x="193" y="117"/>
                    </a:lnTo>
                    <a:lnTo>
                      <a:pt x="193" y="102"/>
                    </a:lnTo>
                    <a:lnTo>
                      <a:pt x="192" y="102"/>
                    </a:lnTo>
                    <a:lnTo>
                      <a:pt x="192" y="110"/>
                    </a:lnTo>
                    <a:lnTo>
                      <a:pt x="191" y="112"/>
                    </a:lnTo>
                    <a:lnTo>
                      <a:pt x="189" y="110"/>
                    </a:lnTo>
                    <a:lnTo>
                      <a:pt x="192" y="110"/>
                    </a:lnTo>
                    <a:lnTo>
                      <a:pt x="192" y="102"/>
                    </a:lnTo>
                    <a:lnTo>
                      <a:pt x="191" y="102"/>
                    </a:lnTo>
                    <a:lnTo>
                      <a:pt x="192" y="100"/>
                    </a:lnTo>
                    <a:lnTo>
                      <a:pt x="193" y="98"/>
                    </a:lnTo>
                    <a:lnTo>
                      <a:pt x="194" y="100"/>
                    </a:lnTo>
                    <a:lnTo>
                      <a:pt x="196" y="100"/>
                    </a:lnTo>
                    <a:lnTo>
                      <a:pt x="196" y="102"/>
                    </a:lnTo>
                    <a:lnTo>
                      <a:pt x="196" y="100"/>
                    </a:lnTo>
                    <a:lnTo>
                      <a:pt x="197" y="98"/>
                    </a:lnTo>
                    <a:lnTo>
                      <a:pt x="198" y="100"/>
                    </a:lnTo>
                    <a:lnTo>
                      <a:pt x="198" y="2"/>
                    </a:lnTo>
                    <a:lnTo>
                      <a:pt x="197" y="2"/>
                    </a:lnTo>
                    <a:lnTo>
                      <a:pt x="197" y="78"/>
                    </a:lnTo>
                    <a:lnTo>
                      <a:pt x="197" y="80"/>
                    </a:lnTo>
                    <a:lnTo>
                      <a:pt x="196" y="78"/>
                    </a:lnTo>
                    <a:lnTo>
                      <a:pt x="197" y="78"/>
                    </a:lnTo>
                    <a:lnTo>
                      <a:pt x="197" y="2"/>
                    </a:lnTo>
                    <a:lnTo>
                      <a:pt x="192" y="2"/>
                    </a:lnTo>
                    <a:lnTo>
                      <a:pt x="192" y="96"/>
                    </a:lnTo>
                    <a:lnTo>
                      <a:pt x="192" y="98"/>
                    </a:lnTo>
                    <a:lnTo>
                      <a:pt x="190" y="98"/>
                    </a:lnTo>
                    <a:lnTo>
                      <a:pt x="190" y="96"/>
                    </a:lnTo>
                    <a:lnTo>
                      <a:pt x="192" y="96"/>
                    </a:lnTo>
                    <a:lnTo>
                      <a:pt x="192" y="2"/>
                    </a:lnTo>
                    <a:lnTo>
                      <a:pt x="190" y="2"/>
                    </a:lnTo>
                    <a:lnTo>
                      <a:pt x="190" y="94"/>
                    </a:lnTo>
                    <a:lnTo>
                      <a:pt x="190" y="96"/>
                    </a:lnTo>
                    <a:lnTo>
                      <a:pt x="188" y="96"/>
                    </a:lnTo>
                    <a:lnTo>
                      <a:pt x="186" y="95"/>
                    </a:lnTo>
                    <a:lnTo>
                      <a:pt x="186" y="108"/>
                    </a:lnTo>
                    <a:lnTo>
                      <a:pt x="186" y="110"/>
                    </a:lnTo>
                    <a:lnTo>
                      <a:pt x="185" y="110"/>
                    </a:lnTo>
                    <a:lnTo>
                      <a:pt x="185" y="108"/>
                    </a:lnTo>
                    <a:lnTo>
                      <a:pt x="186" y="108"/>
                    </a:lnTo>
                    <a:lnTo>
                      <a:pt x="186" y="95"/>
                    </a:lnTo>
                    <a:lnTo>
                      <a:pt x="186" y="94"/>
                    </a:lnTo>
                    <a:lnTo>
                      <a:pt x="190" y="94"/>
                    </a:lnTo>
                    <a:lnTo>
                      <a:pt x="190" y="2"/>
                    </a:lnTo>
                    <a:lnTo>
                      <a:pt x="189" y="2"/>
                    </a:lnTo>
                    <a:lnTo>
                      <a:pt x="189" y="32"/>
                    </a:lnTo>
                    <a:lnTo>
                      <a:pt x="188" y="32"/>
                    </a:lnTo>
                    <a:lnTo>
                      <a:pt x="187" y="31"/>
                    </a:lnTo>
                    <a:lnTo>
                      <a:pt x="187" y="66"/>
                    </a:lnTo>
                    <a:lnTo>
                      <a:pt x="186" y="66"/>
                    </a:lnTo>
                    <a:lnTo>
                      <a:pt x="186" y="64"/>
                    </a:lnTo>
                    <a:lnTo>
                      <a:pt x="187" y="64"/>
                    </a:lnTo>
                    <a:lnTo>
                      <a:pt x="187" y="66"/>
                    </a:lnTo>
                    <a:lnTo>
                      <a:pt x="187" y="31"/>
                    </a:lnTo>
                    <a:lnTo>
                      <a:pt x="186" y="30"/>
                    </a:lnTo>
                    <a:lnTo>
                      <a:pt x="189" y="28"/>
                    </a:lnTo>
                    <a:lnTo>
                      <a:pt x="189" y="30"/>
                    </a:lnTo>
                    <a:lnTo>
                      <a:pt x="189" y="32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186" y="4"/>
                    </a:lnTo>
                    <a:lnTo>
                      <a:pt x="186" y="106"/>
                    </a:lnTo>
                    <a:lnTo>
                      <a:pt x="185" y="106"/>
                    </a:lnTo>
                    <a:lnTo>
                      <a:pt x="185" y="104"/>
                    </a:lnTo>
                    <a:lnTo>
                      <a:pt x="186" y="106"/>
                    </a:lnTo>
                    <a:lnTo>
                      <a:pt x="186" y="4"/>
                    </a:lnTo>
                    <a:lnTo>
                      <a:pt x="185" y="4"/>
                    </a:lnTo>
                    <a:lnTo>
                      <a:pt x="185" y="16"/>
                    </a:lnTo>
                    <a:lnTo>
                      <a:pt x="185" y="18"/>
                    </a:lnTo>
                    <a:lnTo>
                      <a:pt x="183" y="18"/>
                    </a:lnTo>
                    <a:lnTo>
                      <a:pt x="184" y="16"/>
                    </a:lnTo>
                    <a:lnTo>
                      <a:pt x="185" y="16"/>
                    </a:lnTo>
                    <a:lnTo>
                      <a:pt x="185" y="4"/>
                    </a:lnTo>
                    <a:lnTo>
                      <a:pt x="182" y="4"/>
                    </a:lnTo>
                    <a:lnTo>
                      <a:pt x="182" y="88"/>
                    </a:lnTo>
                    <a:lnTo>
                      <a:pt x="182" y="90"/>
                    </a:lnTo>
                    <a:lnTo>
                      <a:pt x="182" y="88"/>
                    </a:lnTo>
                    <a:lnTo>
                      <a:pt x="182" y="4"/>
                    </a:lnTo>
                    <a:lnTo>
                      <a:pt x="182" y="68"/>
                    </a:lnTo>
                    <a:lnTo>
                      <a:pt x="181" y="68"/>
                    </a:lnTo>
                    <a:lnTo>
                      <a:pt x="181" y="66"/>
                    </a:lnTo>
                    <a:lnTo>
                      <a:pt x="182" y="68"/>
                    </a:lnTo>
                    <a:lnTo>
                      <a:pt x="182" y="4"/>
                    </a:lnTo>
                    <a:lnTo>
                      <a:pt x="180" y="4"/>
                    </a:lnTo>
                    <a:lnTo>
                      <a:pt x="180" y="106"/>
                    </a:lnTo>
                    <a:lnTo>
                      <a:pt x="179" y="108"/>
                    </a:lnTo>
                    <a:lnTo>
                      <a:pt x="179" y="116"/>
                    </a:lnTo>
                    <a:lnTo>
                      <a:pt x="177" y="118"/>
                    </a:lnTo>
                    <a:lnTo>
                      <a:pt x="175" y="116"/>
                    </a:lnTo>
                    <a:lnTo>
                      <a:pt x="179" y="116"/>
                    </a:lnTo>
                    <a:lnTo>
                      <a:pt x="179" y="108"/>
                    </a:lnTo>
                    <a:lnTo>
                      <a:pt x="178" y="106"/>
                    </a:lnTo>
                    <a:lnTo>
                      <a:pt x="180" y="106"/>
                    </a:lnTo>
                    <a:lnTo>
                      <a:pt x="180" y="4"/>
                    </a:lnTo>
                    <a:lnTo>
                      <a:pt x="179" y="4"/>
                    </a:lnTo>
                    <a:lnTo>
                      <a:pt x="179" y="48"/>
                    </a:lnTo>
                    <a:lnTo>
                      <a:pt x="178" y="49"/>
                    </a:lnTo>
                    <a:lnTo>
                      <a:pt x="178" y="90"/>
                    </a:lnTo>
                    <a:lnTo>
                      <a:pt x="177" y="90"/>
                    </a:lnTo>
                    <a:lnTo>
                      <a:pt x="177" y="94"/>
                    </a:lnTo>
                    <a:lnTo>
                      <a:pt x="176" y="94"/>
                    </a:lnTo>
                    <a:lnTo>
                      <a:pt x="176" y="96"/>
                    </a:lnTo>
                    <a:lnTo>
                      <a:pt x="176" y="98"/>
                    </a:lnTo>
                    <a:lnTo>
                      <a:pt x="176" y="104"/>
                    </a:lnTo>
                    <a:lnTo>
                      <a:pt x="175" y="106"/>
                    </a:lnTo>
                    <a:lnTo>
                      <a:pt x="174" y="106"/>
                    </a:lnTo>
                    <a:lnTo>
                      <a:pt x="174" y="104"/>
                    </a:lnTo>
                    <a:lnTo>
                      <a:pt x="176" y="104"/>
                    </a:lnTo>
                    <a:lnTo>
                      <a:pt x="176" y="98"/>
                    </a:lnTo>
                    <a:lnTo>
                      <a:pt x="175" y="100"/>
                    </a:lnTo>
                    <a:lnTo>
                      <a:pt x="174" y="99"/>
                    </a:lnTo>
                    <a:lnTo>
                      <a:pt x="174" y="100"/>
                    </a:lnTo>
                    <a:lnTo>
                      <a:pt x="174" y="102"/>
                    </a:lnTo>
                    <a:lnTo>
                      <a:pt x="172" y="102"/>
                    </a:lnTo>
                    <a:lnTo>
                      <a:pt x="170" y="104"/>
                    </a:lnTo>
                    <a:lnTo>
                      <a:pt x="169" y="104"/>
                    </a:lnTo>
                    <a:lnTo>
                      <a:pt x="170" y="102"/>
                    </a:lnTo>
                    <a:lnTo>
                      <a:pt x="171" y="102"/>
                    </a:lnTo>
                    <a:lnTo>
                      <a:pt x="171" y="100"/>
                    </a:lnTo>
                    <a:lnTo>
                      <a:pt x="174" y="100"/>
                    </a:lnTo>
                    <a:lnTo>
                      <a:pt x="174" y="99"/>
                    </a:lnTo>
                    <a:lnTo>
                      <a:pt x="173" y="98"/>
                    </a:lnTo>
                    <a:lnTo>
                      <a:pt x="174" y="96"/>
                    </a:lnTo>
                    <a:lnTo>
                      <a:pt x="176" y="96"/>
                    </a:lnTo>
                    <a:lnTo>
                      <a:pt x="176" y="94"/>
                    </a:lnTo>
                    <a:lnTo>
                      <a:pt x="173" y="94"/>
                    </a:lnTo>
                    <a:lnTo>
                      <a:pt x="172" y="96"/>
                    </a:lnTo>
                    <a:lnTo>
                      <a:pt x="172" y="94"/>
                    </a:lnTo>
                    <a:lnTo>
                      <a:pt x="173" y="94"/>
                    </a:lnTo>
                    <a:lnTo>
                      <a:pt x="173" y="92"/>
                    </a:lnTo>
                    <a:lnTo>
                      <a:pt x="176" y="92"/>
                    </a:lnTo>
                    <a:lnTo>
                      <a:pt x="177" y="94"/>
                    </a:lnTo>
                    <a:lnTo>
                      <a:pt x="177" y="90"/>
                    </a:lnTo>
                    <a:lnTo>
                      <a:pt x="176" y="90"/>
                    </a:lnTo>
                    <a:lnTo>
                      <a:pt x="175" y="88"/>
                    </a:lnTo>
                    <a:lnTo>
                      <a:pt x="177" y="88"/>
                    </a:lnTo>
                    <a:lnTo>
                      <a:pt x="178" y="90"/>
                    </a:lnTo>
                    <a:lnTo>
                      <a:pt x="178" y="49"/>
                    </a:lnTo>
                    <a:lnTo>
                      <a:pt x="177" y="49"/>
                    </a:lnTo>
                    <a:lnTo>
                      <a:pt x="177" y="80"/>
                    </a:lnTo>
                    <a:lnTo>
                      <a:pt x="177" y="82"/>
                    </a:lnTo>
                    <a:lnTo>
                      <a:pt x="177" y="80"/>
                    </a:lnTo>
                    <a:lnTo>
                      <a:pt x="177" y="49"/>
                    </a:lnTo>
                    <a:lnTo>
                      <a:pt x="176" y="50"/>
                    </a:lnTo>
                    <a:lnTo>
                      <a:pt x="176" y="64"/>
                    </a:lnTo>
                    <a:lnTo>
                      <a:pt x="175" y="66"/>
                    </a:lnTo>
                    <a:lnTo>
                      <a:pt x="174" y="66"/>
                    </a:lnTo>
                    <a:lnTo>
                      <a:pt x="174" y="88"/>
                    </a:lnTo>
                    <a:lnTo>
                      <a:pt x="174" y="90"/>
                    </a:lnTo>
                    <a:lnTo>
                      <a:pt x="171" y="90"/>
                    </a:lnTo>
                    <a:lnTo>
                      <a:pt x="171" y="98"/>
                    </a:lnTo>
                    <a:lnTo>
                      <a:pt x="170" y="100"/>
                    </a:lnTo>
                    <a:lnTo>
                      <a:pt x="168" y="100"/>
                    </a:lnTo>
                    <a:lnTo>
                      <a:pt x="169" y="98"/>
                    </a:lnTo>
                    <a:lnTo>
                      <a:pt x="170" y="96"/>
                    </a:lnTo>
                    <a:lnTo>
                      <a:pt x="170" y="98"/>
                    </a:lnTo>
                    <a:lnTo>
                      <a:pt x="171" y="98"/>
                    </a:lnTo>
                    <a:lnTo>
                      <a:pt x="171" y="90"/>
                    </a:lnTo>
                    <a:lnTo>
                      <a:pt x="168" y="90"/>
                    </a:lnTo>
                    <a:lnTo>
                      <a:pt x="169" y="88"/>
                    </a:lnTo>
                    <a:lnTo>
                      <a:pt x="174" y="88"/>
                    </a:lnTo>
                    <a:lnTo>
                      <a:pt x="174" y="66"/>
                    </a:lnTo>
                    <a:lnTo>
                      <a:pt x="172" y="64"/>
                    </a:lnTo>
                    <a:lnTo>
                      <a:pt x="174" y="62"/>
                    </a:lnTo>
                    <a:lnTo>
                      <a:pt x="175" y="64"/>
                    </a:lnTo>
                    <a:lnTo>
                      <a:pt x="176" y="64"/>
                    </a:lnTo>
                    <a:lnTo>
                      <a:pt x="176" y="50"/>
                    </a:lnTo>
                    <a:lnTo>
                      <a:pt x="176" y="48"/>
                    </a:lnTo>
                    <a:lnTo>
                      <a:pt x="179" y="48"/>
                    </a:lnTo>
                    <a:lnTo>
                      <a:pt x="179" y="4"/>
                    </a:lnTo>
                    <a:lnTo>
                      <a:pt x="177" y="4"/>
                    </a:lnTo>
                    <a:lnTo>
                      <a:pt x="174" y="2"/>
                    </a:lnTo>
                    <a:lnTo>
                      <a:pt x="174" y="4"/>
                    </a:lnTo>
                    <a:lnTo>
                      <a:pt x="170" y="2"/>
                    </a:lnTo>
                    <a:lnTo>
                      <a:pt x="168" y="2"/>
                    </a:lnTo>
                    <a:lnTo>
                      <a:pt x="168" y="90"/>
                    </a:lnTo>
                    <a:lnTo>
                      <a:pt x="166" y="90"/>
                    </a:lnTo>
                    <a:lnTo>
                      <a:pt x="166" y="120"/>
                    </a:lnTo>
                    <a:lnTo>
                      <a:pt x="166" y="122"/>
                    </a:lnTo>
                    <a:lnTo>
                      <a:pt x="165" y="122"/>
                    </a:lnTo>
                    <a:lnTo>
                      <a:pt x="164" y="120"/>
                    </a:lnTo>
                    <a:lnTo>
                      <a:pt x="166" y="120"/>
                    </a:lnTo>
                    <a:lnTo>
                      <a:pt x="166" y="90"/>
                    </a:lnTo>
                    <a:lnTo>
                      <a:pt x="166" y="88"/>
                    </a:lnTo>
                    <a:lnTo>
                      <a:pt x="167" y="88"/>
                    </a:lnTo>
                    <a:lnTo>
                      <a:pt x="168" y="90"/>
                    </a:lnTo>
                    <a:lnTo>
                      <a:pt x="168" y="2"/>
                    </a:lnTo>
                    <a:lnTo>
                      <a:pt x="167" y="2"/>
                    </a:lnTo>
                    <a:lnTo>
                      <a:pt x="166" y="3"/>
                    </a:lnTo>
                    <a:lnTo>
                      <a:pt x="166" y="60"/>
                    </a:lnTo>
                    <a:lnTo>
                      <a:pt x="165" y="62"/>
                    </a:lnTo>
                    <a:lnTo>
                      <a:pt x="164" y="62"/>
                    </a:lnTo>
                    <a:lnTo>
                      <a:pt x="163" y="60"/>
                    </a:lnTo>
                    <a:lnTo>
                      <a:pt x="166" y="60"/>
                    </a:lnTo>
                    <a:lnTo>
                      <a:pt x="166" y="3"/>
                    </a:lnTo>
                    <a:lnTo>
                      <a:pt x="163" y="3"/>
                    </a:lnTo>
                    <a:lnTo>
                      <a:pt x="163" y="90"/>
                    </a:lnTo>
                    <a:lnTo>
                      <a:pt x="162" y="90"/>
                    </a:lnTo>
                    <a:lnTo>
                      <a:pt x="162" y="89"/>
                    </a:lnTo>
                    <a:lnTo>
                      <a:pt x="162" y="112"/>
                    </a:lnTo>
                    <a:lnTo>
                      <a:pt x="161" y="114"/>
                    </a:lnTo>
                    <a:lnTo>
                      <a:pt x="161" y="112"/>
                    </a:lnTo>
                    <a:lnTo>
                      <a:pt x="162" y="112"/>
                    </a:lnTo>
                    <a:lnTo>
                      <a:pt x="162" y="89"/>
                    </a:lnTo>
                    <a:lnTo>
                      <a:pt x="162" y="88"/>
                    </a:lnTo>
                    <a:lnTo>
                      <a:pt x="163" y="88"/>
                    </a:lnTo>
                    <a:lnTo>
                      <a:pt x="163" y="90"/>
                    </a:lnTo>
                    <a:lnTo>
                      <a:pt x="163" y="3"/>
                    </a:lnTo>
                    <a:lnTo>
                      <a:pt x="162" y="4"/>
                    </a:lnTo>
                    <a:lnTo>
                      <a:pt x="162" y="66"/>
                    </a:lnTo>
                    <a:lnTo>
                      <a:pt x="162" y="68"/>
                    </a:lnTo>
                    <a:lnTo>
                      <a:pt x="161" y="68"/>
                    </a:lnTo>
                    <a:lnTo>
                      <a:pt x="161" y="106"/>
                    </a:lnTo>
                    <a:lnTo>
                      <a:pt x="160" y="110"/>
                    </a:lnTo>
                    <a:lnTo>
                      <a:pt x="158" y="109"/>
                    </a:lnTo>
                    <a:lnTo>
                      <a:pt x="158" y="118"/>
                    </a:lnTo>
                    <a:lnTo>
                      <a:pt x="158" y="116"/>
                    </a:lnTo>
                    <a:lnTo>
                      <a:pt x="158" y="118"/>
                    </a:lnTo>
                    <a:lnTo>
                      <a:pt x="158" y="109"/>
                    </a:lnTo>
                    <a:lnTo>
                      <a:pt x="158" y="108"/>
                    </a:lnTo>
                    <a:lnTo>
                      <a:pt x="160" y="106"/>
                    </a:lnTo>
                    <a:lnTo>
                      <a:pt x="161" y="106"/>
                    </a:lnTo>
                    <a:lnTo>
                      <a:pt x="161" y="68"/>
                    </a:lnTo>
                    <a:lnTo>
                      <a:pt x="160" y="68"/>
                    </a:lnTo>
                    <a:lnTo>
                      <a:pt x="160" y="66"/>
                    </a:lnTo>
                    <a:lnTo>
                      <a:pt x="162" y="66"/>
                    </a:lnTo>
                    <a:lnTo>
                      <a:pt x="162" y="4"/>
                    </a:lnTo>
                    <a:lnTo>
                      <a:pt x="159" y="4"/>
                    </a:lnTo>
                    <a:lnTo>
                      <a:pt x="159" y="100"/>
                    </a:lnTo>
                    <a:lnTo>
                      <a:pt x="158" y="100"/>
                    </a:lnTo>
                    <a:lnTo>
                      <a:pt x="159" y="98"/>
                    </a:lnTo>
                    <a:lnTo>
                      <a:pt x="159" y="100"/>
                    </a:lnTo>
                    <a:lnTo>
                      <a:pt x="159" y="4"/>
                    </a:lnTo>
                    <a:lnTo>
                      <a:pt x="158" y="4"/>
                    </a:lnTo>
                    <a:lnTo>
                      <a:pt x="159" y="2"/>
                    </a:lnTo>
                    <a:lnTo>
                      <a:pt x="157" y="3"/>
                    </a:lnTo>
                    <a:lnTo>
                      <a:pt x="157" y="100"/>
                    </a:lnTo>
                    <a:lnTo>
                      <a:pt x="157" y="102"/>
                    </a:lnTo>
                    <a:lnTo>
                      <a:pt x="157" y="100"/>
                    </a:lnTo>
                    <a:lnTo>
                      <a:pt x="157" y="3"/>
                    </a:lnTo>
                    <a:lnTo>
                      <a:pt x="156" y="3"/>
                    </a:lnTo>
                    <a:lnTo>
                      <a:pt x="156" y="94"/>
                    </a:lnTo>
                    <a:lnTo>
                      <a:pt x="156" y="95"/>
                    </a:lnTo>
                    <a:lnTo>
                      <a:pt x="156" y="122"/>
                    </a:lnTo>
                    <a:lnTo>
                      <a:pt x="155" y="124"/>
                    </a:lnTo>
                    <a:lnTo>
                      <a:pt x="155" y="126"/>
                    </a:lnTo>
                    <a:lnTo>
                      <a:pt x="153" y="128"/>
                    </a:lnTo>
                    <a:lnTo>
                      <a:pt x="152" y="128"/>
                    </a:lnTo>
                    <a:lnTo>
                      <a:pt x="153" y="126"/>
                    </a:lnTo>
                    <a:lnTo>
                      <a:pt x="155" y="126"/>
                    </a:lnTo>
                    <a:lnTo>
                      <a:pt x="155" y="124"/>
                    </a:lnTo>
                    <a:lnTo>
                      <a:pt x="154" y="122"/>
                    </a:lnTo>
                    <a:lnTo>
                      <a:pt x="156" y="122"/>
                    </a:lnTo>
                    <a:lnTo>
                      <a:pt x="156" y="95"/>
                    </a:lnTo>
                    <a:lnTo>
                      <a:pt x="156" y="102"/>
                    </a:lnTo>
                    <a:lnTo>
                      <a:pt x="155" y="104"/>
                    </a:lnTo>
                    <a:lnTo>
                      <a:pt x="154" y="104"/>
                    </a:lnTo>
                    <a:lnTo>
                      <a:pt x="154" y="102"/>
                    </a:lnTo>
                    <a:lnTo>
                      <a:pt x="156" y="102"/>
                    </a:lnTo>
                    <a:lnTo>
                      <a:pt x="156" y="95"/>
                    </a:lnTo>
                    <a:lnTo>
                      <a:pt x="155" y="96"/>
                    </a:lnTo>
                    <a:lnTo>
                      <a:pt x="154" y="94"/>
                    </a:lnTo>
                    <a:lnTo>
                      <a:pt x="153" y="92"/>
                    </a:lnTo>
                    <a:lnTo>
                      <a:pt x="154" y="92"/>
                    </a:lnTo>
                    <a:lnTo>
                      <a:pt x="156" y="94"/>
                    </a:lnTo>
                    <a:lnTo>
                      <a:pt x="156" y="3"/>
                    </a:lnTo>
                    <a:lnTo>
                      <a:pt x="156" y="62"/>
                    </a:lnTo>
                    <a:lnTo>
                      <a:pt x="156" y="82"/>
                    </a:lnTo>
                    <a:lnTo>
                      <a:pt x="153" y="82"/>
                    </a:lnTo>
                    <a:lnTo>
                      <a:pt x="153" y="80"/>
                    </a:lnTo>
                    <a:lnTo>
                      <a:pt x="155" y="80"/>
                    </a:lnTo>
                    <a:lnTo>
                      <a:pt x="156" y="82"/>
                    </a:lnTo>
                    <a:lnTo>
                      <a:pt x="156" y="62"/>
                    </a:lnTo>
                    <a:lnTo>
                      <a:pt x="155" y="62"/>
                    </a:lnTo>
                    <a:lnTo>
                      <a:pt x="155" y="60"/>
                    </a:lnTo>
                    <a:lnTo>
                      <a:pt x="156" y="62"/>
                    </a:lnTo>
                    <a:lnTo>
                      <a:pt x="156" y="3"/>
                    </a:lnTo>
                    <a:lnTo>
                      <a:pt x="154" y="3"/>
                    </a:lnTo>
                    <a:lnTo>
                      <a:pt x="154" y="76"/>
                    </a:lnTo>
                    <a:lnTo>
                      <a:pt x="153" y="76"/>
                    </a:lnTo>
                    <a:lnTo>
                      <a:pt x="154" y="74"/>
                    </a:lnTo>
                    <a:lnTo>
                      <a:pt x="154" y="76"/>
                    </a:lnTo>
                    <a:lnTo>
                      <a:pt x="154" y="3"/>
                    </a:lnTo>
                    <a:lnTo>
                      <a:pt x="154" y="48"/>
                    </a:lnTo>
                    <a:lnTo>
                      <a:pt x="152" y="48"/>
                    </a:lnTo>
                    <a:lnTo>
                      <a:pt x="152" y="82"/>
                    </a:lnTo>
                    <a:lnTo>
                      <a:pt x="151" y="82"/>
                    </a:lnTo>
                    <a:lnTo>
                      <a:pt x="151" y="84"/>
                    </a:lnTo>
                    <a:lnTo>
                      <a:pt x="151" y="86"/>
                    </a:lnTo>
                    <a:lnTo>
                      <a:pt x="151" y="102"/>
                    </a:lnTo>
                    <a:lnTo>
                      <a:pt x="151" y="112"/>
                    </a:lnTo>
                    <a:lnTo>
                      <a:pt x="151" y="120"/>
                    </a:lnTo>
                    <a:lnTo>
                      <a:pt x="150" y="122"/>
                    </a:lnTo>
                    <a:lnTo>
                      <a:pt x="150" y="130"/>
                    </a:lnTo>
                    <a:lnTo>
                      <a:pt x="150" y="131"/>
                    </a:lnTo>
                    <a:lnTo>
                      <a:pt x="150" y="136"/>
                    </a:lnTo>
                    <a:lnTo>
                      <a:pt x="149" y="136"/>
                    </a:lnTo>
                    <a:lnTo>
                      <a:pt x="149" y="134"/>
                    </a:lnTo>
                    <a:lnTo>
                      <a:pt x="150" y="136"/>
                    </a:lnTo>
                    <a:lnTo>
                      <a:pt x="150" y="131"/>
                    </a:lnTo>
                    <a:lnTo>
                      <a:pt x="149" y="132"/>
                    </a:lnTo>
                    <a:lnTo>
                      <a:pt x="143" y="132"/>
                    </a:lnTo>
                    <a:lnTo>
                      <a:pt x="143" y="130"/>
                    </a:lnTo>
                    <a:lnTo>
                      <a:pt x="150" y="130"/>
                    </a:lnTo>
                    <a:lnTo>
                      <a:pt x="150" y="122"/>
                    </a:lnTo>
                    <a:lnTo>
                      <a:pt x="149" y="122"/>
                    </a:lnTo>
                    <a:lnTo>
                      <a:pt x="149" y="120"/>
                    </a:lnTo>
                    <a:lnTo>
                      <a:pt x="151" y="120"/>
                    </a:lnTo>
                    <a:lnTo>
                      <a:pt x="151" y="112"/>
                    </a:lnTo>
                    <a:lnTo>
                      <a:pt x="150" y="112"/>
                    </a:lnTo>
                    <a:lnTo>
                      <a:pt x="150" y="110"/>
                    </a:lnTo>
                    <a:lnTo>
                      <a:pt x="151" y="110"/>
                    </a:lnTo>
                    <a:lnTo>
                      <a:pt x="151" y="112"/>
                    </a:lnTo>
                    <a:lnTo>
                      <a:pt x="151" y="102"/>
                    </a:lnTo>
                    <a:lnTo>
                      <a:pt x="149" y="102"/>
                    </a:lnTo>
                    <a:lnTo>
                      <a:pt x="149" y="126"/>
                    </a:lnTo>
                    <a:lnTo>
                      <a:pt x="148" y="126"/>
                    </a:lnTo>
                    <a:lnTo>
                      <a:pt x="147" y="124"/>
                    </a:lnTo>
                    <a:lnTo>
                      <a:pt x="149" y="124"/>
                    </a:lnTo>
                    <a:lnTo>
                      <a:pt x="149" y="126"/>
                    </a:lnTo>
                    <a:lnTo>
                      <a:pt x="149" y="102"/>
                    </a:lnTo>
                    <a:lnTo>
                      <a:pt x="149" y="106"/>
                    </a:lnTo>
                    <a:lnTo>
                      <a:pt x="147" y="106"/>
                    </a:lnTo>
                    <a:lnTo>
                      <a:pt x="148" y="104"/>
                    </a:lnTo>
                    <a:lnTo>
                      <a:pt x="149" y="106"/>
                    </a:lnTo>
                    <a:lnTo>
                      <a:pt x="149" y="102"/>
                    </a:lnTo>
                    <a:lnTo>
                      <a:pt x="149" y="100"/>
                    </a:lnTo>
                    <a:lnTo>
                      <a:pt x="150" y="100"/>
                    </a:lnTo>
                    <a:lnTo>
                      <a:pt x="151" y="102"/>
                    </a:lnTo>
                    <a:lnTo>
                      <a:pt x="151" y="86"/>
                    </a:lnTo>
                    <a:lnTo>
                      <a:pt x="151" y="88"/>
                    </a:lnTo>
                    <a:lnTo>
                      <a:pt x="149" y="86"/>
                    </a:lnTo>
                    <a:lnTo>
                      <a:pt x="148" y="84"/>
                    </a:lnTo>
                    <a:lnTo>
                      <a:pt x="150" y="86"/>
                    </a:lnTo>
                    <a:lnTo>
                      <a:pt x="151" y="84"/>
                    </a:lnTo>
                    <a:lnTo>
                      <a:pt x="151" y="82"/>
                    </a:lnTo>
                    <a:lnTo>
                      <a:pt x="149" y="82"/>
                    </a:lnTo>
                    <a:lnTo>
                      <a:pt x="149" y="80"/>
                    </a:lnTo>
                    <a:lnTo>
                      <a:pt x="152" y="80"/>
                    </a:lnTo>
                    <a:lnTo>
                      <a:pt x="152" y="82"/>
                    </a:lnTo>
                    <a:lnTo>
                      <a:pt x="152" y="48"/>
                    </a:lnTo>
                    <a:lnTo>
                      <a:pt x="152" y="72"/>
                    </a:lnTo>
                    <a:lnTo>
                      <a:pt x="151" y="72"/>
                    </a:lnTo>
                    <a:lnTo>
                      <a:pt x="150" y="72"/>
                    </a:lnTo>
                    <a:lnTo>
                      <a:pt x="150" y="76"/>
                    </a:lnTo>
                    <a:lnTo>
                      <a:pt x="149" y="78"/>
                    </a:lnTo>
                    <a:lnTo>
                      <a:pt x="148" y="78"/>
                    </a:lnTo>
                    <a:lnTo>
                      <a:pt x="148" y="76"/>
                    </a:lnTo>
                    <a:lnTo>
                      <a:pt x="150" y="76"/>
                    </a:lnTo>
                    <a:lnTo>
                      <a:pt x="150" y="72"/>
                    </a:lnTo>
                    <a:lnTo>
                      <a:pt x="150" y="70"/>
                    </a:lnTo>
                    <a:lnTo>
                      <a:pt x="152" y="70"/>
                    </a:lnTo>
                    <a:lnTo>
                      <a:pt x="152" y="72"/>
                    </a:lnTo>
                    <a:lnTo>
                      <a:pt x="152" y="48"/>
                    </a:lnTo>
                    <a:lnTo>
                      <a:pt x="153" y="46"/>
                    </a:lnTo>
                    <a:lnTo>
                      <a:pt x="154" y="48"/>
                    </a:lnTo>
                    <a:lnTo>
                      <a:pt x="154" y="3"/>
                    </a:lnTo>
                    <a:lnTo>
                      <a:pt x="151" y="4"/>
                    </a:lnTo>
                    <a:lnTo>
                      <a:pt x="151" y="30"/>
                    </a:lnTo>
                    <a:lnTo>
                      <a:pt x="149" y="30"/>
                    </a:lnTo>
                    <a:lnTo>
                      <a:pt x="149" y="66"/>
                    </a:lnTo>
                    <a:lnTo>
                      <a:pt x="148" y="68"/>
                    </a:lnTo>
                    <a:lnTo>
                      <a:pt x="147" y="66"/>
                    </a:lnTo>
                    <a:lnTo>
                      <a:pt x="148" y="64"/>
                    </a:lnTo>
                    <a:lnTo>
                      <a:pt x="149" y="66"/>
                    </a:lnTo>
                    <a:lnTo>
                      <a:pt x="149" y="30"/>
                    </a:lnTo>
                    <a:lnTo>
                      <a:pt x="148" y="30"/>
                    </a:lnTo>
                    <a:lnTo>
                      <a:pt x="147" y="28"/>
                    </a:lnTo>
                    <a:lnTo>
                      <a:pt x="150" y="28"/>
                    </a:lnTo>
                    <a:lnTo>
                      <a:pt x="151" y="30"/>
                    </a:lnTo>
                    <a:lnTo>
                      <a:pt x="151" y="4"/>
                    </a:lnTo>
                    <a:lnTo>
                      <a:pt x="148" y="4"/>
                    </a:lnTo>
                    <a:lnTo>
                      <a:pt x="147" y="4"/>
                    </a:lnTo>
                    <a:lnTo>
                      <a:pt x="147" y="48"/>
                    </a:lnTo>
                    <a:lnTo>
                      <a:pt x="147" y="76"/>
                    </a:lnTo>
                    <a:lnTo>
                      <a:pt x="146" y="76"/>
                    </a:lnTo>
                    <a:lnTo>
                      <a:pt x="146" y="108"/>
                    </a:lnTo>
                    <a:lnTo>
                      <a:pt x="145" y="108"/>
                    </a:lnTo>
                    <a:lnTo>
                      <a:pt x="145" y="126"/>
                    </a:lnTo>
                    <a:lnTo>
                      <a:pt x="142" y="126"/>
                    </a:lnTo>
                    <a:lnTo>
                      <a:pt x="142" y="130"/>
                    </a:lnTo>
                    <a:lnTo>
                      <a:pt x="141" y="130"/>
                    </a:lnTo>
                    <a:lnTo>
                      <a:pt x="139" y="128"/>
                    </a:lnTo>
                    <a:lnTo>
                      <a:pt x="141" y="128"/>
                    </a:lnTo>
                    <a:lnTo>
                      <a:pt x="142" y="130"/>
                    </a:lnTo>
                    <a:lnTo>
                      <a:pt x="142" y="126"/>
                    </a:lnTo>
                    <a:lnTo>
                      <a:pt x="142" y="124"/>
                    </a:lnTo>
                    <a:lnTo>
                      <a:pt x="144" y="124"/>
                    </a:lnTo>
                    <a:lnTo>
                      <a:pt x="145" y="126"/>
                    </a:lnTo>
                    <a:lnTo>
                      <a:pt x="145" y="108"/>
                    </a:lnTo>
                    <a:lnTo>
                      <a:pt x="145" y="112"/>
                    </a:lnTo>
                    <a:lnTo>
                      <a:pt x="142" y="112"/>
                    </a:lnTo>
                    <a:lnTo>
                      <a:pt x="142" y="110"/>
                    </a:lnTo>
                    <a:lnTo>
                      <a:pt x="143" y="110"/>
                    </a:lnTo>
                    <a:lnTo>
                      <a:pt x="145" y="112"/>
                    </a:lnTo>
                    <a:lnTo>
                      <a:pt x="145" y="108"/>
                    </a:lnTo>
                    <a:lnTo>
                      <a:pt x="142" y="108"/>
                    </a:lnTo>
                    <a:lnTo>
                      <a:pt x="141" y="106"/>
                    </a:lnTo>
                    <a:lnTo>
                      <a:pt x="141" y="104"/>
                    </a:lnTo>
                    <a:lnTo>
                      <a:pt x="140" y="104"/>
                    </a:lnTo>
                    <a:lnTo>
                      <a:pt x="140" y="100"/>
                    </a:lnTo>
                    <a:lnTo>
                      <a:pt x="142" y="102"/>
                    </a:lnTo>
                    <a:lnTo>
                      <a:pt x="143" y="104"/>
                    </a:lnTo>
                    <a:lnTo>
                      <a:pt x="144" y="106"/>
                    </a:lnTo>
                    <a:lnTo>
                      <a:pt x="145" y="106"/>
                    </a:lnTo>
                    <a:lnTo>
                      <a:pt x="146" y="108"/>
                    </a:lnTo>
                    <a:lnTo>
                      <a:pt x="146" y="76"/>
                    </a:lnTo>
                    <a:lnTo>
                      <a:pt x="145" y="76"/>
                    </a:lnTo>
                    <a:lnTo>
                      <a:pt x="145" y="82"/>
                    </a:lnTo>
                    <a:lnTo>
                      <a:pt x="143" y="80"/>
                    </a:lnTo>
                    <a:lnTo>
                      <a:pt x="144" y="78"/>
                    </a:lnTo>
                    <a:lnTo>
                      <a:pt x="145" y="78"/>
                    </a:lnTo>
                    <a:lnTo>
                      <a:pt x="145" y="82"/>
                    </a:lnTo>
                    <a:lnTo>
                      <a:pt x="145" y="76"/>
                    </a:lnTo>
                    <a:lnTo>
                      <a:pt x="145" y="74"/>
                    </a:lnTo>
                    <a:lnTo>
                      <a:pt x="146" y="74"/>
                    </a:lnTo>
                    <a:lnTo>
                      <a:pt x="147" y="76"/>
                    </a:lnTo>
                    <a:lnTo>
                      <a:pt x="147" y="48"/>
                    </a:lnTo>
                    <a:lnTo>
                      <a:pt x="145" y="48"/>
                    </a:lnTo>
                    <a:lnTo>
                      <a:pt x="145" y="46"/>
                    </a:lnTo>
                    <a:lnTo>
                      <a:pt x="146" y="46"/>
                    </a:lnTo>
                    <a:lnTo>
                      <a:pt x="147" y="48"/>
                    </a:lnTo>
                    <a:lnTo>
                      <a:pt x="147" y="4"/>
                    </a:lnTo>
                    <a:lnTo>
                      <a:pt x="144" y="4"/>
                    </a:lnTo>
                    <a:lnTo>
                      <a:pt x="144" y="76"/>
                    </a:lnTo>
                    <a:lnTo>
                      <a:pt x="142" y="78"/>
                    </a:lnTo>
                    <a:lnTo>
                      <a:pt x="141" y="76"/>
                    </a:lnTo>
                    <a:lnTo>
                      <a:pt x="141" y="74"/>
                    </a:lnTo>
                    <a:lnTo>
                      <a:pt x="142" y="76"/>
                    </a:lnTo>
                    <a:lnTo>
                      <a:pt x="144" y="76"/>
                    </a:lnTo>
                    <a:lnTo>
                      <a:pt x="144" y="4"/>
                    </a:lnTo>
                    <a:lnTo>
                      <a:pt x="141" y="4"/>
                    </a:lnTo>
                    <a:lnTo>
                      <a:pt x="141" y="86"/>
                    </a:lnTo>
                    <a:lnTo>
                      <a:pt x="141" y="88"/>
                    </a:lnTo>
                    <a:lnTo>
                      <a:pt x="140" y="88"/>
                    </a:lnTo>
                    <a:lnTo>
                      <a:pt x="140" y="94"/>
                    </a:lnTo>
                    <a:lnTo>
                      <a:pt x="140" y="96"/>
                    </a:lnTo>
                    <a:lnTo>
                      <a:pt x="140" y="110"/>
                    </a:lnTo>
                    <a:lnTo>
                      <a:pt x="139" y="112"/>
                    </a:lnTo>
                    <a:lnTo>
                      <a:pt x="137" y="112"/>
                    </a:lnTo>
                    <a:lnTo>
                      <a:pt x="137" y="113"/>
                    </a:lnTo>
                    <a:lnTo>
                      <a:pt x="137" y="142"/>
                    </a:lnTo>
                    <a:lnTo>
                      <a:pt x="136" y="144"/>
                    </a:lnTo>
                    <a:lnTo>
                      <a:pt x="135" y="142"/>
                    </a:lnTo>
                    <a:lnTo>
                      <a:pt x="137" y="142"/>
                    </a:lnTo>
                    <a:lnTo>
                      <a:pt x="137" y="113"/>
                    </a:lnTo>
                    <a:lnTo>
                      <a:pt x="136" y="114"/>
                    </a:lnTo>
                    <a:lnTo>
                      <a:pt x="136" y="113"/>
                    </a:lnTo>
                    <a:lnTo>
                      <a:pt x="136" y="112"/>
                    </a:lnTo>
                    <a:lnTo>
                      <a:pt x="136" y="110"/>
                    </a:lnTo>
                    <a:lnTo>
                      <a:pt x="140" y="110"/>
                    </a:lnTo>
                    <a:lnTo>
                      <a:pt x="140" y="96"/>
                    </a:lnTo>
                    <a:lnTo>
                      <a:pt x="139" y="98"/>
                    </a:lnTo>
                    <a:lnTo>
                      <a:pt x="138" y="98"/>
                    </a:lnTo>
                    <a:lnTo>
                      <a:pt x="138" y="108"/>
                    </a:lnTo>
                    <a:lnTo>
                      <a:pt x="137" y="108"/>
                    </a:lnTo>
                    <a:lnTo>
                      <a:pt x="137" y="106"/>
                    </a:lnTo>
                    <a:lnTo>
                      <a:pt x="138" y="106"/>
                    </a:lnTo>
                    <a:lnTo>
                      <a:pt x="138" y="108"/>
                    </a:lnTo>
                    <a:lnTo>
                      <a:pt x="138" y="98"/>
                    </a:lnTo>
                    <a:lnTo>
                      <a:pt x="137" y="96"/>
                    </a:lnTo>
                    <a:lnTo>
                      <a:pt x="137" y="94"/>
                    </a:lnTo>
                    <a:lnTo>
                      <a:pt x="140" y="94"/>
                    </a:lnTo>
                    <a:lnTo>
                      <a:pt x="140" y="88"/>
                    </a:lnTo>
                    <a:lnTo>
                      <a:pt x="140" y="86"/>
                    </a:lnTo>
                    <a:lnTo>
                      <a:pt x="141" y="86"/>
                    </a:lnTo>
                    <a:lnTo>
                      <a:pt x="141" y="4"/>
                    </a:lnTo>
                    <a:lnTo>
                      <a:pt x="139" y="4"/>
                    </a:lnTo>
                    <a:lnTo>
                      <a:pt x="139" y="90"/>
                    </a:lnTo>
                    <a:lnTo>
                      <a:pt x="139" y="92"/>
                    </a:lnTo>
                    <a:lnTo>
                      <a:pt x="138" y="92"/>
                    </a:lnTo>
                    <a:lnTo>
                      <a:pt x="138" y="90"/>
                    </a:lnTo>
                    <a:lnTo>
                      <a:pt x="139" y="90"/>
                    </a:lnTo>
                    <a:lnTo>
                      <a:pt x="139" y="4"/>
                    </a:lnTo>
                    <a:lnTo>
                      <a:pt x="138" y="4"/>
                    </a:lnTo>
                    <a:lnTo>
                      <a:pt x="138" y="12"/>
                    </a:lnTo>
                    <a:lnTo>
                      <a:pt x="137" y="12"/>
                    </a:lnTo>
                    <a:lnTo>
                      <a:pt x="137" y="16"/>
                    </a:lnTo>
                    <a:lnTo>
                      <a:pt x="136" y="16"/>
                    </a:lnTo>
                    <a:lnTo>
                      <a:pt x="136" y="94"/>
                    </a:lnTo>
                    <a:lnTo>
                      <a:pt x="135" y="96"/>
                    </a:lnTo>
                    <a:lnTo>
                      <a:pt x="135" y="106"/>
                    </a:lnTo>
                    <a:lnTo>
                      <a:pt x="133" y="108"/>
                    </a:lnTo>
                    <a:lnTo>
                      <a:pt x="133" y="112"/>
                    </a:lnTo>
                    <a:lnTo>
                      <a:pt x="132" y="112"/>
                    </a:lnTo>
                    <a:lnTo>
                      <a:pt x="132" y="152"/>
                    </a:lnTo>
                    <a:lnTo>
                      <a:pt x="131" y="154"/>
                    </a:lnTo>
                    <a:lnTo>
                      <a:pt x="130" y="154"/>
                    </a:lnTo>
                    <a:lnTo>
                      <a:pt x="129" y="152"/>
                    </a:lnTo>
                    <a:lnTo>
                      <a:pt x="129" y="150"/>
                    </a:lnTo>
                    <a:lnTo>
                      <a:pt x="131" y="150"/>
                    </a:lnTo>
                    <a:lnTo>
                      <a:pt x="131" y="152"/>
                    </a:lnTo>
                    <a:lnTo>
                      <a:pt x="132" y="152"/>
                    </a:lnTo>
                    <a:lnTo>
                      <a:pt x="132" y="112"/>
                    </a:lnTo>
                    <a:lnTo>
                      <a:pt x="131" y="112"/>
                    </a:lnTo>
                    <a:lnTo>
                      <a:pt x="131" y="110"/>
                    </a:lnTo>
                    <a:lnTo>
                      <a:pt x="133" y="110"/>
                    </a:lnTo>
                    <a:lnTo>
                      <a:pt x="133" y="112"/>
                    </a:lnTo>
                    <a:lnTo>
                      <a:pt x="133" y="108"/>
                    </a:lnTo>
                    <a:lnTo>
                      <a:pt x="132" y="106"/>
                    </a:lnTo>
                    <a:lnTo>
                      <a:pt x="135" y="106"/>
                    </a:lnTo>
                    <a:lnTo>
                      <a:pt x="135" y="96"/>
                    </a:lnTo>
                    <a:lnTo>
                      <a:pt x="135" y="98"/>
                    </a:lnTo>
                    <a:lnTo>
                      <a:pt x="134" y="100"/>
                    </a:lnTo>
                    <a:lnTo>
                      <a:pt x="133" y="98"/>
                    </a:lnTo>
                    <a:lnTo>
                      <a:pt x="135" y="98"/>
                    </a:lnTo>
                    <a:lnTo>
                      <a:pt x="135" y="96"/>
                    </a:lnTo>
                    <a:lnTo>
                      <a:pt x="134" y="96"/>
                    </a:lnTo>
                    <a:lnTo>
                      <a:pt x="133" y="98"/>
                    </a:lnTo>
                    <a:lnTo>
                      <a:pt x="132" y="96"/>
                    </a:lnTo>
                    <a:lnTo>
                      <a:pt x="134" y="94"/>
                    </a:lnTo>
                    <a:lnTo>
                      <a:pt x="136" y="94"/>
                    </a:lnTo>
                    <a:lnTo>
                      <a:pt x="136" y="16"/>
                    </a:lnTo>
                    <a:lnTo>
                      <a:pt x="136" y="74"/>
                    </a:lnTo>
                    <a:lnTo>
                      <a:pt x="135" y="76"/>
                    </a:lnTo>
                    <a:lnTo>
                      <a:pt x="134" y="76"/>
                    </a:lnTo>
                    <a:lnTo>
                      <a:pt x="135" y="74"/>
                    </a:lnTo>
                    <a:lnTo>
                      <a:pt x="136" y="74"/>
                    </a:lnTo>
                    <a:lnTo>
                      <a:pt x="136" y="16"/>
                    </a:lnTo>
                    <a:lnTo>
                      <a:pt x="135" y="16"/>
                    </a:lnTo>
                    <a:lnTo>
                      <a:pt x="135" y="14"/>
                    </a:lnTo>
                    <a:lnTo>
                      <a:pt x="136" y="14"/>
                    </a:lnTo>
                    <a:lnTo>
                      <a:pt x="137" y="16"/>
                    </a:lnTo>
                    <a:lnTo>
                      <a:pt x="137" y="12"/>
                    </a:lnTo>
                    <a:lnTo>
                      <a:pt x="136" y="12"/>
                    </a:lnTo>
                    <a:lnTo>
                      <a:pt x="136" y="10"/>
                    </a:lnTo>
                    <a:lnTo>
                      <a:pt x="138" y="12"/>
                    </a:lnTo>
                    <a:lnTo>
                      <a:pt x="138" y="4"/>
                    </a:lnTo>
                    <a:lnTo>
                      <a:pt x="137" y="4"/>
                    </a:lnTo>
                    <a:lnTo>
                      <a:pt x="134" y="2"/>
                    </a:lnTo>
                    <a:lnTo>
                      <a:pt x="136" y="4"/>
                    </a:lnTo>
                    <a:lnTo>
                      <a:pt x="134" y="3"/>
                    </a:lnTo>
                    <a:lnTo>
                      <a:pt x="134" y="92"/>
                    </a:lnTo>
                    <a:lnTo>
                      <a:pt x="131" y="92"/>
                    </a:lnTo>
                    <a:lnTo>
                      <a:pt x="131" y="140"/>
                    </a:lnTo>
                    <a:lnTo>
                      <a:pt x="128" y="140"/>
                    </a:lnTo>
                    <a:lnTo>
                      <a:pt x="128" y="142"/>
                    </a:lnTo>
                    <a:lnTo>
                      <a:pt x="128" y="144"/>
                    </a:lnTo>
                    <a:lnTo>
                      <a:pt x="127" y="144"/>
                    </a:lnTo>
                    <a:lnTo>
                      <a:pt x="127" y="156"/>
                    </a:lnTo>
                    <a:lnTo>
                      <a:pt x="126" y="157"/>
                    </a:lnTo>
                    <a:lnTo>
                      <a:pt x="126" y="160"/>
                    </a:lnTo>
                    <a:lnTo>
                      <a:pt x="126" y="162"/>
                    </a:lnTo>
                    <a:lnTo>
                      <a:pt x="124" y="162"/>
                    </a:lnTo>
                    <a:lnTo>
                      <a:pt x="125" y="160"/>
                    </a:lnTo>
                    <a:lnTo>
                      <a:pt x="126" y="160"/>
                    </a:lnTo>
                    <a:lnTo>
                      <a:pt x="126" y="157"/>
                    </a:lnTo>
                    <a:lnTo>
                      <a:pt x="122" y="158"/>
                    </a:lnTo>
                    <a:lnTo>
                      <a:pt x="121" y="158"/>
                    </a:lnTo>
                    <a:lnTo>
                      <a:pt x="120" y="158"/>
                    </a:lnTo>
                    <a:lnTo>
                      <a:pt x="115" y="156"/>
                    </a:lnTo>
                    <a:lnTo>
                      <a:pt x="115" y="158"/>
                    </a:lnTo>
                    <a:lnTo>
                      <a:pt x="114" y="158"/>
                    </a:lnTo>
                    <a:lnTo>
                      <a:pt x="114" y="164"/>
                    </a:lnTo>
                    <a:lnTo>
                      <a:pt x="113" y="166"/>
                    </a:lnTo>
                    <a:lnTo>
                      <a:pt x="112" y="164"/>
                    </a:lnTo>
                    <a:lnTo>
                      <a:pt x="114" y="164"/>
                    </a:lnTo>
                    <a:lnTo>
                      <a:pt x="114" y="158"/>
                    </a:lnTo>
                    <a:lnTo>
                      <a:pt x="113" y="156"/>
                    </a:lnTo>
                    <a:lnTo>
                      <a:pt x="114" y="156"/>
                    </a:lnTo>
                    <a:lnTo>
                      <a:pt x="115" y="154"/>
                    </a:lnTo>
                    <a:lnTo>
                      <a:pt x="118" y="154"/>
                    </a:lnTo>
                    <a:lnTo>
                      <a:pt x="121" y="158"/>
                    </a:lnTo>
                    <a:lnTo>
                      <a:pt x="121" y="156"/>
                    </a:lnTo>
                    <a:lnTo>
                      <a:pt x="126" y="154"/>
                    </a:lnTo>
                    <a:lnTo>
                      <a:pt x="127" y="156"/>
                    </a:lnTo>
                    <a:lnTo>
                      <a:pt x="127" y="144"/>
                    </a:lnTo>
                    <a:lnTo>
                      <a:pt x="127" y="142"/>
                    </a:lnTo>
                    <a:lnTo>
                      <a:pt x="124" y="142"/>
                    </a:lnTo>
                    <a:lnTo>
                      <a:pt x="124" y="140"/>
                    </a:lnTo>
                    <a:lnTo>
                      <a:pt x="126" y="140"/>
                    </a:lnTo>
                    <a:lnTo>
                      <a:pt x="127" y="142"/>
                    </a:lnTo>
                    <a:lnTo>
                      <a:pt x="128" y="142"/>
                    </a:lnTo>
                    <a:lnTo>
                      <a:pt x="128" y="140"/>
                    </a:lnTo>
                    <a:lnTo>
                      <a:pt x="128" y="138"/>
                    </a:lnTo>
                    <a:lnTo>
                      <a:pt x="131" y="138"/>
                    </a:lnTo>
                    <a:lnTo>
                      <a:pt x="131" y="140"/>
                    </a:lnTo>
                    <a:lnTo>
                      <a:pt x="131" y="92"/>
                    </a:lnTo>
                    <a:lnTo>
                      <a:pt x="131" y="98"/>
                    </a:lnTo>
                    <a:lnTo>
                      <a:pt x="131" y="100"/>
                    </a:lnTo>
                    <a:lnTo>
                      <a:pt x="130" y="98"/>
                    </a:lnTo>
                    <a:lnTo>
                      <a:pt x="131" y="98"/>
                    </a:lnTo>
                    <a:lnTo>
                      <a:pt x="131" y="92"/>
                    </a:lnTo>
                    <a:lnTo>
                      <a:pt x="130" y="92"/>
                    </a:lnTo>
                    <a:lnTo>
                      <a:pt x="132" y="90"/>
                    </a:lnTo>
                    <a:lnTo>
                      <a:pt x="134" y="90"/>
                    </a:lnTo>
                    <a:lnTo>
                      <a:pt x="134" y="92"/>
                    </a:lnTo>
                    <a:lnTo>
                      <a:pt x="134" y="3"/>
                    </a:lnTo>
                    <a:lnTo>
                      <a:pt x="134" y="70"/>
                    </a:lnTo>
                    <a:lnTo>
                      <a:pt x="133" y="71"/>
                    </a:lnTo>
                    <a:lnTo>
                      <a:pt x="133" y="88"/>
                    </a:lnTo>
                    <a:lnTo>
                      <a:pt x="130" y="88"/>
                    </a:lnTo>
                    <a:lnTo>
                      <a:pt x="130" y="132"/>
                    </a:lnTo>
                    <a:lnTo>
                      <a:pt x="130" y="134"/>
                    </a:lnTo>
                    <a:lnTo>
                      <a:pt x="127" y="132"/>
                    </a:lnTo>
                    <a:lnTo>
                      <a:pt x="127" y="134"/>
                    </a:lnTo>
                    <a:lnTo>
                      <a:pt x="125" y="134"/>
                    </a:lnTo>
                    <a:lnTo>
                      <a:pt x="125" y="132"/>
                    </a:lnTo>
                    <a:lnTo>
                      <a:pt x="127" y="132"/>
                    </a:lnTo>
                    <a:lnTo>
                      <a:pt x="130" y="132"/>
                    </a:lnTo>
                    <a:lnTo>
                      <a:pt x="130" y="88"/>
                    </a:lnTo>
                    <a:lnTo>
                      <a:pt x="129" y="88"/>
                    </a:lnTo>
                    <a:lnTo>
                      <a:pt x="129" y="114"/>
                    </a:lnTo>
                    <a:lnTo>
                      <a:pt x="128" y="114"/>
                    </a:lnTo>
                    <a:lnTo>
                      <a:pt x="128" y="112"/>
                    </a:lnTo>
                    <a:lnTo>
                      <a:pt x="129" y="112"/>
                    </a:lnTo>
                    <a:lnTo>
                      <a:pt x="129" y="114"/>
                    </a:lnTo>
                    <a:lnTo>
                      <a:pt x="129" y="88"/>
                    </a:lnTo>
                    <a:lnTo>
                      <a:pt x="129" y="102"/>
                    </a:lnTo>
                    <a:lnTo>
                      <a:pt x="127" y="104"/>
                    </a:lnTo>
                    <a:lnTo>
                      <a:pt x="127" y="128"/>
                    </a:lnTo>
                    <a:lnTo>
                      <a:pt x="125" y="128"/>
                    </a:lnTo>
                    <a:lnTo>
                      <a:pt x="125" y="126"/>
                    </a:lnTo>
                    <a:lnTo>
                      <a:pt x="126" y="126"/>
                    </a:lnTo>
                    <a:lnTo>
                      <a:pt x="127" y="128"/>
                    </a:lnTo>
                    <a:lnTo>
                      <a:pt x="127" y="104"/>
                    </a:lnTo>
                    <a:lnTo>
                      <a:pt x="126" y="104"/>
                    </a:lnTo>
                    <a:lnTo>
                      <a:pt x="126" y="102"/>
                    </a:lnTo>
                    <a:lnTo>
                      <a:pt x="129" y="102"/>
                    </a:lnTo>
                    <a:lnTo>
                      <a:pt x="129" y="88"/>
                    </a:lnTo>
                    <a:lnTo>
                      <a:pt x="128" y="86"/>
                    </a:lnTo>
                    <a:lnTo>
                      <a:pt x="130" y="86"/>
                    </a:lnTo>
                    <a:lnTo>
                      <a:pt x="130" y="88"/>
                    </a:lnTo>
                    <a:lnTo>
                      <a:pt x="132" y="86"/>
                    </a:lnTo>
                    <a:lnTo>
                      <a:pt x="133" y="86"/>
                    </a:lnTo>
                    <a:lnTo>
                      <a:pt x="133" y="88"/>
                    </a:lnTo>
                    <a:lnTo>
                      <a:pt x="133" y="71"/>
                    </a:lnTo>
                    <a:lnTo>
                      <a:pt x="132" y="72"/>
                    </a:lnTo>
                    <a:lnTo>
                      <a:pt x="131" y="70"/>
                    </a:lnTo>
                    <a:lnTo>
                      <a:pt x="132" y="70"/>
                    </a:lnTo>
                    <a:lnTo>
                      <a:pt x="132" y="68"/>
                    </a:lnTo>
                    <a:lnTo>
                      <a:pt x="134" y="68"/>
                    </a:lnTo>
                    <a:lnTo>
                      <a:pt x="134" y="70"/>
                    </a:lnTo>
                    <a:lnTo>
                      <a:pt x="134" y="3"/>
                    </a:lnTo>
                    <a:lnTo>
                      <a:pt x="131" y="2"/>
                    </a:lnTo>
                    <a:lnTo>
                      <a:pt x="131" y="58"/>
                    </a:lnTo>
                    <a:lnTo>
                      <a:pt x="131" y="82"/>
                    </a:lnTo>
                    <a:lnTo>
                      <a:pt x="130" y="84"/>
                    </a:lnTo>
                    <a:lnTo>
                      <a:pt x="128" y="82"/>
                    </a:lnTo>
                    <a:lnTo>
                      <a:pt x="131" y="82"/>
                    </a:lnTo>
                    <a:lnTo>
                      <a:pt x="131" y="58"/>
                    </a:lnTo>
                    <a:lnTo>
                      <a:pt x="130" y="58"/>
                    </a:lnTo>
                    <a:lnTo>
                      <a:pt x="130" y="80"/>
                    </a:lnTo>
                    <a:lnTo>
                      <a:pt x="129" y="80"/>
                    </a:lnTo>
                    <a:lnTo>
                      <a:pt x="127" y="78"/>
                    </a:lnTo>
                    <a:lnTo>
                      <a:pt x="129" y="78"/>
                    </a:lnTo>
                    <a:lnTo>
                      <a:pt x="130" y="80"/>
                    </a:lnTo>
                    <a:lnTo>
                      <a:pt x="130" y="58"/>
                    </a:lnTo>
                    <a:lnTo>
                      <a:pt x="129" y="58"/>
                    </a:lnTo>
                    <a:lnTo>
                      <a:pt x="129" y="56"/>
                    </a:lnTo>
                    <a:lnTo>
                      <a:pt x="130" y="56"/>
                    </a:lnTo>
                    <a:lnTo>
                      <a:pt x="131" y="58"/>
                    </a:lnTo>
                    <a:lnTo>
                      <a:pt x="131" y="2"/>
                    </a:lnTo>
                    <a:lnTo>
                      <a:pt x="126" y="2"/>
                    </a:lnTo>
                    <a:lnTo>
                      <a:pt x="126" y="90"/>
                    </a:lnTo>
                    <a:lnTo>
                      <a:pt x="126" y="92"/>
                    </a:lnTo>
                    <a:lnTo>
                      <a:pt x="125" y="92"/>
                    </a:lnTo>
                    <a:lnTo>
                      <a:pt x="125" y="110"/>
                    </a:lnTo>
                    <a:lnTo>
                      <a:pt x="125" y="112"/>
                    </a:lnTo>
                    <a:lnTo>
                      <a:pt x="123" y="112"/>
                    </a:lnTo>
                    <a:lnTo>
                      <a:pt x="123" y="110"/>
                    </a:lnTo>
                    <a:lnTo>
                      <a:pt x="125" y="110"/>
                    </a:lnTo>
                    <a:lnTo>
                      <a:pt x="125" y="92"/>
                    </a:lnTo>
                    <a:lnTo>
                      <a:pt x="124" y="92"/>
                    </a:lnTo>
                    <a:lnTo>
                      <a:pt x="124" y="102"/>
                    </a:lnTo>
                    <a:lnTo>
                      <a:pt x="123" y="102"/>
                    </a:lnTo>
                    <a:lnTo>
                      <a:pt x="123" y="100"/>
                    </a:lnTo>
                    <a:lnTo>
                      <a:pt x="124" y="100"/>
                    </a:lnTo>
                    <a:lnTo>
                      <a:pt x="124" y="102"/>
                    </a:lnTo>
                    <a:lnTo>
                      <a:pt x="124" y="92"/>
                    </a:lnTo>
                    <a:lnTo>
                      <a:pt x="124" y="94"/>
                    </a:lnTo>
                    <a:lnTo>
                      <a:pt x="124" y="96"/>
                    </a:lnTo>
                    <a:lnTo>
                      <a:pt x="123" y="96"/>
                    </a:lnTo>
                    <a:lnTo>
                      <a:pt x="123" y="146"/>
                    </a:lnTo>
                    <a:lnTo>
                      <a:pt x="122" y="146"/>
                    </a:lnTo>
                    <a:lnTo>
                      <a:pt x="122" y="144"/>
                    </a:lnTo>
                    <a:lnTo>
                      <a:pt x="123" y="144"/>
                    </a:lnTo>
                    <a:lnTo>
                      <a:pt x="123" y="146"/>
                    </a:lnTo>
                    <a:lnTo>
                      <a:pt x="123" y="96"/>
                    </a:lnTo>
                    <a:lnTo>
                      <a:pt x="122" y="94"/>
                    </a:lnTo>
                    <a:lnTo>
                      <a:pt x="124" y="94"/>
                    </a:lnTo>
                    <a:lnTo>
                      <a:pt x="124" y="92"/>
                    </a:lnTo>
                    <a:lnTo>
                      <a:pt x="124" y="90"/>
                    </a:lnTo>
                    <a:lnTo>
                      <a:pt x="125" y="90"/>
                    </a:lnTo>
                    <a:lnTo>
                      <a:pt x="126" y="88"/>
                    </a:lnTo>
                    <a:lnTo>
                      <a:pt x="126" y="90"/>
                    </a:lnTo>
                    <a:lnTo>
                      <a:pt x="126" y="2"/>
                    </a:lnTo>
                    <a:lnTo>
                      <a:pt x="125" y="2"/>
                    </a:lnTo>
                    <a:lnTo>
                      <a:pt x="125" y="66"/>
                    </a:lnTo>
                    <a:lnTo>
                      <a:pt x="121" y="68"/>
                    </a:lnTo>
                    <a:lnTo>
                      <a:pt x="121" y="66"/>
                    </a:lnTo>
                    <a:lnTo>
                      <a:pt x="121" y="82"/>
                    </a:lnTo>
                    <a:lnTo>
                      <a:pt x="121" y="83"/>
                    </a:lnTo>
                    <a:lnTo>
                      <a:pt x="121" y="152"/>
                    </a:lnTo>
                    <a:lnTo>
                      <a:pt x="118" y="154"/>
                    </a:lnTo>
                    <a:lnTo>
                      <a:pt x="117" y="152"/>
                    </a:lnTo>
                    <a:lnTo>
                      <a:pt x="118" y="150"/>
                    </a:lnTo>
                    <a:lnTo>
                      <a:pt x="119" y="150"/>
                    </a:lnTo>
                    <a:lnTo>
                      <a:pt x="119" y="152"/>
                    </a:lnTo>
                    <a:lnTo>
                      <a:pt x="121" y="152"/>
                    </a:lnTo>
                    <a:lnTo>
                      <a:pt x="121" y="83"/>
                    </a:lnTo>
                    <a:lnTo>
                      <a:pt x="120" y="84"/>
                    </a:lnTo>
                    <a:lnTo>
                      <a:pt x="120" y="124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19" y="136"/>
                    </a:lnTo>
                    <a:lnTo>
                      <a:pt x="119" y="134"/>
                    </a:lnTo>
                    <a:lnTo>
                      <a:pt x="120" y="134"/>
                    </a:lnTo>
                    <a:lnTo>
                      <a:pt x="120" y="125"/>
                    </a:lnTo>
                    <a:lnTo>
                      <a:pt x="119" y="126"/>
                    </a:lnTo>
                    <a:lnTo>
                      <a:pt x="119" y="146"/>
                    </a:lnTo>
                    <a:lnTo>
                      <a:pt x="116" y="146"/>
                    </a:lnTo>
                    <a:lnTo>
                      <a:pt x="115" y="144"/>
                    </a:lnTo>
                    <a:lnTo>
                      <a:pt x="118" y="142"/>
                    </a:lnTo>
                    <a:lnTo>
                      <a:pt x="119" y="146"/>
                    </a:lnTo>
                    <a:lnTo>
                      <a:pt x="119" y="126"/>
                    </a:lnTo>
                    <a:lnTo>
                      <a:pt x="117" y="124"/>
                    </a:lnTo>
                    <a:lnTo>
                      <a:pt x="120" y="124"/>
                    </a:lnTo>
                    <a:lnTo>
                      <a:pt x="120" y="84"/>
                    </a:lnTo>
                    <a:lnTo>
                      <a:pt x="120" y="108"/>
                    </a:lnTo>
                    <a:lnTo>
                      <a:pt x="119" y="110"/>
                    </a:lnTo>
                    <a:lnTo>
                      <a:pt x="118" y="110"/>
                    </a:lnTo>
                    <a:lnTo>
                      <a:pt x="118" y="112"/>
                    </a:lnTo>
                    <a:lnTo>
                      <a:pt x="118" y="114"/>
                    </a:lnTo>
                    <a:lnTo>
                      <a:pt x="116" y="112"/>
                    </a:lnTo>
                    <a:lnTo>
                      <a:pt x="118" y="112"/>
                    </a:lnTo>
                    <a:lnTo>
                      <a:pt x="118" y="110"/>
                    </a:lnTo>
                    <a:lnTo>
                      <a:pt x="118" y="108"/>
                    </a:lnTo>
                    <a:lnTo>
                      <a:pt x="120" y="108"/>
                    </a:lnTo>
                    <a:lnTo>
                      <a:pt x="120" y="84"/>
                    </a:lnTo>
                    <a:lnTo>
                      <a:pt x="120" y="82"/>
                    </a:lnTo>
                    <a:lnTo>
                      <a:pt x="121" y="82"/>
                    </a:lnTo>
                    <a:lnTo>
                      <a:pt x="121" y="66"/>
                    </a:lnTo>
                    <a:lnTo>
                      <a:pt x="121" y="64"/>
                    </a:lnTo>
                    <a:lnTo>
                      <a:pt x="124" y="64"/>
                    </a:lnTo>
                    <a:lnTo>
                      <a:pt x="125" y="66"/>
                    </a:lnTo>
                    <a:lnTo>
                      <a:pt x="125" y="2"/>
                    </a:lnTo>
                    <a:lnTo>
                      <a:pt x="123" y="2"/>
                    </a:lnTo>
                    <a:lnTo>
                      <a:pt x="123" y="4"/>
                    </a:lnTo>
                    <a:lnTo>
                      <a:pt x="120" y="2"/>
                    </a:lnTo>
                    <a:lnTo>
                      <a:pt x="120" y="74"/>
                    </a:lnTo>
                    <a:lnTo>
                      <a:pt x="119" y="76"/>
                    </a:lnTo>
                    <a:lnTo>
                      <a:pt x="118" y="78"/>
                    </a:lnTo>
                    <a:lnTo>
                      <a:pt x="118" y="100"/>
                    </a:lnTo>
                    <a:lnTo>
                      <a:pt x="116" y="100"/>
                    </a:lnTo>
                    <a:lnTo>
                      <a:pt x="116" y="120"/>
                    </a:lnTo>
                    <a:lnTo>
                      <a:pt x="115" y="122"/>
                    </a:lnTo>
                    <a:lnTo>
                      <a:pt x="114" y="122"/>
                    </a:lnTo>
                    <a:lnTo>
                      <a:pt x="114" y="132"/>
                    </a:lnTo>
                    <a:lnTo>
                      <a:pt x="114" y="148"/>
                    </a:lnTo>
                    <a:lnTo>
                      <a:pt x="113" y="150"/>
                    </a:lnTo>
                    <a:lnTo>
                      <a:pt x="113" y="148"/>
                    </a:lnTo>
                    <a:lnTo>
                      <a:pt x="114" y="148"/>
                    </a:lnTo>
                    <a:lnTo>
                      <a:pt x="114" y="132"/>
                    </a:lnTo>
                    <a:lnTo>
                      <a:pt x="112" y="132"/>
                    </a:lnTo>
                    <a:lnTo>
                      <a:pt x="112" y="156"/>
                    </a:lnTo>
                    <a:lnTo>
                      <a:pt x="111" y="158"/>
                    </a:lnTo>
                    <a:lnTo>
                      <a:pt x="111" y="156"/>
                    </a:lnTo>
                    <a:lnTo>
                      <a:pt x="112" y="156"/>
                    </a:lnTo>
                    <a:lnTo>
                      <a:pt x="112" y="132"/>
                    </a:lnTo>
                    <a:lnTo>
                      <a:pt x="111" y="132"/>
                    </a:lnTo>
                    <a:lnTo>
                      <a:pt x="111" y="134"/>
                    </a:lnTo>
                    <a:lnTo>
                      <a:pt x="111" y="136"/>
                    </a:lnTo>
                    <a:lnTo>
                      <a:pt x="110" y="136"/>
                    </a:lnTo>
                    <a:lnTo>
                      <a:pt x="110" y="134"/>
                    </a:lnTo>
                    <a:lnTo>
                      <a:pt x="111" y="134"/>
                    </a:lnTo>
                    <a:lnTo>
                      <a:pt x="111" y="132"/>
                    </a:lnTo>
                    <a:lnTo>
                      <a:pt x="111" y="130"/>
                    </a:lnTo>
                    <a:lnTo>
                      <a:pt x="114" y="132"/>
                    </a:lnTo>
                    <a:lnTo>
                      <a:pt x="114" y="122"/>
                    </a:lnTo>
                    <a:lnTo>
                      <a:pt x="113" y="120"/>
                    </a:lnTo>
                    <a:lnTo>
                      <a:pt x="113" y="118"/>
                    </a:lnTo>
                    <a:lnTo>
                      <a:pt x="115" y="118"/>
                    </a:lnTo>
                    <a:lnTo>
                      <a:pt x="116" y="120"/>
                    </a:lnTo>
                    <a:lnTo>
                      <a:pt x="116" y="100"/>
                    </a:lnTo>
                    <a:lnTo>
                      <a:pt x="115" y="98"/>
                    </a:lnTo>
                    <a:lnTo>
                      <a:pt x="118" y="98"/>
                    </a:lnTo>
                    <a:lnTo>
                      <a:pt x="118" y="100"/>
                    </a:lnTo>
                    <a:lnTo>
                      <a:pt x="118" y="78"/>
                    </a:lnTo>
                    <a:lnTo>
                      <a:pt x="116" y="78"/>
                    </a:lnTo>
                    <a:lnTo>
                      <a:pt x="117" y="76"/>
                    </a:lnTo>
                    <a:lnTo>
                      <a:pt x="118" y="76"/>
                    </a:lnTo>
                    <a:lnTo>
                      <a:pt x="118" y="74"/>
                    </a:lnTo>
                    <a:lnTo>
                      <a:pt x="120" y="74"/>
                    </a:lnTo>
                    <a:lnTo>
                      <a:pt x="120" y="2"/>
                    </a:lnTo>
                    <a:lnTo>
                      <a:pt x="119" y="2"/>
                    </a:lnTo>
                    <a:lnTo>
                      <a:pt x="119" y="14"/>
                    </a:lnTo>
                    <a:lnTo>
                      <a:pt x="118" y="14"/>
                    </a:lnTo>
                    <a:lnTo>
                      <a:pt x="117" y="12"/>
                    </a:lnTo>
                    <a:lnTo>
                      <a:pt x="119" y="12"/>
                    </a:lnTo>
                    <a:lnTo>
                      <a:pt x="119" y="14"/>
                    </a:lnTo>
                    <a:lnTo>
                      <a:pt x="119" y="2"/>
                    </a:lnTo>
                    <a:lnTo>
                      <a:pt x="115" y="2"/>
                    </a:lnTo>
                    <a:lnTo>
                      <a:pt x="115" y="82"/>
                    </a:lnTo>
                    <a:lnTo>
                      <a:pt x="115" y="84"/>
                    </a:lnTo>
                    <a:lnTo>
                      <a:pt x="114" y="83"/>
                    </a:lnTo>
                    <a:lnTo>
                      <a:pt x="114" y="86"/>
                    </a:lnTo>
                    <a:lnTo>
                      <a:pt x="113" y="88"/>
                    </a:lnTo>
                    <a:lnTo>
                      <a:pt x="113" y="100"/>
                    </a:lnTo>
                    <a:lnTo>
                      <a:pt x="112" y="100"/>
                    </a:lnTo>
                    <a:lnTo>
                      <a:pt x="112" y="122"/>
                    </a:lnTo>
                    <a:lnTo>
                      <a:pt x="112" y="124"/>
                    </a:lnTo>
                    <a:lnTo>
                      <a:pt x="112" y="126"/>
                    </a:lnTo>
                    <a:lnTo>
                      <a:pt x="111" y="126"/>
                    </a:lnTo>
                    <a:lnTo>
                      <a:pt x="110" y="126"/>
                    </a:lnTo>
                    <a:lnTo>
                      <a:pt x="110" y="128"/>
                    </a:lnTo>
                    <a:lnTo>
                      <a:pt x="110" y="142"/>
                    </a:lnTo>
                    <a:lnTo>
                      <a:pt x="109" y="144"/>
                    </a:lnTo>
                    <a:lnTo>
                      <a:pt x="108" y="144"/>
                    </a:lnTo>
                    <a:lnTo>
                      <a:pt x="108" y="154"/>
                    </a:lnTo>
                    <a:lnTo>
                      <a:pt x="108" y="168"/>
                    </a:lnTo>
                    <a:lnTo>
                      <a:pt x="107" y="168"/>
                    </a:lnTo>
                    <a:lnTo>
                      <a:pt x="106" y="168"/>
                    </a:lnTo>
                    <a:lnTo>
                      <a:pt x="106" y="174"/>
                    </a:lnTo>
                    <a:lnTo>
                      <a:pt x="105" y="176"/>
                    </a:lnTo>
                    <a:lnTo>
                      <a:pt x="104" y="176"/>
                    </a:lnTo>
                    <a:lnTo>
                      <a:pt x="104" y="186"/>
                    </a:lnTo>
                    <a:lnTo>
                      <a:pt x="104" y="188"/>
                    </a:lnTo>
                    <a:lnTo>
                      <a:pt x="101" y="186"/>
                    </a:lnTo>
                    <a:lnTo>
                      <a:pt x="104" y="186"/>
                    </a:lnTo>
                    <a:lnTo>
                      <a:pt x="104" y="176"/>
                    </a:lnTo>
                    <a:lnTo>
                      <a:pt x="103" y="176"/>
                    </a:lnTo>
                    <a:lnTo>
                      <a:pt x="103" y="174"/>
                    </a:lnTo>
                    <a:lnTo>
                      <a:pt x="106" y="174"/>
                    </a:lnTo>
                    <a:lnTo>
                      <a:pt x="106" y="168"/>
                    </a:lnTo>
                    <a:lnTo>
                      <a:pt x="105" y="166"/>
                    </a:lnTo>
                    <a:lnTo>
                      <a:pt x="106" y="164"/>
                    </a:lnTo>
                    <a:lnTo>
                      <a:pt x="107" y="166"/>
                    </a:lnTo>
                    <a:lnTo>
                      <a:pt x="108" y="168"/>
                    </a:lnTo>
                    <a:lnTo>
                      <a:pt x="108" y="154"/>
                    </a:lnTo>
                    <a:lnTo>
                      <a:pt x="105" y="154"/>
                    </a:lnTo>
                    <a:lnTo>
                      <a:pt x="105" y="155"/>
                    </a:lnTo>
                    <a:lnTo>
                      <a:pt x="105" y="160"/>
                    </a:lnTo>
                    <a:lnTo>
                      <a:pt x="103" y="160"/>
                    </a:lnTo>
                    <a:lnTo>
                      <a:pt x="104" y="158"/>
                    </a:lnTo>
                    <a:lnTo>
                      <a:pt x="105" y="160"/>
                    </a:lnTo>
                    <a:lnTo>
                      <a:pt x="105" y="155"/>
                    </a:lnTo>
                    <a:lnTo>
                      <a:pt x="103" y="156"/>
                    </a:lnTo>
                    <a:lnTo>
                      <a:pt x="104" y="154"/>
                    </a:lnTo>
                    <a:lnTo>
                      <a:pt x="105" y="152"/>
                    </a:lnTo>
                    <a:lnTo>
                      <a:pt x="108" y="152"/>
                    </a:lnTo>
                    <a:lnTo>
                      <a:pt x="108" y="154"/>
                    </a:lnTo>
                    <a:lnTo>
                      <a:pt x="108" y="144"/>
                    </a:lnTo>
                    <a:lnTo>
                      <a:pt x="108" y="140"/>
                    </a:lnTo>
                    <a:lnTo>
                      <a:pt x="110" y="142"/>
                    </a:lnTo>
                    <a:lnTo>
                      <a:pt x="110" y="128"/>
                    </a:lnTo>
                    <a:lnTo>
                      <a:pt x="107" y="128"/>
                    </a:lnTo>
                    <a:lnTo>
                      <a:pt x="108" y="126"/>
                    </a:lnTo>
                    <a:lnTo>
                      <a:pt x="109" y="126"/>
                    </a:lnTo>
                    <a:lnTo>
                      <a:pt x="110" y="128"/>
                    </a:lnTo>
                    <a:lnTo>
                      <a:pt x="110" y="126"/>
                    </a:lnTo>
                    <a:lnTo>
                      <a:pt x="110" y="124"/>
                    </a:lnTo>
                    <a:lnTo>
                      <a:pt x="112" y="122"/>
                    </a:lnTo>
                    <a:lnTo>
                      <a:pt x="112" y="100"/>
                    </a:lnTo>
                    <a:lnTo>
                      <a:pt x="111" y="100"/>
                    </a:lnTo>
                    <a:lnTo>
                      <a:pt x="112" y="102"/>
                    </a:lnTo>
                    <a:lnTo>
                      <a:pt x="110" y="102"/>
                    </a:lnTo>
                    <a:lnTo>
                      <a:pt x="110" y="116"/>
                    </a:lnTo>
                    <a:lnTo>
                      <a:pt x="110" y="118"/>
                    </a:lnTo>
                    <a:lnTo>
                      <a:pt x="109" y="116"/>
                    </a:lnTo>
                    <a:lnTo>
                      <a:pt x="109" y="114"/>
                    </a:lnTo>
                    <a:lnTo>
                      <a:pt x="110" y="114"/>
                    </a:lnTo>
                    <a:lnTo>
                      <a:pt x="110" y="116"/>
                    </a:lnTo>
                    <a:lnTo>
                      <a:pt x="110" y="102"/>
                    </a:lnTo>
                    <a:lnTo>
                      <a:pt x="111" y="100"/>
                    </a:lnTo>
                    <a:lnTo>
                      <a:pt x="109" y="100"/>
                    </a:lnTo>
                    <a:lnTo>
                      <a:pt x="109" y="106"/>
                    </a:lnTo>
                    <a:lnTo>
                      <a:pt x="109" y="108"/>
                    </a:lnTo>
                    <a:lnTo>
                      <a:pt x="108" y="108"/>
                    </a:lnTo>
                    <a:lnTo>
                      <a:pt x="108" y="109"/>
                    </a:lnTo>
                    <a:lnTo>
                      <a:pt x="108" y="114"/>
                    </a:lnTo>
                    <a:lnTo>
                      <a:pt x="106" y="116"/>
                    </a:lnTo>
                    <a:lnTo>
                      <a:pt x="107" y="116"/>
                    </a:lnTo>
                    <a:lnTo>
                      <a:pt x="106" y="117"/>
                    </a:lnTo>
                    <a:lnTo>
                      <a:pt x="106" y="150"/>
                    </a:lnTo>
                    <a:lnTo>
                      <a:pt x="105" y="150"/>
                    </a:lnTo>
                    <a:lnTo>
                      <a:pt x="105" y="148"/>
                    </a:lnTo>
                    <a:lnTo>
                      <a:pt x="106" y="148"/>
                    </a:lnTo>
                    <a:lnTo>
                      <a:pt x="106" y="150"/>
                    </a:lnTo>
                    <a:lnTo>
                      <a:pt x="106" y="117"/>
                    </a:lnTo>
                    <a:lnTo>
                      <a:pt x="106" y="118"/>
                    </a:lnTo>
                    <a:lnTo>
                      <a:pt x="106" y="134"/>
                    </a:lnTo>
                    <a:lnTo>
                      <a:pt x="106" y="136"/>
                    </a:lnTo>
                    <a:lnTo>
                      <a:pt x="105" y="136"/>
                    </a:lnTo>
                    <a:lnTo>
                      <a:pt x="105" y="144"/>
                    </a:lnTo>
                    <a:lnTo>
                      <a:pt x="105" y="146"/>
                    </a:lnTo>
                    <a:lnTo>
                      <a:pt x="103" y="146"/>
                    </a:lnTo>
                    <a:lnTo>
                      <a:pt x="101" y="148"/>
                    </a:lnTo>
                    <a:lnTo>
                      <a:pt x="101" y="182"/>
                    </a:lnTo>
                    <a:lnTo>
                      <a:pt x="98" y="182"/>
                    </a:lnTo>
                    <a:lnTo>
                      <a:pt x="98" y="188"/>
                    </a:lnTo>
                    <a:lnTo>
                      <a:pt x="98" y="192"/>
                    </a:lnTo>
                    <a:lnTo>
                      <a:pt x="97" y="192"/>
                    </a:lnTo>
                    <a:lnTo>
                      <a:pt x="97" y="194"/>
                    </a:lnTo>
                    <a:lnTo>
                      <a:pt x="96" y="196"/>
                    </a:lnTo>
                    <a:lnTo>
                      <a:pt x="96" y="204"/>
                    </a:lnTo>
                    <a:lnTo>
                      <a:pt x="94" y="204"/>
                    </a:lnTo>
                    <a:lnTo>
                      <a:pt x="95" y="202"/>
                    </a:lnTo>
                    <a:lnTo>
                      <a:pt x="96" y="204"/>
                    </a:lnTo>
                    <a:lnTo>
                      <a:pt x="96" y="196"/>
                    </a:lnTo>
                    <a:lnTo>
                      <a:pt x="95" y="196"/>
                    </a:lnTo>
                    <a:lnTo>
                      <a:pt x="95" y="194"/>
                    </a:lnTo>
                    <a:lnTo>
                      <a:pt x="97" y="194"/>
                    </a:lnTo>
                    <a:lnTo>
                      <a:pt x="97" y="192"/>
                    </a:lnTo>
                    <a:lnTo>
                      <a:pt x="96" y="192"/>
                    </a:lnTo>
                    <a:lnTo>
                      <a:pt x="95" y="192"/>
                    </a:lnTo>
                    <a:lnTo>
                      <a:pt x="94" y="194"/>
                    </a:lnTo>
                    <a:lnTo>
                      <a:pt x="93" y="194"/>
                    </a:lnTo>
                    <a:lnTo>
                      <a:pt x="91" y="192"/>
                    </a:lnTo>
                    <a:lnTo>
                      <a:pt x="91" y="190"/>
                    </a:lnTo>
                    <a:lnTo>
                      <a:pt x="92" y="190"/>
                    </a:lnTo>
                    <a:lnTo>
                      <a:pt x="94" y="192"/>
                    </a:lnTo>
                    <a:lnTo>
                      <a:pt x="95" y="190"/>
                    </a:lnTo>
                    <a:lnTo>
                      <a:pt x="96" y="190"/>
                    </a:lnTo>
                    <a:lnTo>
                      <a:pt x="93" y="188"/>
                    </a:lnTo>
                    <a:lnTo>
                      <a:pt x="96" y="188"/>
                    </a:lnTo>
                    <a:lnTo>
                      <a:pt x="96" y="190"/>
                    </a:lnTo>
                    <a:lnTo>
                      <a:pt x="96" y="192"/>
                    </a:lnTo>
                    <a:lnTo>
                      <a:pt x="97" y="190"/>
                    </a:lnTo>
                    <a:lnTo>
                      <a:pt x="98" y="192"/>
                    </a:lnTo>
                    <a:lnTo>
                      <a:pt x="98" y="188"/>
                    </a:lnTo>
                    <a:lnTo>
                      <a:pt x="97" y="188"/>
                    </a:lnTo>
                    <a:lnTo>
                      <a:pt x="98" y="186"/>
                    </a:lnTo>
                    <a:lnTo>
                      <a:pt x="98" y="188"/>
                    </a:lnTo>
                    <a:lnTo>
                      <a:pt x="98" y="182"/>
                    </a:lnTo>
                    <a:lnTo>
                      <a:pt x="99" y="180"/>
                    </a:lnTo>
                    <a:lnTo>
                      <a:pt x="101" y="180"/>
                    </a:lnTo>
                    <a:lnTo>
                      <a:pt x="101" y="182"/>
                    </a:lnTo>
                    <a:lnTo>
                      <a:pt x="101" y="148"/>
                    </a:lnTo>
                    <a:lnTo>
                      <a:pt x="100" y="146"/>
                    </a:lnTo>
                    <a:lnTo>
                      <a:pt x="99" y="146"/>
                    </a:lnTo>
                    <a:lnTo>
                      <a:pt x="100" y="144"/>
                    </a:lnTo>
                    <a:lnTo>
                      <a:pt x="105" y="144"/>
                    </a:lnTo>
                    <a:lnTo>
                      <a:pt x="105" y="136"/>
                    </a:lnTo>
                    <a:lnTo>
                      <a:pt x="103" y="134"/>
                    </a:lnTo>
                    <a:lnTo>
                      <a:pt x="103" y="140"/>
                    </a:lnTo>
                    <a:lnTo>
                      <a:pt x="102" y="142"/>
                    </a:lnTo>
                    <a:lnTo>
                      <a:pt x="102" y="140"/>
                    </a:lnTo>
                    <a:lnTo>
                      <a:pt x="103" y="140"/>
                    </a:lnTo>
                    <a:lnTo>
                      <a:pt x="103" y="134"/>
                    </a:lnTo>
                    <a:lnTo>
                      <a:pt x="105" y="132"/>
                    </a:lnTo>
                    <a:lnTo>
                      <a:pt x="106" y="134"/>
                    </a:lnTo>
                    <a:lnTo>
                      <a:pt x="106" y="118"/>
                    </a:lnTo>
                    <a:lnTo>
                      <a:pt x="104" y="118"/>
                    </a:lnTo>
                    <a:lnTo>
                      <a:pt x="104" y="116"/>
                    </a:lnTo>
                    <a:lnTo>
                      <a:pt x="105" y="116"/>
                    </a:lnTo>
                    <a:lnTo>
                      <a:pt x="106" y="114"/>
                    </a:lnTo>
                    <a:lnTo>
                      <a:pt x="108" y="114"/>
                    </a:lnTo>
                    <a:lnTo>
                      <a:pt x="108" y="109"/>
                    </a:lnTo>
                    <a:lnTo>
                      <a:pt x="107" y="110"/>
                    </a:lnTo>
                    <a:lnTo>
                      <a:pt x="107" y="108"/>
                    </a:lnTo>
                    <a:lnTo>
                      <a:pt x="107" y="106"/>
                    </a:lnTo>
                    <a:lnTo>
                      <a:pt x="109" y="106"/>
                    </a:lnTo>
                    <a:lnTo>
                      <a:pt x="109" y="100"/>
                    </a:lnTo>
                    <a:lnTo>
                      <a:pt x="108" y="98"/>
                    </a:lnTo>
                    <a:lnTo>
                      <a:pt x="112" y="98"/>
                    </a:lnTo>
                    <a:lnTo>
                      <a:pt x="113" y="100"/>
                    </a:lnTo>
                    <a:lnTo>
                      <a:pt x="113" y="88"/>
                    </a:lnTo>
                    <a:lnTo>
                      <a:pt x="112" y="88"/>
                    </a:lnTo>
                    <a:lnTo>
                      <a:pt x="111" y="86"/>
                    </a:lnTo>
                    <a:lnTo>
                      <a:pt x="114" y="86"/>
                    </a:lnTo>
                    <a:lnTo>
                      <a:pt x="114" y="83"/>
                    </a:lnTo>
                    <a:lnTo>
                      <a:pt x="114" y="82"/>
                    </a:lnTo>
                    <a:lnTo>
                      <a:pt x="115" y="82"/>
                    </a:lnTo>
                    <a:lnTo>
                      <a:pt x="115" y="2"/>
                    </a:lnTo>
                    <a:lnTo>
                      <a:pt x="114" y="2"/>
                    </a:lnTo>
                    <a:lnTo>
                      <a:pt x="114" y="4"/>
                    </a:lnTo>
                    <a:lnTo>
                      <a:pt x="114" y="74"/>
                    </a:lnTo>
                    <a:lnTo>
                      <a:pt x="113" y="76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4" y="4"/>
                    </a:lnTo>
                    <a:lnTo>
                      <a:pt x="112" y="4"/>
                    </a:lnTo>
                    <a:lnTo>
                      <a:pt x="112" y="62"/>
                    </a:lnTo>
                    <a:lnTo>
                      <a:pt x="109" y="62"/>
                    </a:lnTo>
                    <a:lnTo>
                      <a:pt x="110" y="60"/>
                    </a:lnTo>
                    <a:lnTo>
                      <a:pt x="111" y="60"/>
                    </a:lnTo>
                    <a:lnTo>
                      <a:pt x="112" y="62"/>
                    </a:lnTo>
                    <a:lnTo>
                      <a:pt x="112" y="4"/>
                    </a:lnTo>
                    <a:lnTo>
                      <a:pt x="108" y="4"/>
                    </a:lnTo>
                    <a:lnTo>
                      <a:pt x="108" y="92"/>
                    </a:lnTo>
                    <a:lnTo>
                      <a:pt x="105" y="92"/>
                    </a:lnTo>
                    <a:lnTo>
                      <a:pt x="106" y="90"/>
                    </a:lnTo>
                    <a:lnTo>
                      <a:pt x="107" y="90"/>
                    </a:lnTo>
                    <a:lnTo>
                      <a:pt x="108" y="92"/>
                    </a:lnTo>
                    <a:lnTo>
                      <a:pt x="108" y="4"/>
                    </a:lnTo>
                    <a:lnTo>
                      <a:pt x="107" y="4"/>
                    </a:lnTo>
                    <a:lnTo>
                      <a:pt x="107" y="72"/>
                    </a:lnTo>
                    <a:lnTo>
                      <a:pt x="105" y="71"/>
                    </a:lnTo>
                    <a:lnTo>
                      <a:pt x="105" y="98"/>
                    </a:lnTo>
                    <a:lnTo>
                      <a:pt x="105" y="102"/>
                    </a:lnTo>
                    <a:lnTo>
                      <a:pt x="105" y="104"/>
                    </a:lnTo>
                    <a:lnTo>
                      <a:pt x="105" y="112"/>
                    </a:lnTo>
                    <a:lnTo>
                      <a:pt x="104" y="114"/>
                    </a:lnTo>
                    <a:lnTo>
                      <a:pt x="104" y="115"/>
                    </a:lnTo>
                    <a:lnTo>
                      <a:pt x="104" y="128"/>
                    </a:lnTo>
                    <a:lnTo>
                      <a:pt x="103" y="128"/>
                    </a:lnTo>
                    <a:lnTo>
                      <a:pt x="103" y="126"/>
                    </a:lnTo>
                    <a:lnTo>
                      <a:pt x="104" y="128"/>
                    </a:lnTo>
                    <a:lnTo>
                      <a:pt x="104" y="115"/>
                    </a:lnTo>
                    <a:lnTo>
                      <a:pt x="103" y="115"/>
                    </a:lnTo>
                    <a:lnTo>
                      <a:pt x="103" y="124"/>
                    </a:lnTo>
                    <a:lnTo>
                      <a:pt x="102" y="126"/>
                    </a:lnTo>
                    <a:lnTo>
                      <a:pt x="102" y="130"/>
                    </a:lnTo>
                    <a:lnTo>
                      <a:pt x="101" y="132"/>
                    </a:lnTo>
                    <a:lnTo>
                      <a:pt x="101" y="140"/>
                    </a:lnTo>
                    <a:lnTo>
                      <a:pt x="99" y="140"/>
                    </a:lnTo>
                    <a:lnTo>
                      <a:pt x="99" y="144"/>
                    </a:lnTo>
                    <a:lnTo>
                      <a:pt x="99" y="145"/>
                    </a:lnTo>
                    <a:lnTo>
                      <a:pt x="99" y="158"/>
                    </a:lnTo>
                    <a:lnTo>
                      <a:pt x="98" y="160"/>
                    </a:lnTo>
                    <a:lnTo>
                      <a:pt x="97" y="160"/>
                    </a:lnTo>
                    <a:lnTo>
                      <a:pt x="97" y="178"/>
                    </a:lnTo>
                    <a:lnTo>
                      <a:pt x="96" y="178"/>
                    </a:lnTo>
                    <a:lnTo>
                      <a:pt x="97" y="176"/>
                    </a:lnTo>
                    <a:lnTo>
                      <a:pt x="97" y="178"/>
                    </a:lnTo>
                    <a:lnTo>
                      <a:pt x="97" y="160"/>
                    </a:lnTo>
                    <a:lnTo>
                      <a:pt x="96" y="160"/>
                    </a:lnTo>
                    <a:lnTo>
                      <a:pt x="96" y="174"/>
                    </a:lnTo>
                    <a:lnTo>
                      <a:pt x="95" y="176"/>
                    </a:lnTo>
                    <a:lnTo>
                      <a:pt x="95" y="178"/>
                    </a:lnTo>
                    <a:lnTo>
                      <a:pt x="94" y="180"/>
                    </a:lnTo>
                    <a:lnTo>
                      <a:pt x="94" y="186"/>
                    </a:lnTo>
                    <a:lnTo>
                      <a:pt x="93" y="186"/>
                    </a:lnTo>
                    <a:lnTo>
                      <a:pt x="93" y="184"/>
                    </a:lnTo>
                    <a:lnTo>
                      <a:pt x="94" y="186"/>
                    </a:lnTo>
                    <a:lnTo>
                      <a:pt x="94" y="180"/>
                    </a:lnTo>
                    <a:lnTo>
                      <a:pt x="92" y="178"/>
                    </a:lnTo>
                    <a:lnTo>
                      <a:pt x="95" y="178"/>
                    </a:lnTo>
                    <a:lnTo>
                      <a:pt x="95" y="176"/>
                    </a:lnTo>
                    <a:lnTo>
                      <a:pt x="94" y="176"/>
                    </a:lnTo>
                    <a:lnTo>
                      <a:pt x="94" y="174"/>
                    </a:lnTo>
                    <a:lnTo>
                      <a:pt x="96" y="174"/>
                    </a:lnTo>
                    <a:lnTo>
                      <a:pt x="96" y="160"/>
                    </a:lnTo>
                    <a:lnTo>
                      <a:pt x="93" y="160"/>
                    </a:lnTo>
                    <a:lnTo>
                      <a:pt x="93" y="168"/>
                    </a:lnTo>
                    <a:lnTo>
                      <a:pt x="88" y="168"/>
                    </a:lnTo>
                    <a:lnTo>
                      <a:pt x="89" y="170"/>
                    </a:lnTo>
                    <a:lnTo>
                      <a:pt x="93" y="170"/>
                    </a:lnTo>
                    <a:lnTo>
                      <a:pt x="93" y="172"/>
                    </a:lnTo>
                    <a:lnTo>
                      <a:pt x="92" y="172"/>
                    </a:lnTo>
                    <a:lnTo>
                      <a:pt x="92" y="174"/>
                    </a:lnTo>
                    <a:lnTo>
                      <a:pt x="92" y="176"/>
                    </a:lnTo>
                    <a:lnTo>
                      <a:pt x="91" y="176"/>
                    </a:lnTo>
                    <a:lnTo>
                      <a:pt x="91" y="186"/>
                    </a:lnTo>
                    <a:lnTo>
                      <a:pt x="90" y="188"/>
                    </a:lnTo>
                    <a:lnTo>
                      <a:pt x="88" y="188"/>
                    </a:lnTo>
                    <a:lnTo>
                      <a:pt x="88" y="190"/>
                    </a:lnTo>
                    <a:lnTo>
                      <a:pt x="88" y="191"/>
                    </a:lnTo>
                    <a:lnTo>
                      <a:pt x="88" y="202"/>
                    </a:lnTo>
                    <a:lnTo>
                      <a:pt x="87" y="204"/>
                    </a:lnTo>
                    <a:lnTo>
                      <a:pt x="87" y="224"/>
                    </a:lnTo>
                    <a:lnTo>
                      <a:pt x="87" y="226"/>
                    </a:lnTo>
                    <a:lnTo>
                      <a:pt x="85" y="226"/>
                    </a:lnTo>
                    <a:lnTo>
                      <a:pt x="85" y="224"/>
                    </a:lnTo>
                    <a:lnTo>
                      <a:pt x="87" y="224"/>
                    </a:lnTo>
                    <a:lnTo>
                      <a:pt x="87" y="204"/>
                    </a:lnTo>
                    <a:lnTo>
                      <a:pt x="86" y="204"/>
                    </a:lnTo>
                    <a:lnTo>
                      <a:pt x="86" y="208"/>
                    </a:lnTo>
                    <a:lnTo>
                      <a:pt x="86" y="210"/>
                    </a:lnTo>
                    <a:lnTo>
                      <a:pt x="85" y="212"/>
                    </a:lnTo>
                    <a:lnTo>
                      <a:pt x="85" y="210"/>
                    </a:lnTo>
                    <a:lnTo>
                      <a:pt x="86" y="210"/>
                    </a:lnTo>
                    <a:lnTo>
                      <a:pt x="86" y="208"/>
                    </a:lnTo>
                    <a:lnTo>
                      <a:pt x="84" y="208"/>
                    </a:lnTo>
                    <a:lnTo>
                      <a:pt x="84" y="207"/>
                    </a:lnTo>
                    <a:lnTo>
                      <a:pt x="84" y="218"/>
                    </a:lnTo>
                    <a:lnTo>
                      <a:pt x="83" y="220"/>
                    </a:lnTo>
                    <a:lnTo>
                      <a:pt x="80" y="218"/>
                    </a:lnTo>
                    <a:lnTo>
                      <a:pt x="81" y="216"/>
                    </a:lnTo>
                    <a:lnTo>
                      <a:pt x="82" y="218"/>
                    </a:lnTo>
                    <a:lnTo>
                      <a:pt x="84" y="218"/>
                    </a:lnTo>
                    <a:lnTo>
                      <a:pt x="84" y="207"/>
                    </a:lnTo>
                    <a:lnTo>
                      <a:pt x="84" y="206"/>
                    </a:lnTo>
                    <a:lnTo>
                      <a:pt x="86" y="206"/>
                    </a:lnTo>
                    <a:lnTo>
                      <a:pt x="86" y="208"/>
                    </a:lnTo>
                    <a:lnTo>
                      <a:pt x="86" y="204"/>
                    </a:lnTo>
                    <a:lnTo>
                      <a:pt x="85" y="202"/>
                    </a:lnTo>
                    <a:lnTo>
                      <a:pt x="84" y="202"/>
                    </a:lnTo>
                    <a:lnTo>
                      <a:pt x="82" y="202"/>
                    </a:lnTo>
                    <a:lnTo>
                      <a:pt x="82" y="210"/>
                    </a:lnTo>
                    <a:lnTo>
                      <a:pt x="82" y="212"/>
                    </a:lnTo>
                    <a:lnTo>
                      <a:pt x="80" y="212"/>
                    </a:lnTo>
                    <a:lnTo>
                      <a:pt x="80" y="216"/>
                    </a:lnTo>
                    <a:lnTo>
                      <a:pt x="79" y="216"/>
                    </a:lnTo>
                    <a:lnTo>
                      <a:pt x="78" y="214"/>
                    </a:lnTo>
                    <a:lnTo>
                      <a:pt x="80" y="214"/>
                    </a:lnTo>
                    <a:lnTo>
                      <a:pt x="80" y="216"/>
                    </a:lnTo>
                    <a:lnTo>
                      <a:pt x="80" y="212"/>
                    </a:lnTo>
                    <a:lnTo>
                      <a:pt x="79" y="212"/>
                    </a:lnTo>
                    <a:lnTo>
                      <a:pt x="78" y="212"/>
                    </a:lnTo>
                    <a:lnTo>
                      <a:pt x="78" y="222"/>
                    </a:lnTo>
                    <a:lnTo>
                      <a:pt x="77" y="222"/>
                    </a:lnTo>
                    <a:lnTo>
                      <a:pt x="77" y="250"/>
                    </a:lnTo>
                    <a:lnTo>
                      <a:pt x="76" y="250"/>
                    </a:lnTo>
                    <a:lnTo>
                      <a:pt x="75" y="248"/>
                    </a:lnTo>
                    <a:lnTo>
                      <a:pt x="77" y="248"/>
                    </a:lnTo>
                    <a:lnTo>
                      <a:pt x="77" y="250"/>
                    </a:lnTo>
                    <a:lnTo>
                      <a:pt x="77" y="222"/>
                    </a:lnTo>
                    <a:lnTo>
                      <a:pt x="76" y="222"/>
                    </a:lnTo>
                    <a:lnTo>
                      <a:pt x="76" y="220"/>
                    </a:lnTo>
                    <a:lnTo>
                      <a:pt x="77" y="220"/>
                    </a:lnTo>
                    <a:lnTo>
                      <a:pt x="78" y="222"/>
                    </a:lnTo>
                    <a:lnTo>
                      <a:pt x="78" y="212"/>
                    </a:lnTo>
                    <a:lnTo>
                      <a:pt x="77" y="210"/>
                    </a:lnTo>
                    <a:lnTo>
                      <a:pt x="82" y="210"/>
                    </a:lnTo>
                    <a:lnTo>
                      <a:pt x="82" y="202"/>
                    </a:lnTo>
                    <a:lnTo>
                      <a:pt x="82" y="204"/>
                    </a:lnTo>
                    <a:lnTo>
                      <a:pt x="81" y="206"/>
                    </a:lnTo>
                    <a:lnTo>
                      <a:pt x="79" y="206"/>
                    </a:lnTo>
                    <a:lnTo>
                      <a:pt x="79" y="204"/>
                    </a:lnTo>
                    <a:lnTo>
                      <a:pt x="82" y="204"/>
                    </a:lnTo>
                    <a:lnTo>
                      <a:pt x="82" y="202"/>
                    </a:lnTo>
                    <a:lnTo>
                      <a:pt x="81" y="202"/>
                    </a:lnTo>
                    <a:lnTo>
                      <a:pt x="80" y="200"/>
                    </a:lnTo>
                    <a:lnTo>
                      <a:pt x="84" y="200"/>
                    </a:lnTo>
                    <a:lnTo>
                      <a:pt x="84" y="202"/>
                    </a:lnTo>
                    <a:lnTo>
                      <a:pt x="86" y="200"/>
                    </a:lnTo>
                    <a:lnTo>
                      <a:pt x="87" y="200"/>
                    </a:lnTo>
                    <a:lnTo>
                      <a:pt x="88" y="202"/>
                    </a:lnTo>
                    <a:lnTo>
                      <a:pt x="88" y="191"/>
                    </a:lnTo>
                    <a:lnTo>
                      <a:pt x="87" y="192"/>
                    </a:lnTo>
                    <a:lnTo>
                      <a:pt x="86" y="192"/>
                    </a:lnTo>
                    <a:lnTo>
                      <a:pt x="86" y="196"/>
                    </a:lnTo>
                    <a:lnTo>
                      <a:pt x="86" y="198"/>
                    </a:lnTo>
                    <a:lnTo>
                      <a:pt x="85" y="200"/>
                    </a:lnTo>
                    <a:lnTo>
                      <a:pt x="82" y="198"/>
                    </a:lnTo>
                    <a:lnTo>
                      <a:pt x="85" y="194"/>
                    </a:lnTo>
                    <a:lnTo>
                      <a:pt x="86" y="196"/>
                    </a:lnTo>
                    <a:lnTo>
                      <a:pt x="86" y="192"/>
                    </a:lnTo>
                    <a:lnTo>
                      <a:pt x="85" y="192"/>
                    </a:lnTo>
                    <a:lnTo>
                      <a:pt x="86" y="190"/>
                    </a:lnTo>
                    <a:lnTo>
                      <a:pt x="88" y="190"/>
                    </a:lnTo>
                    <a:lnTo>
                      <a:pt x="88" y="188"/>
                    </a:lnTo>
                    <a:lnTo>
                      <a:pt x="87" y="188"/>
                    </a:lnTo>
                    <a:lnTo>
                      <a:pt x="87" y="186"/>
                    </a:lnTo>
                    <a:lnTo>
                      <a:pt x="91" y="186"/>
                    </a:lnTo>
                    <a:lnTo>
                      <a:pt x="91" y="176"/>
                    </a:lnTo>
                    <a:lnTo>
                      <a:pt x="88" y="176"/>
                    </a:lnTo>
                    <a:lnTo>
                      <a:pt x="87" y="178"/>
                    </a:lnTo>
                    <a:lnTo>
                      <a:pt x="87" y="184"/>
                    </a:lnTo>
                    <a:lnTo>
                      <a:pt x="85" y="186"/>
                    </a:lnTo>
                    <a:lnTo>
                      <a:pt x="86" y="186"/>
                    </a:lnTo>
                    <a:lnTo>
                      <a:pt x="86" y="188"/>
                    </a:lnTo>
                    <a:lnTo>
                      <a:pt x="84" y="188"/>
                    </a:lnTo>
                    <a:lnTo>
                      <a:pt x="84" y="186"/>
                    </a:lnTo>
                    <a:lnTo>
                      <a:pt x="82" y="186"/>
                    </a:lnTo>
                    <a:lnTo>
                      <a:pt x="82" y="184"/>
                    </a:lnTo>
                    <a:lnTo>
                      <a:pt x="82" y="196"/>
                    </a:lnTo>
                    <a:lnTo>
                      <a:pt x="81" y="198"/>
                    </a:lnTo>
                    <a:lnTo>
                      <a:pt x="78" y="198"/>
                    </a:lnTo>
                    <a:lnTo>
                      <a:pt x="78" y="196"/>
                    </a:lnTo>
                    <a:lnTo>
                      <a:pt x="82" y="196"/>
                    </a:lnTo>
                    <a:lnTo>
                      <a:pt x="82" y="184"/>
                    </a:lnTo>
                    <a:lnTo>
                      <a:pt x="79" y="184"/>
                    </a:lnTo>
                    <a:lnTo>
                      <a:pt x="79" y="182"/>
                    </a:lnTo>
                    <a:lnTo>
                      <a:pt x="81" y="180"/>
                    </a:lnTo>
                    <a:lnTo>
                      <a:pt x="82" y="182"/>
                    </a:lnTo>
                    <a:lnTo>
                      <a:pt x="83" y="182"/>
                    </a:lnTo>
                    <a:lnTo>
                      <a:pt x="86" y="184"/>
                    </a:lnTo>
                    <a:lnTo>
                      <a:pt x="86" y="182"/>
                    </a:lnTo>
                    <a:lnTo>
                      <a:pt x="87" y="182"/>
                    </a:lnTo>
                    <a:lnTo>
                      <a:pt x="87" y="184"/>
                    </a:lnTo>
                    <a:lnTo>
                      <a:pt x="87" y="178"/>
                    </a:lnTo>
                    <a:lnTo>
                      <a:pt x="87" y="180"/>
                    </a:lnTo>
                    <a:lnTo>
                      <a:pt x="85" y="178"/>
                    </a:lnTo>
                    <a:lnTo>
                      <a:pt x="84" y="178"/>
                    </a:lnTo>
                    <a:lnTo>
                      <a:pt x="84" y="180"/>
                    </a:lnTo>
                    <a:lnTo>
                      <a:pt x="82" y="180"/>
                    </a:lnTo>
                    <a:lnTo>
                      <a:pt x="82" y="178"/>
                    </a:lnTo>
                    <a:lnTo>
                      <a:pt x="84" y="178"/>
                    </a:lnTo>
                    <a:lnTo>
                      <a:pt x="85" y="176"/>
                    </a:lnTo>
                    <a:lnTo>
                      <a:pt x="86" y="176"/>
                    </a:lnTo>
                    <a:lnTo>
                      <a:pt x="88" y="174"/>
                    </a:lnTo>
                    <a:lnTo>
                      <a:pt x="92" y="174"/>
                    </a:lnTo>
                    <a:lnTo>
                      <a:pt x="92" y="172"/>
                    </a:lnTo>
                    <a:lnTo>
                      <a:pt x="87" y="172"/>
                    </a:lnTo>
                    <a:lnTo>
                      <a:pt x="87" y="170"/>
                    </a:lnTo>
                    <a:lnTo>
                      <a:pt x="88" y="168"/>
                    </a:lnTo>
                    <a:lnTo>
                      <a:pt x="86" y="168"/>
                    </a:lnTo>
                    <a:lnTo>
                      <a:pt x="86" y="166"/>
                    </a:lnTo>
                    <a:lnTo>
                      <a:pt x="92" y="166"/>
                    </a:lnTo>
                    <a:lnTo>
                      <a:pt x="93" y="168"/>
                    </a:lnTo>
                    <a:lnTo>
                      <a:pt x="93" y="160"/>
                    </a:lnTo>
                    <a:lnTo>
                      <a:pt x="93" y="162"/>
                    </a:lnTo>
                    <a:lnTo>
                      <a:pt x="91" y="164"/>
                    </a:lnTo>
                    <a:lnTo>
                      <a:pt x="90" y="164"/>
                    </a:lnTo>
                    <a:lnTo>
                      <a:pt x="90" y="162"/>
                    </a:lnTo>
                    <a:lnTo>
                      <a:pt x="93" y="159"/>
                    </a:lnTo>
                    <a:lnTo>
                      <a:pt x="96" y="156"/>
                    </a:lnTo>
                    <a:lnTo>
                      <a:pt x="99" y="158"/>
                    </a:lnTo>
                    <a:lnTo>
                      <a:pt x="99" y="145"/>
                    </a:lnTo>
                    <a:lnTo>
                      <a:pt x="98" y="146"/>
                    </a:lnTo>
                    <a:lnTo>
                      <a:pt x="98" y="152"/>
                    </a:lnTo>
                    <a:lnTo>
                      <a:pt x="96" y="152"/>
                    </a:lnTo>
                    <a:lnTo>
                      <a:pt x="94" y="150"/>
                    </a:lnTo>
                    <a:lnTo>
                      <a:pt x="93" y="150"/>
                    </a:lnTo>
                    <a:lnTo>
                      <a:pt x="93" y="154"/>
                    </a:lnTo>
                    <a:lnTo>
                      <a:pt x="94" y="154"/>
                    </a:lnTo>
                    <a:lnTo>
                      <a:pt x="91" y="156"/>
                    </a:lnTo>
                    <a:lnTo>
                      <a:pt x="89" y="156"/>
                    </a:lnTo>
                    <a:lnTo>
                      <a:pt x="89" y="158"/>
                    </a:lnTo>
                    <a:lnTo>
                      <a:pt x="88" y="158"/>
                    </a:lnTo>
                    <a:lnTo>
                      <a:pt x="87" y="160"/>
                    </a:lnTo>
                    <a:lnTo>
                      <a:pt x="85" y="158"/>
                    </a:lnTo>
                    <a:lnTo>
                      <a:pt x="87" y="158"/>
                    </a:lnTo>
                    <a:lnTo>
                      <a:pt x="88" y="156"/>
                    </a:lnTo>
                    <a:lnTo>
                      <a:pt x="89" y="158"/>
                    </a:lnTo>
                    <a:lnTo>
                      <a:pt x="89" y="156"/>
                    </a:lnTo>
                    <a:lnTo>
                      <a:pt x="90" y="154"/>
                    </a:lnTo>
                    <a:lnTo>
                      <a:pt x="92" y="154"/>
                    </a:lnTo>
                    <a:lnTo>
                      <a:pt x="92" y="150"/>
                    </a:lnTo>
                    <a:lnTo>
                      <a:pt x="91" y="150"/>
                    </a:lnTo>
                    <a:lnTo>
                      <a:pt x="92" y="148"/>
                    </a:lnTo>
                    <a:lnTo>
                      <a:pt x="94" y="148"/>
                    </a:lnTo>
                    <a:lnTo>
                      <a:pt x="94" y="150"/>
                    </a:lnTo>
                    <a:lnTo>
                      <a:pt x="98" y="150"/>
                    </a:lnTo>
                    <a:lnTo>
                      <a:pt x="98" y="152"/>
                    </a:lnTo>
                    <a:lnTo>
                      <a:pt x="98" y="146"/>
                    </a:lnTo>
                    <a:lnTo>
                      <a:pt x="94" y="146"/>
                    </a:lnTo>
                    <a:lnTo>
                      <a:pt x="95" y="144"/>
                    </a:lnTo>
                    <a:lnTo>
                      <a:pt x="99" y="144"/>
                    </a:lnTo>
                    <a:lnTo>
                      <a:pt x="99" y="140"/>
                    </a:lnTo>
                    <a:lnTo>
                      <a:pt x="100" y="138"/>
                    </a:lnTo>
                    <a:lnTo>
                      <a:pt x="101" y="140"/>
                    </a:lnTo>
                    <a:lnTo>
                      <a:pt x="101" y="132"/>
                    </a:lnTo>
                    <a:lnTo>
                      <a:pt x="100" y="132"/>
                    </a:lnTo>
                    <a:lnTo>
                      <a:pt x="100" y="130"/>
                    </a:lnTo>
                    <a:lnTo>
                      <a:pt x="102" y="130"/>
                    </a:lnTo>
                    <a:lnTo>
                      <a:pt x="102" y="126"/>
                    </a:lnTo>
                    <a:lnTo>
                      <a:pt x="101" y="126"/>
                    </a:lnTo>
                    <a:lnTo>
                      <a:pt x="100" y="124"/>
                    </a:lnTo>
                    <a:lnTo>
                      <a:pt x="103" y="124"/>
                    </a:lnTo>
                    <a:lnTo>
                      <a:pt x="103" y="115"/>
                    </a:lnTo>
                    <a:lnTo>
                      <a:pt x="103" y="116"/>
                    </a:lnTo>
                    <a:lnTo>
                      <a:pt x="102" y="114"/>
                    </a:lnTo>
                    <a:lnTo>
                      <a:pt x="103" y="114"/>
                    </a:lnTo>
                    <a:lnTo>
                      <a:pt x="104" y="112"/>
                    </a:lnTo>
                    <a:lnTo>
                      <a:pt x="105" y="112"/>
                    </a:lnTo>
                    <a:lnTo>
                      <a:pt x="105" y="104"/>
                    </a:lnTo>
                    <a:lnTo>
                      <a:pt x="102" y="104"/>
                    </a:lnTo>
                    <a:lnTo>
                      <a:pt x="104" y="102"/>
                    </a:lnTo>
                    <a:lnTo>
                      <a:pt x="105" y="102"/>
                    </a:lnTo>
                    <a:lnTo>
                      <a:pt x="105" y="98"/>
                    </a:lnTo>
                    <a:lnTo>
                      <a:pt x="103" y="98"/>
                    </a:lnTo>
                    <a:lnTo>
                      <a:pt x="103" y="96"/>
                    </a:lnTo>
                    <a:lnTo>
                      <a:pt x="105" y="96"/>
                    </a:lnTo>
                    <a:lnTo>
                      <a:pt x="105" y="98"/>
                    </a:lnTo>
                    <a:lnTo>
                      <a:pt x="105" y="71"/>
                    </a:lnTo>
                    <a:lnTo>
                      <a:pt x="105" y="90"/>
                    </a:lnTo>
                    <a:lnTo>
                      <a:pt x="104" y="90"/>
                    </a:lnTo>
                    <a:lnTo>
                      <a:pt x="105" y="88"/>
                    </a:lnTo>
                    <a:lnTo>
                      <a:pt x="105" y="90"/>
                    </a:lnTo>
                    <a:lnTo>
                      <a:pt x="105" y="71"/>
                    </a:lnTo>
                    <a:lnTo>
                      <a:pt x="105" y="70"/>
                    </a:lnTo>
                    <a:lnTo>
                      <a:pt x="106" y="68"/>
                    </a:lnTo>
                    <a:lnTo>
                      <a:pt x="106" y="70"/>
                    </a:lnTo>
                    <a:lnTo>
                      <a:pt x="107" y="72"/>
                    </a:lnTo>
                    <a:lnTo>
                      <a:pt x="107" y="4"/>
                    </a:lnTo>
                    <a:lnTo>
                      <a:pt x="106" y="4"/>
                    </a:lnTo>
                    <a:lnTo>
                      <a:pt x="106" y="46"/>
                    </a:lnTo>
                    <a:lnTo>
                      <a:pt x="105" y="46"/>
                    </a:lnTo>
                    <a:lnTo>
                      <a:pt x="105" y="60"/>
                    </a:lnTo>
                    <a:lnTo>
                      <a:pt x="104" y="60"/>
                    </a:lnTo>
                    <a:lnTo>
                      <a:pt x="104" y="58"/>
                    </a:lnTo>
                    <a:lnTo>
                      <a:pt x="105" y="58"/>
                    </a:lnTo>
                    <a:lnTo>
                      <a:pt x="105" y="60"/>
                    </a:lnTo>
                    <a:lnTo>
                      <a:pt x="105" y="46"/>
                    </a:lnTo>
                    <a:lnTo>
                      <a:pt x="105" y="44"/>
                    </a:lnTo>
                    <a:lnTo>
                      <a:pt x="106" y="46"/>
                    </a:lnTo>
                    <a:lnTo>
                      <a:pt x="106" y="4"/>
                    </a:lnTo>
                    <a:lnTo>
                      <a:pt x="104" y="4"/>
                    </a:lnTo>
                    <a:lnTo>
                      <a:pt x="104" y="78"/>
                    </a:lnTo>
                    <a:lnTo>
                      <a:pt x="103" y="80"/>
                    </a:lnTo>
                    <a:lnTo>
                      <a:pt x="103" y="79"/>
                    </a:lnTo>
                    <a:lnTo>
                      <a:pt x="103" y="86"/>
                    </a:lnTo>
                    <a:lnTo>
                      <a:pt x="102" y="88"/>
                    </a:lnTo>
                    <a:lnTo>
                      <a:pt x="102" y="100"/>
                    </a:lnTo>
                    <a:lnTo>
                      <a:pt x="102" y="102"/>
                    </a:lnTo>
                    <a:lnTo>
                      <a:pt x="102" y="101"/>
                    </a:lnTo>
                    <a:lnTo>
                      <a:pt x="102" y="108"/>
                    </a:lnTo>
                    <a:lnTo>
                      <a:pt x="100" y="108"/>
                    </a:lnTo>
                    <a:lnTo>
                      <a:pt x="100" y="136"/>
                    </a:lnTo>
                    <a:lnTo>
                      <a:pt x="99" y="136"/>
                    </a:lnTo>
                    <a:lnTo>
                      <a:pt x="99" y="134"/>
                    </a:lnTo>
                    <a:lnTo>
                      <a:pt x="100" y="136"/>
                    </a:lnTo>
                    <a:lnTo>
                      <a:pt x="100" y="108"/>
                    </a:lnTo>
                    <a:lnTo>
                      <a:pt x="98" y="108"/>
                    </a:lnTo>
                    <a:lnTo>
                      <a:pt x="100" y="106"/>
                    </a:lnTo>
                    <a:lnTo>
                      <a:pt x="101" y="106"/>
                    </a:lnTo>
                    <a:lnTo>
                      <a:pt x="102" y="108"/>
                    </a:lnTo>
                    <a:lnTo>
                      <a:pt x="102" y="101"/>
                    </a:lnTo>
                    <a:lnTo>
                      <a:pt x="101" y="100"/>
                    </a:lnTo>
                    <a:lnTo>
                      <a:pt x="102" y="100"/>
                    </a:lnTo>
                    <a:lnTo>
                      <a:pt x="102" y="88"/>
                    </a:lnTo>
                    <a:lnTo>
                      <a:pt x="102" y="86"/>
                    </a:lnTo>
                    <a:lnTo>
                      <a:pt x="103" y="86"/>
                    </a:lnTo>
                    <a:lnTo>
                      <a:pt x="103" y="79"/>
                    </a:lnTo>
                    <a:lnTo>
                      <a:pt x="102" y="78"/>
                    </a:lnTo>
                    <a:lnTo>
                      <a:pt x="104" y="78"/>
                    </a:lnTo>
                    <a:lnTo>
                      <a:pt x="104" y="4"/>
                    </a:lnTo>
                    <a:lnTo>
                      <a:pt x="103" y="4"/>
                    </a:lnTo>
                    <a:lnTo>
                      <a:pt x="103" y="60"/>
                    </a:lnTo>
                    <a:lnTo>
                      <a:pt x="101" y="60"/>
                    </a:lnTo>
                    <a:lnTo>
                      <a:pt x="101" y="100"/>
                    </a:lnTo>
                    <a:lnTo>
                      <a:pt x="100" y="98"/>
                    </a:lnTo>
                    <a:lnTo>
                      <a:pt x="101" y="98"/>
                    </a:lnTo>
                    <a:lnTo>
                      <a:pt x="101" y="100"/>
                    </a:lnTo>
                    <a:lnTo>
                      <a:pt x="101" y="60"/>
                    </a:lnTo>
                    <a:lnTo>
                      <a:pt x="100" y="60"/>
                    </a:lnTo>
                    <a:lnTo>
                      <a:pt x="100" y="88"/>
                    </a:lnTo>
                    <a:lnTo>
                      <a:pt x="96" y="88"/>
                    </a:lnTo>
                    <a:lnTo>
                      <a:pt x="96" y="140"/>
                    </a:lnTo>
                    <a:lnTo>
                      <a:pt x="96" y="142"/>
                    </a:lnTo>
                    <a:lnTo>
                      <a:pt x="93" y="142"/>
                    </a:lnTo>
                    <a:lnTo>
                      <a:pt x="95" y="140"/>
                    </a:lnTo>
                    <a:lnTo>
                      <a:pt x="96" y="140"/>
                    </a:lnTo>
                    <a:lnTo>
                      <a:pt x="96" y="88"/>
                    </a:lnTo>
                    <a:lnTo>
                      <a:pt x="96" y="108"/>
                    </a:lnTo>
                    <a:lnTo>
                      <a:pt x="96" y="109"/>
                    </a:lnTo>
                    <a:lnTo>
                      <a:pt x="96" y="134"/>
                    </a:lnTo>
                    <a:lnTo>
                      <a:pt x="95" y="134"/>
                    </a:lnTo>
                    <a:lnTo>
                      <a:pt x="95" y="136"/>
                    </a:lnTo>
                    <a:lnTo>
                      <a:pt x="93" y="136"/>
                    </a:lnTo>
                    <a:lnTo>
                      <a:pt x="92" y="134"/>
                    </a:lnTo>
                    <a:lnTo>
                      <a:pt x="91" y="136"/>
                    </a:lnTo>
                    <a:lnTo>
                      <a:pt x="90" y="135"/>
                    </a:lnTo>
                    <a:lnTo>
                      <a:pt x="90" y="146"/>
                    </a:lnTo>
                    <a:lnTo>
                      <a:pt x="90" y="150"/>
                    </a:lnTo>
                    <a:lnTo>
                      <a:pt x="87" y="150"/>
                    </a:lnTo>
                    <a:lnTo>
                      <a:pt x="87" y="154"/>
                    </a:lnTo>
                    <a:lnTo>
                      <a:pt x="87" y="152"/>
                    </a:lnTo>
                    <a:lnTo>
                      <a:pt x="87" y="154"/>
                    </a:lnTo>
                    <a:lnTo>
                      <a:pt x="87" y="150"/>
                    </a:lnTo>
                    <a:lnTo>
                      <a:pt x="86" y="150"/>
                    </a:lnTo>
                    <a:lnTo>
                      <a:pt x="87" y="148"/>
                    </a:lnTo>
                    <a:lnTo>
                      <a:pt x="89" y="148"/>
                    </a:lnTo>
                    <a:lnTo>
                      <a:pt x="90" y="150"/>
                    </a:lnTo>
                    <a:lnTo>
                      <a:pt x="90" y="146"/>
                    </a:lnTo>
                    <a:lnTo>
                      <a:pt x="89" y="146"/>
                    </a:lnTo>
                    <a:lnTo>
                      <a:pt x="89" y="144"/>
                    </a:lnTo>
                    <a:lnTo>
                      <a:pt x="90" y="144"/>
                    </a:lnTo>
                    <a:lnTo>
                      <a:pt x="90" y="146"/>
                    </a:lnTo>
                    <a:lnTo>
                      <a:pt x="90" y="135"/>
                    </a:lnTo>
                    <a:lnTo>
                      <a:pt x="90" y="140"/>
                    </a:lnTo>
                    <a:lnTo>
                      <a:pt x="89" y="142"/>
                    </a:lnTo>
                    <a:lnTo>
                      <a:pt x="85" y="142"/>
                    </a:lnTo>
                    <a:lnTo>
                      <a:pt x="85" y="170"/>
                    </a:lnTo>
                    <a:lnTo>
                      <a:pt x="85" y="174"/>
                    </a:lnTo>
                    <a:lnTo>
                      <a:pt x="84" y="176"/>
                    </a:lnTo>
                    <a:lnTo>
                      <a:pt x="82" y="176"/>
                    </a:lnTo>
                    <a:lnTo>
                      <a:pt x="81" y="174"/>
                    </a:lnTo>
                    <a:lnTo>
                      <a:pt x="82" y="174"/>
                    </a:lnTo>
                    <a:lnTo>
                      <a:pt x="83" y="172"/>
                    </a:lnTo>
                    <a:lnTo>
                      <a:pt x="84" y="170"/>
                    </a:lnTo>
                    <a:lnTo>
                      <a:pt x="85" y="170"/>
                    </a:lnTo>
                    <a:lnTo>
                      <a:pt x="85" y="142"/>
                    </a:lnTo>
                    <a:lnTo>
                      <a:pt x="85" y="166"/>
                    </a:lnTo>
                    <a:lnTo>
                      <a:pt x="84" y="168"/>
                    </a:lnTo>
                    <a:lnTo>
                      <a:pt x="83" y="168"/>
                    </a:lnTo>
                    <a:lnTo>
                      <a:pt x="81" y="166"/>
                    </a:lnTo>
                    <a:lnTo>
                      <a:pt x="82" y="164"/>
                    </a:lnTo>
                    <a:lnTo>
                      <a:pt x="84" y="164"/>
                    </a:lnTo>
                    <a:lnTo>
                      <a:pt x="85" y="166"/>
                    </a:lnTo>
                    <a:lnTo>
                      <a:pt x="85" y="142"/>
                    </a:lnTo>
                    <a:lnTo>
                      <a:pt x="84" y="142"/>
                    </a:lnTo>
                    <a:lnTo>
                      <a:pt x="84" y="140"/>
                    </a:lnTo>
                    <a:lnTo>
                      <a:pt x="90" y="140"/>
                    </a:lnTo>
                    <a:lnTo>
                      <a:pt x="90" y="135"/>
                    </a:lnTo>
                    <a:lnTo>
                      <a:pt x="90" y="134"/>
                    </a:lnTo>
                    <a:lnTo>
                      <a:pt x="92" y="132"/>
                    </a:lnTo>
                    <a:lnTo>
                      <a:pt x="93" y="134"/>
                    </a:lnTo>
                    <a:lnTo>
                      <a:pt x="95" y="134"/>
                    </a:lnTo>
                    <a:lnTo>
                      <a:pt x="96" y="132"/>
                    </a:lnTo>
                    <a:lnTo>
                      <a:pt x="96" y="134"/>
                    </a:lnTo>
                    <a:lnTo>
                      <a:pt x="96" y="109"/>
                    </a:lnTo>
                    <a:lnTo>
                      <a:pt x="95" y="110"/>
                    </a:lnTo>
                    <a:lnTo>
                      <a:pt x="94" y="109"/>
                    </a:lnTo>
                    <a:lnTo>
                      <a:pt x="94" y="112"/>
                    </a:lnTo>
                    <a:lnTo>
                      <a:pt x="91" y="116"/>
                    </a:lnTo>
                    <a:lnTo>
                      <a:pt x="93" y="116"/>
                    </a:lnTo>
                    <a:lnTo>
                      <a:pt x="93" y="118"/>
                    </a:lnTo>
                    <a:lnTo>
                      <a:pt x="93" y="122"/>
                    </a:lnTo>
                    <a:lnTo>
                      <a:pt x="92" y="122"/>
                    </a:lnTo>
                    <a:lnTo>
                      <a:pt x="92" y="120"/>
                    </a:lnTo>
                    <a:lnTo>
                      <a:pt x="93" y="120"/>
                    </a:lnTo>
                    <a:lnTo>
                      <a:pt x="93" y="122"/>
                    </a:lnTo>
                    <a:lnTo>
                      <a:pt x="93" y="118"/>
                    </a:lnTo>
                    <a:lnTo>
                      <a:pt x="91" y="118"/>
                    </a:lnTo>
                    <a:lnTo>
                      <a:pt x="90" y="116"/>
                    </a:lnTo>
                    <a:lnTo>
                      <a:pt x="91" y="116"/>
                    </a:lnTo>
                    <a:lnTo>
                      <a:pt x="90" y="114"/>
                    </a:lnTo>
                    <a:lnTo>
                      <a:pt x="89" y="114"/>
                    </a:lnTo>
                    <a:lnTo>
                      <a:pt x="89" y="112"/>
                    </a:lnTo>
                    <a:lnTo>
                      <a:pt x="94" y="112"/>
                    </a:lnTo>
                    <a:lnTo>
                      <a:pt x="94" y="109"/>
                    </a:lnTo>
                    <a:lnTo>
                      <a:pt x="94" y="108"/>
                    </a:lnTo>
                    <a:lnTo>
                      <a:pt x="96" y="108"/>
                    </a:lnTo>
                    <a:lnTo>
                      <a:pt x="96" y="88"/>
                    </a:lnTo>
                    <a:lnTo>
                      <a:pt x="95" y="88"/>
                    </a:lnTo>
                    <a:lnTo>
                      <a:pt x="95" y="89"/>
                    </a:lnTo>
                    <a:lnTo>
                      <a:pt x="95" y="94"/>
                    </a:lnTo>
                    <a:lnTo>
                      <a:pt x="94" y="94"/>
                    </a:lnTo>
                    <a:lnTo>
                      <a:pt x="93" y="96"/>
                    </a:lnTo>
                    <a:lnTo>
                      <a:pt x="92" y="97"/>
                    </a:lnTo>
                    <a:lnTo>
                      <a:pt x="92" y="102"/>
                    </a:lnTo>
                    <a:lnTo>
                      <a:pt x="92" y="104"/>
                    </a:lnTo>
                    <a:lnTo>
                      <a:pt x="92" y="106"/>
                    </a:lnTo>
                    <a:lnTo>
                      <a:pt x="90" y="104"/>
                    </a:lnTo>
                    <a:lnTo>
                      <a:pt x="90" y="102"/>
                    </a:lnTo>
                    <a:lnTo>
                      <a:pt x="92" y="102"/>
                    </a:lnTo>
                    <a:lnTo>
                      <a:pt x="92" y="97"/>
                    </a:lnTo>
                    <a:lnTo>
                      <a:pt x="91" y="98"/>
                    </a:lnTo>
                    <a:lnTo>
                      <a:pt x="91" y="100"/>
                    </a:lnTo>
                    <a:lnTo>
                      <a:pt x="89" y="102"/>
                    </a:lnTo>
                    <a:lnTo>
                      <a:pt x="89" y="100"/>
                    </a:lnTo>
                    <a:lnTo>
                      <a:pt x="91" y="100"/>
                    </a:lnTo>
                    <a:lnTo>
                      <a:pt x="91" y="98"/>
                    </a:lnTo>
                    <a:lnTo>
                      <a:pt x="90" y="98"/>
                    </a:lnTo>
                    <a:lnTo>
                      <a:pt x="90" y="96"/>
                    </a:lnTo>
                    <a:lnTo>
                      <a:pt x="91" y="96"/>
                    </a:lnTo>
                    <a:lnTo>
                      <a:pt x="93" y="94"/>
                    </a:lnTo>
                    <a:lnTo>
                      <a:pt x="94" y="94"/>
                    </a:lnTo>
                    <a:lnTo>
                      <a:pt x="94" y="92"/>
                    </a:lnTo>
                    <a:lnTo>
                      <a:pt x="95" y="94"/>
                    </a:lnTo>
                    <a:lnTo>
                      <a:pt x="95" y="89"/>
                    </a:lnTo>
                    <a:lnTo>
                      <a:pt x="95" y="90"/>
                    </a:lnTo>
                    <a:lnTo>
                      <a:pt x="92" y="90"/>
                    </a:lnTo>
                    <a:lnTo>
                      <a:pt x="91" y="88"/>
                    </a:lnTo>
                    <a:lnTo>
                      <a:pt x="95" y="88"/>
                    </a:lnTo>
                    <a:lnTo>
                      <a:pt x="96" y="86"/>
                    </a:lnTo>
                    <a:lnTo>
                      <a:pt x="100" y="86"/>
                    </a:lnTo>
                    <a:lnTo>
                      <a:pt x="100" y="88"/>
                    </a:lnTo>
                    <a:lnTo>
                      <a:pt x="100" y="60"/>
                    </a:lnTo>
                    <a:lnTo>
                      <a:pt x="101" y="58"/>
                    </a:lnTo>
                    <a:lnTo>
                      <a:pt x="102" y="58"/>
                    </a:lnTo>
                    <a:lnTo>
                      <a:pt x="103" y="60"/>
                    </a:lnTo>
                    <a:lnTo>
                      <a:pt x="103" y="4"/>
                    </a:lnTo>
                    <a:lnTo>
                      <a:pt x="101" y="4"/>
                    </a:lnTo>
                    <a:lnTo>
                      <a:pt x="101" y="48"/>
                    </a:lnTo>
                    <a:lnTo>
                      <a:pt x="101" y="49"/>
                    </a:lnTo>
                    <a:lnTo>
                      <a:pt x="101" y="50"/>
                    </a:lnTo>
                    <a:lnTo>
                      <a:pt x="100" y="52"/>
                    </a:lnTo>
                    <a:lnTo>
                      <a:pt x="99" y="52"/>
                    </a:lnTo>
                    <a:lnTo>
                      <a:pt x="99" y="80"/>
                    </a:lnTo>
                    <a:lnTo>
                      <a:pt x="97" y="80"/>
                    </a:lnTo>
                    <a:lnTo>
                      <a:pt x="96" y="78"/>
                    </a:lnTo>
                    <a:lnTo>
                      <a:pt x="96" y="84"/>
                    </a:lnTo>
                    <a:lnTo>
                      <a:pt x="91" y="84"/>
                    </a:lnTo>
                    <a:lnTo>
                      <a:pt x="92" y="82"/>
                    </a:lnTo>
                    <a:lnTo>
                      <a:pt x="93" y="82"/>
                    </a:lnTo>
                    <a:lnTo>
                      <a:pt x="96" y="84"/>
                    </a:lnTo>
                    <a:lnTo>
                      <a:pt x="96" y="78"/>
                    </a:lnTo>
                    <a:lnTo>
                      <a:pt x="96" y="76"/>
                    </a:lnTo>
                    <a:lnTo>
                      <a:pt x="97" y="76"/>
                    </a:lnTo>
                    <a:lnTo>
                      <a:pt x="97" y="78"/>
                    </a:lnTo>
                    <a:lnTo>
                      <a:pt x="98" y="78"/>
                    </a:lnTo>
                    <a:lnTo>
                      <a:pt x="99" y="80"/>
                    </a:lnTo>
                    <a:lnTo>
                      <a:pt x="99" y="52"/>
                    </a:lnTo>
                    <a:lnTo>
                      <a:pt x="98" y="52"/>
                    </a:lnTo>
                    <a:lnTo>
                      <a:pt x="99" y="50"/>
                    </a:lnTo>
                    <a:lnTo>
                      <a:pt x="101" y="50"/>
                    </a:lnTo>
                    <a:lnTo>
                      <a:pt x="101" y="49"/>
                    </a:lnTo>
                    <a:lnTo>
                      <a:pt x="99" y="50"/>
                    </a:lnTo>
                    <a:lnTo>
                      <a:pt x="99" y="48"/>
                    </a:lnTo>
                    <a:lnTo>
                      <a:pt x="100" y="46"/>
                    </a:lnTo>
                    <a:lnTo>
                      <a:pt x="100" y="48"/>
                    </a:lnTo>
                    <a:lnTo>
                      <a:pt x="101" y="48"/>
                    </a:lnTo>
                    <a:lnTo>
                      <a:pt x="101" y="4"/>
                    </a:lnTo>
                    <a:lnTo>
                      <a:pt x="100" y="4"/>
                    </a:lnTo>
                    <a:lnTo>
                      <a:pt x="100" y="44"/>
                    </a:lnTo>
                    <a:lnTo>
                      <a:pt x="97" y="44"/>
                    </a:lnTo>
                    <a:lnTo>
                      <a:pt x="98" y="42"/>
                    </a:lnTo>
                    <a:lnTo>
                      <a:pt x="100" y="42"/>
                    </a:lnTo>
                    <a:lnTo>
                      <a:pt x="100" y="44"/>
                    </a:lnTo>
                    <a:lnTo>
                      <a:pt x="100" y="4"/>
                    </a:lnTo>
                    <a:lnTo>
                      <a:pt x="95" y="4"/>
                    </a:lnTo>
                    <a:lnTo>
                      <a:pt x="95" y="80"/>
                    </a:lnTo>
                    <a:lnTo>
                      <a:pt x="94" y="82"/>
                    </a:lnTo>
                    <a:lnTo>
                      <a:pt x="94" y="80"/>
                    </a:lnTo>
                    <a:lnTo>
                      <a:pt x="95" y="80"/>
                    </a:lnTo>
                    <a:lnTo>
                      <a:pt x="95" y="4"/>
                    </a:lnTo>
                    <a:lnTo>
                      <a:pt x="92" y="4"/>
                    </a:lnTo>
                    <a:lnTo>
                      <a:pt x="92" y="2"/>
                    </a:lnTo>
                    <a:lnTo>
                      <a:pt x="92" y="76"/>
                    </a:lnTo>
                    <a:lnTo>
                      <a:pt x="91" y="76"/>
                    </a:lnTo>
                    <a:lnTo>
                      <a:pt x="90" y="74"/>
                    </a:lnTo>
                    <a:lnTo>
                      <a:pt x="92" y="74"/>
                    </a:lnTo>
                    <a:lnTo>
                      <a:pt x="92" y="76"/>
                    </a:lnTo>
                    <a:lnTo>
                      <a:pt x="92" y="2"/>
                    </a:lnTo>
                    <a:lnTo>
                      <a:pt x="90" y="2"/>
                    </a:lnTo>
                    <a:lnTo>
                      <a:pt x="90" y="72"/>
                    </a:lnTo>
                    <a:lnTo>
                      <a:pt x="90" y="88"/>
                    </a:lnTo>
                    <a:lnTo>
                      <a:pt x="89" y="90"/>
                    </a:lnTo>
                    <a:lnTo>
                      <a:pt x="88" y="90"/>
                    </a:lnTo>
                    <a:lnTo>
                      <a:pt x="88" y="91"/>
                    </a:lnTo>
                    <a:lnTo>
                      <a:pt x="88" y="108"/>
                    </a:lnTo>
                    <a:lnTo>
                      <a:pt x="87" y="110"/>
                    </a:lnTo>
                    <a:lnTo>
                      <a:pt x="85" y="110"/>
                    </a:lnTo>
                    <a:lnTo>
                      <a:pt x="85" y="111"/>
                    </a:lnTo>
                    <a:lnTo>
                      <a:pt x="85" y="118"/>
                    </a:lnTo>
                    <a:lnTo>
                      <a:pt x="85" y="120"/>
                    </a:lnTo>
                    <a:lnTo>
                      <a:pt x="85" y="124"/>
                    </a:lnTo>
                    <a:lnTo>
                      <a:pt x="84" y="126"/>
                    </a:lnTo>
                    <a:lnTo>
                      <a:pt x="84" y="146"/>
                    </a:lnTo>
                    <a:lnTo>
                      <a:pt x="84" y="160"/>
                    </a:lnTo>
                    <a:lnTo>
                      <a:pt x="82" y="160"/>
                    </a:lnTo>
                    <a:lnTo>
                      <a:pt x="82" y="158"/>
                    </a:lnTo>
                    <a:lnTo>
                      <a:pt x="84" y="158"/>
                    </a:lnTo>
                    <a:lnTo>
                      <a:pt x="84" y="160"/>
                    </a:lnTo>
                    <a:lnTo>
                      <a:pt x="84" y="146"/>
                    </a:lnTo>
                    <a:lnTo>
                      <a:pt x="81" y="146"/>
                    </a:lnTo>
                    <a:lnTo>
                      <a:pt x="81" y="144"/>
                    </a:lnTo>
                    <a:lnTo>
                      <a:pt x="83" y="144"/>
                    </a:lnTo>
                    <a:lnTo>
                      <a:pt x="84" y="146"/>
                    </a:lnTo>
                    <a:lnTo>
                      <a:pt x="84" y="126"/>
                    </a:lnTo>
                    <a:lnTo>
                      <a:pt x="80" y="126"/>
                    </a:lnTo>
                    <a:lnTo>
                      <a:pt x="79" y="124"/>
                    </a:lnTo>
                    <a:lnTo>
                      <a:pt x="80" y="124"/>
                    </a:lnTo>
                    <a:lnTo>
                      <a:pt x="79" y="122"/>
                    </a:lnTo>
                    <a:lnTo>
                      <a:pt x="81" y="120"/>
                    </a:lnTo>
                    <a:lnTo>
                      <a:pt x="81" y="122"/>
                    </a:lnTo>
                    <a:lnTo>
                      <a:pt x="80" y="124"/>
                    </a:lnTo>
                    <a:lnTo>
                      <a:pt x="85" y="124"/>
                    </a:lnTo>
                    <a:lnTo>
                      <a:pt x="85" y="120"/>
                    </a:lnTo>
                    <a:lnTo>
                      <a:pt x="83" y="120"/>
                    </a:lnTo>
                    <a:lnTo>
                      <a:pt x="83" y="118"/>
                    </a:lnTo>
                    <a:lnTo>
                      <a:pt x="85" y="118"/>
                    </a:lnTo>
                    <a:lnTo>
                      <a:pt x="85" y="111"/>
                    </a:lnTo>
                    <a:lnTo>
                      <a:pt x="84" y="112"/>
                    </a:lnTo>
                    <a:lnTo>
                      <a:pt x="82" y="110"/>
                    </a:lnTo>
                    <a:lnTo>
                      <a:pt x="85" y="110"/>
                    </a:lnTo>
                    <a:lnTo>
                      <a:pt x="85" y="108"/>
                    </a:lnTo>
                    <a:lnTo>
                      <a:pt x="88" y="108"/>
                    </a:lnTo>
                    <a:lnTo>
                      <a:pt x="88" y="91"/>
                    </a:lnTo>
                    <a:lnTo>
                      <a:pt x="88" y="92"/>
                    </a:lnTo>
                    <a:lnTo>
                      <a:pt x="88" y="96"/>
                    </a:lnTo>
                    <a:lnTo>
                      <a:pt x="87" y="98"/>
                    </a:lnTo>
                    <a:lnTo>
                      <a:pt x="86" y="98"/>
                    </a:lnTo>
                    <a:lnTo>
                      <a:pt x="86" y="104"/>
                    </a:lnTo>
                    <a:lnTo>
                      <a:pt x="85" y="106"/>
                    </a:lnTo>
                    <a:lnTo>
                      <a:pt x="84" y="104"/>
                    </a:lnTo>
                    <a:lnTo>
                      <a:pt x="85" y="102"/>
                    </a:lnTo>
                    <a:lnTo>
                      <a:pt x="86" y="104"/>
                    </a:lnTo>
                    <a:lnTo>
                      <a:pt x="86" y="98"/>
                    </a:lnTo>
                    <a:lnTo>
                      <a:pt x="86" y="96"/>
                    </a:lnTo>
                    <a:lnTo>
                      <a:pt x="88" y="96"/>
                    </a:lnTo>
                    <a:lnTo>
                      <a:pt x="88" y="92"/>
                    </a:lnTo>
                    <a:lnTo>
                      <a:pt x="86" y="92"/>
                    </a:lnTo>
                    <a:lnTo>
                      <a:pt x="86" y="100"/>
                    </a:lnTo>
                    <a:lnTo>
                      <a:pt x="84" y="100"/>
                    </a:lnTo>
                    <a:lnTo>
                      <a:pt x="80" y="100"/>
                    </a:lnTo>
                    <a:lnTo>
                      <a:pt x="81" y="102"/>
                    </a:lnTo>
                    <a:lnTo>
                      <a:pt x="81" y="104"/>
                    </a:lnTo>
                    <a:lnTo>
                      <a:pt x="83" y="106"/>
                    </a:lnTo>
                    <a:lnTo>
                      <a:pt x="79" y="106"/>
                    </a:lnTo>
                    <a:lnTo>
                      <a:pt x="79" y="112"/>
                    </a:lnTo>
                    <a:lnTo>
                      <a:pt x="79" y="174"/>
                    </a:lnTo>
                    <a:lnTo>
                      <a:pt x="78" y="174"/>
                    </a:lnTo>
                    <a:lnTo>
                      <a:pt x="78" y="188"/>
                    </a:lnTo>
                    <a:lnTo>
                      <a:pt x="77" y="188"/>
                    </a:lnTo>
                    <a:lnTo>
                      <a:pt x="78" y="186"/>
                    </a:lnTo>
                    <a:lnTo>
                      <a:pt x="78" y="188"/>
                    </a:lnTo>
                    <a:lnTo>
                      <a:pt x="78" y="174"/>
                    </a:lnTo>
                    <a:lnTo>
                      <a:pt x="76" y="173"/>
                    </a:lnTo>
                    <a:lnTo>
                      <a:pt x="76" y="242"/>
                    </a:lnTo>
                    <a:lnTo>
                      <a:pt x="75" y="243"/>
                    </a:lnTo>
                    <a:lnTo>
                      <a:pt x="75" y="270"/>
                    </a:lnTo>
                    <a:lnTo>
                      <a:pt x="74" y="270"/>
                    </a:lnTo>
                    <a:lnTo>
                      <a:pt x="74" y="304"/>
                    </a:lnTo>
                    <a:lnTo>
                      <a:pt x="72" y="306"/>
                    </a:lnTo>
                    <a:lnTo>
                      <a:pt x="72" y="316"/>
                    </a:lnTo>
                    <a:lnTo>
                      <a:pt x="71" y="316"/>
                    </a:lnTo>
                    <a:lnTo>
                      <a:pt x="71" y="314"/>
                    </a:lnTo>
                    <a:lnTo>
                      <a:pt x="72" y="316"/>
                    </a:lnTo>
                    <a:lnTo>
                      <a:pt x="72" y="306"/>
                    </a:lnTo>
                    <a:lnTo>
                      <a:pt x="71" y="306"/>
                    </a:lnTo>
                    <a:lnTo>
                      <a:pt x="71" y="308"/>
                    </a:lnTo>
                    <a:lnTo>
                      <a:pt x="71" y="310"/>
                    </a:lnTo>
                    <a:lnTo>
                      <a:pt x="70" y="312"/>
                    </a:lnTo>
                    <a:lnTo>
                      <a:pt x="69" y="314"/>
                    </a:lnTo>
                    <a:lnTo>
                      <a:pt x="69" y="312"/>
                    </a:lnTo>
                    <a:lnTo>
                      <a:pt x="68" y="312"/>
                    </a:lnTo>
                    <a:lnTo>
                      <a:pt x="68" y="326"/>
                    </a:lnTo>
                    <a:lnTo>
                      <a:pt x="67" y="326"/>
                    </a:lnTo>
                    <a:lnTo>
                      <a:pt x="67" y="324"/>
                    </a:lnTo>
                    <a:lnTo>
                      <a:pt x="68" y="324"/>
                    </a:lnTo>
                    <a:lnTo>
                      <a:pt x="68" y="326"/>
                    </a:lnTo>
                    <a:lnTo>
                      <a:pt x="68" y="312"/>
                    </a:lnTo>
                    <a:lnTo>
                      <a:pt x="68" y="310"/>
                    </a:lnTo>
                    <a:lnTo>
                      <a:pt x="70" y="308"/>
                    </a:lnTo>
                    <a:lnTo>
                      <a:pt x="71" y="308"/>
                    </a:lnTo>
                    <a:lnTo>
                      <a:pt x="71" y="306"/>
                    </a:lnTo>
                    <a:lnTo>
                      <a:pt x="70" y="304"/>
                    </a:lnTo>
                    <a:lnTo>
                      <a:pt x="69" y="302"/>
                    </a:lnTo>
                    <a:lnTo>
                      <a:pt x="71" y="302"/>
                    </a:lnTo>
                    <a:lnTo>
                      <a:pt x="70" y="300"/>
                    </a:lnTo>
                    <a:lnTo>
                      <a:pt x="71" y="300"/>
                    </a:lnTo>
                    <a:lnTo>
                      <a:pt x="71" y="302"/>
                    </a:lnTo>
                    <a:lnTo>
                      <a:pt x="72" y="302"/>
                    </a:lnTo>
                    <a:lnTo>
                      <a:pt x="74" y="304"/>
                    </a:lnTo>
                    <a:lnTo>
                      <a:pt x="74" y="270"/>
                    </a:lnTo>
                    <a:lnTo>
                      <a:pt x="74" y="268"/>
                    </a:lnTo>
                    <a:lnTo>
                      <a:pt x="75" y="270"/>
                    </a:lnTo>
                    <a:lnTo>
                      <a:pt x="75" y="243"/>
                    </a:lnTo>
                    <a:lnTo>
                      <a:pt x="75" y="244"/>
                    </a:lnTo>
                    <a:lnTo>
                      <a:pt x="74" y="244"/>
                    </a:lnTo>
                    <a:lnTo>
                      <a:pt x="74" y="262"/>
                    </a:lnTo>
                    <a:lnTo>
                      <a:pt x="73" y="262"/>
                    </a:lnTo>
                    <a:lnTo>
                      <a:pt x="73" y="268"/>
                    </a:lnTo>
                    <a:lnTo>
                      <a:pt x="73" y="272"/>
                    </a:lnTo>
                    <a:lnTo>
                      <a:pt x="73" y="273"/>
                    </a:lnTo>
                    <a:lnTo>
                      <a:pt x="73" y="290"/>
                    </a:lnTo>
                    <a:lnTo>
                      <a:pt x="71" y="290"/>
                    </a:lnTo>
                    <a:lnTo>
                      <a:pt x="71" y="292"/>
                    </a:lnTo>
                    <a:lnTo>
                      <a:pt x="68" y="292"/>
                    </a:lnTo>
                    <a:lnTo>
                      <a:pt x="68" y="290"/>
                    </a:lnTo>
                    <a:lnTo>
                      <a:pt x="68" y="300"/>
                    </a:lnTo>
                    <a:lnTo>
                      <a:pt x="67" y="302"/>
                    </a:lnTo>
                    <a:lnTo>
                      <a:pt x="66" y="302"/>
                    </a:lnTo>
                    <a:lnTo>
                      <a:pt x="66" y="316"/>
                    </a:lnTo>
                    <a:lnTo>
                      <a:pt x="66" y="322"/>
                    </a:lnTo>
                    <a:lnTo>
                      <a:pt x="65" y="324"/>
                    </a:lnTo>
                    <a:lnTo>
                      <a:pt x="65" y="328"/>
                    </a:lnTo>
                    <a:lnTo>
                      <a:pt x="64" y="330"/>
                    </a:lnTo>
                    <a:lnTo>
                      <a:pt x="62" y="328"/>
                    </a:lnTo>
                    <a:lnTo>
                      <a:pt x="62" y="332"/>
                    </a:lnTo>
                    <a:lnTo>
                      <a:pt x="61" y="334"/>
                    </a:lnTo>
                    <a:lnTo>
                      <a:pt x="61" y="350"/>
                    </a:lnTo>
                    <a:lnTo>
                      <a:pt x="61" y="352"/>
                    </a:lnTo>
                    <a:lnTo>
                      <a:pt x="60" y="354"/>
                    </a:lnTo>
                    <a:lnTo>
                      <a:pt x="59" y="354"/>
                    </a:lnTo>
                    <a:lnTo>
                      <a:pt x="59" y="352"/>
                    </a:lnTo>
                    <a:lnTo>
                      <a:pt x="60" y="350"/>
                    </a:lnTo>
                    <a:lnTo>
                      <a:pt x="61" y="350"/>
                    </a:lnTo>
                    <a:lnTo>
                      <a:pt x="61" y="334"/>
                    </a:lnTo>
                    <a:lnTo>
                      <a:pt x="60" y="334"/>
                    </a:lnTo>
                    <a:lnTo>
                      <a:pt x="60" y="338"/>
                    </a:lnTo>
                    <a:lnTo>
                      <a:pt x="60" y="348"/>
                    </a:lnTo>
                    <a:lnTo>
                      <a:pt x="58" y="348"/>
                    </a:lnTo>
                    <a:lnTo>
                      <a:pt x="57" y="347"/>
                    </a:lnTo>
                    <a:lnTo>
                      <a:pt x="57" y="350"/>
                    </a:lnTo>
                    <a:lnTo>
                      <a:pt x="57" y="351"/>
                    </a:lnTo>
                    <a:lnTo>
                      <a:pt x="57" y="362"/>
                    </a:lnTo>
                    <a:lnTo>
                      <a:pt x="54" y="360"/>
                    </a:lnTo>
                    <a:lnTo>
                      <a:pt x="55" y="358"/>
                    </a:lnTo>
                    <a:lnTo>
                      <a:pt x="57" y="360"/>
                    </a:lnTo>
                    <a:lnTo>
                      <a:pt x="57" y="362"/>
                    </a:lnTo>
                    <a:lnTo>
                      <a:pt x="57" y="351"/>
                    </a:lnTo>
                    <a:lnTo>
                      <a:pt x="57" y="352"/>
                    </a:lnTo>
                    <a:lnTo>
                      <a:pt x="56" y="354"/>
                    </a:lnTo>
                    <a:lnTo>
                      <a:pt x="57" y="356"/>
                    </a:lnTo>
                    <a:lnTo>
                      <a:pt x="56" y="358"/>
                    </a:lnTo>
                    <a:lnTo>
                      <a:pt x="55" y="356"/>
                    </a:lnTo>
                    <a:lnTo>
                      <a:pt x="54" y="354"/>
                    </a:lnTo>
                    <a:lnTo>
                      <a:pt x="54" y="358"/>
                    </a:lnTo>
                    <a:lnTo>
                      <a:pt x="54" y="368"/>
                    </a:lnTo>
                    <a:lnTo>
                      <a:pt x="52" y="368"/>
                    </a:lnTo>
                    <a:lnTo>
                      <a:pt x="53" y="366"/>
                    </a:lnTo>
                    <a:lnTo>
                      <a:pt x="54" y="368"/>
                    </a:lnTo>
                    <a:lnTo>
                      <a:pt x="54" y="358"/>
                    </a:lnTo>
                    <a:lnTo>
                      <a:pt x="52" y="358"/>
                    </a:lnTo>
                    <a:lnTo>
                      <a:pt x="52" y="356"/>
                    </a:lnTo>
                    <a:lnTo>
                      <a:pt x="54" y="358"/>
                    </a:lnTo>
                    <a:lnTo>
                      <a:pt x="54" y="354"/>
                    </a:lnTo>
                    <a:lnTo>
                      <a:pt x="53" y="354"/>
                    </a:lnTo>
                    <a:lnTo>
                      <a:pt x="54" y="352"/>
                    </a:lnTo>
                    <a:lnTo>
                      <a:pt x="52" y="350"/>
                    </a:lnTo>
                    <a:lnTo>
                      <a:pt x="57" y="350"/>
                    </a:lnTo>
                    <a:lnTo>
                      <a:pt x="57" y="347"/>
                    </a:lnTo>
                    <a:lnTo>
                      <a:pt x="54" y="348"/>
                    </a:lnTo>
                    <a:lnTo>
                      <a:pt x="53" y="346"/>
                    </a:lnTo>
                    <a:lnTo>
                      <a:pt x="55" y="344"/>
                    </a:lnTo>
                    <a:lnTo>
                      <a:pt x="56" y="346"/>
                    </a:lnTo>
                    <a:lnTo>
                      <a:pt x="57" y="344"/>
                    </a:lnTo>
                    <a:lnTo>
                      <a:pt x="58" y="344"/>
                    </a:lnTo>
                    <a:lnTo>
                      <a:pt x="58" y="346"/>
                    </a:lnTo>
                    <a:lnTo>
                      <a:pt x="59" y="346"/>
                    </a:lnTo>
                    <a:lnTo>
                      <a:pt x="60" y="348"/>
                    </a:lnTo>
                    <a:lnTo>
                      <a:pt x="60" y="338"/>
                    </a:lnTo>
                    <a:lnTo>
                      <a:pt x="59" y="338"/>
                    </a:lnTo>
                    <a:lnTo>
                      <a:pt x="58" y="336"/>
                    </a:lnTo>
                    <a:lnTo>
                      <a:pt x="60" y="336"/>
                    </a:lnTo>
                    <a:lnTo>
                      <a:pt x="60" y="338"/>
                    </a:lnTo>
                    <a:lnTo>
                      <a:pt x="60" y="334"/>
                    </a:lnTo>
                    <a:lnTo>
                      <a:pt x="57" y="334"/>
                    </a:lnTo>
                    <a:lnTo>
                      <a:pt x="57" y="332"/>
                    </a:lnTo>
                    <a:lnTo>
                      <a:pt x="60" y="332"/>
                    </a:lnTo>
                    <a:lnTo>
                      <a:pt x="60" y="330"/>
                    </a:lnTo>
                    <a:lnTo>
                      <a:pt x="61" y="330"/>
                    </a:lnTo>
                    <a:lnTo>
                      <a:pt x="62" y="332"/>
                    </a:lnTo>
                    <a:lnTo>
                      <a:pt x="62" y="328"/>
                    </a:lnTo>
                    <a:lnTo>
                      <a:pt x="61" y="328"/>
                    </a:lnTo>
                    <a:lnTo>
                      <a:pt x="59" y="327"/>
                    </a:lnTo>
                    <a:lnTo>
                      <a:pt x="59" y="328"/>
                    </a:lnTo>
                    <a:lnTo>
                      <a:pt x="58" y="330"/>
                    </a:lnTo>
                    <a:lnTo>
                      <a:pt x="56" y="330"/>
                    </a:lnTo>
                    <a:lnTo>
                      <a:pt x="57" y="332"/>
                    </a:lnTo>
                    <a:lnTo>
                      <a:pt x="56" y="331"/>
                    </a:lnTo>
                    <a:lnTo>
                      <a:pt x="56" y="340"/>
                    </a:lnTo>
                    <a:lnTo>
                      <a:pt x="55" y="342"/>
                    </a:lnTo>
                    <a:lnTo>
                      <a:pt x="54" y="342"/>
                    </a:lnTo>
                    <a:lnTo>
                      <a:pt x="54" y="340"/>
                    </a:lnTo>
                    <a:lnTo>
                      <a:pt x="56" y="340"/>
                    </a:lnTo>
                    <a:lnTo>
                      <a:pt x="56" y="331"/>
                    </a:lnTo>
                    <a:lnTo>
                      <a:pt x="56" y="334"/>
                    </a:lnTo>
                    <a:lnTo>
                      <a:pt x="55" y="334"/>
                    </a:lnTo>
                    <a:lnTo>
                      <a:pt x="55" y="335"/>
                    </a:lnTo>
                    <a:lnTo>
                      <a:pt x="55" y="336"/>
                    </a:lnTo>
                    <a:lnTo>
                      <a:pt x="54" y="338"/>
                    </a:lnTo>
                    <a:lnTo>
                      <a:pt x="53" y="338"/>
                    </a:lnTo>
                    <a:lnTo>
                      <a:pt x="54" y="336"/>
                    </a:lnTo>
                    <a:lnTo>
                      <a:pt x="55" y="336"/>
                    </a:lnTo>
                    <a:lnTo>
                      <a:pt x="55" y="335"/>
                    </a:lnTo>
                    <a:lnTo>
                      <a:pt x="54" y="336"/>
                    </a:lnTo>
                    <a:lnTo>
                      <a:pt x="54" y="334"/>
                    </a:lnTo>
                    <a:lnTo>
                      <a:pt x="55" y="332"/>
                    </a:lnTo>
                    <a:lnTo>
                      <a:pt x="56" y="332"/>
                    </a:lnTo>
                    <a:lnTo>
                      <a:pt x="56" y="334"/>
                    </a:lnTo>
                    <a:lnTo>
                      <a:pt x="56" y="331"/>
                    </a:lnTo>
                    <a:lnTo>
                      <a:pt x="55" y="330"/>
                    </a:lnTo>
                    <a:lnTo>
                      <a:pt x="53" y="330"/>
                    </a:lnTo>
                    <a:lnTo>
                      <a:pt x="54" y="328"/>
                    </a:lnTo>
                    <a:lnTo>
                      <a:pt x="55" y="328"/>
                    </a:lnTo>
                    <a:lnTo>
                      <a:pt x="55" y="326"/>
                    </a:lnTo>
                    <a:lnTo>
                      <a:pt x="56" y="324"/>
                    </a:lnTo>
                    <a:lnTo>
                      <a:pt x="57" y="324"/>
                    </a:lnTo>
                    <a:lnTo>
                      <a:pt x="58" y="326"/>
                    </a:lnTo>
                    <a:lnTo>
                      <a:pt x="59" y="328"/>
                    </a:lnTo>
                    <a:lnTo>
                      <a:pt x="59" y="327"/>
                    </a:lnTo>
                    <a:lnTo>
                      <a:pt x="59" y="326"/>
                    </a:lnTo>
                    <a:lnTo>
                      <a:pt x="59" y="324"/>
                    </a:lnTo>
                    <a:lnTo>
                      <a:pt x="60" y="324"/>
                    </a:lnTo>
                    <a:lnTo>
                      <a:pt x="61" y="324"/>
                    </a:lnTo>
                    <a:lnTo>
                      <a:pt x="61" y="325"/>
                    </a:lnTo>
                    <a:lnTo>
                      <a:pt x="65" y="328"/>
                    </a:lnTo>
                    <a:lnTo>
                      <a:pt x="65" y="324"/>
                    </a:lnTo>
                    <a:lnTo>
                      <a:pt x="64" y="322"/>
                    </a:lnTo>
                    <a:lnTo>
                      <a:pt x="66" y="322"/>
                    </a:lnTo>
                    <a:lnTo>
                      <a:pt x="66" y="316"/>
                    </a:lnTo>
                    <a:lnTo>
                      <a:pt x="66" y="314"/>
                    </a:lnTo>
                    <a:lnTo>
                      <a:pt x="66" y="316"/>
                    </a:lnTo>
                    <a:lnTo>
                      <a:pt x="66" y="302"/>
                    </a:lnTo>
                    <a:lnTo>
                      <a:pt x="66" y="308"/>
                    </a:lnTo>
                    <a:lnTo>
                      <a:pt x="65" y="309"/>
                    </a:lnTo>
                    <a:lnTo>
                      <a:pt x="65" y="318"/>
                    </a:lnTo>
                    <a:lnTo>
                      <a:pt x="64" y="320"/>
                    </a:lnTo>
                    <a:lnTo>
                      <a:pt x="61" y="320"/>
                    </a:lnTo>
                    <a:lnTo>
                      <a:pt x="61" y="318"/>
                    </a:lnTo>
                    <a:lnTo>
                      <a:pt x="60" y="318"/>
                    </a:lnTo>
                    <a:lnTo>
                      <a:pt x="59" y="317"/>
                    </a:lnTo>
                    <a:lnTo>
                      <a:pt x="59" y="320"/>
                    </a:lnTo>
                    <a:lnTo>
                      <a:pt x="59" y="322"/>
                    </a:lnTo>
                    <a:lnTo>
                      <a:pt x="56" y="322"/>
                    </a:lnTo>
                    <a:lnTo>
                      <a:pt x="56" y="320"/>
                    </a:lnTo>
                    <a:lnTo>
                      <a:pt x="59" y="320"/>
                    </a:lnTo>
                    <a:lnTo>
                      <a:pt x="59" y="317"/>
                    </a:lnTo>
                    <a:lnTo>
                      <a:pt x="59" y="316"/>
                    </a:lnTo>
                    <a:lnTo>
                      <a:pt x="62" y="316"/>
                    </a:lnTo>
                    <a:lnTo>
                      <a:pt x="62" y="318"/>
                    </a:lnTo>
                    <a:lnTo>
                      <a:pt x="63" y="318"/>
                    </a:lnTo>
                    <a:lnTo>
                      <a:pt x="63" y="316"/>
                    </a:lnTo>
                    <a:lnTo>
                      <a:pt x="65" y="316"/>
                    </a:lnTo>
                    <a:lnTo>
                      <a:pt x="65" y="318"/>
                    </a:lnTo>
                    <a:lnTo>
                      <a:pt x="65" y="309"/>
                    </a:lnTo>
                    <a:lnTo>
                      <a:pt x="64" y="309"/>
                    </a:lnTo>
                    <a:lnTo>
                      <a:pt x="64" y="312"/>
                    </a:lnTo>
                    <a:lnTo>
                      <a:pt x="64" y="314"/>
                    </a:lnTo>
                    <a:lnTo>
                      <a:pt x="63" y="314"/>
                    </a:lnTo>
                    <a:lnTo>
                      <a:pt x="61" y="312"/>
                    </a:lnTo>
                    <a:lnTo>
                      <a:pt x="60" y="314"/>
                    </a:lnTo>
                    <a:lnTo>
                      <a:pt x="58" y="314"/>
                    </a:lnTo>
                    <a:lnTo>
                      <a:pt x="58" y="312"/>
                    </a:lnTo>
                    <a:lnTo>
                      <a:pt x="59" y="310"/>
                    </a:lnTo>
                    <a:lnTo>
                      <a:pt x="61" y="310"/>
                    </a:lnTo>
                    <a:lnTo>
                      <a:pt x="61" y="312"/>
                    </a:lnTo>
                    <a:lnTo>
                      <a:pt x="64" y="312"/>
                    </a:lnTo>
                    <a:lnTo>
                      <a:pt x="64" y="309"/>
                    </a:lnTo>
                    <a:lnTo>
                      <a:pt x="62" y="310"/>
                    </a:lnTo>
                    <a:lnTo>
                      <a:pt x="62" y="308"/>
                    </a:lnTo>
                    <a:lnTo>
                      <a:pt x="63" y="306"/>
                    </a:lnTo>
                    <a:lnTo>
                      <a:pt x="66" y="308"/>
                    </a:lnTo>
                    <a:lnTo>
                      <a:pt x="66" y="302"/>
                    </a:lnTo>
                    <a:lnTo>
                      <a:pt x="65" y="302"/>
                    </a:lnTo>
                    <a:lnTo>
                      <a:pt x="64" y="300"/>
                    </a:lnTo>
                    <a:lnTo>
                      <a:pt x="64" y="298"/>
                    </a:lnTo>
                    <a:lnTo>
                      <a:pt x="68" y="300"/>
                    </a:lnTo>
                    <a:lnTo>
                      <a:pt x="68" y="290"/>
                    </a:lnTo>
                    <a:lnTo>
                      <a:pt x="69" y="290"/>
                    </a:lnTo>
                    <a:lnTo>
                      <a:pt x="68" y="288"/>
                    </a:lnTo>
                    <a:lnTo>
                      <a:pt x="70" y="286"/>
                    </a:lnTo>
                    <a:lnTo>
                      <a:pt x="70" y="288"/>
                    </a:lnTo>
                    <a:lnTo>
                      <a:pt x="69" y="290"/>
                    </a:lnTo>
                    <a:lnTo>
                      <a:pt x="71" y="290"/>
                    </a:lnTo>
                    <a:lnTo>
                      <a:pt x="71" y="288"/>
                    </a:lnTo>
                    <a:lnTo>
                      <a:pt x="72" y="288"/>
                    </a:lnTo>
                    <a:lnTo>
                      <a:pt x="73" y="290"/>
                    </a:lnTo>
                    <a:lnTo>
                      <a:pt x="73" y="273"/>
                    </a:lnTo>
                    <a:lnTo>
                      <a:pt x="72" y="274"/>
                    </a:lnTo>
                    <a:lnTo>
                      <a:pt x="71" y="274"/>
                    </a:lnTo>
                    <a:lnTo>
                      <a:pt x="71" y="284"/>
                    </a:lnTo>
                    <a:lnTo>
                      <a:pt x="70" y="284"/>
                    </a:lnTo>
                    <a:lnTo>
                      <a:pt x="71" y="282"/>
                    </a:lnTo>
                    <a:lnTo>
                      <a:pt x="71" y="284"/>
                    </a:lnTo>
                    <a:lnTo>
                      <a:pt x="71" y="274"/>
                    </a:lnTo>
                    <a:lnTo>
                      <a:pt x="70" y="272"/>
                    </a:lnTo>
                    <a:lnTo>
                      <a:pt x="73" y="272"/>
                    </a:lnTo>
                    <a:lnTo>
                      <a:pt x="73" y="268"/>
                    </a:lnTo>
                    <a:lnTo>
                      <a:pt x="72" y="270"/>
                    </a:lnTo>
                    <a:lnTo>
                      <a:pt x="70" y="270"/>
                    </a:lnTo>
                    <a:lnTo>
                      <a:pt x="70" y="268"/>
                    </a:lnTo>
                    <a:lnTo>
                      <a:pt x="73" y="268"/>
                    </a:lnTo>
                    <a:lnTo>
                      <a:pt x="73" y="262"/>
                    </a:lnTo>
                    <a:lnTo>
                      <a:pt x="73" y="260"/>
                    </a:lnTo>
                    <a:lnTo>
                      <a:pt x="74" y="260"/>
                    </a:lnTo>
                    <a:lnTo>
                      <a:pt x="74" y="262"/>
                    </a:lnTo>
                    <a:lnTo>
                      <a:pt x="74" y="244"/>
                    </a:lnTo>
                    <a:lnTo>
                      <a:pt x="72" y="244"/>
                    </a:lnTo>
                    <a:lnTo>
                      <a:pt x="72" y="250"/>
                    </a:lnTo>
                    <a:lnTo>
                      <a:pt x="71" y="252"/>
                    </a:lnTo>
                    <a:lnTo>
                      <a:pt x="70" y="250"/>
                    </a:lnTo>
                    <a:lnTo>
                      <a:pt x="72" y="250"/>
                    </a:lnTo>
                    <a:lnTo>
                      <a:pt x="72" y="244"/>
                    </a:lnTo>
                    <a:lnTo>
                      <a:pt x="72" y="242"/>
                    </a:lnTo>
                    <a:lnTo>
                      <a:pt x="76" y="242"/>
                    </a:lnTo>
                    <a:lnTo>
                      <a:pt x="76" y="173"/>
                    </a:lnTo>
                    <a:lnTo>
                      <a:pt x="75" y="173"/>
                    </a:lnTo>
                    <a:lnTo>
                      <a:pt x="75" y="208"/>
                    </a:lnTo>
                    <a:lnTo>
                      <a:pt x="74" y="210"/>
                    </a:lnTo>
                    <a:lnTo>
                      <a:pt x="73" y="208"/>
                    </a:lnTo>
                    <a:lnTo>
                      <a:pt x="75" y="208"/>
                    </a:lnTo>
                    <a:lnTo>
                      <a:pt x="75" y="173"/>
                    </a:lnTo>
                    <a:lnTo>
                      <a:pt x="74" y="172"/>
                    </a:lnTo>
                    <a:lnTo>
                      <a:pt x="74" y="184"/>
                    </a:lnTo>
                    <a:lnTo>
                      <a:pt x="73" y="185"/>
                    </a:lnTo>
                    <a:lnTo>
                      <a:pt x="73" y="226"/>
                    </a:lnTo>
                    <a:lnTo>
                      <a:pt x="73" y="238"/>
                    </a:lnTo>
                    <a:lnTo>
                      <a:pt x="71" y="238"/>
                    </a:lnTo>
                    <a:lnTo>
                      <a:pt x="71" y="236"/>
                    </a:lnTo>
                    <a:lnTo>
                      <a:pt x="72" y="236"/>
                    </a:lnTo>
                    <a:lnTo>
                      <a:pt x="73" y="238"/>
                    </a:lnTo>
                    <a:lnTo>
                      <a:pt x="73" y="226"/>
                    </a:lnTo>
                    <a:lnTo>
                      <a:pt x="70" y="226"/>
                    </a:lnTo>
                    <a:lnTo>
                      <a:pt x="70" y="230"/>
                    </a:lnTo>
                    <a:lnTo>
                      <a:pt x="70" y="231"/>
                    </a:lnTo>
                    <a:lnTo>
                      <a:pt x="70" y="264"/>
                    </a:lnTo>
                    <a:lnTo>
                      <a:pt x="70" y="276"/>
                    </a:lnTo>
                    <a:lnTo>
                      <a:pt x="68" y="276"/>
                    </a:lnTo>
                    <a:lnTo>
                      <a:pt x="68" y="280"/>
                    </a:lnTo>
                    <a:lnTo>
                      <a:pt x="67" y="282"/>
                    </a:lnTo>
                    <a:lnTo>
                      <a:pt x="67" y="288"/>
                    </a:lnTo>
                    <a:lnTo>
                      <a:pt x="65" y="288"/>
                    </a:lnTo>
                    <a:lnTo>
                      <a:pt x="66" y="286"/>
                    </a:lnTo>
                    <a:lnTo>
                      <a:pt x="67" y="288"/>
                    </a:lnTo>
                    <a:lnTo>
                      <a:pt x="67" y="282"/>
                    </a:lnTo>
                    <a:lnTo>
                      <a:pt x="65" y="282"/>
                    </a:lnTo>
                    <a:lnTo>
                      <a:pt x="65" y="279"/>
                    </a:lnTo>
                    <a:lnTo>
                      <a:pt x="65" y="284"/>
                    </a:lnTo>
                    <a:lnTo>
                      <a:pt x="64" y="286"/>
                    </a:lnTo>
                    <a:lnTo>
                      <a:pt x="64" y="300"/>
                    </a:lnTo>
                    <a:lnTo>
                      <a:pt x="62" y="302"/>
                    </a:lnTo>
                    <a:lnTo>
                      <a:pt x="59" y="302"/>
                    </a:lnTo>
                    <a:lnTo>
                      <a:pt x="60" y="304"/>
                    </a:lnTo>
                    <a:lnTo>
                      <a:pt x="59" y="304"/>
                    </a:lnTo>
                    <a:lnTo>
                      <a:pt x="59" y="308"/>
                    </a:lnTo>
                    <a:lnTo>
                      <a:pt x="57" y="310"/>
                    </a:lnTo>
                    <a:lnTo>
                      <a:pt x="57" y="318"/>
                    </a:lnTo>
                    <a:lnTo>
                      <a:pt x="55" y="318"/>
                    </a:lnTo>
                    <a:lnTo>
                      <a:pt x="55" y="320"/>
                    </a:lnTo>
                    <a:lnTo>
                      <a:pt x="55" y="322"/>
                    </a:lnTo>
                    <a:lnTo>
                      <a:pt x="54" y="322"/>
                    </a:lnTo>
                    <a:lnTo>
                      <a:pt x="54" y="324"/>
                    </a:lnTo>
                    <a:lnTo>
                      <a:pt x="53" y="326"/>
                    </a:lnTo>
                    <a:lnTo>
                      <a:pt x="52" y="326"/>
                    </a:lnTo>
                    <a:lnTo>
                      <a:pt x="52" y="346"/>
                    </a:lnTo>
                    <a:lnTo>
                      <a:pt x="50" y="346"/>
                    </a:lnTo>
                    <a:lnTo>
                      <a:pt x="50" y="378"/>
                    </a:lnTo>
                    <a:lnTo>
                      <a:pt x="50" y="380"/>
                    </a:lnTo>
                    <a:lnTo>
                      <a:pt x="50" y="396"/>
                    </a:lnTo>
                    <a:lnTo>
                      <a:pt x="50" y="398"/>
                    </a:lnTo>
                    <a:lnTo>
                      <a:pt x="49" y="400"/>
                    </a:lnTo>
                    <a:lnTo>
                      <a:pt x="48" y="398"/>
                    </a:lnTo>
                    <a:lnTo>
                      <a:pt x="48" y="396"/>
                    </a:lnTo>
                    <a:lnTo>
                      <a:pt x="50" y="396"/>
                    </a:lnTo>
                    <a:lnTo>
                      <a:pt x="50" y="380"/>
                    </a:lnTo>
                    <a:lnTo>
                      <a:pt x="49" y="380"/>
                    </a:lnTo>
                    <a:lnTo>
                      <a:pt x="48" y="378"/>
                    </a:lnTo>
                    <a:lnTo>
                      <a:pt x="50" y="378"/>
                    </a:lnTo>
                    <a:lnTo>
                      <a:pt x="50" y="346"/>
                    </a:lnTo>
                    <a:lnTo>
                      <a:pt x="50" y="368"/>
                    </a:lnTo>
                    <a:lnTo>
                      <a:pt x="50" y="370"/>
                    </a:lnTo>
                    <a:lnTo>
                      <a:pt x="49" y="370"/>
                    </a:lnTo>
                    <a:lnTo>
                      <a:pt x="49" y="368"/>
                    </a:lnTo>
                    <a:lnTo>
                      <a:pt x="50" y="368"/>
                    </a:lnTo>
                    <a:lnTo>
                      <a:pt x="50" y="346"/>
                    </a:lnTo>
                    <a:lnTo>
                      <a:pt x="49" y="346"/>
                    </a:lnTo>
                    <a:lnTo>
                      <a:pt x="49" y="356"/>
                    </a:lnTo>
                    <a:lnTo>
                      <a:pt x="48" y="356"/>
                    </a:lnTo>
                    <a:lnTo>
                      <a:pt x="48" y="354"/>
                    </a:lnTo>
                    <a:lnTo>
                      <a:pt x="49" y="354"/>
                    </a:lnTo>
                    <a:lnTo>
                      <a:pt x="49" y="356"/>
                    </a:lnTo>
                    <a:lnTo>
                      <a:pt x="49" y="346"/>
                    </a:lnTo>
                    <a:lnTo>
                      <a:pt x="48" y="346"/>
                    </a:lnTo>
                    <a:lnTo>
                      <a:pt x="48" y="344"/>
                    </a:lnTo>
                    <a:lnTo>
                      <a:pt x="52" y="344"/>
                    </a:lnTo>
                    <a:lnTo>
                      <a:pt x="52" y="346"/>
                    </a:lnTo>
                    <a:lnTo>
                      <a:pt x="52" y="326"/>
                    </a:lnTo>
                    <a:lnTo>
                      <a:pt x="52" y="328"/>
                    </a:lnTo>
                    <a:lnTo>
                      <a:pt x="52" y="330"/>
                    </a:lnTo>
                    <a:lnTo>
                      <a:pt x="51" y="330"/>
                    </a:lnTo>
                    <a:lnTo>
                      <a:pt x="51" y="328"/>
                    </a:lnTo>
                    <a:lnTo>
                      <a:pt x="52" y="328"/>
                    </a:lnTo>
                    <a:lnTo>
                      <a:pt x="52" y="326"/>
                    </a:lnTo>
                    <a:lnTo>
                      <a:pt x="52" y="324"/>
                    </a:lnTo>
                    <a:lnTo>
                      <a:pt x="54" y="324"/>
                    </a:lnTo>
                    <a:lnTo>
                      <a:pt x="54" y="322"/>
                    </a:lnTo>
                    <a:lnTo>
                      <a:pt x="53" y="320"/>
                    </a:lnTo>
                    <a:lnTo>
                      <a:pt x="53" y="318"/>
                    </a:lnTo>
                    <a:lnTo>
                      <a:pt x="54" y="320"/>
                    </a:lnTo>
                    <a:lnTo>
                      <a:pt x="55" y="320"/>
                    </a:lnTo>
                    <a:lnTo>
                      <a:pt x="55" y="318"/>
                    </a:lnTo>
                    <a:lnTo>
                      <a:pt x="54" y="318"/>
                    </a:lnTo>
                    <a:lnTo>
                      <a:pt x="54" y="316"/>
                    </a:lnTo>
                    <a:lnTo>
                      <a:pt x="57" y="316"/>
                    </a:lnTo>
                    <a:lnTo>
                      <a:pt x="57" y="318"/>
                    </a:lnTo>
                    <a:lnTo>
                      <a:pt x="57" y="310"/>
                    </a:lnTo>
                    <a:lnTo>
                      <a:pt x="56" y="312"/>
                    </a:lnTo>
                    <a:lnTo>
                      <a:pt x="55" y="312"/>
                    </a:lnTo>
                    <a:lnTo>
                      <a:pt x="55" y="314"/>
                    </a:lnTo>
                    <a:lnTo>
                      <a:pt x="52" y="314"/>
                    </a:lnTo>
                    <a:lnTo>
                      <a:pt x="52" y="312"/>
                    </a:lnTo>
                    <a:lnTo>
                      <a:pt x="52" y="310"/>
                    </a:lnTo>
                    <a:lnTo>
                      <a:pt x="54" y="312"/>
                    </a:lnTo>
                    <a:lnTo>
                      <a:pt x="55" y="312"/>
                    </a:lnTo>
                    <a:lnTo>
                      <a:pt x="54" y="310"/>
                    </a:lnTo>
                    <a:lnTo>
                      <a:pt x="54" y="308"/>
                    </a:lnTo>
                    <a:lnTo>
                      <a:pt x="55" y="308"/>
                    </a:lnTo>
                    <a:lnTo>
                      <a:pt x="55" y="306"/>
                    </a:lnTo>
                    <a:lnTo>
                      <a:pt x="56" y="306"/>
                    </a:lnTo>
                    <a:lnTo>
                      <a:pt x="57" y="308"/>
                    </a:lnTo>
                    <a:lnTo>
                      <a:pt x="59" y="308"/>
                    </a:lnTo>
                    <a:lnTo>
                      <a:pt x="59" y="304"/>
                    </a:lnTo>
                    <a:lnTo>
                      <a:pt x="57" y="304"/>
                    </a:lnTo>
                    <a:lnTo>
                      <a:pt x="59" y="302"/>
                    </a:lnTo>
                    <a:lnTo>
                      <a:pt x="59" y="300"/>
                    </a:lnTo>
                    <a:lnTo>
                      <a:pt x="62" y="298"/>
                    </a:lnTo>
                    <a:lnTo>
                      <a:pt x="64" y="300"/>
                    </a:lnTo>
                    <a:lnTo>
                      <a:pt x="64" y="286"/>
                    </a:lnTo>
                    <a:lnTo>
                      <a:pt x="63" y="287"/>
                    </a:lnTo>
                    <a:lnTo>
                      <a:pt x="63" y="294"/>
                    </a:lnTo>
                    <a:lnTo>
                      <a:pt x="62" y="294"/>
                    </a:lnTo>
                    <a:lnTo>
                      <a:pt x="63" y="292"/>
                    </a:lnTo>
                    <a:lnTo>
                      <a:pt x="63" y="294"/>
                    </a:lnTo>
                    <a:lnTo>
                      <a:pt x="63" y="287"/>
                    </a:lnTo>
                    <a:lnTo>
                      <a:pt x="62" y="288"/>
                    </a:lnTo>
                    <a:lnTo>
                      <a:pt x="62" y="286"/>
                    </a:lnTo>
                    <a:lnTo>
                      <a:pt x="62" y="282"/>
                    </a:lnTo>
                    <a:lnTo>
                      <a:pt x="63" y="282"/>
                    </a:lnTo>
                    <a:lnTo>
                      <a:pt x="65" y="284"/>
                    </a:lnTo>
                    <a:lnTo>
                      <a:pt x="65" y="279"/>
                    </a:lnTo>
                    <a:lnTo>
                      <a:pt x="65" y="278"/>
                    </a:lnTo>
                    <a:lnTo>
                      <a:pt x="68" y="280"/>
                    </a:lnTo>
                    <a:lnTo>
                      <a:pt x="68" y="276"/>
                    </a:lnTo>
                    <a:lnTo>
                      <a:pt x="67" y="276"/>
                    </a:lnTo>
                    <a:lnTo>
                      <a:pt x="68" y="274"/>
                    </a:lnTo>
                    <a:lnTo>
                      <a:pt x="69" y="274"/>
                    </a:lnTo>
                    <a:lnTo>
                      <a:pt x="70" y="276"/>
                    </a:lnTo>
                    <a:lnTo>
                      <a:pt x="70" y="264"/>
                    </a:lnTo>
                    <a:lnTo>
                      <a:pt x="68" y="264"/>
                    </a:lnTo>
                    <a:lnTo>
                      <a:pt x="68" y="262"/>
                    </a:lnTo>
                    <a:lnTo>
                      <a:pt x="69" y="262"/>
                    </a:lnTo>
                    <a:lnTo>
                      <a:pt x="70" y="264"/>
                    </a:lnTo>
                    <a:lnTo>
                      <a:pt x="70" y="231"/>
                    </a:lnTo>
                    <a:lnTo>
                      <a:pt x="70" y="232"/>
                    </a:lnTo>
                    <a:lnTo>
                      <a:pt x="68" y="232"/>
                    </a:lnTo>
                    <a:lnTo>
                      <a:pt x="68" y="231"/>
                    </a:lnTo>
                    <a:lnTo>
                      <a:pt x="68" y="254"/>
                    </a:lnTo>
                    <a:lnTo>
                      <a:pt x="67" y="256"/>
                    </a:lnTo>
                    <a:lnTo>
                      <a:pt x="67" y="276"/>
                    </a:lnTo>
                    <a:lnTo>
                      <a:pt x="66" y="278"/>
                    </a:lnTo>
                    <a:lnTo>
                      <a:pt x="65" y="276"/>
                    </a:lnTo>
                    <a:lnTo>
                      <a:pt x="66" y="274"/>
                    </a:lnTo>
                    <a:lnTo>
                      <a:pt x="67" y="276"/>
                    </a:lnTo>
                    <a:lnTo>
                      <a:pt x="67" y="256"/>
                    </a:lnTo>
                    <a:lnTo>
                      <a:pt x="66" y="254"/>
                    </a:lnTo>
                    <a:lnTo>
                      <a:pt x="68" y="254"/>
                    </a:lnTo>
                    <a:lnTo>
                      <a:pt x="68" y="231"/>
                    </a:lnTo>
                    <a:lnTo>
                      <a:pt x="68" y="244"/>
                    </a:lnTo>
                    <a:lnTo>
                      <a:pt x="68" y="246"/>
                    </a:lnTo>
                    <a:lnTo>
                      <a:pt x="67" y="244"/>
                    </a:lnTo>
                    <a:lnTo>
                      <a:pt x="68" y="244"/>
                    </a:lnTo>
                    <a:lnTo>
                      <a:pt x="68" y="231"/>
                    </a:lnTo>
                    <a:lnTo>
                      <a:pt x="68" y="230"/>
                    </a:lnTo>
                    <a:lnTo>
                      <a:pt x="70" y="230"/>
                    </a:lnTo>
                    <a:lnTo>
                      <a:pt x="70" y="226"/>
                    </a:lnTo>
                    <a:lnTo>
                      <a:pt x="68" y="224"/>
                    </a:lnTo>
                    <a:lnTo>
                      <a:pt x="68" y="222"/>
                    </a:lnTo>
                    <a:lnTo>
                      <a:pt x="70" y="222"/>
                    </a:lnTo>
                    <a:lnTo>
                      <a:pt x="71" y="224"/>
                    </a:lnTo>
                    <a:lnTo>
                      <a:pt x="72" y="224"/>
                    </a:lnTo>
                    <a:lnTo>
                      <a:pt x="73" y="226"/>
                    </a:lnTo>
                    <a:lnTo>
                      <a:pt x="73" y="185"/>
                    </a:lnTo>
                    <a:lnTo>
                      <a:pt x="72" y="186"/>
                    </a:lnTo>
                    <a:lnTo>
                      <a:pt x="71" y="184"/>
                    </a:lnTo>
                    <a:lnTo>
                      <a:pt x="72" y="182"/>
                    </a:lnTo>
                    <a:lnTo>
                      <a:pt x="74" y="184"/>
                    </a:lnTo>
                    <a:lnTo>
                      <a:pt x="74" y="172"/>
                    </a:lnTo>
                    <a:lnTo>
                      <a:pt x="74" y="170"/>
                    </a:lnTo>
                    <a:lnTo>
                      <a:pt x="77" y="170"/>
                    </a:lnTo>
                    <a:lnTo>
                      <a:pt x="78" y="172"/>
                    </a:lnTo>
                    <a:lnTo>
                      <a:pt x="79" y="174"/>
                    </a:lnTo>
                    <a:lnTo>
                      <a:pt x="79" y="112"/>
                    </a:lnTo>
                    <a:lnTo>
                      <a:pt x="79" y="113"/>
                    </a:lnTo>
                    <a:lnTo>
                      <a:pt x="79" y="122"/>
                    </a:lnTo>
                    <a:lnTo>
                      <a:pt x="78" y="124"/>
                    </a:lnTo>
                    <a:lnTo>
                      <a:pt x="77" y="124"/>
                    </a:lnTo>
                    <a:lnTo>
                      <a:pt x="78" y="122"/>
                    </a:lnTo>
                    <a:lnTo>
                      <a:pt x="79" y="122"/>
                    </a:lnTo>
                    <a:lnTo>
                      <a:pt x="79" y="113"/>
                    </a:lnTo>
                    <a:lnTo>
                      <a:pt x="78" y="114"/>
                    </a:lnTo>
                    <a:lnTo>
                      <a:pt x="77" y="112"/>
                    </a:lnTo>
                    <a:lnTo>
                      <a:pt x="79" y="112"/>
                    </a:lnTo>
                    <a:lnTo>
                      <a:pt x="79" y="106"/>
                    </a:lnTo>
                    <a:lnTo>
                      <a:pt x="78" y="106"/>
                    </a:lnTo>
                    <a:lnTo>
                      <a:pt x="78" y="104"/>
                    </a:lnTo>
                    <a:lnTo>
                      <a:pt x="80" y="100"/>
                    </a:lnTo>
                    <a:lnTo>
                      <a:pt x="78" y="100"/>
                    </a:lnTo>
                    <a:lnTo>
                      <a:pt x="79" y="98"/>
                    </a:lnTo>
                    <a:lnTo>
                      <a:pt x="84" y="98"/>
                    </a:lnTo>
                    <a:lnTo>
                      <a:pt x="84" y="100"/>
                    </a:lnTo>
                    <a:lnTo>
                      <a:pt x="85" y="98"/>
                    </a:lnTo>
                    <a:lnTo>
                      <a:pt x="86" y="100"/>
                    </a:lnTo>
                    <a:lnTo>
                      <a:pt x="86" y="92"/>
                    </a:lnTo>
                    <a:lnTo>
                      <a:pt x="85" y="92"/>
                    </a:lnTo>
                    <a:lnTo>
                      <a:pt x="89" y="88"/>
                    </a:lnTo>
                    <a:lnTo>
                      <a:pt x="90" y="88"/>
                    </a:lnTo>
                    <a:lnTo>
                      <a:pt x="90" y="72"/>
                    </a:lnTo>
                    <a:lnTo>
                      <a:pt x="88" y="72"/>
                    </a:lnTo>
                    <a:lnTo>
                      <a:pt x="88" y="74"/>
                    </a:lnTo>
                    <a:lnTo>
                      <a:pt x="88" y="76"/>
                    </a:lnTo>
                    <a:lnTo>
                      <a:pt x="88" y="78"/>
                    </a:lnTo>
                    <a:lnTo>
                      <a:pt x="87" y="80"/>
                    </a:lnTo>
                    <a:lnTo>
                      <a:pt x="87" y="86"/>
                    </a:lnTo>
                    <a:lnTo>
                      <a:pt x="87" y="88"/>
                    </a:lnTo>
                    <a:lnTo>
                      <a:pt x="85" y="86"/>
                    </a:lnTo>
                    <a:lnTo>
                      <a:pt x="87" y="86"/>
                    </a:lnTo>
                    <a:lnTo>
                      <a:pt x="87" y="80"/>
                    </a:lnTo>
                    <a:lnTo>
                      <a:pt x="85" y="80"/>
                    </a:lnTo>
                    <a:lnTo>
                      <a:pt x="86" y="78"/>
                    </a:lnTo>
                    <a:lnTo>
                      <a:pt x="88" y="78"/>
                    </a:lnTo>
                    <a:lnTo>
                      <a:pt x="88" y="76"/>
                    </a:lnTo>
                    <a:lnTo>
                      <a:pt x="85" y="76"/>
                    </a:lnTo>
                    <a:lnTo>
                      <a:pt x="85" y="94"/>
                    </a:lnTo>
                    <a:lnTo>
                      <a:pt x="84" y="94"/>
                    </a:lnTo>
                    <a:lnTo>
                      <a:pt x="84" y="92"/>
                    </a:lnTo>
                    <a:lnTo>
                      <a:pt x="85" y="92"/>
                    </a:lnTo>
                    <a:lnTo>
                      <a:pt x="85" y="94"/>
                    </a:lnTo>
                    <a:lnTo>
                      <a:pt x="85" y="76"/>
                    </a:lnTo>
                    <a:lnTo>
                      <a:pt x="84" y="76"/>
                    </a:lnTo>
                    <a:lnTo>
                      <a:pt x="84" y="82"/>
                    </a:lnTo>
                    <a:lnTo>
                      <a:pt x="84" y="84"/>
                    </a:lnTo>
                    <a:lnTo>
                      <a:pt x="82" y="84"/>
                    </a:lnTo>
                    <a:lnTo>
                      <a:pt x="82" y="92"/>
                    </a:lnTo>
                    <a:lnTo>
                      <a:pt x="82" y="96"/>
                    </a:lnTo>
                    <a:lnTo>
                      <a:pt x="81" y="96"/>
                    </a:lnTo>
                    <a:lnTo>
                      <a:pt x="81" y="94"/>
                    </a:lnTo>
                    <a:lnTo>
                      <a:pt x="82" y="96"/>
                    </a:lnTo>
                    <a:lnTo>
                      <a:pt x="82" y="92"/>
                    </a:lnTo>
                    <a:lnTo>
                      <a:pt x="80" y="92"/>
                    </a:lnTo>
                    <a:lnTo>
                      <a:pt x="82" y="90"/>
                    </a:lnTo>
                    <a:lnTo>
                      <a:pt x="82" y="92"/>
                    </a:lnTo>
                    <a:lnTo>
                      <a:pt x="82" y="84"/>
                    </a:lnTo>
                    <a:lnTo>
                      <a:pt x="82" y="82"/>
                    </a:lnTo>
                    <a:lnTo>
                      <a:pt x="84" y="82"/>
                    </a:lnTo>
                    <a:lnTo>
                      <a:pt x="84" y="76"/>
                    </a:lnTo>
                    <a:lnTo>
                      <a:pt x="82" y="76"/>
                    </a:lnTo>
                    <a:lnTo>
                      <a:pt x="82" y="74"/>
                    </a:lnTo>
                    <a:lnTo>
                      <a:pt x="84" y="74"/>
                    </a:lnTo>
                    <a:lnTo>
                      <a:pt x="85" y="76"/>
                    </a:lnTo>
                    <a:lnTo>
                      <a:pt x="85" y="74"/>
                    </a:lnTo>
                    <a:lnTo>
                      <a:pt x="88" y="74"/>
                    </a:lnTo>
                    <a:lnTo>
                      <a:pt x="88" y="72"/>
                    </a:lnTo>
                    <a:lnTo>
                      <a:pt x="83" y="72"/>
                    </a:lnTo>
                    <a:lnTo>
                      <a:pt x="83" y="70"/>
                    </a:lnTo>
                    <a:lnTo>
                      <a:pt x="87" y="70"/>
                    </a:lnTo>
                    <a:lnTo>
                      <a:pt x="89" y="68"/>
                    </a:lnTo>
                    <a:lnTo>
                      <a:pt x="90" y="72"/>
                    </a:lnTo>
                    <a:lnTo>
                      <a:pt x="90" y="2"/>
                    </a:lnTo>
                    <a:lnTo>
                      <a:pt x="90" y="46"/>
                    </a:lnTo>
                    <a:lnTo>
                      <a:pt x="90" y="48"/>
                    </a:lnTo>
                    <a:lnTo>
                      <a:pt x="89" y="48"/>
                    </a:lnTo>
                    <a:lnTo>
                      <a:pt x="88" y="50"/>
                    </a:lnTo>
                    <a:lnTo>
                      <a:pt x="88" y="66"/>
                    </a:lnTo>
                    <a:lnTo>
                      <a:pt x="88" y="68"/>
                    </a:lnTo>
                    <a:lnTo>
                      <a:pt x="85" y="68"/>
                    </a:lnTo>
                    <a:lnTo>
                      <a:pt x="86" y="66"/>
                    </a:lnTo>
                    <a:lnTo>
                      <a:pt x="88" y="66"/>
                    </a:lnTo>
                    <a:lnTo>
                      <a:pt x="88" y="50"/>
                    </a:lnTo>
                    <a:lnTo>
                      <a:pt x="86" y="48"/>
                    </a:lnTo>
                    <a:lnTo>
                      <a:pt x="87" y="46"/>
                    </a:lnTo>
                    <a:lnTo>
                      <a:pt x="90" y="46"/>
                    </a:lnTo>
                    <a:lnTo>
                      <a:pt x="90" y="2"/>
                    </a:lnTo>
                    <a:lnTo>
                      <a:pt x="89" y="2"/>
                    </a:lnTo>
                    <a:lnTo>
                      <a:pt x="89" y="8"/>
                    </a:lnTo>
                    <a:lnTo>
                      <a:pt x="88" y="12"/>
                    </a:lnTo>
                    <a:lnTo>
                      <a:pt x="87" y="12"/>
                    </a:lnTo>
                    <a:lnTo>
                      <a:pt x="87" y="38"/>
                    </a:lnTo>
                    <a:lnTo>
                      <a:pt x="87" y="40"/>
                    </a:lnTo>
                    <a:lnTo>
                      <a:pt x="86" y="38"/>
                    </a:lnTo>
                    <a:lnTo>
                      <a:pt x="87" y="38"/>
                    </a:lnTo>
                    <a:lnTo>
                      <a:pt x="87" y="12"/>
                    </a:lnTo>
                    <a:lnTo>
                      <a:pt x="86" y="11"/>
                    </a:lnTo>
                    <a:lnTo>
                      <a:pt x="86" y="44"/>
                    </a:lnTo>
                    <a:lnTo>
                      <a:pt x="85" y="46"/>
                    </a:lnTo>
                    <a:lnTo>
                      <a:pt x="84" y="44"/>
                    </a:lnTo>
                    <a:lnTo>
                      <a:pt x="86" y="44"/>
                    </a:lnTo>
                    <a:lnTo>
                      <a:pt x="86" y="11"/>
                    </a:lnTo>
                    <a:lnTo>
                      <a:pt x="85" y="10"/>
                    </a:lnTo>
                    <a:lnTo>
                      <a:pt x="87" y="10"/>
                    </a:lnTo>
                    <a:lnTo>
                      <a:pt x="87" y="8"/>
                    </a:lnTo>
                    <a:lnTo>
                      <a:pt x="89" y="8"/>
                    </a:lnTo>
                    <a:lnTo>
                      <a:pt x="89" y="2"/>
                    </a:lnTo>
                    <a:lnTo>
                      <a:pt x="82" y="2"/>
                    </a:lnTo>
                    <a:lnTo>
                      <a:pt x="82" y="80"/>
                    </a:lnTo>
                    <a:lnTo>
                      <a:pt x="80" y="80"/>
                    </a:lnTo>
                    <a:lnTo>
                      <a:pt x="80" y="86"/>
                    </a:lnTo>
                    <a:lnTo>
                      <a:pt x="80" y="88"/>
                    </a:lnTo>
                    <a:lnTo>
                      <a:pt x="79" y="88"/>
                    </a:lnTo>
                    <a:lnTo>
                      <a:pt x="79" y="92"/>
                    </a:lnTo>
                    <a:lnTo>
                      <a:pt x="79" y="94"/>
                    </a:lnTo>
                    <a:lnTo>
                      <a:pt x="77" y="94"/>
                    </a:lnTo>
                    <a:lnTo>
                      <a:pt x="77" y="92"/>
                    </a:lnTo>
                    <a:lnTo>
                      <a:pt x="79" y="92"/>
                    </a:lnTo>
                    <a:lnTo>
                      <a:pt x="79" y="88"/>
                    </a:lnTo>
                    <a:lnTo>
                      <a:pt x="78" y="88"/>
                    </a:lnTo>
                    <a:lnTo>
                      <a:pt x="78" y="86"/>
                    </a:lnTo>
                    <a:lnTo>
                      <a:pt x="77" y="84"/>
                    </a:lnTo>
                    <a:lnTo>
                      <a:pt x="76" y="84"/>
                    </a:lnTo>
                    <a:lnTo>
                      <a:pt x="76" y="124"/>
                    </a:lnTo>
                    <a:lnTo>
                      <a:pt x="76" y="125"/>
                    </a:lnTo>
                    <a:lnTo>
                      <a:pt x="76" y="132"/>
                    </a:lnTo>
                    <a:lnTo>
                      <a:pt x="76" y="144"/>
                    </a:lnTo>
                    <a:lnTo>
                      <a:pt x="76" y="146"/>
                    </a:lnTo>
                    <a:lnTo>
                      <a:pt x="74" y="146"/>
                    </a:lnTo>
                    <a:lnTo>
                      <a:pt x="74" y="144"/>
                    </a:lnTo>
                    <a:lnTo>
                      <a:pt x="76" y="144"/>
                    </a:lnTo>
                    <a:lnTo>
                      <a:pt x="76" y="132"/>
                    </a:lnTo>
                    <a:lnTo>
                      <a:pt x="74" y="132"/>
                    </a:lnTo>
                    <a:lnTo>
                      <a:pt x="74" y="140"/>
                    </a:lnTo>
                    <a:lnTo>
                      <a:pt x="74" y="141"/>
                    </a:lnTo>
                    <a:lnTo>
                      <a:pt x="74" y="158"/>
                    </a:lnTo>
                    <a:lnTo>
                      <a:pt x="74" y="160"/>
                    </a:lnTo>
                    <a:lnTo>
                      <a:pt x="73" y="160"/>
                    </a:lnTo>
                    <a:lnTo>
                      <a:pt x="73" y="158"/>
                    </a:lnTo>
                    <a:lnTo>
                      <a:pt x="74" y="158"/>
                    </a:lnTo>
                    <a:lnTo>
                      <a:pt x="74" y="141"/>
                    </a:lnTo>
                    <a:lnTo>
                      <a:pt x="74" y="142"/>
                    </a:lnTo>
                    <a:lnTo>
                      <a:pt x="73" y="142"/>
                    </a:lnTo>
                    <a:lnTo>
                      <a:pt x="73" y="164"/>
                    </a:lnTo>
                    <a:lnTo>
                      <a:pt x="72" y="166"/>
                    </a:lnTo>
                    <a:lnTo>
                      <a:pt x="71" y="166"/>
                    </a:lnTo>
                    <a:lnTo>
                      <a:pt x="71" y="172"/>
                    </a:lnTo>
                    <a:lnTo>
                      <a:pt x="69" y="172"/>
                    </a:lnTo>
                    <a:lnTo>
                      <a:pt x="70" y="170"/>
                    </a:lnTo>
                    <a:lnTo>
                      <a:pt x="71" y="172"/>
                    </a:lnTo>
                    <a:lnTo>
                      <a:pt x="71" y="166"/>
                    </a:lnTo>
                    <a:lnTo>
                      <a:pt x="70" y="164"/>
                    </a:lnTo>
                    <a:lnTo>
                      <a:pt x="73" y="164"/>
                    </a:lnTo>
                    <a:lnTo>
                      <a:pt x="73" y="142"/>
                    </a:lnTo>
                    <a:lnTo>
                      <a:pt x="72" y="142"/>
                    </a:lnTo>
                    <a:lnTo>
                      <a:pt x="72" y="150"/>
                    </a:lnTo>
                    <a:lnTo>
                      <a:pt x="71" y="152"/>
                    </a:lnTo>
                    <a:lnTo>
                      <a:pt x="69" y="152"/>
                    </a:lnTo>
                    <a:lnTo>
                      <a:pt x="69" y="151"/>
                    </a:lnTo>
                    <a:lnTo>
                      <a:pt x="69" y="220"/>
                    </a:lnTo>
                    <a:lnTo>
                      <a:pt x="67" y="220"/>
                    </a:lnTo>
                    <a:lnTo>
                      <a:pt x="67" y="234"/>
                    </a:lnTo>
                    <a:lnTo>
                      <a:pt x="67" y="236"/>
                    </a:lnTo>
                    <a:lnTo>
                      <a:pt x="66" y="235"/>
                    </a:lnTo>
                    <a:lnTo>
                      <a:pt x="66" y="252"/>
                    </a:lnTo>
                    <a:lnTo>
                      <a:pt x="64" y="252"/>
                    </a:lnTo>
                    <a:lnTo>
                      <a:pt x="64" y="272"/>
                    </a:lnTo>
                    <a:lnTo>
                      <a:pt x="63" y="272"/>
                    </a:lnTo>
                    <a:lnTo>
                      <a:pt x="61" y="270"/>
                    </a:lnTo>
                    <a:lnTo>
                      <a:pt x="64" y="270"/>
                    </a:lnTo>
                    <a:lnTo>
                      <a:pt x="64" y="272"/>
                    </a:lnTo>
                    <a:lnTo>
                      <a:pt x="64" y="252"/>
                    </a:lnTo>
                    <a:lnTo>
                      <a:pt x="63" y="250"/>
                    </a:lnTo>
                    <a:lnTo>
                      <a:pt x="63" y="256"/>
                    </a:lnTo>
                    <a:lnTo>
                      <a:pt x="63" y="258"/>
                    </a:lnTo>
                    <a:lnTo>
                      <a:pt x="62" y="256"/>
                    </a:lnTo>
                    <a:lnTo>
                      <a:pt x="63" y="254"/>
                    </a:lnTo>
                    <a:lnTo>
                      <a:pt x="63" y="256"/>
                    </a:lnTo>
                    <a:lnTo>
                      <a:pt x="63" y="250"/>
                    </a:lnTo>
                    <a:lnTo>
                      <a:pt x="62" y="252"/>
                    </a:lnTo>
                    <a:lnTo>
                      <a:pt x="61" y="252"/>
                    </a:lnTo>
                    <a:lnTo>
                      <a:pt x="61" y="268"/>
                    </a:lnTo>
                    <a:lnTo>
                      <a:pt x="61" y="274"/>
                    </a:lnTo>
                    <a:lnTo>
                      <a:pt x="61" y="276"/>
                    </a:lnTo>
                    <a:lnTo>
                      <a:pt x="60" y="276"/>
                    </a:lnTo>
                    <a:lnTo>
                      <a:pt x="60" y="294"/>
                    </a:lnTo>
                    <a:lnTo>
                      <a:pt x="58" y="296"/>
                    </a:lnTo>
                    <a:lnTo>
                      <a:pt x="55" y="296"/>
                    </a:lnTo>
                    <a:lnTo>
                      <a:pt x="55" y="300"/>
                    </a:lnTo>
                    <a:lnTo>
                      <a:pt x="52" y="302"/>
                    </a:lnTo>
                    <a:lnTo>
                      <a:pt x="52" y="298"/>
                    </a:lnTo>
                    <a:lnTo>
                      <a:pt x="54" y="300"/>
                    </a:lnTo>
                    <a:lnTo>
                      <a:pt x="55" y="300"/>
                    </a:lnTo>
                    <a:lnTo>
                      <a:pt x="55" y="296"/>
                    </a:lnTo>
                    <a:lnTo>
                      <a:pt x="55" y="294"/>
                    </a:lnTo>
                    <a:lnTo>
                      <a:pt x="55" y="296"/>
                    </a:lnTo>
                    <a:lnTo>
                      <a:pt x="57" y="294"/>
                    </a:lnTo>
                    <a:lnTo>
                      <a:pt x="57" y="292"/>
                    </a:lnTo>
                    <a:lnTo>
                      <a:pt x="57" y="290"/>
                    </a:lnTo>
                    <a:lnTo>
                      <a:pt x="60" y="290"/>
                    </a:lnTo>
                    <a:lnTo>
                      <a:pt x="57" y="292"/>
                    </a:lnTo>
                    <a:lnTo>
                      <a:pt x="58" y="292"/>
                    </a:lnTo>
                    <a:lnTo>
                      <a:pt x="60" y="294"/>
                    </a:lnTo>
                    <a:lnTo>
                      <a:pt x="60" y="276"/>
                    </a:lnTo>
                    <a:lnTo>
                      <a:pt x="59" y="276"/>
                    </a:lnTo>
                    <a:lnTo>
                      <a:pt x="60" y="274"/>
                    </a:lnTo>
                    <a:lnTo>
                      <a:pt x="61" y="274"/>
                    </a:lnTo>
                    <a:lnTo>
                      <a:pt x="61" y="268"/>
                    </a:lnTo>
                    <a:lnTo>
                      <a:pt x="59" y="268"/>
                    </a:lnTo>
                    <a:lnTo>
                      <a:pt x="59" y="266"/>
                    </a:lnTo>
                    <a:lnTo>
                      <a:pt x="61" y="266"/>
                    </a:lnTo>
                    <a:lnTo>
                      <a:pt x="61" y="268"/>
                    </a:lnTo>
                    <a:lnTo>
                      <a:pt x="61" y="252"/>
                    </a:lnTo>
                    <a:lnTo>
                      <a:pt x="60" y="252"/>
                    </a:lnTo>
                    <a:lnTo>
                      <a:pt x="60" y="260"/>
                    </a:lnTo>
                    <a:lnTo>
                      <a:pt x="59" y="262"/>
                    </a:lnTo>
                    <a:lnTo>
                      <a:pt x="58" y="260"/>
                    </a:lnTo>
                    <a:lnTo>
                      <a:pt x="60" y="260"/>
                    </a:lnTo>
                    <a:lnTo>
                      <a:pt x="60" y="252"/>
                    </a:lnTo>
                    <a:lnTo>
                      <a:pt x="59" y="252"/>
                    </a:lnTo>
                    <a:lnTo>
                      <a:pt x="60" y="250"/>
                    </a:lnTo>
                    <a:lnTo>
                      <a:pt x="62" y="250"/>
                    </a:lnTo>
                    <a:lnTo>
                      <a:pt x="62" y="248"/>
                    </a:lnTo>
                    <a:lnTo>
                      <a:pt x="64" y="248"/>
                    </a:lnTo>
                    <a:lnTo>
                      <a:pt x="64" y="250"/>
                    </a:lnTo>
                    <a:lnTo>
                      <a:pt x="66" y="250"/>
                    </a:lnTo>
                    <a:lnTo>
                      <a:pt x="66" y="252"/>
                    </a:lnTo>
                    <a:lnTo>
                      <a:pt x="66" y="235"/>
                    </a:lnTo>
                    <a:lnTo>
                      <a:pt x="66" y="234"/>
                    </a:lnTo>
                    <a:lnTo>
                      <a:pt x="66" y="232"/>
                    </a:lnTo>
                    <a:lnTo>
                      <a:pt x="67" y="232"/>
                    </a:lnTo>
                    <a:lnTo>
                      <a:pt x="67" y="234"/>
                    </a:lnTo>
                    <a:lnTo>
                      <a:pt x="67" y="220"/>
                    </a:lnTo>
                    <a:lnTo>
                      <a:pt x="66" y="220"/>
                    </a:lnTo>
                    <a:lnTo>
                      <a:pt x="66" y="218"/>
                    </a:lnTo>
                    <a:lnTo>
                      <a:pt x="68" y="218"/>
                    </a:lnTo>
                    <a:lnTo>
                      <a:pt x="69" y="220"/>
                    </a:lnTo>
                    <a:lnTo>
                      <a:pt x="69" y="151"/>
                    </a:lnTo>
                    <a:lnTo>
                      <a:pt x="68" y="150"/>
                    </a:lnTo>
                    <a:lnTo>
                      <a:pt x="69" y="148"/>
                    </a:lnTo>
                    <a:lnTo>
                      <a:pt x="68" y="148"/>
                    </a:lnTo>
                    <a:lnTo>
                      <a:pt x="68" y="196"/>
                    </a:lnTo>
                    <a:lnTo>
                      <a:pt x="67" y="198"/>
                    </a:lnTo>
                    <a:lnTo>
                      <a:pt x="66" y="196"/>
                    </a:lnTo>
                    <a:lnTo>
                      <a:pt x="68" y="196"/>
                    </a:lnTo>
                    <a:lnTo>
                      <a:pt x="68" y="148"/>
                    </a:lnTo>
                    <a:lnTo>
                      <a:pt x="67" y="147"/>
                    </a:lnTo>
                    <a:lnTo>
                      <a:pt x="67" y="150"/>
                    </a:lnTo>
                    <a:lnTo>
                      <a:pt x="67" y="151"/>
                    </a:lnTo>
                    <a:lnTo>
                      <a:pt x="67" y="156"/>
                    </a:lnTo>
                    <a:lnTo>
                      <a:pt x="66" y="156"/>
                    </a:lnTo>
                    <a:lnTo>
                      <a:pt x="66" y="194"/>
                    </a:lnTo>
                    <a:lnTo>
                      <a:pt x="65" y="194"/>
                    </a:lnTo>
                    <a:lnTo>
                      <a:pt x="65" y="206"/>
                    </a:lnTo>
                    <a:lnTo>
                      <a:pt x="64" y="206"/>
                    </a:lnTo>
                    <a:lnTo>
                      <a:pt x="64" y="207"/>
                    </a:lnTo>
                    <a:lnTo>
                      <a:pt x="64" y="236"/>
                    </a:lnTo>
                    <a:lnTo>
                      <a:pt x="62" y="238"/>
                    </a:lnTo>
                    <a:lnTo>
                      <a:pt x="60" y="238"/>
                    </a:lnTo>
                    <a:lnTo>
                      <a:pt x="61" y="236"/>
                    </a:lnTo>
                    <a:lnTo>
                      <a:pt x="61" y="234"/>
                    </a:lnTo>
                    <a:lnTo>
                      <a:pt x="63" y="234"/>
                    </a:lnTo>
                    <a:lnTo>
                      <a:pt x="63" y="236"/>
                    </a:lnTo>
                    <a:lnTo>
                      <a:pt x="64" y="236"/>
                    </a:lnTo>
                    <a:lnTo>
                      <a:pt x="64" y="207"/>
                    </a:lnTo>
                    <a:lnTo>
                      <a:pt x="64" y="220"/>
                    </a:lnTo>
                    <a:lnTo>
                      <a:pt x="63" y="220"/>
                    </a:lnTo>
                    <a:lnTo>
                      <a:pt x="64" y="222"/>
                    </a:lnTo>
                    <a:lnTo>
                      <a:pt x="62" y="222"/>
                    </a:lnTo>
                    <a:lnTo>
                      <a:pt x="63" y="220"/>
                    </a:lnTo>
                    <a:lnTo>
                      <a:pt x="63" y="218"/>
                    </a:lnTo>
                    <a:lnTo>
                      <a:pt x="64" y="218"/>
                    </a:lnTo>
                    <a:lnTo>
                      <a:pt x="64" y="220"/>
                    </a:lnTo>
                    <a:lnTo>
                      <a:pt x="64" y="207"/>
                    </a:lnTo>
                    <a:lnTo>
                      <a:pt x="63" y="208"/>
                    </a:lnTo>
                    <a:lnTo>
                      <a:pt x="62" y="206"/>
                    </a:lnTo>
                    <a:lnTo>
                      <a:pt x="62" y="212"/>
                    </a:lnTo>
                    <a:lnTo>
                      <a:pt x="61" y="212"/>
                    </a:lnTo>
                    <a:lnTo>
                      <a:pt x="60" y="214"/>
                    </a:lnTo>
                    <a:lnTo>
                      <a:pt x="60" y="246"/>
                    </a:lnTo>
                    <a:lnTo>
                      <a:pt x="58" y="248"/>
                    </a:lnTo>
                    <a:lnTo>
                      <a:pt x="58" y="246"/>
                    </a:lnTo>
                    <a:lnTo>
                      <a:pt x="60" y="246"/>
                    </a:lnTo>
                    <a:lnTo>
                      <a:pt x="60" y="214"/>
                    </a:lnTo>
                    <a:lnTo>
                      <a:pt x="59" y="214"/>
                    </a:lnTo>
                    <a:lnTo>
                      <a:pt x="59" y="220"/>
                    </a:lnTo>
                    <a:lnTo>
                      <a:pt x="59" y="224"/>
                    </a:lnTo>
                    <a:lnTo>
                      <a:pt x="58" y="226"/>
                    </a:lnTo>
                    <a:lnTo>
                      <a:pt x="58" y="240"/>
                    </a:lnTo>
                    <a:lnTo>
                      <a:pt x="57" y="242"/>
                    </a:lnTo>
                    <a:lnTo>
                      <a:pt x="57" y="244"/>
                    </a:lnTo>
                    <a:lnTo>
                      <a:pt x="57" y="242"/>
                    </a:lnTo>
                    <a:lnTo>
                      <a:pt x="56" y="244"/>
                    </a:lnTo>
                    <a:lnTo>
                      <a:pt x="56" y="288"/>
                    </a:lnTo>
                    <a:lnTo>
                      <a:pt x="55" y="288"/>
                    </a:lnTo>
                    <a:lnTo>
                      <a:pt x="56" y="286"/>
                    </a:lnTo>
                    <a:lnTo>
                      <a:pt x="56" y="288"/>
                    </a:lnTo>
                    <a:lnTo>
                      <a:pt x="56" y="244"/>
                    </a:lnTo>
                    <a:lnTo>
                      <a:pt x="56" y="254"/>
                    </a:lnTo>
                    <a:lnTo>
                      <a:pt x="55" y="256"/>
                    </a:lnTo>
                    <a:lnTo>
                      <a:pt x="55" y="282"/>
                    </a:lnTo>
                    <a:lnTo>
                      <a:pt x="54" y="282"/>
                    </a:lnTo>
                    <a:lnTo>
                      <a:pt x="54" y="284"/>
                    </a:lnTo>
                    <a:lnTo>
                      <a:pt x="53" y="286"/>
                    </a:lnTo>
                    <a:lnTo>
                      <a:pt x="53" y="294"/>
                    </a:lnTo>
                    <a:lnTo>
                      <a:pt x="52" y="296"/>
                    </a:lnTo>
                    <a:lnTo>
                      <a:pt x="51" y="295"/>
                    </a:lnTo>
                    <a:lnTo>
                      <a:pt x="51" y="316"/>
                    </a:lnTo>
                    <a:lnTo>
                      <a:pt x="51" y="318"/>
                    </a:lnTo>
                    <a:lnTo>
                      <a:pt x="51" y="320"/>
                    </a:lnTo>
                    <a:lnTo>
                      <a:pt x="50" y="320"/>
                    </a:lnTo>
                    <a:lnTo>
                      <a:pt x="50" y="340"/>
                    </a:lnTo>
                    <a:lnTo>
                      <a:pt x="48" y="340"/>
                    </a:lnTo>
                    <a:lnTo>
                      <a:pt x="48" y="341"/>
                    </a:lnTo>
                    <a:lnTo>
                      <a:pt x="48" y="348"/>
                    </a:lnTo>
                    <a:lnTo>
                      <a:pt x="48" y="350"/>
                    </a:lnTo>
                    <a:lnTo>
                      <a:pt x="48" y="358"/>
                    </a:lnTo>
                    <a:lnTo>
                      <a:pt x="47" y="360"/>
                    </a:lnTo>
                    <a:lnTo>
                      <a:pt x="47" y="374"/>
                    </a:lnTo>
                    <a:lnTo>
                      <a:pt x="46" y="376"/>
                    </a:lnTo>
                    <a:lnTo>
                      <a:pt x="46" y="380"/>
                    </a:lnTo>
                    <a:lnTo>
                      <a:pt x="46" y="382"/>
                    </a:lnTo>
                    <a:lnTo>
                      <a:pt x="45" y="382"/>
                    </a:lnTo>
                    <a:lnTo>
                      <a:pt x="45" y="396"/>
                    </a:lnTo>
                    <a:lnTo>
                      <a:pt x="44" y="398"/>
                    </a:lnTo>
                    <a:lnTo>
                      <a:pt x="43" y="396"/>
                    </a:lnTo>
                    <a:lnTo>
                      <a:pt x="44" y="396"/>
                    </a:lnTo>
                    <a:lnTo>
                      <a:pt x="44" y="394"/>
                    </a:lnTo>
                    <a:lnTo>
                      <a:pt x="45" y="394"/>
                    </a:lnTo>
                    <a:lnTo>
                      <a:pt x="45" y="396"/>
                    </a:lnTo>
                    <a:lnTo>
                      <a:pt x="45" y="382"/>
                    </a:lnTo>
                    <a:lnTo>
                      <a:pt x="45" y="380"/>
                    </a:lnTo>
                    <a:lnTo>
                      <a:pt x="46" y="380"/>
                    </a:lnTo>
                    <a:lnTo>
                      <a:pt x="46" y="376"/>
                    </a:lnTo>
                    <a:lnTo>
                      <a:pt x="44" y="376"/>
                    </a:lnTo>
                    <a:lnTo>
                      <a:pt x="43" y="374"/>
                    </a:lnTo>
                    <a:lnTo>
                      <a:pt x="47" y="374"/>
                    </a:lnTo>
                    <a:lnTo>
                      <a:pt x="47" y="360"/>
                    </a:lnTo>
                    <a:lnTo>
                      <a:pt x="47" y="358"/>
                    </a:lnTo>
                    <a:lnTo>
                      <a:pt x="48" y="358"/>
                    </a:lnTo>
                    <a:lnTo>
                      <a:pt x="48" y="350"/>
                    </a:lnTo>
                    <a:lnTo>
                      <a:pt x="47" y="352"/>
                    </a:lnTo>
                    <a:lnTo>
                      <a:pt x="45" y="350"/>
                    </a:lnTo>
                    <a:lnTo>
                      <a:pt x="46" y="348"/>
                    </a:lnTo>
                    <a:lnTo>
                      <a:pt x="46" y="346"/>
                    </a:lnTo>
                    <a:lnTo>
                      <a:pt x="48" y="348"/>
                    </a:lnTo>
                    <a:lnTo>
                      <a:pt x="48" y="341"/>
                    </a:lnTo>
                    <a:lnTo>
                      <a:pt x="48" y="342"/>
                    </a:lnTo>
                    <a:lnTo>
                      <a:pt x="45" y="342"/>
                    </a:lnTo>
                    <a:lnTo>
                      <a:pt x="45" y="340"/>
                    </a:lnTo>
                    <a:lnTo>
                      <a:pt x="46" y="338"/>
                    </a:lnTo>
                    <a:lnTo>
                      <a:pt x="47" y="340"/>
                    </a:lnTo>
                    <a:lnTo>
                      <a:pt x="49" y="338"/>
                    </a:lnTo>
                    <a:lnTo>
                      <a:pt x="50" y="338"/>
                    </a:lnTo>
                    <a:lnTo>
                      <a:pt x="50" y="340"/>
                    </a:lnTo>
                    <a:lnTo>
                      <a:pt x="50" y="320"/>
                    </a:lnTo>
                    <a:lnTo>
                      <a:pt x="49" y="319"/>
                    </a:lnTo>
                    <a:lnTo>
                      <a:pt x="49" y="336"/>
                    </a:lnTo>
                    <a:lnTo>
                      <a:pt x="48" y="336"/>
                    </a:lnTo>
                    <a:lnTo>
                      <a:pt x="46" y="336"/>
                    </a:lnTo>
                    <a:lnTo>
                      <a:pt x="44" y="334"/>
                    </a:lnTo>
                    <a:lnTo>
                      <a:pt x="43" y="336"/>
                    </a:lnTo>
                    <a:lnTo>
                      <a:pt x="43" y="335"/>
                    </a:lnTo>
                    <a:lnTo>
                      <a:pt x="43" y="374"/>
                    </a:lnTo>
                    <a:lnTo>
                      <a:pt x="42" y="376"/>
                    </a:lnTo>
                    <a:lnTo>
                      <a:pt x="41" y="374"/>
                    </a:lnTo>
                    <a:lnTo>
                      <a:pt x="40" y="376"/>
                    </a:lnTo>
                    <a:lnTo>
                      <a:pt x="40" y="374"/>
                    </a:lnTo>
                    <a:lnTo>
                      <a:pt x="41" y="374"/>
                    </a:lnTo>
                    <a:lnTo>
                      <a:pt x="43" y="374"/>
                    </a:lnTo>
                    <a:lnTo>
                      <a:pt x="43" y="335"/>
                    </a:lnTo>
                    <a:lnTo>
                      <a:pt x="43" y="342"/>
                    </a:lnTo>
                    <a:lnTo>
                      <a:pt x="42" y="342"/>
                    </a:lnTo>
                    <a:lnTo>
                      <a:pt x="42" y="370"/>
                    </a:lnTo>
                    <a:lnTo>
                      <a:pt x="41" y="372"/>
                    </a:lnTo>
                    <a:lnTo>
                      <a:pt x="41" y="370"/>
                    </a:lnTo>
                    <a:lnTo>
                      <a:pt x="42" y="370"/>
                    </a:lnTo>
                    <a:lnTo>
                      <a:pt x="42" y="342"/>
                    </a:lnTo>
                    <a:lnTo>
                      <a:pt x="41" y="342"/>
                    </a:lnTo>
                    <a:lnTo>
                      <a:pt x="41" y="364"/>
                    </a:lnTo>
                    <a:lnTo>
                      <a:pt x="41" y="366"/>
                    </a:lnTo>
                    <a:lnTo>
                      <a:pt x="40" y="364"/>
                    </a:lnTo>
                    <a:lnTo>
                      <a:pt x="41" y="364"/>
                    </a:lnTo>
                    <a:lnTo>
                      <a:pt x="41" y="342"/>
                    </a:lnTo>
                    <a:lnTo>
                      <a:pt x="40" y="340"/>
                    </a:lnTo>
                    <a:lnTo>
                      <a:pt x="40" y="338"/>
                    </a:lnTo>
                    <a:lnTo>
                      <a:pt x="41" y="336"/>
                    </a:lnTo>
                    <a:lnTo>
                      <a:pt x="43" y="338"/>
                    </a:lnTo>
                    <a:lnTo>
                      <a:pt x="43" y="340"/>
                    </a:lnTo>
                    <a:lnTo>
                      <a:pt x="43" y="342"/>
                    </a:lnTo>
                    <a:lnTo>
                      <a:pt x="43" y="335"/>
                    </a:lnTo>
                    <a:lnTo>
                      <a:pt x="43" y="334"/>
                    </a:lnTo>
                    <a:lnTo>
                      <a:pt x="44" y="334"/>
                    </a:lnTo>
                    <a:lnTo>
                      <a:pt x="48" y="334"/>
                    </a:lnTo>
                    <a:lnTo>
                      <a:pt x="48" y="336"/>
                    </a:lnTo>
                    <a:lnTo>
                      <a:pt x="48" y="334"/>
                    </a:lnTo>
                    <a:lnTo>
                      <a:pt x="49" y="336"/>
                    </a:lnTo>
                    <a:lnTo>
                      <a:pt x="49" y="319"/>
                    </a:lnTo>
                    <a:lnTo>
                      <a:pt x="49" y="318"/>
                    </a:lnTo>
                    <a:lnTo>
                      <a:pt x="48" y="318"/>
                    </a:lnTo>
                    <a:lnTo>
                      <a:pt x="46" y="320"/>
                    </a:lnTo>
                    <a:lnTo>
                      <a:pt x="46" y="319"/>
                    </a:lnTo>
                    <a:lnTo>
                      <a:pt x="46" y="322"/>
                    </a:lnTo>
                    <a:lnTo>
                      <a:pt x="45" y="322"/>
                    </a:lnTo>
                    <a:lnTo>
                      <a:pt x="45" y="326"/>
                    </a:lnTo>
                    <a:lnTo>
                      <a:pt x="45" y="328"/>
                    </a:lnTo>
                    <a:lnTo>
                      <a:pt x="43" y="328"/>
                    </a:lnTo>
                    <a:lnTo>
                      <a:pt x="44" y="330"/>
                    </a:lnTo>
                    <a:lnTo>
                      <a:pt x="43" y="330"/>
                    </a:lnTo>
                    <a:lnTo>
                      <a:pt x="43" y="328"/>
                    </a:lnTo>
                    <a:lnTo>
                      <a:pt x="42" y="328"/>
                    </a:lnTo>
                    <a:lnTo>
                      <a:pt x="42" y="327"/>
                    </a:lnTo>
                    <a:lnTo>
                      <a:pt x="42" y="332"/>
                    </a:lnTo>
                    <a:lnTo>
                      <a:pt x="42" y="334"/>
                    </a:lnTo>
                    <a:lnTo>
                      <a:pt x="41" y="334"/>
                    </a:lnTo>
                    <a:lnTo>
                      <a:pt x="41" y="332"/>
                    </a:lnTo>
                    <a:lnTo>
                      <a:pt x="42" y="332"/>
                    </a:lnTo>
                    <a:lnTo>
                      <a:pt x="42" y="327"/>
                    </a:lnTo>
                    <a:lnTo>
                      <a:pt x="42" y="326"/>
                    </a:lnTo>
                    <a:lnTo>
                      <a:pt x="45" y="326"/>
                    </a:lnTo>
                    <a:lnTo>
                      <a:pt x="45" y="322"/>
                    </a:lnTo>
                    <a:lnTo>
                      <a:pt x="43" y="322"/>
                    </a:lnTo>
                    <a:lnTo>
                      <a:pt x="44" y="320"/>
                    </a:lnTo>
                    <a:lnTo>
                      <a:pt x="45" y="320"/>
                    </a:lnTo>
                    <a:lnTo>
                      <a:pt x="46" y="322"/>
                    </a:lnTo>
                    <a:lnTo>
                      <a:pt x="46" y="319"/>
                    </a:lnTo>
                    <a:lnTo>
                      <a:pt x="45" y="318"/>
                    </a:lnTo>
                    <a:lnTo>
                      <a:pt x="44" y="318"/>
                    </a:lnTo>
                    <a:lnTo>
                      <a:pt x="42" y="318"/>
                    </a:lnTo>
                    <a:lnTo>
                      <a:pt x="42" y="316"/>
                    </a:lnTo>
                    <a:lnTo>
                      <a:pt x="44" y="316"/>
                    </a:lnTo>
                    <a:lnTo>
                      <a:pt x="44" y="318"/>
                    </a:lnTo>
                    <a:lnTo>
                      <a:pt x="46" y="316"/>
                    </a:lnTo>
                    <a:lnTo>
                      <a:pt x="51" y="316"/>
                    </a:lnTo>
                    <a:lnTo>
                      <a:pt x="51" y="295"/>
                    </a:lnTo>
                    <a:lnTo>
                      <a:pt x="51" y="294"/>
                    </a:lnTo>
                    <a:lnTo>
                      <a:pt x="53" y="294"/>
                    </a:lnTo>
                    <a:lnTo>
                      <a:pt x="53" y="286"/>
                    </a:lnTo>
                    <a:lnTo>
                      <a:pt x="52" y="286"/>
                    </a:lnTo>
                    <a:lnTo>
                      <a:pt x="51" y="284"/>
                    </a:lnTo>
                    <a:lnTo>
                      <a:pt x="52" y="282"/>
                    </a:lnTo>
                    <a:lnTo>
                      <a:pt x="53" y="284"/>
                    </a:lnTo>
                    <a:lnTo>
                      <a:pt x="54" y="284"/>
                    </a:lnTo>
                    <a:lnTo>
                      <a:pt x="54" y="282"/>
                    </a:lnTo>
                    <a:lnTo>
                      <a:pt x="55" y="280"/>
                    </a:lnTo>
                    <a:lnTo>
                      <a:pt x="55" y="282"/>
                    </a:lnTo>
                    <a:lnTo>
                      <a:pt x="55" y="256"/>
                    </a:lnTo>
                    <a:lnTo>
                      <a:pt x="55" y="270"/>
                    </a:lnTo>
                    <a:lnTo>
                      <a:pt x="55" y="272"/>
                    </a:lnTo>
                    <a:lnTo>
                      <a:pt x="53" y="270"/>
                    </a:lnTo>
                    <a:lnTo>
                      <a:pt x="55" y="270"/>
                    </a:lnTo>
                    <a:lnTo>
                      <a:pt x="55" y="256"/>
                    </a:lnTo>
                    <a:lnTo>
                      <a:pt x="54" y="254"/>
                    </a:lnTo>
                    <a:lnTo>
                      <a:pt x="56" y="254"/>
                    </a:lnTo>
                    <a:lnTo>
                      <a:pt x="56" y="244"/>
                    </a:lnTo>
                    <a:lnTo>
                      <a:pt x="55" y="242"/>
                    </a:lnTo>
                    <a:lnTo>
                      <a:pt x="55" y="240"/>
                    </a:lnTo>
                    <a:lnTo>
                      <a:pt x="58" y="240"/>
                    </a:lnTo>
                    <a:lnTo>
                      <a:pt x="58" y="226"/>
                    </a:lnTo>
                    <a:lnTo>
                      <a:pt x="57" y="226"/>
                    </a:lnTo>
                    <a:lnTo>
                      <a:pt x="57" y="230"/>
                    </a:lnTo>
                    <a:lnTo>
                      <a:pt x="56" y="230"/>
                    </a:lnTo>
                    <a:lnTo>
                      <a:pt x="55" y="228"/>
                    </a:lnTo>
                    <a:lnTo>
                      <a:pt x="57" y="228"/>
                    </a:lnTo>
                    <a:lnTo>
                      <a:pt x="57" y="230"/>
                    </a:lnTo>
                    <a:lnTo>
                      <a:pt x="57" y="226"/>
                    </a:lnTo>
                    <a:lnTo>
                      <a:pt x="56" y="224"/>
                    </a:lnTo>
                    <a:lnTo>
                      <a:pt x="57" y="222"/>
                    </a:lnTo>
                    <a:lnTo>
                      <a:pt x="58" y="224"/>
                    </a:lnTo>
                    <a:lnTo>
                      <a:pt x="59" y="224"/>
                    </a:lnTo>
                    <a:lnTo>
                      <a:pt x="59" y="220"/>
                    </a:lnTo>
                    <a:lnTo>
                      <a:pt x="58" y="220"/>
                    </a:lnTo>
                    <a:lnTo>
                      <a:pt x="58" y="218"/>
                    </a:lnTo>
                    <a:lnTo>
                      <a:pt x="59" y="220"/>
                    </a:lnTo>
                    <a:lnTo>
                      <a:pt x="59" y="214"/>
                    </a:lnTo>
                    <a:lnTo>
                      <a:pt x="57" y="212"/>
                    </a:lnTo>
                    <a:lnTo>
                      <a:pt x="61" y="210"/>
                    </a:lnTo>
                    <a:lnTo>
                      <a:pt x="62" y="212"/>
                    </a:lnTo>
                    <a:lnTo>
                      <a:pt x="62" y="206"/>
                    </a:lnTo>
                    <a:lnTo>
                      <a:pt x="63" y="204"/>
                    </a:lnTo>
                    <a:lnTo>
                      <a:pt x="64" y="204"/>
                    </a:lnTo>
                    <a:lnTo>
                      <a:pt x="65" y="206"/>
                    </a:lnTo>
                    <a:lnTo>
                      <a:pt x="65" y="194"/>
                    </a:lnTo>
                    <a:lnTo>
                      <a:pt x="64" y="194"/>
                    </a:lnTo>
                    <a:lnTo>
                      <a:pt x="64" y="196"/>
                    </a:lnTo>
                    <a:lnTo>
                      <a:pt x="64" y="198"/>
                    </a:lnTo>
                    <a:lnTo>
                      <a:pt x="63" y="198"/>
                    </a:lnTo>
                    <a:lnTo>
                      <a:pt x="63" y="200"/>
                    </a:lnTo>
                    <a:lnTo>
                      <a:pt x="62" y="202"/>
                    </a:lnTo>
                    <a:lnTo>
                      <a:pt x="61" y="200"/>
                    </a:lnTo>
                    <a:lnTo>
                      <a:pt x="59" y="200"/>
                    </a:lnTo>
                    <a:lnTo>
                      <a:pt x="59" y="198"/>
                    </a:lnTo>
                    <a:lnTo>
                      <a:pt x="63" y="198"/>
                    </a:lnTo>
                    <a:lnTo>
                      <a:pt x="63" y="196"/>
                    </a:lnTo>
                    <a:lnTo>
                      <a:pt x="64" y="196"/>
                    </a:lnTo>
                    <a:lnTo>
                      <a:pt x="64" y="194"/>
                    </a:lnTo>
                    <a:lnTo>
                      <a:pt x="65" y="192"/>
                    </a:lnTo>
                    <a:lnTo>
                      <a:pt x="66" y="194"/>
                    </a:lnTo>
                    <a:lnTo>
                      <a:pt x="66" y="156"/>
                    </a:lnTo>
                    <a:lnTo>
                      <a:pt x="65" y="156"/>
                    </a:lnTo>
                    <a:lnTo>
                      <a:pt x="66" y="154"/>
                    </a:lnTo>
                    <a:lnTo>
                      <a:pt x="67" y="156"/>
                    </a:lnTo>
                    <a:lnTo>
                      <a:pt x="67" y="151"/>
                    </a:lnTo>
                    <a:lnTo>
                      <a:pt x="66" y="152"/>
                    </a:lnTo>
                    <a:lnTo>
                      <a:pt x="64" y="152"/>
                    </a:lnTo>
                    <a:lnTo>
                      <a:pt x="64" y="160"/>
                    </a:lnTo>
                    <a:lnTo>
                      <a:pt x="63" y="160"/>
                    </a:lnTo>
                    <a:lnTo>
                      <a:pt x="63" y="166"/>
                    </a:lnTo>
                    <a:lnTo>
                      <a:pt x="62" y="166"/>
                    </a:lnTo>
                    <a:lnTo>
                      <a:pt x="62" y="164"/>
                    </a:lnTo>
                    <a:lnTo>
                      <a:pt x="63" y="164"/>
                    </a:lnTo>
                    <a:lnTo>
                      <a:pt x="63" y="166"/>
                    </a:lnTo>
                    <a:lnTo>
                      <a:pt x="63" y="160"/>
                    </a:lnTo>
                    <a:lnTo>
                      <a:pt x="62" y="162"/>
                    </a:lnTo>
                    <a:lnTo>
                      <a:pt x="62" y="160"/>
                    </a:lnTo>
                    <a:lnTo>
                      <a:pt x="62" y="158"/>
                    </a:lnTo>
                    <a:lnTo>
                      <a:pt x="64" y="160"/>
                    </a:lnTo>
                    <a:lnTo>
                      <a:pt x="64" y="152"/>
                    </a:lnTo>
                    <a:lnTo>
                      <a:pt x="62" y="152"/>
                    </a:lnTo>
                    <a:lnTo>
                      <a:pt x="61" y="150"/>
                    </a:lnTo>
                    <a:lnTo>
                      <a:pt x="67" y="150"/>
                    </a:lnTo>
                    <a:lnTo>
                      <a:pt x="67" y="147"/>
                    </a:lnTo>
                    <a:lnTo>
                      <a:pt x="67" y="146"/>
                    </a:lnTo>
                    <a:lnTo>
                      <a:pt x="71" y="146"/>
                    </a:lnTo>
                    <a:lnTo>
                      <a:pt x="71" y="148"/>
                    </a:lnTo>
                    <a:lnTo>
                      <a:pt x="69" y="148"/>
                    </a:lnTo>
                    <a:lnTo>
                      <a:pt x="72" y="150"/>
                    </a:lnTo>
                    <a:lnTo>
                      <a:pt x="72" y="142"/>
                    </a:lnTo>
                    <a:lnTo>
                      <a:pt x="71" y="140"/>
                    </a:lnTo>
                    <a:lnTo>
                      <a:pt x="74" y="140"/>
                    </a:lnTo>
                    <a:lnTo>
                      <a:pt x="74" y="132"/>
                    </a:lnTo>
                    <a:lnTo>
                      <a:pt x="73" y="132"/>
                    </a:lnTo>
                    <a:lnTo>
                      <a:pt x="72" y="130"/>
                    </a:lnTo>
                    <a:lnTo>
                      <a:pt x="76" y="132"/>
                    </a:lnTo>
                    <a:lnTo>
                      <a:pt x="76" y="125"/>
                    </a:lnTo>
                    <a:lnTo>
                      <a:pt x="76" y="126"/>
                    </a:lnTo>
                    <a:lnTo>
                      <a:pt x="73" y="126"/>
                    </a:lnTo>
                    <a:lnTo>
                      <a:pt x="74" y="124"/>
                    </a:lnTo>
                    <a:lnTo>
                      <a:pt x="75" y="122"/>
                    </a:lnTo>
                    <a:lnTo>
                      <a:pt x="76" y="124"/>
                    </a:lnTo>
                    <a:lnTo>
                      <a:pt x="76" y="84"/>
                    </a:lnTo>
                    <a:lnTo>
                      <a:pt x="76" y="96"/>
                    </a:lnTo>
                    <a:lnTo>
                      <a:pt x="76" y="98"/>
                    </a:lnTo>
                    <a:lnTo>
                      <a:pt x="74" y="96"/>
                    </a:lnTo>
                    <a:lnTo>
                      <a:pt x="76" y="96"/>
                    </a:lnTo>
                    <a:lnTo>
                      <a:pt x="76" y="84"/>
                    </a:lnTo>
                    <a:lnTo>
                      <a:pt x="75" y="84"/>
                    </a:lnTo>
                    <a:lnTo>
                      <a:pt x="74" y="86"/>
                    </a:lnTo>
                    <a:lnTo>
                      <a:pt x="73" y="86"/>
                    </a:lnTo>
                    <a:lnTo>
                      <a:pt x="73" y="84"/>
                    </a:lnTo>
                    <a:lnTo>
                      <a:pt x="72" y="84"/>
                    </a:lnTo>
                    <a:lnTo>
                      <a:pt x="72" y="96"/>
                    </a:lnTo>
                    <a:lnTo>
                      <a:pt x="72" y="98"/>
                    </a:lnTo>
                    <a:lnTo>
                      <a:pt x="72" y="122"/>
                    </a:lnTo>
                    <a:lnTo>
                      <a:pt x="71" y="122"/>
                    </a:lnTo>
                    <a:lnTo>
                      <a:pt x="71" y="126"/>
                    </a:lnTo>
                    <a:lnTo>
                      <a:pt x="70" y="127"/>
                    </a:lnTo>
                    <a:lnTo>
                      <a:pt x="70" y="136"/>
                    </a:lnTo>
                    <a:lnTo>
                      <a:pt x="70" y="138"/>
                    </a:lnTo>
                    <a:lnTo>
                      <a:pt x="69" y="138"/>
                    </a:lnTo>
                    <a:lnTo>
                      <a:pt x="69" y="142"/>
                    </a:lnTo>
                    <a:lnTo>
                      <a:pt x="68" y="142"/>
                    </a:lnTo>
                    <a:lnTo>
                      <a:pt x="67" y="144"/>
                    </a:lnTo>
                    <a:lnTo>
                      <a:pt x="66" y="144"/>
                    </a:lnTo>
                    <a:lnTo>
                      <a:pt x="65" y="142"/>
                    </a:lnTo>
                    <a:lnTo>
                      <a:pt x="68" y="142"/>
                    </a:lnTo>
                    <a:lnTo>
                      <a:pt x="68" y="140"/>
                    </a:lnTo>
                    <a:lnTo>
                      <a:pt x="69" y="142"/>
                    </a:lnTo>
                    <a:lnTo>
                      <a:pt x="69" y="138"/>
                    </a:lnTo>
                    <a:lnTo>
                      <a:pt x="67" y="138"/>
                    </a:lnTo>
                    <a:lnTo>
                      <a:pt x="67" y="136"/>
                    </a:lnTo>
                    <a:lnTo>
                      <a:pt x="70" y="136"/>
                    </a:lnTo>
                    <a:lnTo>
                      <a:pt x="70" y="127"/>
                    </a:lnTo>
                    <a:lnTo>
                      <a:pt x="70" y="128"/>
                    </a:lnTo>
                    <a:lnTo>
                      <a:pt x="68" y="128"/>
                    </a:lnTo>
                    <a:lnTo>
                      <a:pt x="69" y="130"/>
                    </a:lnTo>
                    <a:lnTo>
                      <a:pt x="70" y="132"/>
                    </a:lnTo>
                    <a:lnTo>
                      <a:pt x="69" y="134"/>
                    </a:lnTo>
                    <a:lnTo>
                      <a:pt x="69" y="132"/>
                    </a:lnTo>
                    <a:lnTo>
                      <a:pt x="68" y="130"/>
                    </a:lnTo>
                    <a:lnTo>
                      <a:pt x="67" y="130"/>
                    </a:lnTo>
                    <a:lnTo>
                      <a:pt x="68" y="128"/>
                    </a:lnTo>
                    <a:lnTo>
                      <a:pt x="67" y="128"/>
                    </a:lnTo>
                    <a:lnTo>
                      <a:pt x="66" y="126"/>
                    </a:lnTo>
                    <a:lnTo>
                      <a:pt x="68" y="126"/>
                    </a:lnTo>
                    <a:lnTo>
                      <a:pt x="68" y="127"/>
                    </a:lnTo>
                    <a:lnTo>
                      <a:pt x="68" y="126"/>
                    </a:lnTo>
                    <a:lnTo>
                      <a:pt x="71" y="126"/>
                    </a:lnTo>
                    <a:lnTo>
                      <a:pt x="71" y="122"/>
                    </a:lnTo>
                    <a:lnTo>
                      <a:pt x="69" y="122"/>
                    </a:lnTo>
                    <a:lnTo>
                      <a:pt x="68" y="120"/>
                    </a:lnTo>
                    <a:lnTo>
                      <a:pt x="71" y="120"/>
                    </a:lnTo>
                    <a:lnTo>
                      <a:pt x="72" y="122"/>
                    </a:lnTo>
                    <a:lnTo>
                      <a:pt x="72" y="98"/>
                    </a:lnTo>
                    <a:lnTo>
                      <a:pt x="69" y="98"/>
                    </a:lnTo>
                    <a:lnTo>
                      <a:pt x="69" y="96"/>
                    </a:lnTo>
                    <a:lnTo>
                      <a:pt x="72" y="96"/>
                    </a:lnTo>
                    <a:lnTo>
                      <a:pt x="72" y="84"/>
                    </a:lnTo>
                    <a:lnTo>
                      <a:pt x="73" y="82"/>
                    </a:lnTo>
                    <a:lnTo>
                      <a:pt x="77" y="82"/>
                    </a:lnTo>
                    <a:lnTo>
                      <a:pt x="80" y="84"/>
                    </a:lnTo>
                    <a:lnTo>
                      <a:pt x="79" y="84"/>
                    </a:lnTo>
                    <a:lnTo>
                      <a:pt x="79" y="86"/>
                    </a:lnTo>
                    <a:lnTo>
                      <a:pt x="80" y="86"/>
                    </a:lnTo>
                    <a:lnTo>
                      <a:pt x="80" y="80"/>
                    </a:lnTo>
                    <a:lnTo>
                      <a:pt x="79" y="78"/>
                    </a:lnTo>
                    <a:lnTo>
                      <a:pt x="78" y="78"/>
                    </a:lnTo>
                    <a:lnTo>
                      <a:pt x="79" y="76"/>
                    </a:lnTo>
                    <a:lnTo>
                      <a:pt x="80" y="76"/>
                    </a:lnTo>
                    <a:lnTo>
                      <a:pt x="79" y="78"/>
                    </a:lnTo>
                    <a:lnTo>
                      <a:pt x="81" y="78"/>
                    </a:lnTo>
                    <a:lnTo>
                      <a:pt x="82" y="80"/>
                    </a:lnTo>
                    <a:lnTo>
                      <a:pt x="82" y="2"/>
                    </a:lnTo>
                    <a:lnTo>
                      <a:pt x="76" y="2"/>
                    </a:lnTo>
                    <a:lnTo>
                      <a:pt x="76" y="54"/>
                    </a:lnTo>
                    <a:lnTo>
                      <a:pt x="74" y="56"/>
                    </a:lnTo>
                    <a:lnTo>
                      <a:pt x="73" y="54"/>
                    </a:lnTo>
                    <a:lnTo>
                      <a:pt x="76" y="54"/>
                    </a:lnTo>
                    <a:lnTo>
                      <a:pt x="76" y="2"/>
                    </a:lnTo>
                    <a:lnTo>
                      <a:pt x="75" y="2"/>
                    </a:lnTo>
                    <a:lnTo>
                      <a:pt x="75" y="4"/>
                    </a:lnTo>
                    <a:lnTo>
                      <a:pt x="73" y="4"/>
                    </a:lnTo>
                    <a:lnTo>
                      <a:pt x="72" y="6"/>
                    </a:lnTo>
                    <a:lnTo>
                      <a:pt x="72" y="76"/>
                    </a:lnTo>
                    <a:lnTo>
                      <a:pt x="72" y="78"/>
                    </a:lnTo>
                    <a:lnTo>
                      <a:pt x="70" y="77"/>
                    </a:lnTo>
                    <a:lnTo>
                      <a:pt x="70" y="94"/>
                    </a:lnTo>
                    <a:lnTo>
                      <a:pt x="68" y="92"/>
                    </a:lnTo>
                    <a:lnTo>
                      <a:pt x="70" y="92"/>
                    </a:lnTo>
                    <a:lnTo>
                      <a:pt x="70" y="94"/>
                    </a:lnTo>
                    <a:lnTo>
                      <a:pt x="70" y="77"/>
                    </a:lnTo>
                    <a:lnTo>
                      <a:pt x="70" y="88"/>
                    </a:lnTo>
                    <a:lnTo>
                      <a:pt x="69" y="88"/>
                    </a:lnTo>
                    <a:lnTo>
                      <a:pt x="70" y="86"/>
                    </a:lnTo>
                    <a:lnTo>
                      <a:pt x="70" y="88"/>
                    </a:lnTo>
                    <a:lnTo>
                      <a:pt x="70" y="77"/>
                    </a:lnTo>
                    <a:lnTo>
                      <a:pt x="69" y="76"/>
                    </a:lnTo>
                    <a:lnTo>
                      <a:pt x="72" y="74"/>
                    </a:lnTo>
                    <a:lnTo>
                      <a:pt x="72" y="76"/>
                    </a:lnTo>
                    <a:lnTo>
                      <a:pt x="72" y="6"/>
                    </a:lnTo>
                    <a:lnTo>
                      <a:pt x="71" y="4"/>
                    </a:lnTo>
                    <a:lnTo>
                      <a:pt x="71" y="64"/>
                    </a:lnTo>
                    <a:lnTo>
                      <a:pt x="69" y="66"/>
                    </a:lnTo>
                    <a:lnTo>
                      <a:pt x="69" y="64"/>
                    </a:lnTo>
                    <a:lnTo>
                      <a:pt x="69" y="62"/>
                    </a:lnTo>
                    <a:lnTo>
                      <a:pt x="70" y="62"/>
                    </a:lnTo>
                    <a:lnTo>
                      <a:pt x="70" y="64"/>
                    </a:lnTo>
                    <a:lnTo>
                      <a:pt x="71" y="64"/>
                    </a:lnTo>
                    <a:lnTo>
                      <a:pt x="71" y="4"/>
                    </a:lnTo>
                    <a:lnTo>
                      <a:pt x="66" y="4"/>
                    </a:lnTo>
                    <a:lnTo>
                      <a:pt x="66" y="106"/>
                    </a:lnTo>
                    <a:lnTo>
                      <a:pt x="64" y="106"/>
                    </a:lnTo>
                    <a:lnTo>
                      <a:pt x="64" y="138"/>
                    </a:lnTo>
                    <a:lnTo>
                      <a:pt x="61" y="138"/>
                    </a:lnTo>
                    <a:lnTo>
                      <a:pt x="61" y="194"/>
                    </a:lnTo>
                    <a:lnTo>
                      <a:pt x="60" y="196"/>
                    </a:lnTo>
                    <a:lnTo>
                      <a:pt x="59" y="196"/>
                    </a:lnTo>
                    <a:lnTo>
                      <a:pt x="58" y="194"/>
                    </a:lnTo>
                    <a:lnTo>
                      <a:pt x="61" y="194"/>
                    </a:lnTo>
                    <a:lnTo>
                      <a:pt x="61" y="138"/>
                    </a:lnTo>
                    <a:lnTo>
                      <a:pt x="59" y="138"/>
                    </a:lnTo>
                    <a:lnTo>
                      <a:pt x="60" y="136"/>
                    </a:lnTo>
                    <a:lnTo>
                      <a:pt x="63" y="136"/>
                    </a:lnTo>
                    <a:lnTo>
                      <a:pt x="64" y="138"/>
                    </a:lnTo>
                    <a:lnTo>
                      <a:pt x="64" y="106"/>
                    </a:lnTo>
                    <a:lnTo>
                      <a:pt x="62" y="106"/>
                    </a:lnTo>
                    <a:lnTo>
                      <a:pt x="61" y="104"/>
                    </a:lnTo>
                    <a:lnTo>
                      <a:pt x="66" y="104"/>
                    </a:lnTo>
                    <a:lnTo>
                      <a:pt x="66" y="106"/>
                    </a:lnTo>
                    <a:lnTo>
                      <a:pt x="66" y="4"/>
                    </a:lnTo>
                    <a:lnTo>
                      <a:pt x="66" y="82"/>
                    </a:lnTo>
                    <a:lnTo>
                      <a:pt x="66" y="84"/>
                    </a:lnTo>
                    <a:lnTo>
                      <a:pt x="66" y="94"/>
                    </a:lnTo>
                    <a:lnTo>
                      <a:pt x="63" y="94"/>
                    </a:lnTo>
                    <a:lnTo>
                      <a:pt x="64" y="92"/>
                    </a:lnTo>
                    <a:lnTo>
                      <a:pt x="65" y="92"/>
                    </a:lnTo>
                    <a:lnTo>
                      <a:pt x="66" y="94"/>
                    </a:lnTo>
                    <a:lnTo>
                      <a:pt x="66" y="84"/>
                    </a:lnTo>
                    <a:lnTo>
                      <a:pt x="64" y="84"/>
                    </a:lnTo>
                    <a:lnTo>
                      <a:pt x="64" y="82"/>
                    </a:lnTo>
                    <a:lnTo>
                      <a:pt x="66" y="82"/>
                    </a:lnTo>
                    <a:lnTo>
                      <a:pt x="66" y="4"/>
                    </a:lnTo>
                    <a:lnTo>
                      <a:pt x="63" y="4"/>
                    </a:lnTo>
                    <a:lnTo>
                      <a:pt x="63" y="86"/>
                    </a:lnTo>
                    <a:lnTo>
                      <a:pt x="62" y="88"/>
                    </a:lnTo>
                    <a:lnTo>
                      <a:pt x="62" y="87"/>
                    </a:lnTo>
                    <a:lnTo>
                      <a:pt x="62" y="90"/>
                    </a:lnTo>
                    <a:lnTo>
                      <a:pt x="62" y="92"/>
                    </a:lnTo>
                    <a:lnTo>
                      <a:pt x="60" y="92"/>
                    </a:lnTo>
                    <a:lnTo>
                      <a:pt x="59" y="93"/>
                    </a:lnTo>
                    <a:lnTo>
                      <a:pt x="59" y="106"/>
                    </a:lnTo>
                    <a:lnTo>
                      <a:pt x="59" y="118"/>
                    </a:lnTo>
                    <a:lnTo>
                      <a:pt x="59" y="120"/>
                    </a:lnTo>
                    <a:lnTo>
                      <a:pt x="58" y="118"/>
                    </a:lnTo>
                    <a:lnTo>
                      <a:pt x="59" y="118"/>
                    </a:lnTo>
                    <a:lnTo>
                      <a:pt x="59" y="106"/>
                    </a:lnTo>
                    <a:lnTo>
                      <a:pt x="58" y="106"/>
                    </a:lnTo>
                    <a:lnTo>
                      <a:pt x="58" y="138"/>
                    </a:lnTo>
                    <a:lnTo>
                      <a:pt x="57" y="140"/>
                    </a:lnTo>
                    <a:lnTo>
                      <a:pt x="56" y="140"/>
                    </a:lnTo>
                    <a:lnTo>
                      <a:pt x="56" y="182"/>
                    </a:lnTo>
                    <a:lnTo>
                      <a:pt x="56" y="220"/>
                    </a:lnTo>
                    <a:lnTo>
                      <a:pt x="54" y="220"/>
                    </a:lnTo>
                    <a:lnTo>
                      <a:pt x="55" y="218"/>
                    </a:lnTo>
                    <a:lnTo>
                      <a:pt x="56" y="220"/>
                    </a:lnTo>
                    <a:lnTo>
                      <a:pt x="56" y="182"/>
                    </a:lnTo>
                    <a:lnTo>
                      <a:pt x="56" y="200"/>
                    </a:lnTo>
                    <a:lnTo>
                      <a:pt x="54" y="200"/>
                    </a:lnTo>
                    <a:lnTo>
                      <a:pt x="54" y="266"/>
                    </a:lnTo>
                    <a:lnTo>
                      <a:pt x="53" y="268"/>
                    </a:lnTo>
                    <a:lnTo>
                      <a:pt x="52" y="268"/>
                    </a:lnTo>
                    <a:lnTo>
                      <a:pt x="52" y="266"/>
                    </a:lnTo>
                    <a:lnTo>
                      <a:pt x="54" y="266"/>
                    </a:lnTo>
                    <a:lnTo>
                      <a:pt x="54" y="200"/>
                    </a:lnTo>
                    <a:lnTo>
                      <a:pt x="53" y="200"/>
                    </a:lnTo>
                    <a:lnTo>
                      <a:pt x="53" y="198"/>
                    </a:lnTo>
                    <a:lnTo>
                      <a:pt x="52" y="198"/>
                    </a:lnTo>
                    <a:lnTo>
                      <a:pt x="55" y="196"/>
                    </a:lnTo>
                    <a:lnTo>
                      <a:pt x="56" y="200"/>
                    </a:lnTo>
                    <a:lnTo>
                      <a:pt x="56" y="182"/>
                    </a:lnTo>
                    <a:lnTo>
                      <a:pt x="55" y="182"/>
                    </a:lnTo>
                    <a:lnTo>
                      <a:pt x="55" y="180"/>
                    </a:lnTo>
                    <a:lnTo>
                      <a:pt x="56" y="180"/>
                    </a:lnTo>
                    <a:lnTo>
                      <a:pt x="56" y="182"/>
                    </a:lnTo>
                    <a:lnTo>
                      <a:pt x="56" y="140"/>
                    </a:lnTo>
                    <a:lnTo>
                      <a:pt x="55" y="138"/>
                    </a:lnTo>
                    <a:lnTo>
                      <a:pt x="56" y="138"/>
                    </a:lnTo>
                    <a:lnTo>
                      <a:pt x="57" y="136"/>
                    </a:lnTo>
                    <a:lnTo>
                      <a:pt x="58" y="138"/>
                    </a:lnTo>
                    <a:lnTo>
                      <a:pt x="58" y="106"/>
                    </a:lnTo>
                    <a:lnTo>
                      <a:pt x="57" y="106"/>
                    </a:lnTo>
                    <a:lnTo>
                      <a:pt x="58" y="104"/>
                    </a:lnTo>
                    <a:lnTo>
                      <a:pt x="59" y="106"/>
                    </a:lnTo>
                    <a:lnTo>
                      <a:pt x="59" y="93"/>
                    </a:lnTo>
                    <a:lnTo>
                      <a:pt x="59" y="94"/>
                    </a:lnTo>
                    <a:lnTo>
                      <a:pt x="57" y="92"/>
                    </a:lnTo>
                    <a:lnTo>
                      <a:pt x="57" y="90"/>
                    </a:lnTo>
                    <a:lnTo>
                      <a:pt x="58" y="90"/>
                    </a:lnTo>
                    <a:lnTo>
                      <a:pt x="59" y="92"/>
                    </a:lnTo>
                    <a:lnTo>
                      <a:pt x="59" y="90"/>
                    </a:lnTo>
                    <a:lnTo>
                      <a:pt x="62" y="90"/>
                    </a:lnTo>
                    <a:lnTo>
                      <a:pt x="62" y="87"/>
                    </a:lnTo>
                    <a:lnTo>
                      <a:pt x="62" y="86"/>
                    </a:lnTo>
                    <a:lnTo>
                      <a:pt x="63" y="86"/>
                    </a:lnTo>
                    <a:lnTo>
                      <a:pt x="63" y="4"/>
                    </a:lnTo>
                    <a:lnTo>
                      <a:pt x="57" y="4"/>
                    </a:lnTo>
                    <a:lnTo>
                      <a:pt x="57" y="26"/>
                    </a:lnTo>
                    <a:lnTo>
                      <a:pt x="57" y="27"/>
                    </a:lnTo>
                    <a:lnTo>
                      <a:pt x="57" y="72"/>
                    </a:lnTo>
                    <a:lnTo>
                      <a:pt x="56" y="74"/>
                    </a:lnTo>
                    <a:lnTo>
                      <a:pt x="56" y="73"/>
                    </a:lnTo>
                    <a:lnTo>
                      <a:pt x="56" y="126"/>
                    </a:lnTo>
                    <a:lnTo>
                      <a:pt x="55" y="128"/>
                    </a:lnTo>
                    <a:lnTo>
                      <a:pt x="52" y="128"/>
                    </a:lnTo>
                    <a:lnTo>
                      <a:pt x="52" y="156"/>
                    </a:lnTo>
                    <a:lnTo>
                      <a:pt x="51" y="156"/>
                    </a:lnTo>
                    <a:lnTo>
                      <a:pt x="51" y="264"/>
                    </a:lnTo>
                    <a:lnTo>
                      <a:pt x="51" y="286"/>
                    </a:lnTo>
                    <a:lnTo>
                      <a:pt x="50" y="287"/>
                    </a:lnTo>
                    <a:lnTo>
                      <a:pt x="50" y="312"/>
                    </a:lnTo>
                    <a:lnTo>
                      <a:pt x="49" y="314"/>
                    </a:lnTo>
                    <a:lnTo>
                      <a:pt x="48" y="314"/>
                    </a:lnTo>
                    <a:lnTo>
                      <a:pt x="48" y="312"/>
                    </a:lnTo>
                    <a:lnTo>
                      <a:pt x="50" y="312"/>
                    </a:lnTo>
                    <a:lnTo>
                      <a:pt x="50" y="287"/>
                    </a:lnTo>
                    <a:lnTo>
                      <a:pt x="49" y="288"/>
                    </a:lnTo>
                    <a:lnTo>
                      <a:pt x="49" y="292"/>
                    </a:lnTo>
                    <a:lnTo>
                      <a:pt x="48" y="292"/>
                    </a:lnTo>
                    <a:lnTo>
                      <a:pt x="48" y="298"/>
                    </a:lnTo>
                    <a:lnTo>
                      <a:pt x="48" y="300"/>
                    </a:lnTo>
                    <a:lnTo>
                      <a:pt x="48" y="302"/>
                    </a:lnTo>
                    <a:lnTo>
                      <a:pt x="46" y="302"/>
                    </a:lnTo>
                    <a:lnTo>
                      <a:pt x="48" y="300"/>
                    </a:lnTo>
                    <a:lnTo>
                      <a:pt x="48" y="298"/>
                    </a:lnTo>
                    <a:lnTo>
                      <a:pt x="47" y="298"/>
                    </a:lnTo>
                    <a:lnTo>
                      <a:pt x="47" y="296"/>
                    </a:lnTo>
                    <a:lnTo>
                      <a:pt x="48" y="298"/>
                    </a:lnTo>
                    <a:lnTo>
                      <a:pt x="48" y="292"/>
                    </a:lnTo>
                    <a:lnTo>
                      <a:pt x="48" y="294"/>
                    </a:lnTo>
                    <a:lnTo>
                      <a:pt x="47" y="294"/>
                    </a:lnTo>
                    <a:lnTo>
                      <a:pt x="47" y="292"/>
                    </a:lnTo>
                    <a:lnTo>
                      <a:pt x="47" y="290"/>
                    </a:lnTo>
                    <a:lnTo>
                      <a:pt x="49" y="292"/>
                    </a:lnTo>
                    <a:lnTo>
                      <a:pt x="49" y="288"/>
                    </a:lnTo>
                    <a:lnTo>
                      <a:pt x="48" y="288"/>
                    </a:lnTo>
                    <a:lnTo>
                      <a:pt x="47" y="286"/>
                    </a:lnTo>
                    <a:lnTo>
                      <a:pt x="48" y="284"/>
                    </a:lnTo>
                    <a:lnTo>
                      <a:pt x="50" y="284"/>
                    </a:lnTo>
                    <a:lnTo>
                      <a:pt x="51" y="286"/>
                    </a:lnTo>
                    <a:lnTo>
                      <a:pt x="51" y="264"/>
                    </a:lnTo>
                    <a:lnTo>
                      <a:pt x="50" y="264"/>
                    </a:lnTo>
                    <a:lnTo>
                      <a:pt x="50" y="268"/>
                    </a:lnTo>
                    <a:lnTo>
                      <a:pt x="49" y="270"/>
                    </a:lnTo>
                    <a:lnTo>
                      <a:pt x="48" y="268"/>
                    </a:lnTo>
                    <a:lnTo>
                      <a:pt x="47" y="270"/>
                    </a:lnTo>
                    <a:lnTo>
                      <a:pt x="46" y="272"/>
                    </a:lnTo>
                    <a:lnTo>
                      <a:pt x="45" y="271"/>
                    </a:lnTo>
                    <a:lnTo>
                      <a:pt x="45" y="298"/>
                    </a:lnTo>
                    <a:lnTo>
                      <a:pt x="45" y="300"/>
                    </a:lnTo>
                    <a:lnTo>
                      <a:pt x="45" y="314"/>
                    </a:lnTo>
                    <a:lnTo>
                      <a:pt x="41" y="314"/>
                    </a:lnTo>
                    <a:lnTo>
                      <a:pt x="41" y="312"/>
                    </a:lnTo>
                    <a:lnTo>
                      <a:pt x="45" y="312"/>
                    </a:lnTo>
                    <a:lnTo>
                      <a:pt x="45" y="314"/>
                    </a:lnTo>
                    <a:lnTo>
                      <a:pt x="45" y="300"/>
                    </a:lnTo>
                    <a:lnTo>
                      <a:pt x="43" y="300"/>
                    </a:lnTo>
                    <a:lnTo>
                      <a:pt x="44" y="298"/>
                    </a:lnTo>
                    <a:lnTo>
                      <a:pt x="45" y="298"/>
                    </a:lnTo>
                    <a:lnTo>
                      <a:pt x="45" y="271"/>
                    </a:lnTo>
                    <a:lnTo>
                      <a:pt x="45" y="270"/>
                    </a:lnTo>
                    <a:lnTo>
                      <a:pt x="46" y="268"/>
                    </a:lnTo>
                    <a:lnTo>
                      <a:pt x="48" y="268"/>
                    </a:lnTo>
                    <a:lnTo>
                      <a:pt x="50" y="268"/>
                    </a:lnTo>
                    <a:lnTo>
                      <a:pt x="50" y="264"/>
                    </a:lnTo>
                    <a:lnTo>
                      <a:pt x="49" y="264"/>
                    </a:lnTo>
                    <a:lnTo>
                      <a:pt x="50" y="262"/>
                    </a:lnTo>
                    <a:lnTo>
                      <a:pt x="51" y="264"/>
                    </a:lnTo>
                    <a:lnTo>
                      <a:pt x="51" y="156"/>
                    </a:lnTo>
                    <a:lnTo>
                      <a:pt x="51" y="160"/>
                    </a:lnTo>
                    <a:lnTo>
                      <a:pt x="50" y="162"/>
                    </a:lnTo>
                    <a:lnTo>
                      <a:pt x="50" y="202"/>
                    </a:lnTo>
                    <a:lnTo>
                      <a:pt x="50" y="204"/>
                    </a:lnTo>
                    <a:lnTo>
                      <a:pt x="49" y="204"/>
                    </a:lnTo>
                    <a:lnTo>
                      <a:pt x="49" y="246"/>
                    </a:lnTo>
                    <a:lnTo>
                      <a:pt x="49" y="248"/>
                    </a:lnTo>
                    <a:lnTo>
                      <a:pt x="46" y="248"/>
                    </a:lnTo>
                    <a:lnTo>
                      <a:pt x="46" y="266"/>
                    </a:lnTo>
                    <a:lnTo>
                      <a:pt x="45" y="266"/>
                    </a:lnTo>
                    <a:lnTo>
                      <a:pt x="45" y="264"/>
                    </a:lnTo>
                    <a:lnTo>
                      <a:pt x="46" y="264"/>
                    </a:lnTo>
                    <a:lnTo>
                      <a:pt x="46" y="266"/>
                    </a:lnTo>
                    <a:lnTo>
                      <a:pt x="46" y="248"/>
                    </a:lnTo>
                    <a:lnTo>
                      <a:pt x="46" y="246"/>
                    </a:lnTo>
                    <a:lnTo>
                      <a:pt x="49" y="246"/>
                    </a:lnTo>
                    <a:lnTo>
                      <a:pt x="49" y="204"/>
                    </a:lnTo>
                    <a:lnTo>
                      <a:pt x="48" y="204"/>
                    </a:lnTo>
                    <a:lnTo>
                      <a:pt x="48" y="228"/>
                    </a:lnTo>
                    <a:lnTo>
                      <a:pt x="48" y="230"/>
                    </a:lnTo>
                    <a:lnTo>
                      <a:pt x="47" y="228"/>
                    </a:lnTo>
                    <a:lnTo>
                      <a:pt x="48" y="228"/>
                    </a:lnTo>
                    <a:lnTo>
                      <a:pt x="48" y="204"/>
                    </a:lnTo>
                    <a:lnTo>
                      <a:pt x="47" y="204"/>
                    </a:lnTo>
                    <a:lnTo>
                      <a:pt x="48" y="202"/>
                    </a:lnTo>
                    <a:lnTo>
                      <a:pt x="50" y="202"/>
                    </a:lnTo>
                    <a:lnTo>
                      <a:pt x="50" y="162"/>
                    </a:lnTo>
                    <a:lnTo>
                      <a:pt x="49" y="160"/>
                    </a:lnTo>
                    <a:lnTo>
                      <a:pt x="51" y="160"/>
                    </a:lnTo>
                    <a:lnTo>
                      <a:pt x="51" y="156"/>
                    </a:lnTo>
                    <a:lnTo>
                      <a:pt x="50" y="156"/>
                    </a:lnTo>
                    <a:lnTo>
                      <a:pt x="48" y="155"/>
                    </a:lnTo>
                    <a:lnTo>
                      <a:pt x="48" y="198"/>
                    </a:lnTo>
                    <a:lnTo>
                      <a:pt x="48" y="200"/>
                    </a:lnTo>
                    <a:lnTo>
                      <a:pt x="47" y="198"/>
                    </a:lnTo>
                    <a:lnTo>
                      <a:pt x="46" y="198"/>
                    </a:lnTo>
                    <a:lnTo>
                      <a:pt x="47" y="196"/>
                    </a:lnTo>
                    <a:lnTo>
                      <a:pt x="48" y="198"/>
                    </a:lnTo>
                    <a:lnTo>
                      <a:pt x="48" y="155"/>
                    </a:lnTo>
                    <a:lnTo>
                      <a:pt x="48" y="154"/>
                    </a:lnTo>
                    <a:lnTo>
                      <a:pt x="52" y="154"/>
                    </a:lnTo>
                    <a:lnTo>
                      <a:pt x="52" y="156"/>
                    </a:lnTo>
                    <a:lnTo>
                      <a:pt x="52" y="128"/>
                    </a:lnTo>
                    <a:lnTo>
                      <a:pt x="51" y="128"/>
                    </a:lnTo>
                    <a:lnTo>
                      <a:pt x="51" y="126"/>
                    </a:lnTo>
                    <a:lnTo>
                      <a:pt x="56" y="126"/>
                    </a:lnTo>
                    <a:lnTo>
                      <a:pt x="56" y="73"/>
                    </a:lnTo>
                    <a:lnTo>
                      <a:pt x="55" y="72"/>
                    </a:lnTo>
                    <a:lnTo>
                      <a:pt x="55" y="84"/>
                    </a:lnTo>
                    <a:lnTo>
                      <a:pt x="54" y="88"/>
                    </a:lnTo>
                    <a:lnTo>
                      <a:pt x="51" y="87"/>
                    </a:lnTo>
                    <a:lnTo>
                      <a:pt x="51" y="114"/>
                    </a:lnTo>
                    <a:lnTo>
                      <a:pt x="50" y="114"/>
                    </a:lnTo>
                    <a:lnTo>
                      <a:pt x="51" y="112"/>
                    </a:lnTo>
                    <a:lnTo>
                      <a:pt x="51" y="114"/>
                    </a:lnTo>
                    <a:lnTo>
                      <a:pt x="51" y="87"/>
                    </a:lnTo>
                    <a:lnTo>
                      <a:pt x="51" y="88"/>
                    </a:lnTo>
                    <a:lnTo>
                      <a:pt x="51" y="90"/>
                    </a:lnTo>
                    <a:lnTo>
                      <a:pt x="49" y="90"/>
                    </a:lnTo>
                    <a:lnTo>
                      <a:pt x="49" y="88"/>
                    </a:lnTo>
                    <a:lnTo>
                      <a:pt x="51" y="88"/>
                    </a:lnTo>
                    <a:lnTo>
                      <a:pt x="51" y="87"/>
                    </a:lnTo>
                    <a:lnTo>
                      <a:pt x="50" y="86"/>
                    </a:lnTo>
                    <a:lnTo>
                      <a:pt x="50" y="84"/>
                    </a:lnTo>
                    <a:lnTo>
                      <a:pt x="55" y="84"/>
                    </a:lnTo>
                    <a:lnTo>
                      <a:pt x="55" y="72"/>
                    </a:lnTo>
                    <a:lnTo>
                      <a:pt x="54" y="72"/>
                    </a:lnTo>
                    <a:lnTo>
                      <a:pt x="56" y="70"/>
                    </a:lnTo>
                    <a:lnTo>
                      <a:pt x="57" y="72"/>
                    </a:lnTo>
                    <a:lnTo>
                      <a:pt x="57" y="27"/>
                    </a:lnTo>
                    <a:lnTo>
                      <a:pt x="57" y="28"/>
                    </a:lnTo>
                    <a:lnTo>
                      <a:pt x="54" y="26"/>
                    </a:lnTo>
                    <a:lnTo>
                      <a:pt x="55" y="24"/>
                    </a:lnTo>
                    <a:lnTo>
                      <a:pt x="56" y="24"/>
                    </a:lnTo>
                    <a:lnTo>
                      <a:pt x="57" y="26"/>
                    </a:lnTo>
                    <a:lnTo>
                      <a:pt x="57" y="4"/>
                    </a:lnTo>
                    <a:lnTo>
                      <a:pt x="56" y="4"/>
                    </a:lnTo>
                    <a:lnTo>
                      <a:pt x="55" y="3"/>
                    </a:lnTo>
                    <a:lnTo>
                      <a:pt x="55" y="6"/>
                    </a:lnTo>
                    <a:lnTo>
                      <a:pt x="54" y="6"/>
                    </a:lnTo>
                    <a:lnTo>
                      <a:pt x="54" y="4"/>
                    </a:lnTo>
                    <a:lnTo>
                      <a:pt x="55" y="4"/>
                    </a:lnTo>
                    <a:lnTo>
                      <a:pt x="55" y="6"/>
                    </a:lnTo>
                    <a:lnTo>
                      <a:pt x="55" y="3"/>
                    </a:lnTo>
                    <a:lnTo>
                      <a:pt x="55" y="2"/>
                    </a:lnTo>
                    <a:lnTo>
                      <a:pt x="51" y="2"/>
                    </a:lnTo>
                    <a:lnTo>
                      <a:pt x="51" y="60"/>
                    </a:lnTo>
                    <a:lnTo>
                      <a:pt x="48" y="62"/>
                    </a:lnTo>
                    <a:lnTo>
                      <a:pt x="48" y="94"/>
                    </a:lnTo>
                    <a:lnTo>
                      <a:pt x="47" y="96"/>
                    </a:lnTo>
                    <a:lnTo>
                      <a:pt x="46" y="96"/>
                    </a:lnTo>
                    <a:lnTo>
                      <a:pt x="46" y="158"/>
                    </a:lnTo>
                    <a:lnTo>
                      <a:pt x="46" y="162"/>
                    </a:lnTo>
                    <a:lnTo>
                      <a:pt x="44" y="161"/>
                    </a:lnTo>
                    <a:lnTo>
                      <a:pt x="44" y="212"/>
                    </a:lnTo>
                    <a:lnTo>
                      <a:pt x="44" y="274"/>
                    </a:lnTo>
                    <a:lnTo>
                      <a:pt x="42" y="276"/>
                    </a:lnTo>
                    <a:lnTo>
                      <a:pt x="41" y="275"/>
                    </a:lnTo>
                    <a:lnTo>
                      <a:pt x="41" y="320"/>
                    </a:lnTo>
                    <a:lnTo>
                      <a:pt x="41" y="322"/>
                    </a:lnTo>
                    <a:lnTo>
                      <a:pt x="40" y="322"/>
                    </a:lnTo>
                    <a:lnTo>
                      <a:pt x="40" y="326"/>
                    </a:lnTo>
                    <a:lnTo>
                      <a:pt x="39" y="328"/>
                    </a:lnTo>
                    <a:lnTo>
                      <a:pt x="40" y="328"/>
                    </a:lnTo>
                    <a:lnTo>
                      <a:pt x="40" y="330"/>
                    </a:lnTo>
                    <a:lnTo>
                      <a:pt x="39" y="330"/>
                    </a:lnTo>
                    <a:lnTo>
                      <a:pt x="39" y="329"/>
                    </a:lnTo>
                    <a:lnTo>
                      <a:pt x="39" y="386"/>
                    </a:lnTo>
                    <a:lnTo>
                      <a:pt x="38" y="388"/>
                    </a:lnTo>
                    <a:lnTo>
                      <a:pt x="37" y="386"/>
                    </a:lnTo>
                    <a:lnTo>
                      <a:pt x="39" y="386"/>
                    </a:lnTo>
                    <a:lnTo>
                      <a:pt x="39" y="329"/>
                    </a:lnTo>
                    <a:lnTo>
                      <a:pt x="38" y="328"/>
                    </a:lnTo>
                    <a:lnTo>
                      <a:pt x="39" y="326"/>
                    </a:lnTo>
                    <a:lnTo>
                      <a:pt x="40" y="326"/>
                    </a:lnTo>
                    <a:lnTo>
                      <a:pt x="40" y="322"/>
                    </a:lnTo>
                    <a:lnTo>
                      <a:pt x="40" y="320"/>
                    </a:lnTo>
                    <a:lnTo>
                      <a:pt x="41" y="320"/>
                    </a:lnTo>
                    <a:lnTo>
                      <a:pt x="41" y="275"/>
                    </a:lnTo>
                    <a:lnTo>
                      <a:pt x="41" y="274"/>
                    </a:lnTo>
                    <a:lnTo>
                      <a:pt x="41" y="296"/>
                    </a:lnTo>
                    <a:lnTo>
                      <a:pt x="40" y="298"/>
                    </a:lnTo>
                    <a:lnTo>
                      <a:pt x="40" y="308"/>
                    </a:lnTo>
                    <a:lnTo>
                      <a:pt x="39" y="310"/>
                    </a:lnTo>
                    <a:lnTo>
                      <a:pt x="38" y="309"/>
                    </a:lnTo>
                    <a:lnTo>
                      <a:pt x="38" y="322"/>
                    </a:lnTo>
                    <a:lnTo>
                      <a:pt x="38" y="330"/>
                    </a:lnTo>
                    <a:lnTo>
                      <a:pt x="37" y="330"/>
                    </a:lnTo>
                    <a:lnTo>
                      <a:pt x="37" y="412"/>
                    </a:lnTo>
                    <a:lnTo>
                      <a:pt x="34" y="412"/>
                    </a:lnTo>
                    <a:lnTo>
                      <a:pt x="33" y="410"/>
                    </a:lnTo>
                    <a:lnTo>
                      <a:pt x="37" y="410"/>
                    </a:lnTo>
                    <a:lnTo>
                      <a:pt x="37" y="412"/>
                    </a:lnTo>
                    <a:lnTo>
                      <a:pt x="37" y="330"/>
                    </a:lnTo>
                    <a:lnTo>
                      <a:pt x="37" y="352"/>
                    </a:lnTo>
                    <a:lnTo>
                      <a:pt x="37" y="353"/>
                    </a:lnTo>
                    <a:lnTo>
                      <a:pt x="37" y="370"/>
                    </a:lnTo>
                    <a:lnTo>
                      <a:pt x="36" y="370"/>
                    </a:lnTo>
                    <a:lnTo>
                      <a:pt x="36" y="402"/>
                    </a:lnTo>
                    <a:lnTo>
                      <a:pt x="34" y="404"/>
                    </a:lnTo>
                    <a:lnTo>
                      <a:pt x="32" y="404"/>
                    </a:lnTo>
                    <a:lnTo>
                      <a:pt x="32" y="432"/>
                    </a:lnTo>
                    <a:lnTo>
                      <a:pt x="32" y="434"/>
                    </a:lnTo>
                    <a:lnTo>
                      <a:pt x="31" y="434"/>
                    </a:lnTo>
                    <a:lnTo>
                      <a:pt x="31" y="438"/>
                    </a:lnTo>
                    <a:lnTo>
                      <a:pt x="30" y="438"/>
                    </a:lnTo>
                    <a:lnTo>
                      <a:pt x="30" y="436"/>
                    </a:lnTo>
                    <a:lnTo>
                      <a:pt x="31" y="438"/>
                    </a:lnTo>
                    <a:lnTo>
                      <a:pt x="31" y="434"/>
                    </a:lnTo>
                    <a:lnTo>
                      <a:pt x="31" y="432"/>
                    </a:lnTo>
                    <a:lnTo>
                      <a:pt x="32" y="432"/>
                    </a:lnTo>
                    <a:lnTo>
                      <a:pt x="32" y="404"/>
                    </a:lnTo>
                    <a:lnTo>
                      <a:pt x="32" y="428"/>
                    </a:lnTo>
                    <a:lnTo>
                      <a:pt x="32" y="429"/>
                    </a:lnTo>
                    <a:lnTo>
                      <a:pt x="31" y="430"/>
                    </a:lnTo>
                    <a:lnTo>
                      <a:pt x="30" y="428"/>
                    </a:lnTo>
                    <a:lnTo>
                      <a:pt x="30" y="464"/>
                    </a:lnTo>
                    <a:lnTo>
                      <a:pt x="29" y="466"/>
                    </a:lnTo>
                    <a:lnTo>
                      <a:pt x="29" y="464"/>
                    </a:lnTo>
                    <a:lnTo>
                      <a:pt x="30" y="464"/>
                    </a:lnTo>
                    <a:lnTo>
                      <a:pt x="30" y="428"/>
                    </a:lnTo>
                    <a:lnTo>
                      <a:pt x="29" y="428"/>
                    </a:lnTo>
                    <a:lnTo>
                      <a:pt x="27" y="426"/>
                    </a:lnTo>
                    <a:lnTo>
                      <a:pt x="30" y="426"/>
                    </a:lnTo>
                    <a:lnTo>
                      <a:pt x="32" y="428"/>
                    </a:lnTo>
                    <a:lnTo>
                      <a:pt x="32" y="404"/>
                    </a:lnTo>
                    <a:lnTo>
                      <a:pt x="32" y="402"/>
                    </a:lnTo>
                    <a:lnTo>
                      <a:pt x="34" y="402"/>
                    </a:lnTo>
                    <a:lnTo>
                      <a:pt x="35" y="400"/>
                    </a:lnTo>
                    <a:lnTo>
                      <a:pt x="36" y="402"/>
                    </a:lnTo>
                    <a:lnTo>
                      <a:pt x="36" y="370"/>
                    </a:lnTo>
                    <a:lnTo>
                      <a:pt x="35" y="368"/>
                    </a:lnTo>
                    <a:lnTo>
                      <a:pt x="36" y="368"/>
                    </a:lnTo>
                    <a:lnTo>
                      <a:pt x="37" y="370"/>
                    </a:lnTo>
                    <a:lnTo>
                      <a:pt x="37" y="353"/>
                    </a:lnTo>
                    <a:lnTo>
                      <a:pt x="36" y="354"/>
                    </a:lnTo>
                    <a:lnTo>
                      <a:pt x="35" y="352"/>
                    </a:lnTo>
                    <a:lnTo>
                      <a:pt x="36" y="352"/>
                    </a:lnTo>
                    <a:lnTo>
                      <a:pt x="35" y="350"/>
                    </a:lnTo>
                    <a:lnTo>
                      <a:pt x="37" y="350"/>
                    </a:lnTo>
                    <a:lnTo>
                      <a:pt x="37" y="352"/>
                    </a:lnTo>
                    <a:lnTo>
                      <a:pt x="37" y="330"/>
                    </a:lnTo>
                    <a:lnTo>
                      <a:pt x="35" y="330"/>
                    </a:lnTo>
                    <a:lnTo>
                      <a:pt x="35" y="334"/>
                    </a:lnTo>
                    <a:lnTo>
                      <a:pt x="34" y="334"/>
                    </a:lnTo>
                    <a:lnTo>
                      <a:pt x="34" y="362"/>
                    </a:lnTo>
                    <a:lnTo>
                      <a:pt x="32" y="362"/>
                    </a:lnTo>
                    <a:lnTo>
                      <a:pt x="32" y="378"/>
                    </a:lnTo>
                    <a:lnTo>
                      <a:pt x="31" y="380"/>
                    </a:lnTo>
                    <a:lnTo>
                      <a:pt x="31" y="400"/>
                    </a:lnTo>
                    <a:lnTo>
                      <a:pt x="29" y="400"/>
                    </a:lnTo>
                    <a:lnTo>
                      <a:pt x="30" y="398"/>
                    </a:lnTo>
                    <a:lnTo>
                      <a:pt x="31" y="398"/>
                    </a:lnTo>
                    <a:lnTo>
                      <a:pt x="31" y="400"/>
                    </a:lnTo>
                    <a:lnTo>
                      <a:pt x="31" y="380"/>
                    </a:lnTo>
                    <a:lnTo>
                      <a:pt x="29" y="380"/>
                    </a:lnTo>
                    <a:lnTo>
                      <a:pt x="30" y="378"/>
                    </a:lnTo>
                    <a:lnTo>
                      <a:pt x="32" y="378"/>
                    </a:lnTo>
                    <a:lnTo>
                      <a:pt x="32" y="362"/>
                    </a:lnTo>
                    <a:lnTo>
                      <a:pt x="33" y="360"/>
                    </a:lnTo>
                    <a:lnTo>
                      <a:pt x="34" y="360"/>
                    </a:lnTo>
                    <a:lnTo>
                      <a:pt x="34" y="362"/>
                    </a:lnTo>
                    <a:lnTo>
                      <a:pt x="34" y="334"/>
                    </a:lnTo>
                    <a:lnTo>
                      <a:pt x="33" y="334"/>
                    </a:lnTo>
                    <a:lnTo>
                      <a:pt x="35" y="332"/>
                    </a:lnTo>
                    <a:lnTo>
                      <a:pt x="35" y="334"/>
                    </a:lnTo>
                    <a:lnTo>
                      <a:pt x="35" y="330"/>
                    </a:lnTo>
                    <a:lnTo>
                      <a:pt x="34" y="330"/>
                    </a:lnTo>
                    <a:lnTo>
                      <a:pt x="34" y="328"/>
                    </a:lnTo>
                    <a:lnTo>
                      <a:pt x="35" y="326"/>
                    </a:lnTo>
                    <a:lnTo>
                      <a:pt x="36" y="328"/>
                    </a:lnTo>
                    <a:lnTo>
                      <a:pt x="38" y="330"/>
                    </a:lnTo>
                    <a:lnTo>
                      <a:pt x="38" y="322"/>
                    </a:lnTo>
                    <a:lnTo>
                      <a:pt x="36" y="322"/>
                    </a:lnTo>
                    <a:lnTo>
                      <a:pt x="38" y="320"/>
                    </a:lnTo>
                    <a:lnTo>
                      <a:pt x="38" y="322"/>
                    </a:lnTo>
                    <a:lnTo>
                      <a:pt x="38" y="309"/>
                    </a:lnTo>
                    <a:lnTo>
                      <a:pt x="38" y="308"/>
                    </a:lnTo>
                    <a:lnTo>
                      <a:pt x="40" y="308"/>
                    </a:lnTo>
                    <a:lnTo>
                      <a:pt x="40" y="298"/>
                    </a:lnTo>
                    <a:lnTo>
                      <a:pt x="38" y="297"/>
                    </a:lnTo>
                    <a:lnTo>
                      <a:pt x="38" y="302"/>
                    </a:lnTo>
                    <a:lnTo>
                      <a:pt x="38" y="304"/>
                    </a:lnTo>
                    <a:lnTo>
                      <a:pt x="37" y="304"/>
                    </a:lnTo>
                    <a:lnTo>
                      <a:pt x="37" y="302"/>
                    </a:lnTo>
                    <a:lnTo>
                      <a:pt x="38" y="302"/>
                    </a:lnTo>
                    <a:lnTo>
                      <a:pt x="38" y="297"/>
                    </a:lnTo>
                    <a:lnTo>
                      <a:pt x="38" y="296"/>
                    </a:lnTo>
                    <a:lnTo>
                      <a:pt x="41" y="296"/>
                    </a:lnTo>
                    <a:lnTo>
                      <a:pt x="41" y="274"/>
                    </a:lnTo>
                    <a:lnTo>
                      <a:pt x="43" y="272"/>
                    </a:lnTo>
                    <a:lnTo>
                      <a:pt x="44" y="272"/>
                    </a:lnTo>
                    <a:lnTo>
                      <a:pt x="44" y="274"/>
                    </a:lnTo>
                    <a:lnTo>
                      <a:pt x="44" y="212"/>
                    </a:lnTo>
                    <a:lnTo>
                      <a:pt x="44" y="234"/>
                    </a:lnTo>
                    <a:lnTo>
                      <a:pt x="43" y="236"/>
                    </a:lnTo>
                    <a:lnTo>
                      <a:pt x="43" y="266"/>
                    </a:lnTo>
                    <a:lnTo>
                      <a:pt x="42" y="268"/>
                    </a:lnTo>
                    <a:lnTo>
                      <a:pt x="41" y="268"/>
                    </a:lnTo>
                    <a:lnTo>
                      <a:pt x="41" y="266"/>
                    </a:lnTo>
                    <a:lnTo>
                      <a:pt x="43" y="266"/>
                    </a:lnTo>
                    <a:lnTo>
                      <a:pt x="43" y="236"/>
                    </a:lnTo>
                    <a:lnTo>
                      <a:pt x="42" y="236"/>
                    </a:lnTo>
                    <a:lnTo>
                      <a:pt x="42" y="234"/>
                    </a:lnTo>
                    <a:lnTo>
                      <a:pt x="43" y="234"/>
                    </a:lnTo>
                    <a:lnTo>
                      <a:pt x="43" y="232"/>
                    </a:lnTo>
                    <a:lnTo>
                      <a:pt x="44" y="234"/>
                    </a:lnTo>
                    <a:lnTo>
                      <a:pt x="44" y="212"/>
                    </a:lnTo>
                    <a:lnTo>
                      <a:pt x="42" y="212"/>
                    </a:lnTo>
                    <a:lnTo>
                      <a:pt x="43" y="210"/>
                    </a:lnTo>
                    <a:lnTo>
                      <a:pt x="44" y="210"/>
                    </a:lnTo>
                    <a:lnTo>
                      <a:pt x="44" y="212"/>
                    </a:lnTo>
                    <a:lnTo>
                      <a:pt x="44" y="161"/>
                    </a:lnTo>
                    <a:lnTo>
                      <a:pt x="44" y="174"/>
                    </a:lnTo>
                    <a:lnTo>
                      <a:pt x="44" y="176"/>
                    </a:lnTo>
                    <a:lnTo>
                      <a:pt x="42" y="176"/>
                    </a:lnTo>
                    <a:lnTo>
                      <a:pt x="43" y="174"/>
                    </a:lnTo>
                    <a:lnTo>
                      <a:pt x="44" y="174"/>
                    </a:lnTo>
                    <a:lnTo>
                      <a:pt x="44" y="161"/>
                    </a:lnTo>
                    <a:lnTo>
                      <a:pt x="44" y="160"/>
                    </a:lnTo>
                    <a:lnTo>
                      <a:pt x="45" y="158"/>
                    </a:lnTo>
                    <a:lnTo>
                      <a:pt x="46" y="158"/>
                    </a:lnTo>
                    <a:lnTo>
                      <a:pt x="46" y="96"/>
                    </a:lnTo>
                    <a:lnTo>
                      <a:pt x="47" y="94"/>
                    </a:lnTo>
                    <a:lnTo>
                      <a:pt x="48" y="94"/>
                    </a:lnTo>
                    <a:lnTo>
                      <a:pt x="48" y="62"/>
                    </a:lnTo>
                    <a:lnTo>
                      <a:pt x="47" y="62"/>
                    </a:lnTo>
                    <a:lnTo>
                      <a:pt x="47" y="84"/>
                    </a:lnTo>
                    <a:lnTo>
                      <a:pt x="46" y="86"/>
                    </a:lnTo>
                    <a:lnTo>
                      <a:pt x="46" y="84"/>
                    </a:lnTo>
                    <a:lnTo>
                      <a:pt x="47" y="84"/>
                    </a:lnTo>
                    <a:lnTo>
                      <a:pt x="47" y="62"/>
                    </a:lnTo>
                    <a:lnTo>
                      <a:pt x="46" y="62"/>
                    </a:lnTo>
                    <a:lnTo>
                      <a:pt x="46" y="58"/>
                    </a:lnTo>
                    <a:lnTo>
                      <a:pt x="47" y="58"/>
                    </a:lnTo>
                    <a:lnTo>
                      <a:pt x="51" y="60"/>
                    </a:lnTo>
                    <a:lnTo>
                      <a:pt x="51" y="2"/>
                    </a:lnTo>
                    <a:lnTo>
                      <a:pt x="45" y="2"/>
                    </a:lnTo>
                    <a:lnTo>
                      <a:pt x="45" y="124"/>
                    </a:lnTo>
                    <a:lnTo>
                      <a:pt x="45" y="126"/>
                    </a:lnTo>
                    <a:lnTo>
                      <a:pt x="44" y="126"/>
                    </a:lnTo>
                    <a:lnTo>
                      <a:pt x="44" y="124"/>
                    </a:lnTo>
                    <a:lnTo>
                      <a:pt x="45" y="124"/>
                    </a:lnTo>
                    <a:lnTo>
                      <a:pt x="45" y="2"/>
                    </a:lnTo>
                    <a:lnTo>
                      <a:pt x="42" y="2"/>
                    </a:lnTo>
                    <a:lnTo>
                      <a:pt x="42" y="186"/>
                    </a:lnTo>
                    <a:lnTo>
                      <a:pt x="41" y="186"/>
                    </a:lnTo>
                    <a:lnTo>
                      <a:pt x="41" y="198"/>
                    </a:lnTo>
                    <a:lnTo>
                      <a:pt x="41" y="200"/>
                    </a:lnTo>
                    <a:lnTo>
                      <a:pt x="39" y="200"/>
                    </a:lnTo>
                    <a:lnTo>
                      <a:pt x="39" y="224"/>
                    </a:lnTo>
                    <a:lnTo>
                      <a:pt x="39" y="264"/>
                    </a:lnTo>
                    <a:lnTo>
                      <a:pt x="39" y="265"/>
                    </a:lnTo>
                    <a:lnTo>
                      <a:pt x="39" y="292"/>
                    </a:lnTo>
                    <a:lnTo>
                      <a:pt x="39" y="294"/>
                    </a:lnTo>
                    <a:lnTo>
                      <a:pt x="38" y="294"/>
                    </a:lnTo>
                    <a:lnTo>
                      <a:pt x="38" y="292"/>
                    </a:lnTo>
                    <a:lnTo>
                      <a:pt x="39" y="292"/>
                    </a:lnTo>
                    <a:lnTo>
                      <a:pt x="39" y="265"/>
                    </a:lnTo>
                    <a:lnTo>
                      <a:pt x="38" y="266"/>
                    </a:lnTo>
                    <a:lnTo>
                      <a:pt x="38" y="282"/>
                    </a:lnTo>
                    <a:lnTo>
                      <a:pt x="37" y="284"/>
                    </a:lnTo>
                    <a:lnTo>
                      <a:pt x="37" y="282"/>
                    </a:lnTo>
                    <a:lnTo>
                      <a:pt x="38" y="282"/>
                    </a:lnTo>
                    <a:lnTo>
                      <a:pt x="38" y="266"/>
                    </a:lnTo>
                    <a:lnTo>
                      <a:pt x="36" y="264"/>
                    </a:lnTo>
                    <a:lnTo>
                      <a:pt x="35" y="264"/>
                    </a:lnTo>
                    <a:lnTo>
                      <a:pt x="35" y="270"/>
                    </a:lnTo>
                    <a:lnTo>
                      <a:pt x="35" y="272"/>
                    </a:lnTo>
                    <a:lnTo>
                      <a:pt x="35" y="302"/>
                    </a:lnTo>
                    <a:lnTo>
                      <a:pt x="35" y="324"/>
                    </a:lnTo>
                    <a:lnTo>
                      <a:pt x="34" y="324"/>
                    </a:lnTo>
                    <a:lnTo>
                      <a:pt x="33" y="322"/>
                    </a:lnTo>
                    <a:lnTo>
                      <a:pt x="35" y="322"/>
                    </a:lnTo>
                    <a:lnTo>
                      <a:pt x="35" y="324"/>
                    </a:lnTo>
                    <a:lnTo>
                      <a:pt x="35" y="302"/>
                    </a:lnTo>
                    <a:lnTo>
                      <a:pt x="32" y="302"/>
                    </a:lnTo>
                    <a:lnTo>
                      <a:pt x="32" y="300"/>
                    </a:lnTo>
                    <a:lnTo>
                      <a:pt x="34" y="300"/>
                    </a:lnTo>
                    <a:lnTo>
                      <a:pt x="35" y="302"/>
                    </a:lnTo>
                    <a:lnTo>
                      <a:pt x="35" y="272"/>
                    </a:lnTo>
                    <a:lnTo>
                      <a:pt x="35" y="276"/>
                    </a:lnTo>
                    <a:lnTo>
                      <a:pt x="33" y="278"/>
                    </a:lnTo>
                    <a:lnTo>
                      <a:pt x="32" y="278"/>
                    </a:lnTo>
                    <a:lnTo>
                      <a:pt x="33" y="276"/>
                    </a:lnTo>
                    <a:lnTo>
                      <a:pt x="34" y="274"/>
                    </a:lnTo>
                    <a:lnTo>
                      <a:pt x="35" y="276"/>
                    </a:lnTo>
                    <a:lnTo>
                      <a:pt x="35" y="272"/>
                    </a:lnTo>
                    <a:lnTo>
                      <a:pt x="34" y="272"/>
                    </a:lnTo>
                    <a:lnTo>
                      <a:pt x="35" y="270"/>
                    </a:lnTo>
                    <a:lnTo>
                      <a:pt x="34" y="270"/>
                    </a:lnTo>
                    <a:lnTo>
                      <a:pt x="34" y="268"/>
                    </a:lnTo>
                    <a:lnTo>
                      <a:pt x="35" y="270"/>
                    </a:lnTo>
                    <a:lnTo>
                      <a:pt x="35" y="264"/>
                    </a:lnTo>
                    <a:lnTo>
                      <a:pt x="36" y="262"/>
                    </a:lnTo>
                    <a:lnTo>
                      <a:pt x="37" y="262"/>
                    </a:lnTo>
                    <a:lnTo>
                      <a:pt x="38" y="264"/>
                    </a:lnTo>
                    <a:lnTo>
                      <a:pt x="39" y="264"/>
                    </a:lnTo>
                    <a:lnTo>
                      <a:pt x="39" y="224"/>
                    </a:lnTo>
                    <a:lnTo>
                      <a:pt x="38" y="224"/>
                    </a:lnTo>
                    <a:lnTo>
                      <a:pt x="38" y="222"/>
                    </a:lnTo>
                    <a:lnTo>
                      <a:pt x="39" y="222"/>
                    </a:lnTo>
                    <a:lnTo>
                      <a:pt x="39" y="224"/>
                    </a:lnTo>
                    <a:lnTo>
                      <a:pt x="39" y="200"/>
                    </a:lnTo>
                    <a:lnTo>
                      <a:pt x="38" y="200"/>
                    </a:lnTo>
                    <a:lnTo>
                      <a:pt x="38" y="198"/>
                    </a:lnTo>
                    <a:lnTo>
                      <a:pt x="41" y="198"/>
                    </a:lnTo>
                    <a:lnTo>
                      <a:pt x="41" y="186"/>
                    </a:lnTo>
                    <a:lnTo>
                      <a:pt x="41" y="184"/>
                    </a:lnTo>
                    <a:lnTo>
                      <a:pt x="42" y="184"/>
                    </a:lnTo>
                    <a:lnTo>
                      <a:pt x="42" y="186"/>
                    </a:lnTo>
                    <a:lnTo>
                      <a:pt x="42" y="2"/>
                    </a:lnTo>
                    <a:lnTo>
                      <a:pt x="40" y="2"/>
                    </a:lnTo>
                    <a:lnTo>
                      <a:pt x="40" y="3"/>
                    </a:lnTo>
                    <a:lnTo>
                      <a:pt x="40" y="168"/>
                    </a:lnTo>
                    <a:lnTo>
                      <a:pt x="39" y="170"/>
                    </a:lnTo>
                    <a:lnTo>
                      <a:pt x="38" y="170"/>
                    </a:lnTo>
                    <a:lnTo>
                      <a:pt x="38" y="168"/>
                    </a:lnTo>
                    <a:lnTo>
                      <a:pt x="40" y="168"/>
                    </a:lnTo>
                    <a:lnTo>
                      <a:pt x="40" y="3"/>
                    </a:lnTo>
                    <a:lnTo>
                      <a:pt x="38" y="3"/>
                    </a:lnTo>
                    <a:lnTo>
                      <a:pt x="38" y="102"/>
                    </a:lnTo>
                    <a:lnTo>
                      <a:pt x="38" y="104"/>
                    </a:lnTo>
                    <a:lnTo>
                      <a:pt x="37" y="104"/>
                    </a:lnTo>
                    <a:lnTo>
                      <a:pt x="36" y="103"/>
                    </a:lnTo>
                    <a:lnTo>
                      <a:pt x="36" y="168"/>
                    </a:lnTo>
                    <a:lnTo>
                      <a:pt x="35" y="168"/>
                    </a:lnTo>
                    <a:lnTo>
                      <a:pt x="35" y="214"/>
                    </a:lnTo>
                    <a:lnTo>
                      <a:pt x="34" y="214"/>
                    </a:lnTo>
                    <a:lnTo>
                      <a:pt x="34" y="212"/>
                    </a:lnTo>
                    <a:lnTo>
                      <a:pt x="35" y="212"/>
                    </a:lnTo>
                    <a:lnTo>
                      <a:pt x="35" y="214"/>
                    </a:lnTo>
                    <a:lnTo>
                      <a:pt x="35" y="168"/>
                    </a:lnTo>
                    <a:lnTo>
                      <a:pt x="35" y="202"/>
                    </a:lnTo>
                    <a:lnTo>
                      <a:pt x="35" y="204"/>
                    </a:lnTo>
                    <a:lnTo>
                      <a:pt x="33" y="204"/>
                    </a:lnTo>
                    <a:lnTo>
                      <a:pt x="32" y="202"/>
                    </a:lnTo>
                    <a:lnTo>
                      <a:pt x="35" y="202"/>
                    </a:lnTo>
                    <a:lnTo>
                      <a:pt x="35" y="168"/>
                    </a:lnTo>
                    <a:lnTo>
                      <a:pt x="34" y="168"/>
                    </a:lnTo>
                    <a:lnTo>
                      <a:pt x="34" y="166"/>
                    </a:lnTo>
                    <a:lnTo>
                      <a:pt x="36" y="166"/>
                    </a:lnTo>
                    <a:lnTo>
                      <a:pt x="36" y="168"/>
                    </a:lnTo>
                    <a:lnTo>
                      <a:pt x="36" y="103"/>
                    </a:lnTo>
                    <a:lnTo>
                      <a:pt x="36" y="102"/>
                    </a:lnTo>
                    <a:lnTo>
                      <a:pt x="35" y="100"/>
                    </a:lnTo>
                    <a:lnTo>
                      <a:pt x="37" y="100"/>
                    </a:lnTo>
                    <a:lnTo>
                      <a:pt x="38" y="102"/>
                    </a:lnTo>
                    <a:lnTo>
                      <a:pt x="38" y="3"/>
                    </a:lnTo>
                    <a:lnTo>
                      <a:pt x="38" y="4"/>
                    </a:lnTo>
                    <a:lnTo>
                      <a:pt x="38" y="92"/>
                    </a:lnTo>
                    <a:lnTo>
                      <a:pt x="38" y="94"/>
                    </a:lnTo>
                    <a:lnTo>
                      <a:pt x="36" y="94"/>
                    </a:lnTo>
                    <a:lnTo>
                      <a:pt x="37" y="92"/>
                    </a:lnTo>
                    <a:lnTo>
                      <a:pt x="38" y="92"/>
                    </a:lnTo>
                    <a:lnTo>
                      <a:pt x="38" y="4"/>
                    </a:lnTo>
                    <a:lnTo>
                      <a:pt x="37" y="4"/>
                    </a:lnTo>
                    <a:lnTo>
                      <a:pt x="37" y="90"/>
                    </a:lnTo>
                    <a:lnTo>
                      <a:pt x="35" y="92"/>
                    </a:lnTo>
                    <a:lnTo>
                      <a:pt x="35" y="90"/>
                    </a:lnTo>
                    <a:lnTo>
                      <a:pt x="37" y="90"/>
                    </a:lnTo>
                    <a:lnTo>
                      <a:pt x="37" y="4"/>
                    </a:lnTo>
                    <a:lnTo>
                      <a:pt x="37" y="84"/>
                    </a:lnTo>
                    <a:lnTo>
                      <a:pt x="35" y="84"/>
                    </a:lnTo>
                    <a:lnTo>
                      <a:pt x="36" y="82"/>
                    </a:lnTo>
                    <a:lnTo>
                      <a:pt x="37" y="82"/>
                    </a:lnTo>
                    <a:lnTo>
                      <a:pt x="37" y="84"/>
                    </a:lnTo>
                    <a:lnTo>
                      <a:pt x="37" y="4"/>
                    </a:lnTo>
                    <a:lnTo>
                      <a:pt x="36" y="4"/>
                    </a:lnTo>
                    <a:lnTo>
                      <a:pt x="36" y="66"/>
                    </a:lnTo>
                    <a:lnTo>
                      <a:pt x="35" y="68"/>
                    </a:lnTo>
                    <a:lnTo>
                      <a:pt x="34" y="66"/>
                    </a:lnTo>
                    <a:lnTo>
                      <a:pt x="33" y="66"/>
                    </a:lnTo>
                    <a:lnTo>
                      <a:pt x="34" y="64"/>
                    </a:lnTo>
                    <a:lnTo>
                      <a:pt x="35" y="64"/>
                    </a:lnTo>
                    <a:lnTo>
                      <a:pt x="35" y="66"/>
                    </a:lnTo>
                    <a:lnTo>
                      <a:pt x="36" y="66"/>
                    </a:lnTo>
                    <a:lnTo>
                      <a:pt x="36" y="4"/>
                    </a:lnTo>
                    <a:lnTo>
                      <a:pt x="35" y="4"/>
                    </a:lnTo>
                    <a:lnTo>
                      <a:pt x="35" y="10"/>
                    </a:lnTo>
                    <a:lnTo>
                      <a:pt x="35" y="12"/>
                    </a:lnTo>
                    <a:lnTo>
                      <a:pt x="32" y="12"/>
                    </a:lnTo>
                    <a:lnTo>
                      <a:pt x="32" y="354"/>
                    </a:lnTo>
                    <a:lnTo>
                      <a:pt x="31" y="356"/>
                    </a:lnTo>
                    <a:lnTo>
                      <a:pt x="30" y="355"/>
                    </a:lnTo>
                    <a:lnTo>
                      <a:pt x="30" y="376"/>
                    </a:lnTo>
                    <a:lnTo>
                      <a:pt x="28" y="376"/>
                    </a:lnTo>
                    <a:lnTo>
                      <a:pt x="28" y="384"/>
                    </a:lnTo>
                    <a:lnTo>
                      <a:pt x="28" y="402"/>
                    </a:lnTo>
                    <a:lnTo>
                      <a:pt x="28" y="420"/>
                    </a:lnTo>
                    <a:lnTo>
                      <a:pt x="27" y="421"/>
                    </a:lnTo>
                    <a:lnTo>
                      <a:pt x="27" y="464"/>
                    </a:lnTo>
                    <a:lnTo>
                      <a:pt x="26" y="464"/>
                    </a:lnTo>
                    <a:lnTo>
                      <a:pt x="26" y="462"/>
                    </a:lnTo>
                    <a:lnTo>
                      <a:pt x="27" y="462"/>
                    </a:lnTo>
                    <a:lnTo>
                      <a:pt x="27" y="464"/>
                    </a:lnTo>
                    <a:lnTo>
                      <a:pt x="27" y="421"/>
                    </a:lnTo>
                    <a:lnTo>
                      <a:pt x="27" y="422"/>
                    </a:lnTo>
                    <a:lnTo>
                      <a:pt x="27" y="420"/>
                    </a:lnTo>
                    <a:lnTo>
                      <a:pt x="26" y="418"/>
                    </a:lnTo>
                    <a:lnTo>
                      <a:pt x="27" y="418"/>
                    </a:lnTo>
                    <a:lnTo>
                      <a:pt x="27" y="420"/>
                    </a:lnTo>
                    <a:lnTo>
                      <a:pt x="28" y="420"/>
                    </a:lnTo>
                    <a:lnTo>
                      <a:pt x="28" y="402"/>
                    </a:lnTo>
                    <a:lnTo>
                      <a:pt x="27" y="402"/>
                    </a:lnTo>
                    <a:lnTo>
                      <a:pt x="28" y="400"/>
                    </a:lnTo>
                    <a:lnTo>
                      <a:pt x="28" y="402"/>
                    </a:lnTo>
                    <a:lnTo>
                      <a:pt x="28" y="384"/>
                    </a:lnTo>
                    <a:lnTo>
                      <a:pt x="27" y="384"/>
                    </a:lnTo>
                    <a:lnTo>
                      <a:pt x="27" y="382"/>
                    </a:lnTo>
                    <a:lnTo>
                      <a:pt x="28" y="382"/>
                    </a:lnTo>
                    <a:lnTo>
                      <a:pt x="28" y="384"/>
                    </a:lnTo>
                    <a:lnTo>
                      <a:pt x="28" y="376"/>
                    </a:lnTo>
                    <a:lnTo>
                      <a:pt x="28" y="374"/>
                    </a:lnTo>
                    <a:lnTo>
                      <a:pt x="30" y="374"/>
                    </a:lnTo>
                    <a:lnTo>
                      <a:pt x="30" y="376"/>
                    </a:lnTo>
                    <a:lnTo>
                      <a:pt x="30" y="355"/>
                    </a:lnTo>
                    <a:lnTo>
                      <a:pt x="30" y="354"/>
                    </a:lnTo>
                    <a:lnTo>
                      <a:pt x="32" y="354"/>
                    </a:lnTo>
                    <a:lnTo>
                      <a:pt x="32" y="12"/>
                    </a:lnTo>
                    <a:lnTo>
                      <a:pt x="31" y="12"/>
                    </a:lnTo>
                    <a:lnTo>
                      <a:pt x="31" y="330"/>
                    </a:lnTo>
                    <a:lnTo>
                      <a:pt x="31" y="332"/>
                    </a:lnTo>
                    <a:lnTo>
                      <a:pt x="30" y="332"/>
                    </a:lnTo>
                    <a:lnTo>
                      <a:pt x="28" y="330"/>
                    </a:lnTo>
                    <a:lnTo>
                      <a:pt x="30" y="326"/>
                    </a:lnTo>
                    <a:lnTo>
                      <a:pt x="31" y="330"/>
                    </a:lnTo>
                    <a:lnTo>
                      <a:pt x="31" y="12"/>
                    </a:lnTo>
                    <a:lnTo>
                      <a:pt x="31" y="304"/>
                    </a:lnTo>
                    <a:lnTo>
                      <a:pt x="28" y="304"/>
                    </a:lnTo>
                    <a:lnTo>
                      <a:pt x="28" y="302"/>
                    </a:lnTo>
                    <a:lnTo>
                      <a:pt x="31" y="302"/>
                    </a:lnTo>
                    <a:lnTo>
                      <a:pt x="31" y="304"/>
                    </a:lnTo>
                    <a:lnTo>
                      <a:pt x="31" y="12"/>
                    </a:lnTo>
                    <a:lnTo>
                      <a:pt x="31" y="11"/>
                    </a:lnTo>
                    <a:lnTo>
                      <a:pt x="31" y="258"/>
                    </a:lnTo>
                    <a:lnTo>
                      <a:pt x="30" y="259"/>
                    </a:lnTo>
                    <a:lnTo>
                      <a:pt x="30" y="264"/>
                    </a:lnTo>
                    <a:lnTo>
                      <a:pt x="30" y="266"/>
                    </a:lnTo>
                    <a:lnTo>
                      <a:pt x="28" y="266"/>
                    </a:lnTo>
                    <a:lnTo>
                      <a:pt x="28" y="264"/>
                    </a:lnTo>
                    <a:lnTo>
                      <a:pt x="30" y="264"/>
                    </a:lnTo>
                    <a:lnTo>
                      <a:pt x="30" y="259"/>
                    </a:lnTo>
                    <a:lnTo>
                      <a:pt x="29" y="260"/>
                    </a:lnTo>
                    <a:lnTo>
                      <a:pt x="28" y="258"/>
                    </a:lnTo>
                    <a:lnTo>
                      <a:pt x="28" y="257"/>
                    </a:lnTo>
                    <a:lnTo>
                      <a:pt x="28" y="336"/>
                    </a:lnTo>
                    <a:lnTo>
                      <a:pt x="27" y="336"/>
                    </a:lnTo>
                    <a:lnTo>
                      <a:pt x="27" y="360"/>
                    </a:lnTo>
                    <a:lnTo>
                      <a:pt x="26" y="360"/>
                    </a:lnTo>
                    <a:lnTo>
                      <a:pt x="27" y="358"/>
                    </a:lnTo>
                    <a:lnTo>
                      <a:pt x="27" y="360"/>
                    </a:lnTo>
                    <a:lnTo>
                      <a:pt x="27" y="336"/>
                    </a:lnTo>
                    <a:lnTo>
                      <a:pt x="26" y="336"/>
                    </a:lnTo>
                    <a:lnTo>
                      <a:pt x="26" y="334"/>
                    </a:lnTo>
                    <a:lnTo>
                      <a:pt x="28" y="334"/>
                    </a:lnTo>
                    <a:lnTo>
                      <a:pt x="28" y="336"/>
                    </a:lnTo>
                    <a:lnTo>
                      <a:pt x="28" y="257"/>
                    </a:lnTo>
                    <a:lnTo>
                      <a:pt x="28" y="256"/>
                    </a:lnTo>
                    <a:lnTo>
                      <a:pt x="30" y="256"/>
                    </a:lnTo>
                    <a:lnTo>
                      <a:pt x="31" y="258"/>
                    </a:lnTo>
                    <a:lnTo>
                      <a:pt x="31" y="11"/>
                    </a:lnTo>
                    <a:lnTo>
                      <a:pt x="31" y="10"/>
                    </a:lnTo>
                    <a:lnTo>
                      <a:pt x="35" y="10"/>
                    </a:lnTo>
                    <a:lnTo>
                      <a:pt x="35" y="4"/>
                    </a:lnTo>
                    <a:lnTo>
                      <a:pt x="30" y="4"/>
                    </a:lnTo>
                    <a:lnTo>
                      <a:pt x="30" y="14"/>
                    </a:lnTo>
                    <a:lnTo>
                      <a:pt x="30" y="252"/>
                    </a:lnTo>
                    <a:lnTo>
                      <a:pt x="28" y="252"/>
                    </a:lnTo>
                    <a:lnTo>
                      <a:pt x="28" y="314"/>
                    </a:lnTo>
                    <a:lnTo>
                      <a:pt x="27" y="316"/>
                    </a:lnTo>
                    <a:lnTo>
                      <a:pt x="26" y="316"/>
                    </a:lnTo>
                    <a:lnTo>
                      <a:pt x="26" y="314"/>
                    </a:lnTo>
                    <a:lnTo>
                      <a:pt x="28" y="314"/>
                    </a:lnTo>
                    <a:lnTo>
                      <a:pt x="28" y="252"/>
                    </a:lnTo>
                    <a:lnTo>
                      <a:pt x="27" y="250"/>
                    </a:lnTo>
                    <a:lnTo>
                      <a:pt x="29" y="250"/>
                    </a:lnTo>
                    <a:lnTo>
                      <a:pt x="30" y="252"/>
                    </a:lnTo>
                    <a:lnTo>
                      <a:pt x="30" y="14"/>
                    </a:lnTo>
                    <a:lnTo>
                      <a:pt x="30" y="12"/>
                    </a:lnTo>
                    <a:lnTo>
                      <a:pt x="30" y="14"/>
                    </a:lnTo>
                    <a:lnTo>
                      <a:pt x="30" y="4"/>
                    </a:lnTo>
                    <a:lnTo>
                      <a:pt x="28" y="4"/>
                    </a:lnTo>
                    <a:lnTo>
                      <a:pt x="28" y="180"/>
                    </a:lnTo>
                    <a:lnTo>
                      <a:pt x="27" y="180"/>
                    </a:lnTo>
                    <a:lnTo>
                      <a:pt x="27" y="184"/>
                    </a:lnTo>
                    <a:lnTo>
                      <a:pt x="27" y="186"/>
                    </a:lnTo>
                    <a:lnTo>
                      <a:pt x="26" y="186"/>
                    </a:lnTo>
                    <a:lnTo>
                      <a:pt x="26" y="274"/>
                    </a:lnTo>
                    <a:lnTo>
                      <a:pt x="26" y="276"/>
                    </a:lnTo>
                    <a:lnTo>
                      <a:pt x="26" y="476"/>
                    </a:lnTo>
                    <a:lnTo>
                      <a:pt x="24" y="476"/>
                    </a:lnTo>
                    <a:lnTo>
                      <a:pt x="24" y="474"/>
                    </a:lnTo>
                    <a:lnTo>
                      <a:pt x="26" y="476"/>
                    </a:lnTo>
                    <a:lnTo>
                      <a:pt x="26" y="276"/>
                    </a:lnTo>
                    <a:lnTo>
                      <a:pt x="25" y="276"/>
                    </a:lnTo>
                    <a:lnTo>
                      <a:pt x="25" y="354"/>
                    </a:lnTo>
                    <a:lnTo>
                      <a:pt x="23" y="354"/>
                    </a:lnTo>
                    <a:lnTo>
                      <a:pt x="24" y="352"/>
                    </a:lnTo>
                    <a:lnTo>
                      <a:pt x="25" y="354"/>
                    </a:lnTo>
                    <a:lnTo>
                      <a:pt x="25" y="276"/>
                    </a:lnTo>
                    <a:lnTo>
                      <a:pt x="25" y="274"/>
                    </a:lnTo>
                    <a:lnTo>
                      <a:pt x="26" y="274"/>
                    </a:lnTo>
                    <a:lnTo>
                      <a:pt x="26" y="186"/>
                    </a:lnTo>
                    <a:lnTo>
                      <a:pt x="25" y="186"/>
                    </a:lnTo>
                    <a:lnTo>
                      <a:pt x="25" y="184"/>
                    </a:lnTo>
                    <a:lnTo>
                      <a:pt x="27" y="184"/>
                    </a:lnTo>
                    <a:lnTo>
                      <a:pt x="27" y="180"/>
                    </a:lnTo>
                    <a:lnTo>
                      <a:pt x="26" y="180"/>
                    </a:lnTo>
                    <a:lnTo>
                      <a:pt x="26" y="178"/>
                    </a:lnTo>
                    <a:lnTo>
                      <a:pt x="27" y="178"/>
                    </a:lnTo>
                    <a:lnTo>
                      <a:pt x="28" y="180"/>
                    </a:lnTo>
                    <a:lnTo>
                      <a:pt x="28" y="4"/>
                    </a:lnTo>
                    <a:lnTo>
                      <a:pt x="25" y="4"/>
                    </a:lnTo>
                    <a:lnTo>
                      <a:pt x="25" y="146"/>
                    </a:lnTo>
                    <a:lnTo>
                      <a:pt x="24" y="146"/>
                    </a:lnTo>
                    <a:lnTo>
                      <a:pt x="24" y="144"/>
                    </a:lnTo>
                    <a:lnTo>
                      <a:pt x="25" y="146"/>
                    </a:lnTo>
                    <a:lnTo>
                      <a:pt x="25" y="4"/>
                    </a:lnTo>
                    <a:lnTo>
                      <a:pt x="24" y="4"/>
                    </a:lnTo>
                    <a:lnTo>
                      <a:pt x="24" y="320"/>
                    </a:lnTo>
                    <a:lnTo>
                      <a:pt x="23" y="322"/>
                    </a:lnTo>
                    <a:lnTo>
                      <a:pt x="23" y="418"/>
                    </a:lnTo>
                    <a:lnTo>
                      <a:pt x="23" y="448"/>
                    </a:lnTo>
                    <a:lnTo>
                      <a:pt x="22" y="450"/>
                    </a:lnTo>
                    <a:lnTo>
                      <a:pt x="22" y="464"/>
                    </a:lnTo>
                    <a:lnTo>
                      <a:pt x="21" y="464"/>
                    </a:lnTo>
                    <a:lnTo>
                      <a:pt x="21" y="462"/>
                    </a:lnTo>
                    <a:lnTo>
                      <a:pt x="22" y="464"/>
                    </a:lnTo>
                    <a:lnTo>
                      <a:pt x="22" y="450"/>
                    </a:lnTo>
                    <a:lnTo>
                      <a:pt x="20" y="448"/>
                    </a:lnTo>
                    <a:lnTo>
                      <a:pt x="19" y="448"/>
                    </a:lnTo>
                    <a:lnTo>
                      <a:pt x="19" y="446"/>
                    </a:lnTo>
                    <a:lnTo>
                      <a:pt x="21" y="446"/>
                    </a:lnTo>
                    <a:lnTo>
                      <a:pt x="23" y="448"/>
                    </a:lnTo>
                    <a:lnTo>
                      <a:pt x="23" y="418"/>
                    </a:lnTo>
                    <a:lnTo>
                      <a:pt x="23" y="430"/>
                    </a:lnTo>
                    <a:lnTo>
                      <a:pt x="21" y="430"/>
                    </a:lnTo>
                    <a:lnTo>
                      <a:pt x="21" y="428"/>
                    </a:lnTo>
                    <a:lnTo>
                      <a:pt x="22" y="428"/>
                    </a:lnTo>
                    <a:lnTo>
                      <a:pt x="23" y="430"/>
                    </a:lnTo>
                    <a:lnTo>
                      <a:pt x="23" y="418"/>
                    </a:lnTo>
                    <a:lnTo>
                      <a:pt x="21" y="418"/>
                    </a:lnTo>
                    <a:lnTo>
                      <a:pt x="21" y="414"/>
                    </a:lnTo>
                    <a:lnTo>
                      <a:pt x="22" y="414"/>
                    </a:lnTo>
                    <a:lnTo>
                      <a:pt x="23" y="418"/>
                    </a:lnTo>
                    <a:lnTo>
                      <a:pt x="23" y="322"/>
                    </a:lnTo>
                    <a:lnTo>
                      <a:pt x="22" y="324"/>
                    </a:lnTo>
                    <a:lnTo>
                      <a:pt x="20" y="324"/>
                    </a:lnTo>
                    <a:lnTo>
                      <a:pt x="20" y="364"/>
                    </a:lnTo>
                    <a:lnTo>
                      <a:pt x="20" y="362"/>
                    </a:lnTo>
                    <a:lnTo>
                      <a:pt x="20" y="364"/>
                    </a:lnTo>
                    <a:lnTo>
                      <a:pt x="20" y="324"/>
                    </a:lnTo>
                    <a:lnTo>
                      <a:pt x="20" y="322"/>
                    </a:lnTo>
                    <a:lnTo>
                      <a:pt x="22" y="320"/>
                    </a:lnTo>
                    <a:lnTo>
                      <a:pt x="24" y="320"/>
                    </a:lnTo>
                    <a:lnTo>
                      <a:pt x="24" y="4"/>
                    </a:lnTo>
                    <a:lnTo>
                      <a:pt x="22" y="4"/>
                    </a:lnTo>
                    <a:lnTo>
                      <a:pt x="22" y="278"/>
                    </a:lnTo>
                    <a:lnTo>
                      <a:pt x="22" y="280"/>
                    </a:lnTo>
                    <a:lnTo>
                      <a:pt x="21" y="280"/>
                    </a:lnTo>
                    <a:lnTo>
                      <a:pt x="21" y="278"/>
                    </a:lnTo>
                    <a:lnTo>
                      <a:pt x="22" y="278"/>
                    </a:lnTo>
                    <a:lnTo>
                      <a:pt x="22" y="4"/>
                    </a:lnTo>
                    <a:lnTo>
                      <a:pt x="22" y="198"/>
                    </a:lnTo>
                    <a:lnTo>
                      <a:pt x="20" y="198"/>
                    </a:lnTo>
                    <a:lnTo>
                      <a:pt x="20" y="284"/>
                    </a:lnTo>
                    <a:lnTo>
                      <a:pt x="20" y="288"/>
                    </a:lnTo>
                    <a:lnTo>
                      <a:pt x="19" y="288"/>
                    </a:lnTo>
                    <a:lnTo>
                      <a:pt x="19" y="286"/>
                    </a:lnTo>
                    <a:lnTo>
                      <a:pt x="18" y="286"/>
                    </a:lnTo>
                    <a:lnTo>
                      <a:pt x="18" y="284"/>
                    </a:lnTo>
                    <a:lnTo>
                      <a:pt x="20" y="284"/>
                    </a:lnTo>
                    <a:lnTo>
                      <a:pt x="20" y="198"/>
                    </a:lnTo>
                    <a:lnTo>
                      <a:pt x="18" y="198"/>
                    </a:lnTo>
                    <a:lnTo>
                      <a:pt x="19" y="196"/>
                    </a:lnTo>
                    <a:lnTo>
                      <a:pt x="21" y="196"/>
                    </a:lnTo>
                    <a:lnTo>
                      <a:pt x="22" y="198"/>
                    </a:lnTo>
                    <a:lnTo>
                      <a:pt x="22" y="4"/>
                    </a:lnTo>
                    <a:lnTo>
                      <a:pt x="21" y="4"/>
                    </a:lnTo>
                    <a:lnTo>
                      <a:pt x="21" y="160"/>
                    </a:lnTo>
                    <a:lnTo>
                      <a:pt x="20" y="162"/>
                    </a:lnTo>
                    <a:lnTo>
                      <a:pt x="20" y="160"/>
                    </a:lnTo>
                    <a:lnTo>
                      <a:pt x="21" y="160"/>
                    </a:lnTo>
                    <a:lnTo>
                      <a:pt x="21" y="4"/>
                    </a:lnTo>
                    <a:lnTo>
                      <a:pt x="20" y="4"/>
                    </a:lnTo>
                    <a:lnTo>
                      <a:pt x="20" y="156"/>
                    </a:lnTo>
                    <a:lnTo>
                      <a:pt x="19" y="156"/>
                    </a:lnTo>
                    <a:lnTo>
                      <a:pt x="19" y="154"/>
                    </a:lnTo>
                    <a:lnTo>
                      <a:pt x="20" y="156"/>
                    </a:lnTo>
                    <a:lnTo>
                      <a:pt x="20" y="4"/>
                    </a:lnTo>
                    <a:lnTo>
                      <a:pt x="18" y="4"/>
                    </a:lnTo>
                    <a:lnTo>
                      <a:pt x="18" y="90"/>
                    </a:lnTo>
                    <a:lnTo>
                      <a:pt x="18" y="92"/>
                    </a:lnTo>
                    <a:lnTo>
                      <a:pt x="18" y="132"/>
                    </a:lnTo>
                    <a:lnTo>
                      <a:pt x="18" y="174"/>
                    </a:lnTo>
                    <a:lnTo>
                      <a:pt x="17" y="174"/>
                    </a:lnTo>
                    <a:lnTo>
                      <a:pt x="17" y="426"/>
                    </a:lnTo>
                    <a:lnTo>
                      <a:pt x="16" y="425"/>
                    </a:lnTo>
                    <a:lnTo>
                      <a:pt x="16" y="454"/>
                    </a:lnTo>
                    <a:lnTo>
                      <a:pt x="16" y="456"/>
                    </a:lnTo>
                    <a:lnTo>
                      <a:pt x="15" y="458"/>
                    </a:lnTo>
                    <a:lnTo>
                      <a:pt x="14" y="456"/>
                    </a:lnTo>
                    <a:lnTo>
                      <a:pt x="13" y="454"/>
                    </a:lnTo>
                    <a:lnTo>
                      <a:pt x="16" y="454"/>
                    </a:lnTo>
                    <a:lnTo>
                      <a:pt x="16" y="425"/>
                    </a:lnTo>
                    <a:lnTo>
                      <a:pt x="16" y="424"/>
                    </a:lnTo>
                    <a:lnTo>
                      <a:pt x="17" y="424"/>
                    </a:lnTo>
                    <a:lnTo>
                      <a:pt x="17" y="426"/>
                    </a:lnTo>
                    <a:lnTo>
                      <a:pt x="17" y="174"/>
                    </a:lnTo>
                    <a:lnTo>
                      <a:pt x="17" y="176"/>
                    </a:lnTo>
                    <a:lnTo>
                      <a:pt x="17" y="400"/>
                    </a:lnTo>
                    <a:lnTo>
                      <a:pt x="17" y="398"/>
                    </a:lnTo>
                    <a:lnTo>
                      <a:pt x="17" y="400"/>
                    </a:lnTo>
                    <a:lnTo>
                      <a:pt x="17" y="176"/>
                    </a:lnTo>
                    <a:lnTo>
                      <a:pt x="16" y="176"/>
                    </a:lnTo>
                    <a:lnTo>
                      <a:pt x="16" y="174"/>
                    </a:lnTo>
                    <a:lnTo>
                      <a:pt x="18" y="174"/>
                    </a:lnTo>
                    <a:lnTo>
                      <a:pt x="18" y="132"/>
                    </a:lnTo>
                    <a:lnTo>
                      <a:pt x="16" y="132"/>
                    </a:lnTo>
                    <a:lnTo>
                      <a:pt x="16" y="420"/>
                    </a:lnTo>
                    <a:lnTo>
                      <a:pt x="16" y="424"/>
                    </a:lnTo>
                    <a:lnTo>
                      <a:pt x="14" y="424"/>
                    </a:lnTo>
                    <a:lnTo>
                      <a:pt x="12" y="422"/>
                    </a:lnTo>
                    <a:lnTo>
                      <a:pt x="16" y="420"/>
                    </a:lnTo>
                    <a:lnTo>
                      <a:pt x="16" y="132"/>
                    </a:lnTo>
                    <a:lnTo>
                      <a:pt x="16" y="146"/>
                    </a:lnTo>
                    <a:lnTo>
                      <a:pt x="15" y="146"/>
                    </a:lnTo>
                    <a:lnTo>
                      <a:pt x="15" y="224"/>
                    </a:lnTo>
                    <a:lnTo>
                      <a:pt x="14" y="226"/>
                    </a:lnTo>
                    <a:lnTo>
                      <a:pt x="14" y="318"/>
                    </a:lnTo>
                    <a:lnTo>
                      <a:pt x="13" y="318"/>
                    </a:lnTo>
                    <a:lnTo>
                      <a:pt x="13" y="376"/>
                    </a:lnTo>
                    <a:lnTo>
                      <a:pt x="12" y="376"/>
                    </a:lnTo>
                    <a:lnTo>
                      <a:pt x="12" y="374"/>
                    </a:lnTo>
                    <a:lnTo>
                      <a:pt x="13" y="374"/>
                    </a:lnTo>
                    <a:lnTo>
                      <a:pt x="13" y="376"/>
                    </a:lnTo>
                    <a:lnTo>
                      <a:pt x="13" y="318"/>
                    </a:lnTo>
                    <a:lnTo>
                      <a:pt x="11" y="318"/>
                    </a:lnTo>
                    <a:lnTo>
                      <a:pt x="11" y="484"/>
                    </a:lnTo>
                    <a:lnTo>
                      <a:pt x="11" y="486"/>
                    </a:lnTo>
                    <a:lnTo>
                      <a:pt x="11" y="522"/>
                    </a:lnTo>
                    <a:lnTo>
                      <a:pt x="9" y="522"/>
                    </a:lnTo>
                    <a:lnTo>
                      <a:pt x="8" y="520"/>
                    </a:lnTo>
                    <a:lnTo>
                      <a:pt x="10" y="520"/>
                    </a:lnTo>
                    <a:lnTo>
                      <a:pt x="11" y="522"/>
                    </a:lnTo>
                    <a:lnTo>
                      <a:pt x="11" y="486"/>
                    </a:lnTo>
                    <a:lnTo>
                      <a:pt x="8" y="486"/>
                    </a:lnTo>
                    <a:lnTo>
                      <a:pt x="10" y="484"/>
                    </a:lnTo>
                    <a:lnTo>
                      <a:pt x="11" y="484"/>
                    </a:lnTo>
                    <a:lnTo>
                      <a:pt x="11" y="318"/>
                    </a:lnTo>
                    <a:lnTo>
                      <a:pt x="10" y="318"/>
                    </a:lnTo>
                    <a:lnTo>
                      <a:pt x="10" y="316"/>
                    </a:lnTo>
                    <a:lnTo>
                      <a:pt x="13" y="316"/>
                    </a:lnTo>
                    <a:lnTo>
                      <a:pt x="14" y="318"/>
                    </a:lnTo>
                    <a:lnTo>
                      <a:pt x="14" y="226"/>
                    </a:lnTo>
                    <a:lnTo>
                      <a:pt x="13" y="226"/>
                    </a:lnTo>
                    <a:lnTo>
                      <a:pt x="13" y="228"/>
                    </a:lnTo>
                    <a:lnTo>
                      <a:pt x="13" y="226"/>
                    </a:lnTo>
                    <a:lnTo>
                      <a:pt x="14" y="222"/>
                    </a:lnTo>
                    <a:lnTo>
                      <a:pt x="15" y="224"/>
                    </a:lnTo>
                    <a:lnTo>
                      <a:pt x="15" y="146"/>
                    </a:lnTo>
                    <a:lnTo>
                      <a:pt x="14" y="146"/>
                    </a:lnTo>
                    <a:lnTo>
                      <a:pt x="15" y="144"/>
                    </a:lnTo>
                    <a:lnTo>
                      <a:pt x="16" y="146"/>
                    </a:lnTo>
                    <a:lnTo>
                      <a:pt x="16" y="132"/>
                    </a:lnTo>
                    <a:lnTo>
                      <a:pt x="14" y="132"/>
                    </a:lnTo>
                    <a:lnTo>
                      <a:pt x="15" y="130"/>
                    </a:lnTo>
                    <a:lnTo>
                      <a:pt x="16" y="130"/>
                    </a:lnTo>
                    <a:lnTo>
                      <a:pt x="18" y="132"/>
                    </a:lnTo>
                    <a:lnTo>
                      <a:pt x="18" y="92"/>
                    </a:lnTo>
                    <a:lnTo>
                      <a:pt x="17" y="92"/>
                    </a:lnTo>
                    <a:lnTo>
                      <a:pt x="16" y="92"/>
                    </a:lnTo>
                    <a:lnTo>
                      <a:pt x="16" y="98"/>
                    </a:lnTo>
                    <a:lnTo>
                      <a:pt x="15" y="98"/>
                    </a:lnTo>
                    <a:lnTo>
                      <a:pt x="15" y="96"/>
                    </a:lnTo>
                    <a:lnTo>
                      <a:pt x="16" y="96"/>
                    </a:lnTo>
                    <a:lnTo>
                      <a:pt x="16" y="98"/>
                    </a:lnTo>
                    <a:lnTo>
                      <a:pt x="16" y="92"/>
                    </a:lnTo>
                    <a:lnTo>
                      <a:pt x="16" y="90"/>
                    </a:lnTo>
                    <a:lnTo>
                      <a:pt x="18" y="90"/>
                    </a:lnTo>
                    <a:lnTo>
                      <a:pt x="18" y="4"/>
                    </a:lnTo>
                    <a:lnTo>
                      <a:pt x="13" y="4"/>
                    </a:lnTo>
                    <a:lnTo>
                      <a:pt x="13" y="166"/>
                    </a:lnTo>
                    <a:lnTo>
                      <a:pt x="12" y="166"/>
                    </a:lnTo>
                    <a:lnTo>
                      <a:pt x="12" y="292"/>
                    </a:lnTo>
                    <a:lnTo>
                      <a:pt x="9" y="292"/>
                    </a:lnTo>
                    <a:lnTo>
                      <a:pt x="9" y="290"/>
                    </a:lnTo>
                    <a:lnTo>
                      <a:pt x="11" y="290"/>
                    </a:lnTo>
                    <a:lnTo>
                      <a:pt x="12" y="292"/>
                    </a:lnTo>
                    <a:lnTo>
                      <a:pt x="12" y="166"/>
                    </a:lnTo>
                    <a:lnTo>
                      <a:pt x="11" y="164"/>
                    </a:lnTo>
                    <a:lnTo>
                      <a:pt x="13" y="164"/>
                    </a:lnTo>
                    <a:lnTo>
                      <a:pt x="13" y="166"/>
                    </a:lnTo>
                    <a:lnTo>
                      <a:pt x="13" y="4"/>
                    </a:lnTo>
                    <a:lnTo>
                      <a:pt x="13" y="98"/>
                    </a:lnTo>
                    <a:lnTo>
                      <a:pt x="12" y="100"/>
                    </a:lnTo>
                    <a:lnTo>
                      <a:pt x="11" y="100"/>
                    </a:lnTo>
                    <a:lnTo>
                      <a:pt x="11" y="186"/>
                    </a:lnTo>
                    <a:lnTo>
                      <a:pt x="10" y="186"/>
                    </a:lnTo>
                    <a:lnTo>
                      <a:pt x="10" y="272"/>
                    </a:lnTo>
                    <a:lnTo>
                      <a:pt x="10" y="274"/>
                    </a:lnTo>
                    <a:lnTo>
                      <a:pt x="9" y="272"/>
                    </a:lnTo>
                    <a:lnTo>
                      <a:pt x="10" y="272"/>
                    </a:lnTo>
                    <a:lnTo>
                      <a:pt x="10" y="186"/>
                    </a:lnTo>
                    <a:lnTo>
                      <a:pt x="9" y="186"/>
                    </a:lnTo>
                    <a:lnTo>
                      <a:pt x="10" y="184"/>
                    </a:lnTo>
                    <a:lnTo>
                      <a:pt x="11" y="184"/>
                    </a:lnTo>
                    <a:lnTo>
                      <a:pt x="11" y="186"/>
                    </a:lnTo>
                    <a:lnTo>
                      <a:pt x="11" y="100"/>
                    </a:lnTo>
                    <a:lnTo>
                      <a:pt x="11" y="138"/>
                    </a:lnTo>
                    <a:lnTo>
                      <a:pt x="9" y="138"/>
                    </a:lnTo>
                    <a:lnTo>
                      <a:pt x="9" y="136"/>
                    </a:lnTo>
                    <a:lnTo>
                      <a:pt x="10" y="136"/>
                    </a:lnTo>
                    <a:lnTo>
                      <a:pt x="11" y="138"/>
                    </a:lnTo>
                    <a:lnTo>
                      <a:pt x="11" y="100"/>
                    </a:lnTo>
                    <a:lnTo>
                      <a:pt x="10" y="98"/>
                    </a:lnTo>
                    <a:lnTo>
                      <a:pt x="9" y="98"/>
                    </a:lnTo>
                    <a:lnTo>
                      <a:pt x="10" y="96"/>
                    </a:lnTo>
                    <a:lnTo>
                      <a:pt x="11" y="98"/>
                    </a:lnTo>
                    <a:lnTo>
                      <a:pt x="13" y="98"/>
                    </a:lnTo>
                    <a:lnTo>
                      <a:pt x="13" y="4"/>
                    </a:lnTo>
                    <a:lnTo>
                      <a:pt x="12" y="4"/>
                    </a:lnTo>
                    <a:lnTo>
                      <a:pt x="8" y="6"/>
                    </a:lnTo>
                    <a:lnTo>
                      <a:pt x="6" y="6"/>
                    </a:lnTo>
                    <a:lnTo>
                      <a:pt x="5" y="8"/>
                    </a:lnTo>
                    <a:lnTo>
                      <a:pt x="5" y="10"/>
                    </a:lnTo>
                    <a:lnTo>
                      <a:pt x="6" y="10"/>
                    </a:lnTo>
                    <a:lnTo>
                      <a:pt x="5" y="16"/>
                    </a:lnTo>
                    <a:lnTo>
                      <a:pt x="6" y="18"/>
                    </a:lnTo>
                    <a:lnTo>
                      <a:pt x="6" y="94"/>
                    </a:lnTo>
                    <a:lnTo>
                      <a:pt x="6" y="100"/>
                    </a:lnTo>
                    <a:lnTo>
                      <a:pt x="6" y="102"/>
                    </a:lnTo>
                    <a:lnTo>
                      <a:pt x="6" y="144"/>
                    </a:lnTo>
                    <a:lnTo>
                      <a:pt x="4" y="144"/>
                    </a:lnTo>
                    <a:lnTo>
                      <a:pt x="5" y="142"/>
                    </a:lnTo>
                    <a:lnTo>
                      <a:pt x="6" y="144"/>
                    </a:lnTo>
                    <a:lnTo>
                      <a:pt x="6" y="102"/>
                    </a:lnTo>
                    <a:lnTo>
                      <a:pt x="5" y="102"/>
                    </a:lnTo>
                    <a:lnTo>
                      <a:pt x="5" y="100"/>
                    </a:lnTo>
                    <a:lnTo>
                      <a:pt x="6" y="100"/>
                    </a:lnTo>
                    <a:lnTo>
                      <a:pt x="6" y="94"/>
                    </a:lnTo>
                    <a:lnTo>
                      <a:pt x="4" y="94"/>
                    </a:lnTo>
                    <a:lnTo>
                      <a:pt x="5" y="92"/>
                    </a:lnTo>
                    <a:lnTo>
                      <a:pt x="6" y="94"/>
                    </a:lnTo>
                    <a:lnTo>
                      <a:pt x="6" y="18"/>
                    </a:lnTo>
                    <a:lnTo>
                      <a:pt x="5" y="20"/>
                    </a:lnTo>
                    <a:lnTo>
                      <a:pt x="5" y="18"/>
                    </a:lnTo>
                    <a:lnTo>
                      <a:pt x="4" y="16"/>
                    </a:lnTo>
                    <a:lnTo>
                      <a:pt x="3" y="16"/>
                    </a:lnTo>
                    <a:lnTo>
                      <a:pt x="2" y="18"/>
                    </a:lnTo>
                    <a:lnTo>
                      <a:pt x="3" y="20"/>
                    </a:lnTo>
                    <a:lnTo>
                      <a:pt x="2" y="22"/>
                    </a:lnTo>
                    <a:lnTo>
                      <a:pt x="2" y="24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1" y="34"/>
                    </a:lnTo>
                    <a:lnTo>
                      <a:pt x="0" y="34"/>
                    </a:lnTo>
                    <a:lnTo>
                      <a:pt x="1" y="38"/>
                    </a:lnTo>
                    <a:lnTo>
                      <a:pt x="0" y="38"/>
                    </a:lnTo>
                    <a:lnTo>
                      <a:pt x="2" y="42"/>
                    </a:lnTo>
                    <a:lnTo>
                      <a:pt x="3" y="44"/>
                    </a:lnTo>
                    <a:lnTo>
                      <a:pt x="1" y="44"/>
                    </a:lnTo>
                    <a:lnTo>
                      <a:pt x="1" y="50"/>
                    </a:lnTo>
                    <a:lnTo>
                      <a:pt x="1" y="52"/>
                    </a:lnTo>
                    <a:lnTo>
                      <a:pt x="0" y="54"/>
                    </a:lnTo>
                    <a:lnTo>
                      <a:pt x="1" y="56"/>
                    </a:lnTo>
                    <a:lnTo>
                      <a:pt x="1" y="60"/>
                    </a:lnTo>
                    <a:lnTo>
                      <a:pt x="1" y="62"/>
                    </a:lnTo>
                    <a:lnTo>
                      <a:pt x="1" y="70"/>
                    </a:lnTo>
                    <a:lnTo>
                      <a:pt x="1" y="68"/>
                    </a:lnTo>
                    <a:lnTo>
                      <a:pt x="1" y="70"/>
                    </a:lnTo>
                    <a:lnTo>
                      <a:pt x="1" y="72"/>
                    </a:lnTo>
                    <a:lnTo>
                      <a:pt x="1" y="74"/>
                    </a:lnTo>
                    <a:lnTo>
                      <a:pt x="0" y="78"/>
                    </a:lnTo>
                    <a:lnTo>
                      <a:pt x="1" y="80"/>
                    </a:lnTo>
                    <a:lnTo>
                      <a:pt x="1" y="82"/>
                    </a:lnTo>
                    <a:lnTo>
                      <a:pt x="1" y="84"/>
                    </a:lnTo>
                    <a:lnTo>
                      <a:pt x="0" y="86"/>
                    </a:lnTo>
                    <a:lnTo>
                      <a:pt x="1" y="92"/>
                    </a:lnTo>
                    <a:lnTo>
                      <a:pt x="2" y="94"/>
                    </a:lnTo>
                    <a:lnTo>
                      <a:pt x="2" y="100"/>
                    </a:lnTo>
                    <a:lnTo>
                      <a:pt x="1" y="100"/>
                    </a:lnTo>
                    <a:lnTo>
                      <a:pt x="1" y="110"/>
                    </a:lnTo>
                    <a:lnTo>
                      <a:pt x="1" y="108"/>
                    </a:lnTo>
                    <a:lnTo>
                      <a:pt x="1" y="112"/>
                    </a:lnTo>
                    <a:lnTo>
                      <a:pt x="1" y="114"/>
                    </a:lnTo>
                    <a:lnTo>
                      <a:pt x="1" y="116"/>
                    </a:lnTo>
                    <a:lnTo>
                      <a:pt x="2" y="116"/>
                    </a:lnTo>
                    <a:lnTo>
                      <a:pt x="2" y="118"/>
                    </a:lnTo>
                    <a:lnTo>
                      <a:pt x="1" y="120"/>
                    </a:lnTo>
                    <a:lnTo>
                      <a:pt x="2" y="122"/>
                    </a:lnTo>
                    <a:lnTo>
                      <a:pt x="2" y="126"/>
                    </a:lnTo>
                    <a:lnTo>
                      <a:pt x="3" y="126"/>
                    </a:lnTo>
                    <a:lnTo>
                      <a:pt x="3" y="130"/>
                    </a:lnTo>
                    <a:lnTo>
                      <a:pt x="3" y="128"/>
                    </a:lnTo>
                    <a:lnTo>
                      <a:pt x="3" y="134"/>
                    </a:lnTo>
                    <a:lnTo>
                      <a:pt x="4" y="136"/>
                    </a:lnTo>
                    <a:lnTo>
                      <a:pt x="3" y="138"/>
                    </a:lnTo>
                    <a:lnTo>
                      <a:pt x="3" y="142"/>
                    </a:lnTo>
                    <a:lnTo>
                      <a:pt x="3" y="144"/>
                    </a:lnTo>
                    <a:lnTo>
                      <a:pt x="4" y="144"/>
                    </a:lnTo>
                    <a:lnTo>
                      <a:pt x="2" y="146"/>
                    </a:lnTo>
                    <a:lnTo>
                      <a:pt x="4" y="148"/>
                    </a:lnTo>
                    <a:lnTo>
                      <a:pt x="4" y="152"/>
                    </a:lnTo>
                    <a:lnTo>
                      <a:pt x="5" y="152"/>
                    </a:lnTo>
                    <a:lnTo>
                      <a:pt x="6" y="156"/>
                    </a:lnTo>
                    <a:lnTo>
                      <a:pt x="5" y="156"/>
                    </a:lnTo>
                    <a:lnTo>
                      <a:pt x="6" y="160"/>
                    </a:lnTo>
                    <a:lnTo>
                      <a:pt x="7" y="164"/>
                    </a:lnTo>
                    <a:lnTo>
                      <a:pt x="5" y="168"/>
                    </a:lnTo>
                    <a:lnTo>
                      <a:pt x="5" y="170"/>
                    </a:lnTo>
                    <a:lnTo>
                      <a:pt x="5" y="172"/>
                    </a:lnTo>
                    <a:lnTo>
                      <a:pt x="5" y="174"/>
                    </a:lnTo>
                    <a:lnTo>
                      <a:pt x="4" y="178"/>
                    </a:lnTo>
                    <a:lnTo>
                      <a:pt x="4" y="180"/>
                    </a:lnTo>
                    <a:lnTo>
                      <a:pt x="5" y="180"/>
                    </a:lnTo>
                    <a:lnTo>
                      <a:pt x="5" y="182"/>
                    </a:lnTo>
                    <a:lnTo>
                      <a:pt x="6" y="184"/>
                    </a:lnTo>
                    <a:lnTo>
                      <a:pt x="6" y="186"/>
                    </a:lnTo>
                    <a:lnTo>
                      <a:pt x="7" y="188"/>
                    </a:lnTo>
                    <a:lnTo>
                      <a:pt x="6" y="190"/>
                    </a:lnTo>
                    <a:lnTo>
                      <a:pt x="6" y="194"/>
                    </a:lnTo>
                    <a:lnTo>
                      <a:pt x="6" y="196"/>
                    </a:lnTo>
                    <a:lnTo>
                      <a:pt x="7" y="196"/>
                    </a:lnTo>
                    <a:lnTo>
                      <a:pt x="6" y="200"/>
                    </a:lnTo>
                    <a:lnTo>
                      <a:pt x="7" y="200"/>
                    </a:lnTo>
                    <a:lnTo>
                      <a:pt x="7" y="202"/>
                    </a:lnTo>
                    <a:lnTo>
                      <a:pt x="6" y="202"/>
                    </a:lnTo>
                    <a:lnTo>
                      <a:pt x="6" y="204"/>
                    </a:lnTo>
                    <a:lnTo>
                      <a:pt x="7" y="206"/>
                    </a:lnTo>
                    <a:lnTo>
                      <a:pt x="7" y="208"/>
                    </a:lnTo>
                    <a:lnTo>
                      <a:pt x="6" y="210"/>
                    </a:lnTo>
                    <a:lnTo>
                      <a:pt x="6" y="212"/>
                    </a:lnTo>
                    <a:lnTo>
                      <a:pt x="7" y="216"/>
                    </a:lnTo>
                    <a:lnTo>
                      <a:pt x="6" y="216"/>
                    </a:lnTo>
                    <a:lnTo>
                      <a:pt x="5" y="218"/>
                    </a:lnTo>
                    <a:lnTo>
                      <a:pt x="5" y="222"/>
                    </a:lnTo>
                    <a:lnTo>
                      <a:pt x="6" y="222"/>
                    </a:lnTo>
                    <a:lnTo>
                      <a:pt x="5" y="226"/>
                    </a:lnTo>
                    <a:lnTo>
                      <a:pt x="9" y="226"/>
                    </a:lnTo>
                    <a:lnTo>
                      <a:pt x="9" y="228"/>
                    </a:lnTo>
                    <a:lnTo>
                      <a:pt x="7" y="228"/>
                    </a:lnTo>
                    <a:lnTo>
                      <a:pt x="5" y="230"/>
                    </a:lnTo>
                    <a:lnTo>
                      <a:pt x="4" y="232"/>
                    </a:lnTo>
                    <a:lnTo>
                      <a:pt x="6" y="236"/>
                    </a:lnTo>
                    <a:lnTo>
                      <a:pt x="5" y="236"/>
                    </a:lnTo>
                    <a:lnTo>
                      <a:pt x="6" y="238"/>
                    </a:lnTo>
                    <a:lnTo>
                      <a:pt x="5" y="240"/>
                    </a:lnTo>
                    <a:lnTo>
                      <a:pt x="4" y="240"/>
                    </a:lnTo>
                    <a:lnTo>
                      <a:pt x="4" y="243"/>
                    </a:lnTo>
                    <a:lnTo>
                      <a:pt x="4" y="244"/>
                    </a:lnTo>
                    <a:lnTo>
                      <a:pt x="6" y="244"/>
                    </a:lnTo>
                    <a:lnTo>
                      <a:pt x="5" y="246"/>
                    </a:lnTo>
                    <a:lnTo>
                      <a:pt x="5" y="248"/>
                    </a:lnTo>
                    <a:lnTo>
                      <a:pt x="6" y="248"/>
                    </a:lnTo>
                    <a:lnTo>
                      <a:pt x="6" y="250"/>
                    </a:lnTo>
                    <a:lnTo>
                      <a:pt x="5" y="250"/>
                    </a:lnTo>
                    <a:lnTo>
                      <a:pt x="4" y="252"/>
                    </a:lnTo>
                    <a:lnTo>
                      <a:pt x="4" y="254"/>
                    </a:lnTo>
                    <a:lnTo>
                      <a:pt x="5" y="256"/>
                    </a:lnTo>
                    <a:lnTo>
                      <a:pt x="6" y="256"/>
                    </a:lnTo>
                    <a:lnTo>
                      <a:pt x="6" y="260"/>
                    </a:lnTo>
                    <a:lnTo>
                      <a:pt x="7" y="258"/>
                    </a:lnTo>
                    <a:lnTo>
                      <a:pt x="7" y="266"/>
                    </a:lnTo>
                    <a:lnTo>
                      <a:pt x="6" y="266"/>
                    </a:lnTo>
                    <a:lnTo>
                      <a:pt x="6" y="270"/>
                    </a:lnTo>
                    <a:lnTo>
                      <a:pt x="4" y="270"/>
                    </a:lnTo>
                    <a:lnTo>
                      <a:pt x="4" y="274"/>
                    </a:lnTo>
                    <a:lnTo>
                      <a:pt x="5" y="276"/>
                    </a:lnTo>
                    <a:lnTo>
                      <a:pt x="6" y="276"/>
                    </a:lnTo>
                    <a:lnTo>
                      <a:pt x="6" y="280"/>
                    </a:lnTo>
                    <a:lnTo>
                      <a:pt x="6" y="282"/>
                    </a:lnTo>
                    <a:lnTo>
                      <a:pt x="6" y="288"/>
                    </a:lnTo>
                    <a:lnTo>
                      <a:pt x="5" y="290"/>
                    </a:lnTo>
                    <a:lnTo>
                      <a:pt x="5" y="292"/>
                    </a:lnTo>
                    <a:lnTo>
                      <a:pt x="5" y="300"/>
                    </a:lnTo>
                    <a:lnTo>
                      <a:pt x="6" y="302"/>
                    </a:lnTo>
                    <a:lnTo>
                      <a:pt x="7" y="306"/>
                    </a:lnTo>
                    <a:lnTo>
                      <a:pt x="5" y="308"/>
                    </a:lnTo>
                    <a:lnTo>
                      <a:pt x="5" y="318"/>
                    </a:lnTo>
                    <a:lnTo>
                      <a:pt x="6" y="316"/>
                    </a:lnTo>
                    <a:lnTo>
                      <a:pt x="6" y="330"/>
                    </a:lnTo>
                    <a:lnTo>
                      <a:pt x="5" y="334"/>
                    </a:lnTo>
                    <a:lnTo>
                      <a:pt x="4" y="352"/>
                    </a:lnTo>
                    <a:lnTo>
                      <a:pt x="6" y="348"/>
                    </a:lnTo>
                    <a:lnTo>
                      <a:pt x="6" y="354"/>
                    </a:lnTo>
                    <a:lnTo>
                      <a:pt x="6" y="358"/>
                    </a:lnTo>
                    <a:lnTo>
                      <a:pt x="6" y="360"/>
                    </a:lnTo>
                    <a:lnTo>
                      <a:pt x="6" y="362"/>
                    </a:lnTo>
                    <a:lnTo>
                      <a:pt x="6" y="364"/>
                    </a:lnTo>
                    <a:lnTo>
                      <a:pt x="7" y="364"/>
                    </a:lnTo>
                    <a:lnTo>
                      <a:pt x="6" y="366"/>
                    </a:lnTo>
                    <a:lnTo>
                      <a:pt x="6" y="368"/>
                    </a:lnTo>
                    <a:lnTo>
                      <a:pt x="6" y="372"/>
                    </a:lnTo>
                    <a:lnTo>
                      <a:pt x="6" y="370"/>
                    </a:lnTo>
                    <a:lnTo>
                      <a:pt x="7" y="374"/>
                    </a:lnTo>
                    <a:lnTo>
                      <a:pt x="6" y="374"/>
                    </a:lnTo>
                    <a:lnTo>
                      <a:pt x="6" y="378"/>
                    </a:lnTo>
                    <a:lnTo>
                      <a:pt x="4" y="380"/>
                    </a:lnTo>
                    <a:lnTo>
                      <a:pt x="3" y="384"/>
                    </a:lnTo>
                    <a:lnTo>
                      <a:pt x="4" y="384"/>
                    </a:lnTo>
                    <a:lnTo>
                      <a:pt x="3" y="390"/>
                    </a:lnTo>
                    <a:lnTo>
                      <a:pt x="4" y="390"/>
                    </a:lnTo>
                    <a:lnTo>
                      <a:pt x="4" y="402"/>
                    </a:lnTo>
                    <a:lnTo>
                      <a:pt x="6" y="402"/>
                    </a:lnTo>
                    <a:lnTo>
                      <a:pt x="5" y="408"/>
                    </a:lnTo>
                    <a:lnTo>
                      <a:pt x="5" y="412"/>
                    </a:lnTo>
                    <a:lnTo>
                      <a:pt x="7" y="412"/>
                    </a:lnTo>
                    <a:lnTo>
                      <a:pt x="8" y="414"/>
                    </a:lnTo>
                    <a:lnTo>
                      <a:pt x="8" y="416"/>
                    </a:lnTo>
                    <a:lnTo>
                      <a:pt x="5" y="416"/>
                    </a:lnTo>
                    <a:lnTo>
                      <a:pt x="4" y="422"/>
                    </a:lnTo>
                    <a:lnTo>
                      <a:pt x="3" y="420"/>
                    </a:lnTo>
                    <a:lnTo>
                      <a:pt x="4" y="428"/>
                    </a:lnTo>
                    <a:lnTo>
                      <a:pt x="7" y="428"/>
                    </a:lnTo>
                    <a:lnTo>
                      <a:pt x="5" y="432"/>
                    </a:lnTo>
                    <a:lnTo>
                      <a:pt x="6" y="434"/>
                    </a:lnTo>
                    <a:lnTo>
                      <a:pt x="6" y="438"/>
                    </a:lnTo>
                    <a:lnTo>
                      <a:pt x="5" y="440"/>
                    </a:lnTo>
                    <a:lnTo>
                      <a:pt x="5" y="444"/>
                    </a:lnTo>
                    <a:lnTo>
                      <a:pt x="6" y="446"/>
                    </a:lnTo>
                    <a:lnTo>
                      <a:pt x="7" y="446"/>
                    </a:lnTo>
                    <a:lnTo>
                      <a:pt x="6" y="448"/>
                    </a:lnTo>
                    <a:lnTo>
                      <a:pt x="6" y="464"/>
                    </a:lnTo>
                    <a:lnTo>
                      <a:pt x="6" y="466"/>
                    </a:lnTo>
                    <a:lnTo>
                      <a:pt x="5" y="464"/>
                    </a:lnTo>
                    <a:lnTo>
                      <a:pt x="6" y="464"/>
                    </a:lnTo>
                    <a:lnTo>
                      <a:pt x="6" y="448"/>
                    </a:lnTo>
                    <a:lnTo>
                      <a:pt x="6" y="450"/>
                    </a:lnTo>
                    <a:lnTo>
                      <a:pt x="5" y="452"/>
                    </a:lnTo>
                    <a:lnTo>
                      <a:pt x="4" y="450"/>
                    </a:lnTo>
                    <a:lnTo>
                      <a:pt x="4" y="453"/>
                    </a:lnTo>
                    <a:lnTo>
                      <a:pt x="4" y="454"/>
                    </a:lnTo>
                    <a:lnTo>
                      <a:pt x="5" y="456"/>
                    </a:lnTo>
                    <a:lnTo>
                      <a:pt x="4" y="459"/>
                    </a:lnTo>
                    <a:lnTo>
                      <a:pt x="3" y="460"/>
                    </a:lnTo>
                    <a:lnTo>
                      <a:pt x="4" y="462"/>
                    </a:lnTo>
                    <a:lnTo>
                      <a:pt x="3" y="462"/>
                    </a:lnTo>
                    <a:lnTo>
                      <a:pt x="4" y="465"/>
                    </a:lnTo>
                    <a:lnTo>
                      <a:pt x="4" y="464"/>
                    </a:lnTo>
                    <a:lnTo>
                      <a:pt x="4" y="465"/>
                    </a:lnTo>
                    <a:lnTo>
                      <a:pt x="5" y="466"/>
                    </a:lnTo>
                    <a:lnTo>
                      <a:pt x="4" y="465"/>
                    </a:lnTo>
                    <a:lnTo>
                      <a:pt x="3" y="466"/>
                    </a:lnTo>
                    <a:lnTo>
                      <a:pt x="4" y="470"/>
                    </a:lnTo>
                    <a:lnTo>
                      <a:pt x="3" y="468"/>
                    </a:lnTo>
                    <a:lnTo>
                      <a:pt x="3" y="474"/>
                    </a:lnTo>
                    <a:lnTo>
                      <a:pt x="4" y="476"/>
                    </a:lnTo>
                    <a:lnTo>
                      <a:pt x="4" y="480"/>
                    </a:lnTo>
                    <a:lnTo>
                      <a:pt x="5" y="484"/>
                    </a:lnTo>
                    <a:lnTo>
                      <a:pt x="6" y="488"/>
                    </a:lnTo>
                    <a:lnTo>
                      <a:pt x="5" y="492"/>
                    </a:lnTo>
                    <a:lnTo>
                      <a:pt x="7" y="494"/>
                    </a:lnTo>
                    <a:lnTo>
                      <a:pt x="5" y="496"/>
                    </a:lnTo>
                    <a:lnTo>
                      <a:pt x="5" y="500"/>
                    </a:lnTo>
                    <a:lnTo>
                      <a:pt x="5" y="502"/>
                    </a:lnTo>
                    <a:lnTo>
                      <a:pt x="5" y="504"/>
                    </a:lnTo>
                    <a:lnTo>
                      <a:pt x="6" y="506"/>
                    </a:lnTo>
                    <a:lnTo>
                      <a:pt x="5" y="508"/>
                    </a:lnTo>
                    <a:lnTo>
                      <a:pt x="5" y="512"/>
                    </a:lnTo>
                    <a:lnTo>
                      <a:pt x="5" y="510"/>
                    </a:lnTo>
                    <a:lnTo>
                      <a:pt x="5" y="514"/>
                    </a:lnTo>
                    <a:lnTo>
                      <a:pt x="4" y="514"/>
                    </a:lnTo>
                    <a:lnTo>
                      <a:pt x="5" y="520"/>
                    </a:lnTo>
                    <a:lnTo>
                      <a:pt x="6" y="522"/>
                    </a:lnTo>
                    <a:lnTo>
                      <a:pt x="6" y="524"/>
                    </a:lnTo>
                    <a:lnTo>
                      <a:pt x="6" y="526"/>
                    </a:lnTo>
                    <a:lnTo>
                      <a:pt x="5" y="528"/>
                    </a:lnTo>
                    <a:lnTo>
                      <a:pt x="5" y="532"/>
                    </a:lnTo>
                    <a:lnTo>
                      <a:pt x="5" y="530"/>
                    </a:lnTo>
                    <a:lnTo>
                      <a:pt x="5" y="532"/>
                    </a:lnTo>
                    <a:lnTo>
                      <a:pt x="5" y="538"/>
                    </a:lnTo>
                    <a:lnTo>
                      <a:pt x="5" y="542"/>
                    </a:lnTo>
                    <a:lnTo>
                      <a:pt x="5" y="544"/>
                    </a:lnTo>
                    <a:lnTo>
                      <a:pt x="5" y="546"/>
                    </a:lnTo>
                    <a:lnTo>
                      <a:pt x="5" y="548"/>
                    </a:lnTo>
                    <a:lnTo>
                      <a:pt x="6" y="550"/>
                    </a:lnTo>
                    <a:lnTo>
                      <a:pt x="5" y="552"/>
                    </a:lnTo>
                    <a:lnTo>
                      <a:pt x="5" y="554"/>
                    </a:lnTo>
                    <a:lnTo>
                      <a:pt x="5" y="564"/>
                    </a:lnTo>
                    <a:lnTo>
                      <a:pt x="5" y="566"/>
                    </a:lnTo>
                    <a:lnTo>
                      <a:pt x="35" y="566"/>
                    </a:lnTo>
                    <a:lnTo>
                      <a:pt x="36" y="568"/>
                    </a:lnTo>
                    <a:lnTo>
                      <a:pt x="44" y="568"/>
                    </a:lnTo>
                    <a:lnTo>
                      <a:pt x="45" y="566"/>
                    </a:lnTo>
                    <a:lnTo>
                      <a:pt x="47" y="568"/>
                    </a:lnTo>
                    <a:lnTo>
                      <a:pt x="47" y="566"/>
                    </a:lnTo>
                    <a:lnTo>
                      <a:pt x="52" y="568"/>
                    </a:lnTo>
                    <a:lnTo>
                      <a:pt x="52" y="566"/>
                    </a:lnTo>
                    <a:lnTo>
                      <a:pt x="58" y="566"/>
                    </a:lnTo>
                    <a:lnTo>
                      <a:pt x="59" y="568"/>
                    </a:lnTo>
                    <a:lnTo>
                      <a:pt x="62" y="566"/>
                    </a:lnTo>
                    <a:lnTo>
                      <a:pt x="62" y="568"/>
                    </a:lnTo>
                    <a:lnTo>
                      <a:pt x="68" y="568"/>
                    </a:lnTo>
                    <a:lnTo>
                      <a:pt x="73" y="566"/>
                    </a:lnTo>
                    <a:lnTo>
                      <a:pt x="74" y="568"/>
                    </a:lnTo>
                    <a:lnTo>
                      <a:pt x="79" y="564"/>
                    </a:lnTo>
                    <a:lnTo>
                      <a:pt x="79" y="566"/>
                    </a:lnTo>
                    <a:lnTo>
                      <a:pt x="82" y="564"/>
                    </a:lnTo>
                    <a:lnTo>
                      <a:pt x="83" y="566"/>
                    </a:lnTo>
                    <a:lnTo>
                      <a:pt x="116" y="566"/>
                    </a:lnTo>
                    <a:lnTo>
                      <a:pt x="117" y="568"/>
                    </a:lnTo>
                    <a:lnTo>
                      <a:pt x="123" y="568"/>
                    </a:lnTo>
                    <a:lnTo>
                      <a:pt x="123" y="566"/>
                    </a:lnTo>
                    <a:lnTo>
                      <a:pt x="155" y="566"/>
                    </a:lnTo>
                    <a:lnTo>
                      <a:pt x="156" y="564"/>
                    </a:lnTo>
                    <a:lnTo>
                      <a:pt x="159" y="564"/>
                    </a:lnTo>
                    <a:lnTo>
                      <a:pt x="162" y="566"/>
                    </a:lnTo>
                    <a:lnTo>
                      <a:pt x="165" y="566"/>
                    </a:lnTo>
                    <a:lnTo>
                      <a:pt x="166" y="568"/>
                    </a:lnTo>
                    <a:lnTo>
                      <a:pt x="170" y="568"/>
                    </a:lnTo>
                    <a:lnTo>
                      <a:pt x="169" y="566"/>
                    </a:lnTo>
                    <a:lnTo>
                      <a:pt x="178" y="566"/>
                    </a:lnTo>
                    <a:lnTo>
                      <a:pt x="183" y="564"/>
                    </a:lnTo>
                    <a:lnTo>
                      <a:pt x="183" y="566"/>
                    </a:lnTo>
                    <a:lnTo>
                      <a:pt x="197" y="566"/>
                    </a:lnTo>
                    <a:lnTo>
                      <a:pt x="202" y="568"/>
                    </a:lnTo>
                    <a:lnTo>
                      <a:pt x="200" y="564"/>
                    </a:lnTo>
                    <a:lnTo>
                      <a:pt x="208" y="566"/>
                    </a:lnTo>
                    <a:lnTo>
                      <a:pt x="214" y="568"/>
                    </a:lnTo>
                    <a:lnTo>
                      <a:pt x="228" y="568"/>
                    </a:lnTo>
                    <a:lnTo>
                      <a:pt x="231" y="566"/>
                    </a:lnTo>
                    <a:lnTo>
                      <a:pt x="233" y="568"/>
                    </a:lnTo>
                    <a:lnTo>
                      <a:pt x="235" y="566"/>
                    </a:lnTo>
                    <a:lnTo>
                      <a:pt x="235" y="564"/>
                    </a:lnTo>
                    <a:lnTo>
                      <a:pt x="240" y="566"/>
                    </a:lnTo>
                    <a:lnTo>
                      <a:pt x="285" y="566"/>
                    </a:lnTo>
                    <a:lnTo>
                      <a:pt x="285" y="568"/>
                    </a:lnTo>
                    <a:lnTo>
                      <a:pt x="287" y="566"/>
                    </a:lnTo>
                    <a:lnTo>
                      <a:pt x="290" y="564"/>
                    </a:lnTo>
                    <a:lnTo>
                      <a:pt x="289" y="566"/>
                    </a:lnTo>
                    <a:lnTo>
                      <a:pt x="310" y="566"/>
                    </a:lnTo>
                    <a:lnTo>
                      <a:pt x="312" y="568"/>
                    </a:lnTo>
                    <a:lnTo>
                      <a:pt x="315" y="566"/>
                    </a:lnTo>
                    <a:lnTo>
                      <a:pt x="315" y="568"/>
                    </a:lnTo>
                    <a:lnTo>
                      <a:pt x="319" y="568"/>
                    </a:lnTo>
                    <a:lnTo>
                      <a:pt x="322" y="566"/>
                    </a:lnTo>
                    <a:lnTo>
                      <a:pt x="323" y="568"/>
                    </a:lnTo>
                    <a:lnTo>
                      <a:pt x="326" y="566"/>
                    </a:lnTo>
                    <a:lnTo>
                      <a:pt x="329" y="566"/>
                    </a:lnTo>
                    <a:lnTo>
                      <a:pt x="328" y="568"/>
                    </a:lnTo>
                    <a:lnTo>
                      <a:pt x="334" y="568"/>
                    </a:lnTo>
                    <a:lnTo>
                      <a:pt x="334" y="566"/>
                    </a:lnTo>
                    <a:lnTo>
                      <a:pt x="336" y="568"/>
                    </a:lnTo>
                    <a:lnTo>
                      <a:pt x="387" y="568"/>
                    </a:lnTo>
                    <a:lnTo>
                      <a:pt x="389" y="566"/>
                    </a:lnTo>
                    <a:lnTo>
                      <a:pt x="399" y="566"/>
                    </a:lnTo>
                    <a:lnTo>
                      <a:pt x="401" y="564"/>
                    </a:lnTo>
                    <a:lnTo>
                      <a:pt x="403" y="564"/>
                    </a:lnTo>
                    <a:lnTo>
                      <a:pt x="407" y="566"/>
                    </a:lnTo>
                    <a:lnTo>
                      <a:pt x="422" y="566"/>
                    </a:lnTo>
                    <a:lnTo>
                      <a:pt x="423" y="564"/>
                    </a:lnTo>
                    <a:lnTo>
                      <a:pt x="424" y="564"/>
                    </a:lnTo>
                    <a:lnTo>
                      <a:pt x="426" y="566"/>
                    </a:lnTo>
                    <a:lnTo>
                      <a:pt x="426" y="568"/>
                    </a:lnTo>
                    <a:lnTo>
                      <a:pt x="429" y="566"/>
                    </a:lnTo>
                    <a:lnTo>
                      <a:pt x="430" y="566"/>
                    </a:lnTo>
                    <a:lnTo>
                      <a:pt x="430" y="568"/>
                    </a:lnTo>
                    <a:lnTo>
                      <a:pt x="442" y="568"/>
                    </a:lnTo>
                    <a:lnTo>
                      <a:pt x="445" y="566"/>
                    </a:lnTo>
                    <a:lnTo>
                      <a:pt x="444" y="564"/>
                    </a:lnTo>
                    <a:lnTo>
                      <a:pt x="449" y="566"/>
                    </a:lnTo>
                    <a:lnTo>
                      <a:pt x="458" y="566"/>
                    </a:lnTo>
                    <a:lnTo>
                      <a:pt x="458" y="564"/>
                    </a:lnTo>
                    <a:lnTo>
                      <a:pt x="464" y="566"/>
                    </a:lnTo>
                    <a:lnTo>
                      <a:pt x="484" y="566"/>
                    </a:lnTo>
                    <a:lnTo>
                      <a:pt x="487" y="568"/>
                    </a:lnTo>
                    <a:lnTo>
                      <a:pt x="487" y="566"/>
                    </a:lnTo>
                    <a:lnTo>
                      <a:pt x="494" y="566"/>
                    </a:lnTo>
                    <a:lnTo>
                      <a:pt x="496" y="568"/>
                    </a:lnTo>
                    <a:lnTo>
                      <a:pt x="499" y="566"/>
                    </a:lnTo>
                    <a:lnTo>
                      <a:pt x="504" y="566"/>
                    </a:lnTo>
                    <a:lnTo>
                      <a:pt x="507" y="568"/>
                    </a:lnTo>
                    <a:lnTo>
                      <a:pt x="508" y="568"/>
                    </a:lnTo>
                    <a:lnTo>
                      <a:pt x="509" y="566"/>
                    </a:lnTo>
                    <a:lnTo>
                      <a:pt x="512" y="566"/>
                    </a:lnTo>
                    <a:lnTo>
                      <a:pt x="514" y="564"/>
                    </a:lnTo>
                    <a:lnTo>
                      <a:pt x="515" y="566"/>
                    </a:lnTo>
                    <a:lnTo>
                      <a:pt x="545" y="566"/>
                    </a:lnTo>
                    <a:lnTo>
                      <a:pt x="546" y="564"/>
                    </a:lnTo>
                    <a:lnTo>
                      <a:pt x="549" y="566"/>
                    </a:lnTo>
                    <a:lnTo>
                      <a:pt x="549" y="568"/>
                    </a:lnTo>
                    <a:lnTo>
                      <a:pt x="551" y="566"/>
                    </a:lnTo>
                    <a:lnTo>
                      <a:pt x="566" y="566"/>
                    </a:lnTo>
                    <a:lnTo>
                      <a:pt x="567" y="562"/>
                    </a:lnTo>
                    <a:lnTo>
                      <a:pt x="568" y="564"/>
                    </a:lnTo>
                    <a:lnTo>
                      <a:pt x="568" y="558"/>
                    </a:lnTo>
                    <a:lnTo>
                      <a:pt x="568" y="556"/>
                    </a:lnTo>
                    <a:lnTo>
                      <a:pt x="567" y="550"/>
                    </a:lnTo>
                    <a:lnTo>
                      <a:pt x="568" y="552"/>
                    </a:lnTo>
                    <a:lnTo>
                      <a:pt x="567" y="548"/>
                    </a:lnTo>
                    <a:lnTo>
                      <a:pt x="566" y="548"/>
                    </a:lnTo>
                    <a:lnTo>
                      <a:pt x="566" y="546"/>
                    </a:lnTo>
                    <a:lnTo>
                      <a:pt x="566" y="542"/>
                    </a:lnTo>
                    <a:lnTo>
                      <a:pt x="566" y="540"/>
                    </a:lnTo>
                    <a:lnTo>
                      <a:pt x="566" y="538"/>
                    </a:lnTo>
                    <a:lnTo>
                      <a:pt x="566" y="536"/>
                    </a:lnTo>
                    <a:lnTo>
                      <a:pt x="566" y="534"/>
                    </a:lnTo>
                    <a:lnTo>
                      <a:pt x="567" y="532"/>
                    </a:lnTo>
                    <a:lnTo>
                      <a:pt x="567" y="528"/>
                    </a:lnTo>
                    <a:lnTo>
                      <a:pt x="568" y="528"/>
                    </a:lnTo>
                    <a:lnTo>
                      <a:pt x="566" y="526"/>
                    </a:lnTo>
                    <a:lnTo>
                      <a:pt x="566" y="524"/>
                    </a:lnTo>
                    <a:lnTo>
                      <a:pt x="567" y="522"/>
                    </a:lnTo>
                    <a:lnTo>
                      <a:pt x="566" y="522"/>
                    </a:lnTo>
                    <a:lnTo>
                      <a:pt x="566" y="518"/>
                    </a:lnTo>
                    <a:lnTo>
                      <a:pt x="566" y="516"/>
                    </a:lnTo>
                    <a:lnTo>
                      <a:pt x="566" y="514"/>
                    </a:lnTo>
                    <a:lnTo>
                      <a:pt x="567" y="514"/>
                    </a:lnTo>
                    <a:lnTo>
                      <a:pt x="567" y="512"/>
                    </a:lnTo>
                    <a:lnTo>
                      <a:pt x="566" y="512"/>
                    </a:lnTo>
                    <a:lnTo>
                      <a:pt x="567" y="510"/>
                    </a:lnTo>
                    <a:lnTo>
                      <a:pt x="568" y="508"/>
                    </a:lnTo>
                    <a:lnTo>
                      <a:pt x="566" y="508"/>
                    </a:lnTo>
                    <a:lnTo>
                      <a:pt x="567" y="502"/>
                    </a:lnTo>
                    <a:lnTo>
                      <a:pt x="567" y="498"/>
                    </a:lnTo>
                    <a:lnTo>
                      <a:pt x="568" y="498"/>
                    </a:lnTo>
                    <a:lnTo>
                      <a:pt x="566" y="494"/>
                    </a:lnTo>
                    <a:lnTo>
                      <a:pt x="566" y="488"/>
                    </a:lnTo>
                    <a:lnTo>
                      <a:pt x="566" y="485"/>
                    </a:lnTo>
                    <a:lnTo>
                      <a:pt x="566" y="484"/>
                    </a:lnTo>
                    <a:lnTo>
                      <a:pt x="566" y="480"/>
                    </a:lnTo>
                    <a:lnTo>
                      <a:pt x="565" y="476"/>
                    </a:lnTo>
                    <a:lnTo>
                      <a:pt x="564" y="476"/>
                    </a:lnTo>
                    <a:lnTo>
                      <a:pt x="566" y="474"/>
                    </a:lnTo>
                    <a:lnTo>
                      <a:pt x="565" y="474"/>
                    </a:lnTo>
                    <a:lnTo>
                      <a:pt x="566" y="470"/>
                    </a:lnTo>
                    <a:lnTo>
                      <a:pt x="567" y="462"/>
                    </a:lnTo>
                    <a:lnTo>
                      <a:pt x="566" y="460"/>
                    </a:lnTo>
                    <a:lnTo>
                      <a:pt x="567" y="460"/>
                    </a:lnTo>
                    <a:lnTo>
                      <a:pt x="567" y="459"/>
                    </a:lnTo>
                    <a:lnTo>
                      <a:pt x="567" y="458"/>
                    </a:lnTo>
                    <a:lnTo>
                      <a:pt x="568" y="456"/>
                    </a:lnTo>
                    <a:lnTo>
                      <a:pt x="567" y="454"/>
                    </a:lnTo>
                    <a:lnTo>
                      <a:pt x="567" y="450"/>
                    </a:lnTo>
                    <a:lnTo>
                      <a:pt x="568" y="450"/>
                    </a:lnTo>
                    <a:lnTo>
                      <a:pt x="568" y="448"/>
                    </a:lnTo>
                    <a:lnTo>
                      <a:pt x="567" y="444"/>
                    </a:lnTo>
                    <a:lnTo>
                      <a:pt x="566" y="446"/>
                    </a:lnTo>
                    <a:lnTo>
                      <a:pt x="566" y="442"/>
                    </a:lnTo>
                    <a:lnTo>
                      <a:pt x="566" y="440"/>
                    </a:lnTo>
                    <a:lnTo>
                      <a:pt x="567" y="438"/>
                    </a:lnTo>
                    <a:lnTo>
                      <a:pt x="567" y="436"/>
                    </a:lnTo>
                    <a:lnTo>
                      <a:pt x="566" y="436"/>
                    </a:lnTo>
                    <a:lnTo>
                      <a:pt x="565" y="434"/>
                    </a:lnTo>
                    <a:lnTo>
                      <a:pt x="567" y="432"/>
                    </a:lnTo>
                    <a:lnTo>
                      <a:pt x="567" y="430"/>
                    </a:lnTo>
                    <a:lnTo>
                      <a:pt x="566" y="429"/>
                    </a:lnTo>
                    <a:lnTo>
                      <a:pt x="566" y="428"/>
                    </a:lnTo>
                    <a:lnTo>
                      <a:pt x="567" y="424"/>
                    </a:lnTo>
                    <a:lnTo>
                      <a:pt x="566" y="424"/>
                    </a:lnTo>
                    <a:lnTo>
                      <a:pt x="566" y="422"/>
                    </a:lnTo>
                    <a:lnTo>
                      <a:pt x="567" y="421"/>
                    </a:lnTo>
                    <a:lnTo>
                      <a:pt x="566" y="416"/>
                    </a:lnTo>
                    <a:lnTo>
                      <a:pt x="566" y="414"/>
                    </a:lnTo>
                    <a:lnTo>
                      <a:pt x="567" y="414"/>
                    </a:lnTo>
                    <a:lnTo>
                      <a:pt x="566" y="412"/>
                    </a:lnTo>
                    <a:lnTo>
                      <a:pt x="567" y="411"/>
                    </a:lnTo>
                    <a:lnTo>
                      <a:pt x="567" y="408"/>
                    </a:lnTo>
                    <a:lnTo>
                      <a:pt x="565" y="408"/>
                    </a:lnTo>
                    <a:lnTo>
                      <a:pt x="565" y="468"/>
                    </a:lnTo>
                    <a:lnTo>
                      <a:pt x="564" y="470"/>
                    </a:lnTo>
                    <a:lnTo>
                      <a:pt x="564" y="478"/>
                    </a:lnTo>
                    <a:lnTo>
                      <a:pt x="563" y="478"/>
                    </a:lnTo>
                    <a:lnTo>
                      <a:pt x="562" y="480"/>
                    </a:lnTo>
                    <a:lnTo>
                      <a:pt x="560" y="478"/>
                    </a:lnTo>
                    <a:lnTo>
                      <a:pt x="562" y="476"/>
                    </a:lnTo>
                    <a:lnTo>
                      <a:pt x="564" y="478"/>
                    </a:lnTo>
                    <a:lnTo>
                      <a:pt x="564" y="470"/>
                    </a:lnTo>
                    <a:lnTo>
                      <a:pt x="562" y="470"/>
                    </a:lnTo>
                    <a:lnTo>
                      <a:pt x="563" y="468"/>
                    </a:lnTo>
                    <a:lnTo>
                      <a:pt x="565" y="468"/>
                    </a:lnTo>
                    <a:lnTo>
                      <a:pt x="565" y="408"/>
                    </a:lnTo>
                    <a:lnTo>
                      <a:pt x="560" y="408"/>
                    </a:lnTo>
                    <a:lnTo>
                      <a:pt x="560" y="536"/>
                    </a:lnTo>
                    <a:lnTo>
                      <a:pt x="559" y="538"/>
                    </a:lnTo>
                    <a:lnTo>
                      <a:pt x="557" y="538"/>
                    </a:lnTo>
                    <a:lnTo>
                      <a:pt x="558" y="536"/>
                    </a:lnTo>
                    <a:lnTo>
                      <a:pt x="560" y="536"/>
                    </a:lnTo>
                    <a:lnTo>
                      <a:pt x="560" y="408"/>
                    </a:lnTo>
                    <a:lnTo>
                      <a:pt x="555" y="408"/>
                    </a:lnTo>
                    <a:lnTo>
                      <a:pt x="555" y="470"/>
                    </a:lnTo>
                    <a:lnTo>
                      <a:pt x="553" y="472"/>
                    </a:lnTo>
                    <a:lnTo>
                      <a:pt x="553" y="470"/>
                    </a:lnTo>
                    <a:lnTo>
                      <a:pt x="554" y="468"/>
                    </a:lnTo>
                    <a:lnTo>
                      <a:pt x="555" y="470"/>
                    </a:lnTo>
                    <a:lnTo>
                      <a:pt x="555" y="408"/>
                    </a:lnTo>
                    <a:lnTo>
                      <a:pt x="551" y="408"/>
                    </a:lnTo>
                    <a:lnTo>
                      <a:pt x="551" y="548"/>
                    </a:lnTo>
                    <a:lnTo>
                      <a:pt x="551" y="550"/>
                    </a:lnTo>
                    <a:lnTo>
                      <a:pt x="550" y="550"/>
                    </a:lnTo>
                    <a:lnTo>
                      <a:pt x="550" y="548"/>
                    </a:lnTo>
                    <a:lnTo>
                      <a:pt x="551" y="548"/>
                    </a:lnTo>
                    <a:lnTo>
                      <a:pt x="551" y="408"/>
                    </a:lnTo>
                    <a:lnTo>
                      <a:pt x="550" y="408"/>
                    </a:lnTo>
                    <a:lnTo>
                      <a:pt x="550" y="562"/>
                    </a:lnTo>
                    <a:lnTo>
                      <a:pt x="549" y="562"/>
                    </a:lnTo>
                    <a:lnTo>
                      <a:pt x="549" y="560"/>
                    </a:lnTo>
                    <a:lnTo>
                      <a:pt x="550" y="562"/>
                    </a:lnTo>
                    <a:lnTo>
                      <a:pt x="550" y="408"/>
                    </a:lnTo>
                    <a:lnTo>
                      <a:pt x="549" y="408"/>
                    </a:lnTo>
                    <a:lnTo>
                      <a:pt x="549" y="444"/>
                    </a:lnTo>
                    <a:lnTo>
                      <a:pt x="549" y="446"/>
                    </a:lnTo>
                    <a:lnTo>
                      <a:pt x="548" y="446"/>
                    </a:lnTo>
                    <a:lnTo>
                      <a:pt x="548" y="444"/>
                    </a:lnTo>
                    <a:lnTo>
                      <a:pt x="549" y="444"/>
                    </a:lnTo>
                    <a:lnTo>
                      <a:pt x="549" y="408"/>
                    </a:lnTo>
                    <a:lnTo>
                      <a:pt x="542" y="408"/>
                    </a:lnTo>
                    <a:lnTo>
                      <a:pt x="542" y="480"/>
                    </a:lnTo>
                    <a:lnTo>
                      <a:pt x="541" y="482"/>
                    </a:lnTo>
                    <a:lnTo>
                      <a:pt x="540" y="482"/>
                    </a:lnTo>
                    <a:lnTo>
                      <a:pt x="539" y="480"/>
                    </a:lnTo>
                    <a:lnTo>
                      <a:pt x="542" y="480"/>
                    </a:lnTo>
                    <a:lnTo>
                      <a:pt x="542" y="408"/>
                    </a:lnTo>
                    <a:lnTo>
                      <a:pt x="534" y="408"/>
                    </a:lnTo>
                    <a:lnTo>
                      <a:pt x="534" y="478"/>
                    </a:lnTo>
                    <a:lnTo>
                      <a:pt x="533" y="478"/>
                    </a:lnTo>
                    <a:lnTo>
                      <a:pt x="533" y="476"/>
                    </a:lnTo>
                    <a:lnTo>
                      <a:pt x="534" y="476"/>
                    </a:lnTo>
                    <a:lnTo>
                      <a:pt x="534" y="478"/>
                    </a:lnTo>
                    <a:lnTo>
                      <a:pt x="534" y="408"/>
                    </a:lnTo>
                    <a:lnTo>
                      <a:pt x="533" y="408"/>
                    </a:lnTo>
                    <a:lnTo>
                      <a:pt x="533" y="452"/>
                    </a:lnTo>
                    <a:lnTo>
                      <a:pt x="532" y="454"/>
                    </a:lnTo>
                    <a:lnTo>
                      <a:pt x="531" y="454"/>
                    </a:lnTo>
                    <a:lnTo>
                      <a:pt x="531" y="554"/>
                    </a:lnTo>
                    <a:lnTo>
                      <a:pt x="530" y="556"/>
                    </a:lnTo>
                    <a:lnTo>
                      <a:pt x="529" y="554"/>
                    </a:lnTo>
                    <a:lnTo>
                      <a:pt x="531" y="554"/>
                    </a:lnTo>
                    <a:lnTo>
                      <a:pt x="531" y="454"/>
                    </a:lnTo>
                    <a:lnTo>
                      <a:pt x="530" y="452"/>
                    </a:lnTo>
                    <a:lnTo>
                      <a:pt x="533" y="452"/>
                    </a:lnTo>
                    <a:lnTo>
                      <a:pt x="533" y="408"/>
                    </a:lnTo>
                    <a:lnTo>
                      <a:pt x="533" y="436"/>
                    </a:lnTo>
                    <a:lnTo>
                      <a:pt x="531" y="438"/>
                    </a:lnTo>
                    <a:lnTo>
                      <a:pt x="530" y="436"/>
                    </a:lnTo>
                    <a:lnTo>
                      <a:pt x="533" y="436"/>
                    </a:lnTo>
                    <a:lnTo>
                      <a:pt x="533" y="408"/>
                    </a:lnTo>
                    <a:lnTo>
                      <a:pt x="530" y="408"/>
                    </a:lnTo>
                    <a:lnTo>
                      <a:pt x="530" y="436"/>
                    </a:lnTo>
                    <a:lnTo>
                      <a:pt x="528" y="436"/>
                    </a:lnTo>
                    <a:lnTo>
                      <a:pt x="528" y="492"/>
                    </a:lnTo>
                    <a:lnTo>
                      <a:pt x="527" y="490"/>
                    </a:lnTo>
                    <a:lnTo>
                      <a:pt x="528" y="490"/>
                    </a:lnTo>
                    <a:lnTo>
                      <a:pt x="528" y="492"/>
                    </a:lnTo>
                    <a:lnTo>
                      <a:pt x="528" y="436"/>
                    </a:lnTo>
                    <a:lnTo>
                      <a:pt x="526" y="436"/>
                    </a:lnTo>
                    <a:lnTo>
                      <a:pt x="528" y="434"/>
                    </a:lnTo>
                    <a:lnTo>
                      <a:pt x="530" y="434"/>
                    </a:lnTo>
                    <a:lnTo>
                      <a:pt x="530" y="436"/>
                    </a:lnTo>
                    <a:lnTo>
                      <a:pt x="530" y="408"/>
                    </a:lnTo>
                    <a:lnTo>
                      <a:pt x="526" y="408"/>
                    </a:lnTo>
                    <a:lnTo>
                      <a:pt x="526" y="526"/>
                    </a:lnTo>
                    <a:lnTo>
                      <a:pt x="526" y="528"/>
                    </a:lnTo>
                    <a:lnTo>
                      <a:pt x="525" y="528"/>
                    </a:lnTo>
                    <a:lnTo>
                      <a:pt x="525" y="530"/>
                    </a:lnTo>
                    <a:lnTo>
                      <a:pt x="524" y="530"/>
                    </a:lnTo>
                    <a:lnTo>
                      <a:pt x="525" y="528"/>
                    </a:lnTo>
                    <a:lnTo>
                      <a:pt x="525" y="530"/>
                    </a:lnTo>
                    <a:lnTo>
                      <a:pt x="525" y="528"/>
                    </a:lnTo>
                    <a:lnTo>
                      <a:pt x="524" y="526"/>
                    </a:lnTo>
                    <a:lnTo>
                      <a:pt x="526" y="526"/>
                    </a:lnTo>
                    <a:lnTo>
                      <a:pt x="526" y="408"/>
                    </a:lnTo>
                    <a:lnTo>
                      <a:pt x="518" y="408"/>
                    </a:lnTo>
                    <a:lnTo>
                      <a:pt x="518" y="428"/>
                    </a:lnTo>
                    <a:lnTo>
                      <a:pt x="517" y="429"/>
                    </a:lnTo>
                    <a:lnTo>
                      <a:pt x="517" y="480"/>
                    </a:lnTo>
                    <a:lnTo>
                      <a:pt x="516" y="482"/>
                    </a:lnTo>
                    <a:lnTo>
                      <a:pt x="515" y="480"/>
                    </a:lnTo>
                    <a:lnTo>
                      <a:pt x="516" y="478"/>
                    </a:lnTo>
                    <a:lnTo>
                      <a:pt x="517" y="480"/>
                    </a:lnTo>
                    <a:lnTo>
                      <a:pt x="517" y="429"/>
                    </a:lnTo>
                    <a:lnTo>
                      <a:pt x="514" y="430"/>
                    </a:lnTo>
                    <a:lnTo>
                      <a:pt x="514" y="454"/>
                    </a:lnTo>
                    <a:lnTo>
                      <a:pt x="514" y="455"/>
                    </a:lnTo>
                    <a:lnTo>
                      <a:pt x="514" y="480"/>
                    </a:lnTo>
                    <a:lnTo>
                      <a:pt x="512" y="480"/>
                    </a:lnTo>
                    <a:lnTo>
                      <a:pt x="513" y="478"/>
                    </a:lnTo>
                    <a:lnTo>
                      <a:pt x="514" y="480"/>
                    </a:lnTo>
                    <a:lnTo>
                      <a:pt x="514" y="455"/>
                    </a:lnTo>
                    <a:lnTo>
                      <a:pt x="513" y="456"/>
                    </a:lnTo>
                    <a:lnTo>
                      <a:pt x="513" y="474"/>
                    </a:lnTo>
                    <a:lnTo>
                      <a:pt x="512" y="476"/>
                    </a:lnTo>
                    <a:lnTo>
                      <a:pt x="511" y="474"/>
                    </a:lnTo>
                    <a:lnTo>
                      <a:pt x="513" y="474"/>
                    </a:lnTo>
                    <a:lnTo>
                      <a:pt x="513" y="456"/>
                    </a:lnTo>
                    <a:lnTo>
                      <a:pt x="512" y="456"/>
                    </a:lnTo>
                    <a:lnTo>
                      <a:pt x="512" y="454"/>
                    </a:lnTo>
                    <a:lnTo>
                      <a:pt x="514" y="454"/>
                    </a:lnTo>
                    <a:lnTo>
                      <a:pt x="514" y="430"/>
                    </a:lnTo>
                    <a:lnTo>
                      <a:pt x="513" y="429"/>
                    </a:lnTo>
                    <a:lnTo>
                      <a:pt x="511" y="430"/>
                    </a:lnTo>
                    <a:lnTo>
                      <a:pt x="511" y="472"/>
                    </a:lnTo>
                    <a:lnTo>
                      <a:pt x="510" y="474"/>
                    </a:lnTo>
                    <a:lnTo>
                      <a:pt x="509" y="474"/>
                    </a:lnTo>
                    <a:lnTo>
                      <a:pt x="509" y="482"/>
                    </a:lnTo>
                    <a:lnTo>
                      <a:pt x="508" y="486"/>
                    </a:lnTo>
                    <a:lnTo>
                      <a:pt x="507" y="486"/>
                    </a:lnTo>
                    <a:lnTo>
                      <a:pt x="507" y="484"/>
                    </a:lnTo>
                    <a:lnTo>
                      <a:pt x="509" y="482"/>
                    </a:lnTo>
                    <a:lnTo>
                      <a:pt x="509" y="474"/>
                    </a:lnTo>
                    <a:lnTo>
                      <a:pt x="509" y="472"/>
                    </a:lnTo>
                    <a:lnTo>
                      <a:pt x="510" y="470"/>
                    </a:lnTo>
                    <a:lnTo>
                      <a:pt x="511" y="472"/>
                    </a:lnTo>
                    <a:lnTo>
                      <a:pt x="511" y="430"/>
                    </a:lnTo>
                    <a:lnTo>
                      <a:pt x="510" y="429"/>
                    </a:lnTo>
                    <a:lnTo>
                      <a:pt x="510" y="428"/>
                    </a:lnTo>
                    <a:lnTo>
                      <a:pt x="511" y="426"/>
                    </a:lnTo>
                    <a:lnTo>
                      <a:pt x="511" y="428"/>
                    </a:lnTo>
                    <a:lnTo>
                      <a:pt x="513" y="428"/>
                    </a:lnTo>
                    <a:lnTo>
                      <a:pt x="513" y="429"/>
                    </a:lnTo>
                    <a:lnTo>
                      <a:pt x="513" y="428"/>
                    </a:lnTo>
                    <a:lnTo>
                      <a:pt x="517" y="428"/>
                    </a:lnTo>
                    <a:lnTo>
                      <a:pt x="517" y="426"/>
                    </a:lnTo>
                    <a:lnTo>
                      <a:pt x="518" y="428"/>
                    </a:lnTo>
                    <a:lnTo>
                      <a:pt x="518" y="408"/>
                    </a:lnTo>
                    <a:lnTo>
                      <a:pt x="517" y="408"/>
                    </a:lnTo>
                    <a:lnTo>
                      <a:pt x="517" y="424"/>
                    </a:lnTo>
                    <a:lnTo>
                      <a:pt x="516" y="424"/>
                    </a:lnTo>
                    <a:lnTo>
                      <a:pt x="516" y="422"/>
                    </a:lnTo>
                    <a:lnTo>
                      <a:pt x="517" y="424"/>
                    </a:lnTo>
                    <a:lnTo>
                      <a:pt x="517" y="408"/>
                    </a:lnTo>
                    <a:lnTo>
                      <a:pt x="517" y="410"/>
                    </a:lnTo>
                    <a:lnTo>
                      <a:pt x="516" y="410"/>
                    </a:lnTo>
                    <a:lnTo>
                      <a:pt x="516" y="412"/>
                    </a:lnTo>
                    <a:lnTo>
                      <a:pt x="515" y="412"/>
                    </a:lnTo>
                    <a:lnTo>
                      <a:pt x="516" y="410"/>
                    </a:lnTo>
                    <a:lnTo>
                      <a:pt x="516" y="408"/>
                    </a:lnTo>
                    <a:lnTo>
                      <a:pt x="512" y="408"/>
                    </a:lnTo>
                    <a:lnTo>
                      <a:pt x="512" y="424"/>
                    </a:lnTo>
                    <a:lnTo>
                      <a:pt x="511" y="424"/>
                    </a:lnTo>
                    <a:lnTo>
                      <a:pt x="511" y="422"/>
                    </a:lnTo>
                    <a:lnTo>
                      <a:pt x="512" y="422"/>
                    </a:lnTo>
                    <a:lnTo>
                      <a:pt x="512" y="424"/>
                    </a:lnTo>
                    <a:lnTo>
                      <a:pt x="512" y="408"/>
                    </a:lnTo>
                    <a:lnTo>
                      <a:pt x="512" y="416"/>
                    </a:lnTo>
                    <a:lnTo>
                      <a:pt x="510" y="416"/>
                    </a:lnTo>
                    <a:lnTo>
                      <a:pt x="511" y="414"/>
                    </a:lnTo>
                    <a:lnTo>
                      <a:pt x="512" y="414"/>
                    </a:lnTo>
                    <a:lnTo>
                      <a:pt x="512" y="416"/>
                    </a:lnTo>
                    <a:lnTo>
                      <a:pt x="512" y="408"/>
                    </a:lnTo>
                    <a:lnTo>
                      <a:pt x="509" y="408"/>
                    </a:lnTo>
                    <a:lnTo>
                      <a:pt x="509" y="454"/>
                    </a:lnTo>
                    <a:lnTo>
                      <a:pt x="509" y="456"/>
                    </a:lnTo>
                    <a:lnTo>
                      <a:pt x="508" y="456"/>
                    </a:lnTo>
                    <a:lnTo>
                      <a:pt x="508" y="478"/>
                    </a:lnTo>
                    <a:lnTo>
                      <a:pt x="506" y="480"/>
                    </a:lnTo>
                    <a:lnTo>
                      <a:pt x="506" y="490"/>
                    </a:lnTo>
                    <a:lnTo>
                      <a:pt x="506" y="492"/>
                    </a:lnTo>
                    <a:lnTo>
                      <a:pt x="506" y="494"/>
                    </a:lnTo>
                    <a:lnTo>
                      <a:pt x="505" y="496"/>
                    </a:lnTo>
                    <a:lnTo>
                      <a:pt x="504" y="496"/>
                    </a:lnTo>
                    <a:lnTo>
                      <a:pt x="504" y="494"/>
                    </a:lnTo>
                    <a:lnTo>
                      <a:pt x="506" y="494"/>
                    </a:lnTo>
                    <a:lnTo>
                      <a:pt x="506" y="492"/>
                    </a:lnTo>
                    <a:lnTo>
                      <a:pt x="504" y="492"/>
                    </a:lnTo>
                    <a:lnTo>
                      <a:pt x="505" y="490"/>
                    </a:lnTo>
                    <a:lnTo>
                      <a:pt x="502" y="490"/>
                    </a:lnTo>
                    <a:lnTo>
                      <a:pt x="504" y="488"/>
                    </a:lnTo>
                    <a:lnTo>
                      <a:pt x="505" y="488"/>
                    </a:lnTo>
                    <a:lnTo>
                      <a:pt x="506" y="490"/>
                    </a:lnTo>
                    <a:lnTo>
                      <a:pt x="506" y="480"/>
                    </a:lnTo>
                    <a:lnTo>
                      <a:pt x="505" y="480"/>
                    </a:lnTo>
                    <a:lnTo>
                      <a:pt x="505" y="478"/>
                    </a:lnTo>
                    <a:lnTo>
                      <a:pt x="502" y="477"/>
                    </a:lnTo>
                    <a:lnTo>
                      <a:pt x="502" y="478"/>
                    </a:lnTo>
                    <a:lnTo>
                      <a:pt x="502" y="479"/>
                    </a:lnTo>
                    <a:lnTo>
                      <a:pt x="502" y="492"/>
                    </a:lnTo>
                    <a:lnTo>
                      <a:pt x="502" y="494"/>
                    </a:lnTo>
                    <a:lnTo>
                      <a:pt x="501" y="494"/>
                    </a:lnTo>
                    <a:lnTo>
                      <a:pt x="501" y="492"/>
                    </a:lnTo>
                    <a:lnTo>
                      <a:pt x="502" y="492"/>
                    </a:lnTo>
                    <a:lnTo>
                      <a:pt x="502" y="479"/>
                    </a:lnTo>
                    <a:lnTo>
                      <a:pt x="502" y="480"/>
                    </a:lnTo>
                    <a:lnTo>
                      <a:pt x="500" y="480"/>
                    </a:lnTo>
                    <a:lnTo>
                      <a:pt x="500" y="478"/>
                    </a:lnTo>
                    <a:lnTo>
                      <a:pt x="502" y="478"/>
                    </a:lnTo>
                    <a:lnTo>
                      <a:pt x="502" y="477"/>
                    </a:lnTo>
                    <a:lnTo>
                      <a:pt x="501" y="476"/>
                    </a:lnTo>
                    <a:lnTo>
                      <a:pt x="504" y="476"/>
                    </a:lnTo>
                    <a:lnTo>
                      <a:pt x="506" y="476"/>
                    </a:lnTo>
                    <a:lnTo>
                      <a:pt x="507" y="478"/>
                    </a:lnTo>
                    <a:lnTo>
                      <a:pt x="508" y="478"/>
                    </a:lnTo>
                    <a:lnTo>
                      <a:pt x="508" y="456"/>
                    </a:lnTo>
                    <a:lnTo>
                      <a:pt x="506" y="454"/>
                    </a:lnTo>
                    <a:lnTo>
                      <a:pt x="507" y="452"/>
                    </a:lnTo>
                    <a:lnTo>
                      <a:pt x="509" y="452"/>
                    </a:lnTo>
                    <a:lnTo>
                      <a:pt x="509" y="454"/>
                    </a:lnTo>
                    <a:lnTo>
                      <a:pt x="509" y="408"/>
                    </a:lnTo>
                    <a:lnTo>
                      <a:pt x="508" y="408"/>
                    </a:lnTo>
                    <a:lnTo>
                      <a:pt x="508" y="418"/>
                    </a:lnTo>
                    <a:lnTo>
                      <a:pt x="508" y="420"/>
                    </a:lnTo>
                    <a:lnTo>
                      <a:pt x="508" y="448"/>
                    </a:lnTo>
                    <a:lnTo>
                      <a:pt x="508" y="450"/>
                    </a:lnTo>
                    <a:lnTo>
                      <a:pt x="506" y="450"/>
                    </a:lnTo>
                    <a:lnTo>
                      <a:pt x="506" y="472"/>
                    </a:lnTo>
                    <a:lnTo>
                      <a:pt x="505" y="472"/>
                    </a:lnTo>
                    <a:lnTo>
                      <a:pt x="505" y="474"/>
                    </a:lnTo>
                    <a:lnTo>
                      <a:pt x="503" y="474"/>
                    </a:lnTo>
                    <a:lnTo>
                      <a:pt x="504" y="476"/>
                    </a:lnTo>
                    <a:lnTo>
                      <a:pt x="501" y="474"/>
                    </a:lnTo>
                    <a:lnTo>
                      <a:pt x="500" y="474"/>
                    </a:lnTo>
                    <a:lnTo>
                      <a:pt x="500" y="475"/>
                    </a:lnTo>
                    <a:lnTo>
                      <a:pt x="500" y="516"/>
                    </a:lnTo>
                    <a:lnTo>
                      <a:pt x="498" y="516"/>
                    </a:lnTo>
                    <a:lnTo>
                      <a:pt x="499" y="514"/>
                    </a:lnTo>
                    <a:lnTo>
                      <a:pt x="500" y="516"/>
                    </a:lnTo>
                    <a:lnTo>
                      <a:pt x="500" y="475"/>
                    </a:lnTo>
                    <a:lnTo>
                      <a:pt x="499" y="476"/>
                    </a:lnTo>
                    <a:lnTo>
                      <a:pt x="499" y="492"/>
                    </a:lnTo>
                    <a:lnTo>
                      <a:pt x="498" y="492"/>
                    </a:lnTo>
                    <a:lnTo>
                      <a:pt x="498" y="494"/>
                    </a:lnTo>
                    <a:lnTo>
                      <a:pt x="497" y="496"/>
                    </a:lnTo>
                    <a:lnTo>
                      <a:pt x="495" y="496"/>
                    </a:lnTo>
                    <a:lnTo>
                      <a:pt x="495" y="494"/>
                    </a:lnTo>
                    <a:lnTo>
                      <a:pt x="498" y="494"/>
                    </a:lnTo>
                    <a:lnTo>
                      <a:pt x="498" y="492"/>
                    </a:lnTo>
                    <a:lnTo>
                      <a:pt x="497" y="492"/>
                    </a:lnTo>
                    <a:lnTo>
                      <a:pt x="497" y="490"/>
                    </a:lnTo>
                    <a:lnTo>
                      <a:pt x="499" y="490"/>
                    </a:lnTo>
                    <a:lnTo>
                      <a:pt x="499" y="492"/>
                    </a:lnTo>
                    <a:lnTo>
                      <a:pt x="499" y="476"/>
                    </a:lnTo>
                    <a:lnTo>
                      <a:pt x="498" y="474"/>
                    </a:lnTo>
                    <a:lnTo>
                      <a:pt x="501" y="472"/>
                    </a:lnTo>
                    <a:lnTo>
                      <a:pt x="503" y="472"/>
                    </a:lnTo>
                    <a:lnTo>
                      <a:pt x="505" y="470"/>
                    </a:lnTo>
                    <a:lnTo>
                      <a:pt x="506" y="472"/>
                    </a:lnTo>
                    <a:lnTo>
                      <a:pt x="506" y="450"/>
                    </a:lnTo>
                    <a:lnTo>
                      <a:pt x="506" y="448"/>
                    </a:lnTo>
                    <a:lnTo>
                      <a:pt x="508" y="448"/>
                    </a:lnTo>
                    <a:lnTo>
                      <a:pt x="508" y="420"/>
                    </a:lnTo>
                    <a:lnTo>
                      <a:pt x="507" y="420"/>
                    </a:lnTo>
                    <a:lnTo>
                      <a:pt x="507" y="421"/>
                    </a:lnTo>
                    <a:lnTo>
                      <a:pt x="507" y="442"/>
                    </a:lnTo>
                    <a:lnTo>
                      <a:pt x="507" y="444"/>
                    </a:lnTo>
                    <a:lnTo>
                      <a:pt x="506" y="446"/>
                    </a:lnTo>
                    <a:lnTo>
                      <a:pt x="504" y="446"/>
                    </a:lnTo>
                    <a:lnTo>
                      <a:pt x="504" y="454"/>
                    </a:lnTo>
                    <a:lnTo>
                      <a:pt x="504" y="455"/>
                    </a:lnTo>
                    <a:lnTo>
                      <a:pt x="504" y="464"/>
                    </a:lnTo>
                    <a:lnTo>
                      <a:pt x="503" y="464"/>
                    </a:lnTo>
                    <a:lnTo>
                      <a:pt x="503" y="462"/>
                    </a:lnTo>
                    <a:lnTo>
                      <a:pt x="504" y="462"/>
                    </a:lnTo>
                    <a:lnTo>
                      <a:pt x="504" y="464"/>
                    </a:lnTo>
                    <a:lnTo>
                      <a:pt x="504" y="455"/>
                    </a:lnTo>
                    <a:lnTo>
                      <a:pt x="504" y="456"/>
                    </a:lnTo>
                    <a:lnTo>
                      <a:pt x="501" y="456"/>
                    </a:lnTo>
                    <a:lnTo>
                      <a:pt x="499" y="455"/>
                    </a:lnTo>
                    <a:lnTo>
                      <a:pt x="499" y="472"/>
                    </a:lnTo>
                    <a:lnTo>
                      <a:pt x="497" y="472"/>
                    </a:lnTo>
                    <a:lnTo>
                      <a:pt x="498" y="470"/>
                    </a:lnTo>
                    <a:lnTo>
                      <a:pt x="497" y="470"/>
                    </a:lnTo>
                    <a:lnTo>
                      <a:pt x="497" y="474"/>
                    </a:lnTo>
                    <a:lnTo>
                      <a:pt x="496" y="474"/>
                    </a:lnTo>
                    <a:lnTo>
                      <a:pt x="496" y="478"/>
                    </a:lnTo>
                    <a:lnTo>
                      <a:pt x="495" y="478"/>
                    </a:lnTo>
                    <a:lnTo>
                      <a:pt x="495" y="480"/>
                    </a:lnTo>
                    <a:lnTo>
                      <a:pt x="494" y="480"/>
                    </a:lnTo>
                    <a:lnTo>
                      <a:pt x="494" y="488"/>
                    </a:lnTo>
                    <a:lnTo>
                      <a:pt x="494" y="489"/>
                    </a:lnTo>
                    <a:lnTo>
                      <a:pt x="494" y="510"/>
                    </a:lnTo>
                    <a:lnTo>
                      <a:pt x="494" y="512"/>
                    </a:lnTo>
                    <a:lnTo>
                      <a:pt x="491" y="512"/>
                    </a:lnTo>
                    <a:lnTo>
                      <a:pt x="491" y="520"/>
                    </a:lnTo>
                    <a:lnTo>
                      <a:pt x="491" y="518"/>
                    </a:lnTo>
                    <a:lnTo>
                      <a:pt x="491" y="520"/>
                    </a:lnTo>
                    <a:lnTo>
                      <a:pt x="491" y="512"/>
                    </a:lnTo>
                    <a:lnTo>
                      <a:pt x="492" y="510"/>
                    </a:lnTo>
                    <a:lnTo>
                      <a:pt x="494" y="510"/>
                    </a:lnTo>
                    <a:lnTo>
                      <a:pt x="494" y="489"/>
                    </a:lnTo>
                    <a:lnTo>
                      <a:pt x="494" y="490"/>
                    </a:lnTo>
                    <a:lnTo>
                      <a:pt x="492" y="488"/>
                    </a:lnTo>
                    <a:lnTo>
                      <a:pt x="492" y="494"/>
                    </a:lnTo>
                    <a:lnTo>
                      <a:pt x="491" y="496"/>
                    </a:lnTo>
                    <a:lnTo>
                      <a:pt x="491" y="502"/>
                    </a:lnTo>
                    <a:lnTo>
                      <a:pt x="490" y="504"/>
                    </a:lnTo>
                    <a:lnTo>
                      <a:pt x="489" y="504"/>
                    </a:lnTo>
                    <a:lnTo>
                      <a:pt x="489" y="508"/>
                    </a:lnTo>
                    <a:lnTo>
                      <a:pt x="489" y="510"/>
                    </a:lnTo>
                    <a:lnTo>
                      <a:pt x="488" y="510"/>
                    </a:lnTo>
                    <a:lnTo>
                      <a:pt x="488" y="524"/>
                    </a:lnTo>
                    <a:lnTo>
                      <a:pt x="487" y="526"/>
                    </a:lnTo>
                    <a:lnTo>
                      <a:pt x="487" y="524"/>
                    </a:lnTo>
                    <a:lnTo>
                      <a:pt x="488" y="524"/>
                    </a:lnTo>
                    <a:lnTo>
                      <a:pt x="488" y="510"/>
                    </a:lnTo>
                    <a:lnTo>
                      <a:pt x="487" y="510"/>
                    </a:lnTo>
                    <a:lnTo>
                      <a:pt x="487" y="508"/>
                    </a:lnTo>
                    <a:lnTo>
                      <a:pt x="489" y="508"/>
                    </a:lnTo>
                    <a:lnTo>
                      <a:pt x="489" y="504"/>
                    </a:lnTo>
                    <a:lnTo>
                      <a:pt x="488" y="504"/>
                    </a:lnTo>
                    <a:lnTo>
                      <a:pt x="488" y="502"/>
                    </a:lnTo>
                    <a:lnTo>
                      <a:pt x="491" y="502"/>
                    </a:lnTo>
                    <a:lnTo>
                      <a:pt x="491" y="496"/>
                    </a:lnTo>
                    <a:lnTo>
                      <a:pt x="487" y="496"/>
                    </a:lnTo>
                    <a:lnTo>
                      <a:pt x="487" y="494"/>
                    </a:lnTo>
                    <a:lnTo>
                      <a:pt x="492" y="494"/>
                    </a:lnTo>
                    <a:lnTo>
                      <a:pt x="492" y="488"/>
                    </a:lnTo>
                    <a:lnTo>
                      <a:pt x="489" y="488"/>
                    </a:lnTo>
                    <a:lnTo>
                      <a:pt x="491" y="486"/>
                    </a:lnTo>
                    <a:lnTo>
                      <a:pt x="493" y="486"/>
                    </a:lnTo>
                    <a:lnTo>
                      <a:pt x="494" y="488"/>
                    </a:lnTo>
                    <a:lnTo>
                      <a:pt x="494" y="480"/>
                    </a:lnTo>
                    <a:lnTo>
                      <a:pt x="493" y="480"/>
                    </a:lnTo>
                    <a:lnTo>
                      <a:pt x="493" y="478"/>
                    </a:lnTo>
                    <a:lnTo>
                      <a:pt x="495" y="476"/>
                    </a:lnTo>
                    <a:lnTo>
                      <a:pt x="496" y="476"/>
                    </a:lnTo>
                    <a:lnTo>
                      <a:pt x="496" y="478"/>
                    </a:lnTo>
                    <a:lnTo>
                      <a:pt x="496" y="474"/>
                    </a:lnTo>
                    <a:lnTo>
                      <a:pt x="494" y="474"/>
                    </a:lnTo>
                    <a:lnTo>
                      <a:pt x="493" y="472"/>
                    </a:lnTo>
                    <a:lnTo>
                      <a:pt x="496" y="472"/>
                    </a:lnTo>
                    <a:lnTo>
                      <a:pt x="497" y="474"/>
                    </a:lnTo>
                    <a:lnTo>
                      <a:pt x="497" y="470"/>
                    </a:lnTo>
                    <a:lnTo>
                      <a:pt x="496" y="470"/>
                    </a:lnTo>
                    <a:lnTo>
                      <a:pt x="495" y="468"/>
                    </a:lnTo>
                    <a:lnTo>
                      <a:pt x="498" y="468"/>
                    </a:lnTo>
                    <a:lnTo>
                      <a:pt x="498" y="470"/>
                    </a:lnTo>
                    <a:lnTo>
                      <a:pt x="499" y="472"/>
                    </a:lnTo>
                    <a:lnTo>
                      <a:pt x="499" y="455"/>
                    </a:lnTo>
                    <a:lnTo>
                      <a:pt x="498" y="454"/>
                    </a:lnTo>
                    <a:lnTo>
                      <a:pt x="499" y="454"/>
                    </a:lnTo>
                    <a:lnTo>
                      <a:pt x="503" y="452"/>
                    </a:lnTo>
                    <a:lnTo>
                      <a:pt x="503" y="454"/>
                    </a:lnTo>
                    <a:lnTo>
                      <a:pt x="504" y="454"/>
                    </a:lnTo>
                    <a:lnTo>
                      <a:pt x="504" y="446"/>
                    </a:lnTo>
                    <a:lnTo>
                      <a:pt x="504" y="444"/>
                    </a:lnTo>
                    <a:lnTo>
                      <a:pt x="507" y="444"/>
                    </a:lnTo>
                    <a:lnTo>
                      <a:pt x="507" y="442"/>
                    </a:lnTo>
                    <a:lnTo>
                      <a:pt x="505" y="442"/>
                    </a:lnTo>
                    <a:lnTo>
                      <a:pt x="505" y="440"/>
                    </a:lnTo>
                    <a:lnTo>
                      <a:pt x="507" y="442"/>
                    </a:lnTo>
                    <a:lnTo>
                      <a:pt x="507" y="421"/>
                    </a:lnTo>
                    <a:lnTo>
                      <a:pt x="506" y="422"/>
                    </a:lnTo>
                    <a:lnTo>
                      <a:pt x="505" y="420"/>
                    </a:lnTo>
                    <a:lnTo>
                      <a:pt x="504" y="422"/>
                    </a:lnTo>
                    <a:lnTo>
                      <a:pt x="503" y="422"/>
                    </a:lnTo>
                    <a:lnTo>
                      <a:pt x="503" y="438"/>
                    </a:lnTo>
                    <a:lnTo>
                      <a:pt x="502" y="438"/>
                    </a:lnTo>
                    <a:lnTo>
                      <a:pt x="502" y="450"/>
                    </a:lnTo>
                    <a:lnTo>
                      <a:pt x="502" y="452"/>
                    </a:lnTo>
                    <a:lnTo>
                      <a:pt x="501" y="450"/>
                    </a:lnTo>
                    <a:lnTo>
                      <a:pt x="499" y="450"/>
                    </a:lnTo>
                    <a:lnTo>
                      <a:pt x="499" y="448"/>
                    </a:lnTo>
                    <a:lnTo>
                      <a:pt x="501" y="448"/>
                    </a:lnTo>
                    <a:lnTo>
                      <a:pt x="502" y="450"/>
                    </a:lnTo>
                    <a:lnTo>
                      <a:pt x="502" y="438"/>
                    </a:lnTo>
                    <a:lnTo>
                      <a:pt x="498" y="438"/>
                    </a:lnTo>
                    <a:lnTo>
                      <a:pt x="498" y="436"/>
                    </a:lnTo>
                    <a:lnTo>
                      <a:pt x="499" y="436"/>
                    </a:lnTo>
                    <a:lnTo>
                      <a:pt x="503" y="438"/>
                    </a:lnTo>
                    <a:lnTo>
                      <a:pt x="503" y="422"/>
                    </a:lnTo>
                    <a:lnTo>
                      <a:pt x="502" y="422"/>
                    </a:lnTo>
                    <a:lnTo>
                      <a:pt x="504" y="420"/>
                    </a:lnTo>
                    <a:lnTo>
                      <a:pt x="507" y="418"/>
                    </a:lnTo>
                    <a:lnTo>
                      <a:pt x="508" y="418"/>
                    </a:lnTo>
                    <a:lnTo>
                      <a:pt x="508" y="408"/>
                    </a:lnTo>
                    <a:lnTo>
                      <a:pt x="506" y="408"/>
                    </a:lnTo>
                    <a:lnTo>
                      <a:pt x="506" y="416"/>
                    </a:lnTo>
                    <a:lnTo>
                      <a:pt x="506" y="418"/>
                    </a:lnTo>
                    <a:lnTo>
                      <a:pt x="504" y="416"/>
                    </a:lnTo>
                    <a:lnTo>
                      <a:pt x="506" y="416"/>
                    </a:lnTo>
                    <a:lnTo>
                      <a:pt x="506" y="408"/>
                    </a:lnTo>
                    <a:lnTo>
                      <a:pt x="505" y="408"/>
                    </a:lnTo>
                    <a:lnTo>
                      <a:pt x="504" y="410"/>
                    </a:lnTo>
                    <a:lnTo>
                      <a:pt x="504" y="408"/>
                    </a:lnTo>
                    <a:lnTo>
                      <a:pt x="516" y="408"/>
                    </a:lnTo>
                    <a:lnTo>
                      <a:pt x="521" y="408"/>
                    </a:lnTo>
                    <a:lnTo>
                      <a:pt x="521" y="406"/>
                    </a:lnTo>
                    <a:lnTo>
                      <a:pt x="522" y="406"/>
                    </a:lnTo>
                    <a:lnTo>
                      <a:pt x="522" y="408"/>
                    </a:lnTo>
                    <a:lnTo>
                      <a:pt x="530" y="408"/>
                    </a:lnTo>
                    <a:lnTo>
                      <a:pt x="531" y="406"/>
                    </a:lnTo>
                    <a:lnTo>
                      <a:pt x="532" y="406"/>
                    </a:lnTo>
                    <a:lnTo>
                      <a:pt x="532" y="408"/>
                    </a:lnTo>
                    <a:lnTo>
                      <a:pt x="546" y="408"/>
                    </a:lnTo>
                    <a:lnTo>
                      <a:pt x="546" y="406"/>
                    </a:lnTo>
                    <a:lnTo>
                      <a:pt x="548" y="406"/>
                    </a:lnTo>
                    <a:lnTo>
                      <a:pt x="547" y="408"/>
                    </a:lnTo>
                    <a:lnTo>
                      <a:pt x="567" y="408"/>
                    </a:lnTo>
                    <a:lnTo>
                      <a:pt x="568" y="406"/>
                    </a:lnTo>
                    <a:lnTo>
                      <a:pt x="568" y="404"/>
                    </a:lnTo>
                    <a:lnTo>
                      <a:pt x="568" y="402"/>
                    </a:lnTo>
                    <a:lnTo>
                      <a:pt x="567" y="402"/>
                    </a:lnTo>
                    <a:lnTo>
                      <a:pt x="567" y="400"/>
                    </a:lnTo>
                    <a:lnTo>
                      <a:pt x="568" y="400"/>
                    </a:lnTo>
                    <a:lnTo>
                      <a:pt x="568" y="398"/>
                    </a:lnTo>
                    <a:lnTo>
                      <a:pt x="568" y="394"/>
                    </a:lnTo>
                    <a:lnTo>
                      <a:pt x="567" y="392"/>
                    </a:lnTo>
                    <a:lnTo>
                      <a:pt x="566" y="392"/>
                    </a:lnTo>
                    <a:lnTo>
                      <a:pt x="566" y="386"/>
                    </a:lnTo>
                    <a:lnTo>
                      <a:pt x="566" y="388"/>
                    </a:lnTo>
                    <a:lnTo>
                      <a:pt x="567" y="386"/>
                    </a:lnTo>
                    <a:lnTo>
                      <a:pt x="567" y="384"/>
                    </a:lnTo>
                    <a:lnTo>
                      <a:pt x="566" y="382"/>
                    </a:lnTo>
                    <a:lnTo>
                      <a:pt x="565" y="378"/>
                    </a:lnTo>
                    <a:lnTo>
                      <a:pt x="567" y="376"/>
                    </a:lnTo>
                    <a:lnTo>
                      <a:pt x="567" y="374"/>
                    </a:lnTo>
                    <a:lnTo>
                      <a:pt x="567" y="370"/>
                    </a:lnTo>
                    <a:lnTo>
                      <a:pt x="566" y="372"/>
                    </a:lnTo>
                    <a:lnTo>
                      <a:pt x="565" y="368"/>
                    </a:lnTo>
                    <a:lnTo>
                      <a:pt x="565" y="362"/>
                    </a:lnTo>
                    <a:lnTo>
                      <a:pt x="566" y="360"/>
                    </a:lnTo>
                    <a:lnTo>
                      <a:pt x="566" y="356"/>
                    </a:lnTo>
                    <a:lnTo>
                      <a:pt x="566" y="354"/>
                    </a:lnTo>
                    <a:lnTo>
                      <a:pt x="566" y="352"/>
                    </a:lnTo>
                    <a:lnTo>
                      <a:pt x="567" y="352"/>
                    </a:lnTo>
                    <a:lnTo>
                      <a:pt x="567" y="349"/>
                    </a:lnTo>
                    <a:lnTo>
                      <a:pt x="567" y="347"/>
                    </a:lnTo>
                    <a:lnTo>
                      <a:pt x="567" y="346"/>
                    </a:lnTo>
                    <a:lnTo>
                      <a:pt x="566" y="344"/>
                    </a:lnTo>
                    <a:lnTo>
                      <a:pt x="566" y="342"/>
                    </a:lnTo>
                    <a:lnTo>
                      <a:pt x="567" y="340"/>
                    </a:lnTo>
                    <a:lnTo>
                      <a:pt x="566" y="338"/>
                    </a:lnTo>
                    <a:lnTo>
                      <a:pt x="566" y="332"/>
                    </a:lnTo>
                    <a:lnTo>
                      <a:pt x="565" y="332"/>
                    </a:lnTo>
                    <a:lnTo>
                      <a:pt x="567" y="330"/>
                    </a:lnTo>
                    <a:lnTo>
                      <a:pt x="567" y="328"/>
                    </a:lnTo>
                    <a:lnTo>
                      <a:pt x="567" y="326"/>
                    </a:lnTo>
                    <a:lnTo>
                      <a:pt x="566" y="324"/>
                    </a:lnTo>
                    <a:lnTo>
                      <a:pt x="567" y="324"/>
                    </a:lnTo>
                    <a:lnTo>
                      <a:pt x="566" y="322"/>
                    </a:lnTo>
                    <a:lnTo>
                      <a:pt x="566" y="320"/>
                    </a:lnTo>
                    <a:lnTo>
                      <a:pt x="566" y="318"/>
                    </a:lnTo>
                    <a:lnTo>
                      <a:pt x="566" y="316"/>
                    </a:lnTo>
                    <a:lnTo>
                      <a:pt x="566" y="314"/>
                    </a:lnTo>
                    <a:lnTo>
                      <a:pt x="565" y="312"/>
                    </a:lnTo>
                    <a:lnTo>
                      <a:pt x="566" y="306"/>
                    </a:lnTo>
                    <a:lnTo>
                      <a:pt x="567" y="304"/>
                    </a:lnTo>
                    <a:lnTo>
                      <a:pt x="568" y="302"/>
                    </a:lnTo>
                    <a:lnTo>
                      <a:pt x="567" y="300"/>
                    </a:lnTo>
                    <a:lnTo>
                      <a:pt x="566" y="298"/>
                    </a:lnTo>
                    <a:lnTo>
                      <a:pt x="566" y="296"/>
                    </a:lnTo>
                    <a:lnTo>
                      <a:pt x="566" y="294"/>
                    </a:lnTo>
                    <a:lnTo>
                      <a:pt x="565" y="294"/>
                    </a:lnTo>
                    <a:lnTo>
                      <a:pt x="565" y="290"/>
                    </a:lnTo>
                    <a:lnTo>
                      <a:pt x="566" y="290"/>
                    </a:lnTo>
                    <a:lnTo>
                      <a:pt x="566" y="286"/>
                    </a:lnTo>
                    <a:lnTo>
                      <a:pt x="566" y="284"/>
                    </a:lnTo>
                    <a:lnTo>
                      <a:pt x="566" y="282"/>
                    </a:lnTo>
                    <a:lnTo>
                      <a:pt x="566" y="280"/>
                    </a:lnTo>
                    <a:lnTo>
                      <a:pt x="567" y="282"/>
                    </a:lnTo>
                    <a:lnTo>
                      <a:pt x="566" y="278"/>
                    </a:lnTo>
                    <a:lnTo>
                      <a:pt x="566" y="276"/>
                    </a:lnTo>
                    <a:lnTo>
                      <a:pt x="567" y="276"/>
                    </a:lnTo>
                    <a:lnTo>
                      <a:pt x="567" y="272"/>
                    </a:lnTo>
                    <a:lnTo>
                      <a:pt x="568" y="272"/>
                    </a:lnTo>
                    <a:lnTo>
                      <a:pt x="568" y="270"/>
                    </a:lnTo>
                    <a:lnTo>
                      <a:pt x="567" y="268"/>
                    </a:lnTo>
                    <a:lnTo>
                      <a:pt x="567" y="266"/>
                    </a:lnTo>
                    <a:lnTo>
                      <a:pt x="567" y="262"/>
                    </a:lnTo>
                    <a:lnTo>
                      <a:pt x="566" y="260"/>
                    </a:lnTo>
                    <a:lnTo>
                      <a:pt x="565" y="257"/>
                    </a:lnTo>
                    <a:lnTo>
                      <a:pt x="565" y="256"/>
                    </a:lnTo>
                    <a:lnTo>
                      <a:pt x="565" y="254"/>
                    </a:lnTo>
                    <a:lnTo>
                      <a:pt x="566" y="250"/>
                    </a:lnTo>
                    <a:lnTo>
                      <a:pt x="566" y="246"/>
                    </a:lnTo>
                    <a:lnTo>
                      <a:pt x="567" y="246"/>
                    </a:lnTo>
                    <a:lnTo>
                      <a:pt x="566" y="243"/>
                    </a:lnTo>
                    <a:lnTo>
                      <a:pt x="566" y="240"/>
                    </a:lnTo>
                    <a:lnTo>
                      <a:pt x="565" y="234"/>
                    </a:lnTo>
                    <a:lnTo>
                      <a:pt x="566" y="232"/>
                    </a:lnTo>
                    <a:lnTo>
                      <a:pt x="566" y="230"/>
                    </a:lnTo>
                    <a:lnTo>
                      <a:pt x="566" y="226"/>
                    </a:lnTo>
                    <a:lnTo>
                      <a:pt x="567" y="224"/>
                    </a:lnTo>
                    <a:lnTo>
                      <a:pt x="568" y="220"/>
                    </a:lnTo>
                    <a:lnTo>
                      <a:pt x="566" y="220"/>
                    </a:lnTo>
                    <a:lnTo>
                      <a:pt x="566" y="210"/>
                    </a:lnTo>
                    <a:lnTo>
                      <a:pt x="565" y="210"/>
                    </a:lnTo>
                    <a:lnTo>
                      <a:pt x="565" y="206"/>
                    </a:lnTo>
                    <a:lnTo>
                      <a:pt x="566" y="202"/>
                    </a:lnTo>
                    <a:lnTo>
                      <a:pt x="565" y="202"/>
                    </a:lnTo>
                    <a:lnTo>
                      <a:pt x="567" y="200"/>
                    </a:lnTo>
                    <a:lnTo>
                      <a:pt x="567" y="198"/>
                    </a:lnTo>
                    <a:lnTo>
                      <a:pt x="567" y="196"/>
                    </a:lnTo>
                    <a:lnTo>
                      <a:pt x="568" y="196"/>
                    </a:lnTo>
                    <a:lnTo>
                      <a:pt x="566" y="194"/>
                    </a:lnTo>
                    <a:lnTo>
                      <a:pt x="566" y="192"/>
                    </a:lnTo>
                    <a:lnTo>
                      <a:pt x="565" y="190"/>
                    </a:lnTo>
                    <a:lnTo>
                      <a:pt x="566" y="190"/>
                    </a:lnTo>
                    <a:lnTo>
                      <a:pt x="565" y="186"/>
                    </a:lnTo>
                    <a:lnTo>
                      <a:pt x="566" y="184"/>
                    </a:lnTo>
                    <a:lnTo>
                      <a:pt x="566" y="182"/>
                    </a:lnTo>
                    <a:lnTo>
                      <a:pt x="567" y="182"/>
                    </a:lnTo>
                    <a:lnTo>
                      <a:pt x="568" y="180"/>
                    </a:lnTo>
                    <a:lnTo>
                      <a:pt x="567" y="180"/>
                    </a:lnTo>
                    <a:lnTo>
                      <a:pt x="566" y="179"/>
                    </a:lnTo>
                    <a:lnTo>
                      <a:pt x="566" y="176"/>
                    </a:lnTo>
                    <a:lnTo>
                      <a:pt x="568" y="175"/>
                    </a:lnTo>
                    <a:lnTo>
                      <a:pt x="568" y="172"/>
                    </a:lnTo>
                    <a:lnTo>
                      <a:pt x="569" y="172"/>
                    </a:lnTo>
                    <a:lnTo>
                      <a:pt x="568" y="170"/>
                    </a:lnTo>
                    <a:lnTo>
                      <a:pt x="568" y="168"/>
                    </a:lnTo>
                    <a:lnTo>
                      <a:pt x="568" y="166"/>
                    </a:lnTo>
                    <a:lnTo>
                      <a:pt x="568" y="164"/>
                    </a:lnTo>
                    <a:lnTo>
                      <a:pt x="568" y="160"/>
                    </a:lnTo>
                    <a:lnTo>
                      <a:pt x="567" y="160"/>
                    </a:lnTo>
                    <a:lnTo>
                      <a:pt x="566" y="154"/>
                    </a:lnTo>
                    <a:lnTo>
                      <a:pt x="566" y="152"/>
                    </a:lnTo>
                    <a:lnTo>
                      <a:pt x="566" y="146"/>
                    </a:lnTo>
                    <a:lnTo>
                      <a:pt x="565" y="144"/>
                    </a:lnTo>
                    <a:lnTo>
                      <a:pt x="566" y="146"/>
                    </a:lnTo>
                    <a:lnTo>
                      <a:pt x="566" y="142"/>
                    </a:lnTo>
                    <a:lnTo>
                      <a:pt x="566" y="140"/>
                    </a:lnTo>
                    <a:lnTo>
                      <a:pt x="566" y="138"/>
                    </a:lnTo>
                    <a:lnTo>
                      <a:pt x="567" y="136"/>
                    </a:lnTo>
                    <a:lnTo>
                      <a:pt x="566" y="138"/>
                    </a:lnTo>
                    <a:lnTo>
                      <a:pt x="566" y="128"/>
                    </a:lnTo>
                    <a:lnTo>
                      <a:pt x="566" y="126"/>
                    </a:lnTo>
                    <a:lnTo>
                      <a:pt x="566" y="125"/>
                    </a:lnTo>
                    <a:lnTo>
                      <a:pt x="566" y="122"/>
                    </a:lnTo>
                    <a:lnTo>
                      <a:pt x="566" y="120"/>
                    </a:lnTo>
                    <a:lnTo>
                      <a:pt x="567" y="116"/>
                    </a:lnTo>
                    <a:lnTo>
                      <a:pt x="566" y="114"/>
                    </a:lnTo>
                    <a:lnTo>
                      <a:pt x="566" y="113"/>
                    </a:lnTo>
                    <a:lnTo>
                      <a:pt x="566" y="110"/>
                    </a:lnTo>
                    <a:lnTo>
                      <a:pt x="565" y="108"/>
                    </a:lnTo>
                    <a:lnTo>
                      <a:pt x="565" y="106"/>
                    </a:lnTo>
                    <a:lnTo>
                      <a:pt x="565" y="104"/>
                    </a:lnTo>
                    <a:lnTo>
                      <a:pt x="566" y="104"/>
                    </a:lnTo>
                    <a:lnTo>
                      <a:pt x="565" y="102"/>
                    </a:lnTo>
                    <a:lnTo>
                      <a:pt x="565" y="100"/>
                    </a:lnTo>
                    <a:lnTo>
                      <a:pt x="565" y="98"/>
                    </a:lnTo>
                    <a:lnTo>
                      <a:pt x="565" y="94"/>
                    </a:lnTo>
                    <a:lnTo>
                      <a:pt x="566" y="93"/>
                    </a:lnTo>
                    <a:lnTo>
                      <a:pt x="566" y="92"/>
                    </a:lnTo>
                    <a:lnTo>
                      <a:pt x="566" y="88"/>
                    </a:lnTo>
                    <a:lnTo>
                      <a:pt x="566" y="90"/>
                    </a:lnTo>
                    <a:lnTo>
                      <a:pt x="566" y="82"/>
                    </a:lnTo>
                    <a:lnTo>
                      <a:pt x="567" y="76"/>
                    </a:lnTo>
                    <a:lnTo>
                      <a:pt x="567" y="74"/>
                    </a:lnTo>
                    <a:lnTo>
                      <a:pt x="567" y="72"/>
                    </a:lnTo>
                    <a:lnTo>
                      <a:pt x="566" y="72"/>
                    </a:lnTo>
                    <a:lnTo>
                      <a:pt x="566" y="68"/>
                    </a:lnTo>
                    <a:lnTo>
                      <a:pt x="566" y="66"/>
                    </a:lnTo>
                    <a:lnTo>
                      <a:pt x="565" y="66"/>
                    </a:lnTo>
                    <a:lnTo>
                      <a:pt x="565" y="64"/>
                    </a:lnTo>
                    <a:lnTo>
                      <a:pt x="566" y="64"/>
                    </a:lnTo>
                    <a:lnTo>
                      <a:pt x="566" y="60"/>
                    </a:lnTo>
                    <a:lnTo>
                      <a:pt x="567" y="58"/>
                    </a:lnTo>
                    <a:lnTo>
                      <a:pt x="566" y="56"/>
                    </a:lnTo>
                    <a:lnTo>
                      <a:pt x="567" y="52"/>
                    </a:lnTo>
                    <a:lnTo>
                      <a:pt x="568" y="54"/>
                    </a:lnTo>
                    <a:lnTo>
                      <a:pt x="567" y="46"/>
                    </a:lnTo>
                    <a:lnTo>
                      <a:pt x="566" y="46"/>
                    </a:lnTo>
                    <a:lnTo>
                      <a:pt x="566" y="44"/>
                    </a:lnTo>
                    <a:lnTo>
                      <a:pt x="566" y="40"/>
                    </a:lnTo>
                    <a:lnTo>
                      <a:pt x="567" y="40"/>
                    </a:lnTo>
                    <a:lnTo>
                      <a:pt x="568" y="38"/>
                    </a:lnTo>
                    <a:lnTo>
                      <a:pt x="569" y="36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" name="docshape76"/>
              <p:cNvSpPr>
                <a:spLocks/>
              </p:cNvSpPr>
              <p:nvPr/>
            </p:nvSpPr>
            <p:spPr bwMode="auto">
              <a:xfrm>
                <a:off x="6523" y="305"/>
                <a:ext cx="577" cy="576"/>
              </a:xfrm>
              <a:custGeom>
                <a:avLst/>
                <a:gdLst>
                  <a:gd name="T0" fmla="+- 0 7100 6523"/>
                  <a:gd name="T1" fmla="*/ T0 w 577"/>
                  <a:gd name="T2" fmla="+- 0 305 305"/>
                  <a:gd name="T3" fmla="*/ 305 h 576"/>
                  <a:gd name="T4" fmla="+- 0 6523 6523"/>
                  <a:gd name="T5" fmla="*/ T4 w 577"/>
                  <a:gd name="T6" fmla="+- 0 305 305"/>
                  <a:gd name="T7" fmla="*/ 305 h 576"/>
                  <a:gd name="T8" fmla="+- 0 6523 6523"/>
                  <a:gd name="T9" fmla="*/ T8 w 577"/>
                  <a:gd name="T10" fmla="+- 0 323 305"/>
                  <a:gd name="T11" fmla="*/ 323 h 576"/>
                  <a:gd name="T12" fmla="+- 0 6523 6523"/>
                  <a:gd name="T13" fmla="*/ T12 w 577"/>
                  <a:gd name="T14" fmla="+- 0 863 305"/>
                  <a:gd name="T15" fmla="*/ 863 h 576"/>
                  <a:gd name="T16" fmla="+- 0 6523 6523"/>
                  <a:gd name="T17" fmla="*/ T16 w 577"/>
                  <a:gd name="T18" fmla="+- 0 881 305"/>
                  <a:gd name="T19" fmla="*/ 881 h 576"/>
                  <a:gd name="T20" fmla="+- 0 7100 6523"/>
                  <a:gd name="T21" fmla="*/ T20 w 577"/>
                  <a:gd name="T22" fmla="+- 0 881 305"/>
                  <a:gd name="T23" fmla="*/ 881 h 576"/>
                  <a:gd name="T24" fmla="+- 0 7100 6523"/>
                  <a:gd name="T25" fmla="*/ T24 w 577"/>
                  <a:gd name="T26" fmla="+- 0 863 305"/>
                  <a:gd name="T27" fmla="*/ 863 h 576"/>
                  <a:gd name="T28" fmla="+- 0 6541 6523"/>
                  <a:gd name="T29" fmla="*/ T28 w 577"/>
                  <a:gd name="T30" fmla="+- 0 863 305"/>
                  <a:gd name="T31" fmla="*/ 863 h 576"/>
                  <a:gd name="T32" fmla="+- 0 6541 6523"/>
                  <a:gd name="T33" fmla="*/ T32 w 577"/>
                  <a:gd name="T34" fmla="+- 0 323 305"/>
                  <a:gd name="T35" fmla="*/ 323 h 576"/>
                  <a:gd name="T36" fmla="+- 0 7082 6523"/>
                  <a:gd name="T37" fmla="*/ T36 w 577"/>
                  <a:gd name="T38" fmla="+- 0 323 305"/>
                  <a:gd name="T39" fmla="*/ 323 h 576"/>
                  <a:gd name="T40" fmla="+- 0 7082 6523"/>
                  <a:gd name="T41" fmla="*/ T40 w 577"/>
                  <a:gd name="T42" fmla="+- 0 863 305"/>
                  <a:gd name="T43" fmla="*/ 863 h 576"/>
                  <a:gd name="T44" fmla="+- 0 7100 6523"/>
                  <a:gd name="T45" fmla="*/ T44 w 577"/>
                  <a:gd name="T46" fmla="+- 0 863 305"/>
                  <a:gd name="T47" fmla="*/ 863 h 576"/>
                  <a:gd name="T48" fmla="+- 0 7100 6523"/>
                  <a:gd name="T49" fmla="*/ T48 w 577"/>
                  <a:gd name="T50" fmla="+- 0 323 305"/>
                  <a:gd name="T51" fmla="*/ 323 h 576"/>
                  <a:gd name="T52" fmla="+- 0 7100 6523"/>
                  <a:gd name="T53" fmla="*/ T52 w 577"/>
                  <a:gd name="T54" fmla="+- 0 323 305"/>
                  <a:gd name="T55" fmla="*/ 323 h 576"/>
                  <a:gd name="T56" fmla="+- 0 7100 6523"/>
                  <a:gd name="T57" fmla="*/ T56 w 577"/>
                  <a:gd name="T58" fmla="+- 0 305 305"/>
                  <a:gd name="T59" fmla="*/ 305 h 57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</a:cxnLst>
                <a:rect l="0" t="0" r="r" b="b"/>
                <a:pathLst>
                  <a:path w="577" h="576">
                    <a:moveTo>
                      <a:pt x="577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0" y="558"/>
                    </a:lnTo>
                    <a:lnTo>
                      <a:pt x="0" y="576"/>
                    </a:lnTo>
                    <a:lnTo>
                      <a:pt x="577" y="576"/>
                    </a:lnTo>
                    <a:lnTo>
                      <a:pt x="577" y="558"/>
                    </a:lnTo>
                    <a:lnTo>
                      <a:pt x="18" y="558"/>
                    </a:lnTo>
                    <a:lnTo>
                      <a:pt x="18" y="18"/>
                    </a:lnTo>
                    <a:lnTo>
                      <a:pt x="559" y="18"/>
                    </a:lnTo>
                    <a:lnTo>
                      <a:pt x="559" y="558"/>
                    </a:lnTo>
                    <a:lnTo>
                      <a:pt x="577" y="558"/>
                    </a:lnTo>
                    <a:lnTo>
                      <a:pt x="577" y="18"/>
                    </a:lnTo>
                    <a:lnTo>
                      <a:pt x="577" y="0"/>
                    </a:lnTo>
                    <a:close/>
                  </a:path>
                </a:pathLst>
              </a:custGeom>
              <a:solidFill>
                <a:srgbClr val="0AB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5" name="docshapegroup82"/>
            <p:cNvGrpSpPr>
              <a:grpSpLocks/>
            </p:cNvGrpSpPr>
            <p:nvPr/>
          </p:nvGrpSpPr>
          <p:grpSpPr bwMode="auto">
            <a:xfrm>
              <a:off x="9117" y="5815"/>
              <a:ext cx="587" cy="586"/>
              <a:chOff x="9117" y="303"/>
              <a:chExt cx="587" cy="586"/>
            </a:xfrm>
          </p:grpSpPr>
          <p:sp>
            <p:nvSpPr>
              <p:cNvPr id="23" name="docshape83"/>
              <p:cNvSpPr>
                <a:spLocks noChangeArrowheads="1"/>
              </p:cNvSpPr>
              <p:nvPr/>
            </p:nvSpPr>
            <p:spPr bwMode="auto">
              <a:xfrm>
                <a:off x="9127" y="311"/>
                <a:ext cx="562" cy="570"/>
              </a:xfrm>
              <a:prstGeom prst="rect">
                <a:avLst/>
              </a:prstGeom>
              <a:solidFill>
                <a:srgbClr val="DC23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" name="docshape84"/>
              <p:cNvSpPr>
                <a:spLocks/>
              </p:cNvSpPr>
              <p:nvPr/>
            </p:nvSpPr>
            <p:spPr bwMode="auto">
              <a:xfrm>
                <a:off x="9121" y="312"/>
                <a:ext cx="571" cy="570"/>
              </a:xfrm>
              <a:custGeom>
                <a:avLst/>
                <a:gdLst>
                  <a:gd name="T0" fmla="+- 0 9457 9122"/>
                  <a:gd name="T1" fmla="*/ T0 w 571"/>
                  <a:gd name="T2" fmla="+- 0 739 312"/>
                  <a:gd name="T3" fmla="*/ 739 h 570"/>
                  <a:gd name="T4" fmla="+- 0 9486 9122"/>
                  <a:gd name="T5" fmla="*/ T4 w 571"/>
                  <a:gd name="T6" fmla="+- 0 721 312"/>
                  <a:gd name="T7" fmla="*/ 721 h 570"/>
                  <a:gd name="T8" fmla="+- 0 9383 9122"/>
                  <a:gd name="T9" fmla="*/ T8 w 571"/>
                  <a:gd name="T10" fmla="+- 0 783 312"/>
                  <a:gd name="T11" fmla="*/ 783 h 570"/>
                  <a:gd name="T12" fmla="+- 0 9465 9122"/>
                  <a:gd name="T13" fmla="*/ T12 w 571"/>
                  <a:gd name="T14" fmla="+- 0 731 312"/>
                  <a:gd name="T15" fmla="*/ 731 h 570"/>
                  <a:gd name="T16" fmla="+- 0 9480 9122"/>
                  <a:gd name="T17" fmla="*/ T16 w 571"/>
                  <a:gd name="T18" fmla="+- 0 697 312"/>
                  <a:gd name="T19" fmla="*/ 697 h 570"/>
                  <a:gd name="T20" fmla="+- 0 9477 9122"/>
                  <a:gd name="T21" fmla="*/ T20 w 571"/>
                  <a:gd name="T22" fmla="+- 0 667 312"/>
                  <a:gd name="T23" fmla="*/ 667 h 570"/>
                  <a:gd name="T24" fmla="+- 0 9470 9122"/>
                  <a:gd name="T25" fmla="*/ T24 w 571"/>
                  <a:gd name="T26" fmla="+- 0 507 312"/>
                  <a:gd name="T27" fmla="*/ 507 h 570"/>
                  <a:gd name="T28" fmla="+- 0 9446 9122"/>
                  <a:gd name="T29" fmla="*/ T28 w 571"/>
                  <a:gd name="T30" fmla="+- 0 637 312"/>
                  <a:gd name="T31" fmla="*/ 637 h 570"/>
                  <a:gd name="T32" fmla="+- 0 9354 9122"/>
                  <a:gd name="T33" fmla="*/ T32 w 571"/>
                  <a:gd name="T34" fmla="+- 0 771 312"/>
                  <a:gd name="T35" fmla="*/ 771 h 570"/>
                  <a:gd name="T36" fmla="+- 0 9330 9122"/>
                  <a:gd name="T37" fmla="*/ T36 w 571"/>
                  <a:gd name="T38" fmla="+- 0 759 312"/>
                  <a:gd name="T39" fmla="*/ 759 h 570"/>
                  <a:gd name="T40" fmla="+- 0 9425 9122"/>
                  <a:gd name="T41" fmla="*/ T40 w 571"/>
                  <a:gd name="T42" fmla="+- 0 679 312"/>
                  <a:gd name="T43" fmla="*/ 679 h 570"/>
                  <a:gd name="T44" fmla="+- 0 9420 9122"/>
                  <a:gd name="T45" fmla="*/ T44 w 571"/>
                  <a:gd name="T46" fmla="+- 0 621 312"/>
                  <a:gd name="T47" fmla="*/ 621 h 570"/>
                  <a:gd name="T48" fmla="+- 0 9398 9122"/>
                  <a:gd name="T49" fmla="*/ T48 w 571"/>
                  <a:gd name="T50" fmla="+- 0 627 312"/>
                  <a:gd name="T51" fmla="*/ 627 h 570"/>
                  <a:gd name="T52" fmla="+- 0 9414 9122"/>
                  <a:gd name="T53" fmla="*/ T52 w 571"/>
                  <a:gd name="T54" fmla="+- 0 413 312"/>
                  <a:gd name="T55" fmla="*/ 413 h 570"/>
                  <a:gd name="T56" fmla="+- 0 9346 9122"/>
                  <a:gd name="T57" fmla="*/ T56 w 571"/>
                  <a:gd name="T58" fmla="+- 0 723 312"/>
                  <a:gd name="T59" fmla="*/ 723 h 570"/>
                  <a:gd name="T60" fmla="+- 0 9348 9122"/>
                  <a:gd name="T61" fmla="*/ T60 w 571"/>
                  <a:gd name="T62" fmla="+- 0 675 312"/>
                  <a:gd name="T63" fmla="*/ 675 h 570"/>
                  <a:gd name="T64" fmla="+- 0 9344 9122"/>
                  <a:gd name="T65" fmla="*/ T64 w 571"/>
                  <a:gd name="T66" fmla="+- 0 639 312"/>
                  <a:gd name="T67" fmla="*/ 639 h 570"/>
                  <a:gd name="T68" fmla="+- 0 9353 9122"/>
                  <a:gd name="T69" fmla="*/ T68 w 571"/>
                  <a:gd name="T70" fmla="+- 0 457 312"/>
                  <a:gd name="T71" fmla="*/ 457 h 570"/>
                  <a:gd name="T72" fmla="+- 0 9313 9122"/>
                  <a:gd name="T73" fmla="*/ T72 w 571"/>
                  <a:gd name="T74" fmla="+- 0 665 312"/>
                  <a:gd name="T75" fmla="*/ 665 h 570"/>
                  <a:gd name="T76" fmla="+- 0 9300 9122"/>
                  <a:gd name="T77" fmla="*/ T76 w 571"/>
                  <a:gd name="T78" fmla="+- 0 647 312"/>
                  <a:gd name="T79" fmla="*/ 647 h 570"/>
                  <a:gd name="T80" fmla="+- 0 9291 9122"/>
                  <a:gd name="T81" fmla="*/ T80 w 571"/>
                  <a:gd name="T82" fmla="+- 0 487 312"/>
                  <a:gd name="T83" fmla="*/ 487 h 570"/>
                  <a:gd name="T84" fmla="+- 0 9464 9122"/>
                  <a:gd name="T85" fmla="*/ T84 w 571"/>
                  <a:gd name="T86" fmla="+- 0 761 312"/>
                  <a:gd name="T87" fmla="*/ 761 h 570"/>
                  <a:gd name="T88" fmla="+- 0 9518 9122"/>
                  <a:gd name="T89" fmla="*/ T88 w 571"/>
                  <a:gd name="T90" fmla="+- 0 705 312"/>
                  <a:gd name="T91" fmla="*/ 705 h 570"/>
                  <a:gd name="T92" fmla="+- 0 9664 9122"/>
                  <a:gd name="T93" fmla="*/ T92 w 571"/>
                  <a:gd name="T94" fmla="+- 0 376 312"/>
                  <a:gd name="T95" fmla="*/ 376 h 570"/>
                  <a:gd name="T96" fmla="+- 0 9655 9122"/>
                  <a:gd name="T97" fmla="*/ T96 w 571"/>
                  <a:gd name="T98" fmla="+- 0 434 312"/>
                  <a:gd name="T99" fmla="*/ 434 h 570"/>
                  <a:gd name="T100" fmla="+- 0 9629 9122"/>
                  <a:gd name="T101" fmla="*/ T100 w 571"/>
                  <a:gd name="T102" fmla="+- 0 678 312"/>
                  <a:gd name="T103" fmla="*/ 678 h 570"/>
                  <a:gd name="T104" fmla="+- 0 9631 9122"/>
                  <a:gd name="T105" fmla="*/ T104 w 571"/>
                  <a:gd name="T106" fmla="+- 0 476 312"/>
                  <a:gd name="T107" fmla="*/ 476 h 570"/>
                  <a:gd name="T108" fmla="+- 0 9615 9122"/>
                  <a:gd name="T109" fmla="*/ T108 w 571"/>
                  <a:gd name="T110" fmla="+- 0 732 312"/>
                  <a:gd name="T111" fmla="*/ 732 h 570"/>
                  <a:gd name="T112" fmla="+- 0 9578 9122"/>
                  <a:gd name="T113" fmla="*/ T112 w 571"/>
                  <a:gd name="T114" fmla="+- 0 812 312"/>
                  <a:gd name="T115" fmla="*/ 812 h 570"/>
                  <a:gd name="T116" fmla="+- 0 9602 9122"/>
                  <a:gd name="T117" fmla="*/ T116 w 571"/>
                  <a:gd name="T118" fmla="+- 0 630 312"/>
                  <a:gd name="T119" fmla="*/ 630 h 570"/>
                  <a:gd name="T120" fmla="+- 0 9598 9122"/>
                  <a:gd name="T121" fmla="*/ T120 w 571"/>
                  <a:gd name="T122" fmla="+- 0 596 312"/>
                  <a:gd name="T123" fmla="*/ 596 h 570"/>
                  <a:gd name="T124" fmla="+- 0 9564 9122"/>
                  <a:gd name="T125" fmla="*/ T124 w 571"/>
                  <a:gd name="T126" fmla="+- 0 736 312"/>
                  <a:gd name="T127" fmla="*/ 736 h 570"/>
                  <a:gd name="T128" fmla="+- 0 9545 9122"/>
                  <a:gd name="T129" fmla="*/ T128 w 571"/>
                  <a:gd name="T130" fmla="+- 0 825 312"/>
                  <a:gd name="T131" fmla="*/ 825 h 570"/>
                  <a:gd name="T132" fmla="+- 0 9505 9122"/>
                  <a:gd name="T133" fmla="*/ T132 w 571"/>
                  <a:gd name="T134" fmla="+- 0 828 312"/>
                  <a:gd name="T135" fmla="*/ 828 h 570"/>
                  <a:gd name="T136" fmla="+- 0 9286 9122"/>
                  <a:gd name="T137" fmla="*/ T136 w 571"/>
                  <a:gd name="T138" fmla="+- 0 784 312"/>
                  <a:gd name="T139" fmla="*/ 784 h 570"/>
                  <a:gd name="T140" fmla="+- 0 9262 9122"/>
                  <a:gd name="T141" fmla="*/ T140 w 571"/>
                  <a:gd name="T142" fmla="+- 0 750 312"/>
                  <a:gd name="T143" fmla="*/ 750 h 570"/>
                  <a:gd name="T144" fmla="+- 0 9257 9122"/>
                  <a:gd name="T145" fmla="*/ T144 w 571"/>
                  <a:gd name="T146" fmla="+- 0 674 312"/>
                  <a:gd name="T147" fmla="*/ 674 h 570"/>
                  <a:gd name="T148" fmla="+- 0 9237 9122"/>
                  <a:gd name="T149" fmla="*/ T148 w 571"/>
                  <a:gd name="T150" fmla="+- 0 690 312"/>
                  <a:gd name="T151" fmla="*/ 690 h 570"/>
                  <a:gd name="T152" fmla="+- 0 9248 9122"/>
                  <a:gd name="T153" fmla="*/ T152 w 571"/>
                  <a:gd name="T154" fmla="+- 0 630 312"/>
                  <a:gd name="T155" fmla="*/ 630 h 570"/>
                  <a:gd name="T156" fmla="+- 0 9248 9122"/>
                  <a:gd name="T157" fmla="*/ T156 w 571"/>
                  <a:gd name="T158" fmla="+- 0 596 312"/>
                  <a:gd name="T159" fmla="*/ 596 h 570"/>
                  <a:gd name="T160" fmla="+- 0 9204 9122"/>
                  <a:gd name="T161" fmla="*/ T160 w 571"/>
                  <a:gd name="T162" fmla="+- 0 687 312"/>
                  <a:gd name="T163" fmla="*/ 687 h 570"/>
                  <a:gd name="T164" fmla="+- 0 9504 9122"/>
                  <a:gd name="T165" fmla="*/ T164 w 571"/>
                  <a:gd name="T166" fmla="+- 0 474 312"/>
                  <a:gd name="T167" fmla="*/ 474 h 570"/>
                  <a:gd name="T168" fmla="+- 0 9632 9122"/>
                  <a:gd name="T169" fmla="*/ T168 w 571"/>
                  <a:gd name="T170" fmla="+- 0 424 312"/>
                  <a:gd name="T171" fmla="*/ 424 h 570"/>
                  <a:gd name="T172" fmla="+- 0 9580 9122"/>
                  <a:gd name="T173" fmla="*/ T172 w 571"/>
                  <a:gd name="T174" fmla="+- 0 558 312"/>
                  <a:gd name="T175" fmla="*/ 558 h 570"/>
                  <a:gd name="T176" fmla="+- 0 9570 9122"/>
                  <a:gd name="T177" fmla="*/ T176 w 571"/>
                  <a:gd name="T178" fmla="+- 0 598 312"/>
                  <a:gd name="T179" fmla="*/ 598 h 570"/>
                  <a:gd name="T180" fmla="+- 0 9565 9122"/>
                  <a:gd name="T181" fmla="*/ T180 w 571"/>
                  <a:gd name="T182" fmla="+- 0 494 312"/>
                  <a:gd name="T183" fmla="*/ 494 h 570"/>
                  <a:gd name="T184" fmla="+- 0 9543 9122"/>
                  <a:gd name="T185" fmla="*/ T184 w 571"/>
                  <a:gd name="T186" fmla="+- 0 480 312"/>
                  <a:gd name="T187" fmla="*/ 480 h 570"/>
                  <a:gd name="T188" fmla="+- 0 9543 9122"/>
                  <a:gd name="T189" fmla="*/ T188 w 571"/>
                  <a:gd name="T190" fmla="+- 0 438 312"/>
                  <a:gd name="T191" fmla="*/ 438 h 570"/>
                  <a:gd name="T192" fmla="+- 0 9613 9122"/>
                  <a:gd name="T193" fmla="*/ T192 w 571"/>
                  <a:gd name="T194" fmla="+- 0 404 312"/>
                  <a:gd name="T195" fmla="*/ 404 h 570"/>
                  <a:gd name="T196" fmla="+- 0 9533 9122"/>
                  <a:gd name="T197" fmla="*/ T196 w 571"/>
                  <a:gd name="T198" fmla="+- 0 378 312"/>
                  <a:gd name="T199" fmla="*/ 378 h 570"/>
                  <a:gd name="T200" fmla="+- 0 9461 9122"/>
                  <a:gd name="T201" fmla="*/ T200 w 571"/>
                  <a:gd name="T202" fmla="+- 0 378 312"/>
                  <a:gd name="T203" fmla="*/ 378 h 570"/>
                  <a:gd name="T204" fmla="+- 0 9278 9122"/>
                  <a:gd name="T205" fmla="*/ T204 w 571"/>
                  <a:gd name="T206" fmla="+- 0 406 312"/>
                  <a:gd name="T207" fmla="*/ 406 h 570"/>
                  <a:gd name="T208" fmla="+- 0 9239 9122"/>
                  <a:gd name="T209" fmla="*/ T208 w 571"/>
                  <a:gd name="T210" fmla="+- 0 550 312"/>
                  <a:gd name="T211" fmla="*/ 550 h 570"/>
                  <a:gd name="T212" fmla="+- 0 9221 9122"/>
                  <a:gd name="T213" fmla="*/ T212 w 571"/>
                  <a:gd name="T214" fmla="+- 0 616 312"/>
                  <a:gd name="T215" fmla="*/ 616 h 570"/>
                  <a:gd name="T216" fmla="+- 0 9191 9122"/>
                  <a:gd name="T217" fmla="*/ T216 w 571"/>
                  <a:gd name="T218" fmla="+- 0 659 312"/>
                  <a:gd name="T219" fmla="*/ 659 h 570"/>
                  <a:gd name="T220" fmla="+- 0 9250 9122"/>
                  <a:gd name="T221" fmla="*/ T220 w 571"/>
                  <a:gd name="T222" fmla="+- 0 428 312"/>
                  <a:gd name="T223" fmla="*/ 428 h 570"/>
                  <a:gd name="T224" fmla="+- 0 9204 9122"/>
                  <a:gd name="T225" fmla="*/ T224 w 571"/>
                  <a:gd name="T226" fmla="+- 0 574 312"/>
                  <a:gd name="T227" fmla="*/ 574 h 570"/>
                  <a:gd name="T228" fmla="+- 0 9214 9122"/>
                  <a:gd name="T229" fmla="*/ T228 w 571"/>
                  <a:gd name="T230" fmla="+- 0 408 312"/>
                  <a:gd name="T231" fmla="*/ 408 h 570"/>
                  <a:gd name="T232" fmla="+- 0 9208 9122"/>
                  <a:gd name="T233" fmla="*/ T232 w 571"/>
                  <a:gd name="T234" fmla="+- 0 412 312"/>
                  <a:gd name="T235" fmla="*/ 412 h 570"/>
                  <a:gd name="T236" fmla="+- 0 9169 9122"/>
                  <a:gd name="T237" fmla="*/ T236 w 571"/>
                  <a:gd name="T238" fmla="+- 0 682 312"/>
                  <a:gd name="T239" fmla="*/ 682 h 570"/>
                  <a:gd name="T240" fmla="+- 0 9175 9122"/>
                  <a:gd name="T241" fmla="*/ T240 w 571"/>
                  <a:gd name="T242" fmla="+- 0 512 312"/>
                  <a:gd name="T243" fmla="*/ 512 h 570"/>
                  <a:gd name="T244" fmla="+- 0 9155 9122"/>
                  <a:gd name="T245" fmla="*/ T244 w 571"/>
                  <a:gd name="T246" fmla="+- 0 378 312"/>
                  <a:gd name="T247" fmla="*/ 378 h 570"/>
                  <a:gd name="T248" fmla="+- 0 9128 9122"/>
                  <a:gd name="T249" fmla="*/ T248 w 571"/>
                  <a:gd name="T250" fmla="+- 0 678 312"/>
                  <a:gd name="T251" fmla="*/ 678 h 57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  <a:cxn ang="0">
                    <a:pos x="T209" y="T211"/>
                  </a:cxn>
                  <a:cxn ang="0">
                    <a:pos x="T213" y="T215"/>
                  </a:cxn>
                  <a:cxn ang="0">
                    <a:pos x="T217" y="T219"/>
                  </a:cxn>
                  <a:cxn ang="0">
                    <a:pos x="T221" y="T223"/>
                  </a:cxn>
                  <a:cxn ang="0">
                    <a:pos x="T225" y="T227"/>
                  </a:cxn>
                  <a:cxn ang="0">
                    <a:pos x="T229" y="T231"/>
                  </a:cxn>
                  <a:cxn ang="0">
                    <a:pos x="T233" y="T235"/>
                  </a:cxn>
                  <a:cxn ang="0">
                    <a:pos x="T237" y="T239"/>
                  </a:cxn>
                  <a:cxn ang="0">
                    <a:pos x="T241" y="T243"/>
                  </a:cxn>
                  <a:cxn ang="0">
                    <a:pos x="T245" y="T247"/>
                  </a:cxn>
                  <a:cxn ang="0">
                    <a:pos x="T249" y="T251"/>
                  </a:cxn>
                </a:cxnLst>
                <a:rect l="0" t="0" r="r" b="b"/>
                <a:pathLst>
                  <a:path w="571" h="570">
                    <a:moveTo>
                      <a:pt x="44" y="452"/>
                    </a:moveTo>
                    <a:lnTo>
                      <a:pt x="44" y="450"/>
                    </a:lnTo>
                    <a:lnTo>
                      <a:pt x="44" y="452"/>
                    </a:lnTo>
                    <a:close/>
                    <a:moveTo>
                      <a:pt x="45" y="452"/>
                    </a:moveTo>
                    <a:lnTo>
                      <a:pt x="45" y="454"/>
                    </a:lnTo>
                    <a:lnTo>
                      <a:pt x="45" y="452"/>
                    </a:lnTo>
                    <a:close/>
                    <a:moveTo>
                      <a:pt x="75" y="84"/>
                    </a:moveTo>
                    <a:lnTo>
                      <a:pt x="75" y="84"/>
                    </a:lnTo>
                    <a:close/>
                    <a:moveTo>
                      <a:pt x="83" y="322"/>
                    </a:moveTo>
                    <a:lnTo>
                      <a:pt x="83" y="322"/>
                    </a:lnTo>
                    <a:close/>
                    <a:moveTo>
                      <a:pt x="87" y="394"/>
                    </a:moveTo>
                    <a:lnTo>
                      <a:pt x="83" y="394"/>
                    </a:lnTo>
                    <a:lnTo>
                      <a:pt x="86" y="396"/>
                    </a:lnTo>
                    <a:lnTo>
                      <a:pt x="87" y="394"/>
                    </a:lnTo>
                    <a:close/>
                    <a:moveTo>
                      <a:pt x="89" y="394"/>
                    </a:moveTo>
                    <a:lnTo>
                      <a:pt x="87" y="394"/>
                    </a:lnTo>
                    <a:lnTo>
                      <a:pt x="89" y="396"/>
                    </a:lnTo>
                    <a:lnTo>
                      <a:pt x="89" y="394"/>
                    </a:lnTo>
                    <a:close/>
                    <a:moveTo>
                      <a:pt x="90" y="456"/>
                    </a:moveTo>
                    <a:lnTo>
                      <a:pt x="90" y="456"/>
                    </a:lnTo>
                    <a:close/>
                    <a:moveTo>
                      <a:pt x="92" y="403"/>
                    </a:moveTo>
                    <a:lnTo>
                      <a:pt x="91" y="402"/>
                    </a:lnTo>
                    <a:lnTo>
                      <a:pt x="91" y="403"/>
                    </a:lnTo>
                    <a:lnTo>
                      <a:pt x="92" y="404"/>
                    </a:lnTo>
                    <a:lnTo>
                      <a:pt x="92" y="403"/>
                    </a:lnTo>
                    <a:close/>
                    <a:moveTo>
                      <a:pt x="100" y="478"/>
                    </a:moveTo>
                    <a:lnTo>
                      <a:pt x="100" y="478"/>
                    </a:lnTo>
                    <a:close/>
                    <a:moveTo>
                      <a:pt x="101" y="370"/>
                    </a:moveTo>
                    <a:lnTo>
                      <a:pt x="101" y="370"/>
                    </a:lnTo>
                    <a:close/>
                    <a:moveTo>
                      <a:pt x="102" y="146"/>
                    </a:moveTo>
                    <a:lnTo>
                      <a:pt x="102" y="146"/>
                    </a:lnTo>
                    <a:close/>
                    <a:moveTo>
                      <a:pt x="108" y="426"/>
                    </a:moveTo>
                    <a:lnTo>
                      <a:pt x="108" y="426"/>
                    </a:lnTo>
                    <a:close/>
                    <a:moveTo>
                      <a:pt x="124" y="356"/>
                    </a:moveTo>
                    <a:lnTo>
                      <a:pt x="124" y="355"/>
                    </a:lnTo>
                    <a:lnTo>
                      <a:pt x="124" y="356"/>
                    </a:lnTo>
                    <a:close/>
                    <a:moveTo>
                      <a:pt x="127" y="268"/>
                    </a:moveTo>
                    <a:lnTo>
                      <a:pt x="126" y="268"/>
                    </a:lnTo>
                    <a:lnTo>
                      <a:pt x="126" y="270"/>
                    </a:lnTo>
                    <a:lnTo>
                      <a:pt x="127" y="268"/>
                    </a:lnTo>
                    <a:close/>
                    <a:moveTo>
                      <a:pt x="131" y="298"/>
                    </a:moveTo>
                    <a:lnTo>
                      <a:pt x="129" y="296"/>
                    </a:lnTo>
                    <a:lnTo>
                      <a:pt x="127" y="298"/>
                    </a:lnTo>
                    <a:lnTo>
                      <a:pt x="129" y="300"/>
                    </a:lnTo>
                    <a:lnTo>
                      <a:pt x="129" y="298"/>
                    </a:lnTo>
                    <a:lnTo>
                      <a:pt x="131" y="298"/>
                    </a:lnTo>
                    <a:close/>
                    <a:moveTo>
                      <a:pt x="156" y="467"/>
                    </a:moveTo>
                    <a:lnTo>
                      <a:pt x="155" y="466"/>
                    </a:lnTo>
                    <a:lnTo>
                      <a:pt x="156" y="467"/>
                    </a:lnTo>
                    <a:close/>
                    <a:moveTo>
                      <a:pt x="169" y="322"/>
                    </a:moveTo>
                    <a:lnTo>
                      <a:pt x="169" y="323"/>
                    </a:lnTo>
                    <a:lnTo>
                      <a:pt x="169" y="324"/>
                    </a:lnTo>
                    <a:lnTo>
                      <a:pt x="169" y="322"/>
                    </a:lnTo>
                    <a:close/>
                    <a:moveTo>
                      <a:pt x="175" y="401"/>
                    </a:moveTo>
                    <a:lnTo>
                      <a:pt x="175" y="397"/>
                    </a:lnTo>
                    <a:lnTo>
                      <a:pt x="174" y="397"/>
                    </a:lnTo>
                    <a:lnTo>
                      <a:pt x="173" y="399"/>
                    </a:lnTo>
                    <a:lnTo>
                      <a:pt x="171" y="399"/>
                    </a:lnTo>
                    <a:lnTo>
                      <a:pt x="172" y="403"/>
                    </a:lnTo>
                    <a:lnTo>
                      <a:pt x="173" y="401"/>
                    </a:lnTo>
                    <a:lnTo>
                      <a:pt x="175" y="401"/>
                    </a:lnTo>
                    <a:close/>
                    <a:moveTo>
                      <a:pt x="175" y="389"/>
                    </a:moveTo>
                    <a:lnTo>
                      <a:pt x="175" y="388"/>
                    </a:lnTo>
                    <a:lnTo>
                      <a:pt x="175" y="389"/>
                    </a:lnTo>
                    <a:close/>
                    <a:moveTo>
                      <a:pt x="178" y="480"/>
                    </a:moveTo>
                    <a:lnTo>
                      <a:pt x="176" y="480"/>
                    </a:lnTo>
                    <a:lnTo>
                      <a:pt x="177" y="481"/>
                    </a:lnTo>
                    <a:lnTo>
                      <a:pt x="178" y="480"/>
                    </a:lnTo>
                    <a:close/>
                    <a:moveTo>
                      <a:pt x="181" y="415"/>
                    </a:moveTo>
                    <a:lnTo>
                      <a:pt x="181" y="415"/>
                    </a:lnTo>
                    <a:close/>
                    <a:moveTo>
                      <a:pt x="182" y="117"/>
                    </a:moveTo>
                    <a:lnTo>
                      <a:pt x="182" y="117"/>
                    </a:lnTo>
                    <a:close/>
                    <a:moveTo>
                      <a:pt x="189" y="124"/>
                    </a:moveTo>
                    <a:lnTo>
                      <a:pt x="189" y="124"/>
                    </a:lnTo>
                    <a:close/>
                    <a:moveTo>
                      <a:pt x="192" y="375"/>
                    </a:moveTo>
                    <a:lnTo>
                      <a:pt x="191" y="375"/>
                    </a:lnTo>
                    <a:lnTo>
                      <a:pt x="192" y="375"/>
                    </a:lnTo>
                    <a:close/>
                    <a:moveTo>
                      <a:pt x="192" y="96"/>
                    </a:moveTo>
                    <a:lnTo>
                      <a:pt x="192" y="96"/>
                    </a:lnTo>
                    <a:lnTo>
                      <a:pt x="190" y="99"/>
                    </a:lnTo>
                    <a:lnTo>
                      <a:pt x="190" y="100"/>
                    </a:lnTo>
                    <a:lnTo>
                      <a:pt x="192" y="100"/>
                    </a:lnTo>
                    <a:lnTo>
                      <a:pt x="192" y="96"/>
                    </a:lnTo>
                    <a:close/>
                    <a:moveTo>
                      <a:pt x="199" y="398"/>
                    </a:moveTo>
                    <a:lnTo>
                      <a:pt x="197" y="396"/>
                    </a:lnTo>
                    <a:lnTo>
                      <a:pt x="197" y="398"/>
                    </a:lnTo>
                    <a:lnTo>
                      <a:pt x="194" y="399"/>
                    </a:lnTo>
                    <a:lnTo>
                      <a:pt x="193" y="399"/>
                    </a:lnTo>
                    <a:lnTo>
                      <a:pt x="193" y="400"/>
                    </a:lnTo>
                    <a:lnTo>
                      <a:pt x="195" y="401"/>
                    </a:lnTo>
                    <a:lnTo>
                      <a:pt x="196" y="400"/>
                    </a:lnTo>
                    <a:lnTo>
                      <a:pt x="197" y="400"/>
                    </a:lnTo>
                    <a:lnTo>
                      <a:pt x="197" y="399"/>
                    </a:lnTo>
                    <a:lnTo>
                      <a:pt x="199" y="399"/>
                    </a:lnTo>
                    <a:lnTo>
                      <a:pt x="199" y="398"/>
                    </a:lnTo>
                    <a:close/>
                    <a:moveTo>
                      <a:pt x="203" y="407"/>
                    </a:moveTo>
                    <a:lnTo>
                      <a:pt x="203" y="407"/>
                    </a:lnTo>
                    <a:close/>
                    <a:moveTo>
                      <a:pt x="204" y="297"/>
                    </a:moveTo>
                    <a:lnTo>
                      <a:pt x="198" y="297"/>
                    </a:lnTo>
                    <a:lnTo>
                      <a:pt x="196" y="299"/>
                    </a:lnTo>
                    <a:lnTo>
                      <a:pt x="200" y="299"/>
                    </a:lnTo>
                    <a:lnTo>
                      <a:pt x="198" y="301"/>
                    </a:lnTo>
                    <a:lnTo>
                      <a:pt x="201" y="299"/>
                    </a:lnTo>
                    <a:lnTo>
                      <a:pt x="203" y="299"/>
                    </a:lnTo>
                    <a:lnTo>
                      <a:pt x="204" y="297"/>
                    </a:lnTo>
                    <a:close/>
                    <a:moveTo>
                      <a:pt x="205" y="411"/>
                    </a:moveTo>
                    <a:lnTo>
                      <a:pt x="204" y="411"/>
                    </a:lnTo>
                    <a:lnTo>
                      <a:pt x="203" y="413"/>
                    </a:lnTo>
                    <a:lnTo>
                      <a:pt x="204" y="413"/>
                    </a:lnTo>
                    <a:lnTo>
                      <a:pt x="204" y="415"/>
                    </a:lnTo>
                    <a:lnTo>
                      <a:pt x="204" y="413"/>
                    </a:lnTo>
                    <a:lnTo>
                      <a:pt x="205" y="411"/>
                    </a:lnTo>
                    <a:close/>
                    <a:moveTo>
                      <a:pt x="205" y="291"/>
                    </a:moveTo>
                    <a:lnTo>
                      <a:pt x="202" y="291"/>
                    </a:lnTo>
                    <a:lnTo>
                      <a:pt x="204" y="293"/>
                    </a:lnTo>
                    <a:lnTo>
                      <a:pt x="205" y="291"/>
                    </a:lnTo>
                    <a:close/>
                    <a:moveTo>
                      <a:pt x="223" y="109"/>
                    </a:moveTo>
                    <a:lnTo>
                      <a:pt x="223" y="109"/>
                    </a:lnTo>
                    <a:lnTo>
                      <a:pt x="223" y="111"/>
                    </a:lnTo>
                    <a:lnTo>
                      <a:pt x="223" y="109"/>
                    </a:lnTo>
                    <a:close/>
                    <a:moveTo>
                      <a:pt x="230" y="431"/>
                    </a:moveTo>
                    <a:lnTo>
                      <a:pt x="230" y="431"/>
                    </a:lnTo>
                    <a:close/>
                    <a:moveTo>
                      <a:pt x="232" y="357"/>
                    </a:moveTo>
                    <a:lnTo>
                      <a:pt x="232" y="357"/>
                    </a:lnTo>
                    <a:close/>
                    <a:moveTo>
                      <a:pt x="234" y="130"/>
                    </a:moveTo>
                    <a:lnTo>
                      <a:pt x="233" y="131"/>
                    </a:lnTo>
                    <a:lnTo>
                      <a:pt x="234" y="131"/>
                    </a:lnTo>
                    <a:lnTo>
                      <a:pt x="234" y="130"/>
                    </a:lnTo>
                    <a:close/>
                    <a:moveTo>
                      <a:pt x="237" y="137"/>
                    </a:moveTo>
                    <a:lnTo>
                      <a:pt x="237" y="137"/>
                    </a:lnTo>
                    <a:close/>
                    <a:moveTo>
                      <a:pt x="238" y="141"/>
                    </a:moveTo>
                    <a:lnTo>
                      <a:pt x="237" y="141"/>
                    </a:lnTo>
                    <a:lnTo>
                      <a:pt x="238" y="141"/>
                    </a:lnTo>
                    <a:close/>
                    <a:moveTo>
                      <a:pt x="238" y="391"/>
                    </a:moveTo>
                    <a:lnTo>
                      <a:pt x="238" y="391"/>
                    </a:lnTo>
                    <a:close/>
                    <a:moveTo>
                      <a:pt x="239" y="204"/>
                    </a:moveTo>
                    <a:lnTo>
                      <a:pt x="238" y="202"/>
                    </a:lnTo>
                    <a:lnTo>
                      <a:pt x="237" y="202"/>
                    </a:lnTo>
                    <a:lnTo>
                      <a:pt x="236" y="204"/>
                    </a:lnTo>
                    <a:lnTo>
                      <a:pt x="238" y="204"/>
                    </a:lnTo>
                    <a:lnTo>
                      <a:pt x="239" y="204"/>
                    </a:lnTo>
                    <a:close/>
                    <a:moveTo>
                      <a:pt x="241" y="457"/>
                    </a:moveTo>
                    <a:lnTo>
                      <a:pt x="240" y="456"/>
                    </a:lnTo>
                    <a:lnTo>
                      <a:pt x="240" y="457"/>
                    </a:lnTo>
                    <a:lnTo>
                      <a:pt x="241" y="457"/>
                    </a:lnTo>
                    <a:close/>
                    <a:moveTo>
                      <a:pt x="242" y="184"/>
                    </a:moveTo>
                    <a:lnTo>
                      <a:pt x="241" y="185"/>
                    </a:lnTo>
                    <a:lnTo>
                      <a:pt x="240" y="185"/>
                    </a:lnTo>
                    <a:lnTo>
                      <a:pt x="240" y="187"/>
                    </a:lnTo>
                    <a:lnTo>
                      <a:pt x="241" y="187"/>
                    </a:lnTo>
                    <a:lnTo>
                      <a:pt x="242" y="189"/>
                    </a:lnTo>
                    <a:lnTo>
                      <a:pt x="241" y="189"/>
                    </a:lnTo>
                    <a:lnTo>
                      <a:pt x="241" y="191"/>
                    </a:lnTo>
                    <a:lnTo>
                      <a:pt x="242" y="191"/>
                    </a:lnTo>
                    <a:lnTo>
                      <a:pt x="242" y="193"/>
                    </a:lnTo>
                    <a:lnTo>
                      <a:pt x="242" y="189"/>
                    </a:lnTo>
                    <a:lnTo>
                      <a:pt x="242" y="184"/>
                    </a:lnTo>
                    <a:close/>
                    <a:moveTo>
                      <a:pt x="242" y="133"/>
                    </a:moveTo>
                    <a:lnTo>
                      <a:pt x="239" y="133"/>
                    </a:lnTo>
                    <a:lnTo>
                      <a:pt x="237" y="135"/>
                    </a:lnTo>
                    <a:lnTo>
                      <a:pt x="238" y="135"/>
                    </a:lnTo>
                    <a:lnTo>
                      <a:pt x="240" y="137"/>
                    </a:lnTo>
                    <a:lnTo>
                      <a:pt x="239" y="139"/>
                    </a:lnTo>
                    <a:lnTo>
                      <a:pt x="240" y="139"/>
                    </a:lnTo>
                    <a:lnTo>
                      <a:pt x="241" y="137"/>
                    </a:lnTo>
                    <a:lnTo>
                      <a:pt x="242" y="137"/>
                    </a:lnTo>
                    <a:lnTo>
                      <a:pt x="242" y="133"/>
                    </a:lnTo>
                    <a:close/>
                    <a:moveTo>
                      <a:pt x="242" y="201"/>
                    </a:moveTo>
                    <a:lnTo>
                      <a:pt x="241" y="201"/>
                    </a:lnTo>
                    <a:lnTo>
                      <a:pt x="241" y="203"/>
                    </a:lnTo>
                    <a:lnTo>
                      <a:pt x="241" y="204"/>
                    </a:lnTo>
                    <a:lnTo>
                      <a:pt x="242" y="204"/>
                    </a:lnTo>
                    <a:lnTo>
                      <a:pt x="242" y="201"/>
                    </a:lnTo>
                    <a:close/>
                    <a:moveTo>
                      <a:pt x="242" y="149"/>
                    </a:moveTo>
                    <a:lnTo>
                      <a:pt x="242" y="149"/>
                    </a:lnTo>
                    <a:close/>
                    <a:moveTo>
                      <a:pt x="243" y="183"/>
                    </a:moveTo>
                    <a:lnTo>
                      <a:pt x="242" y="183"/>
                    </a:lnTo>
                    <a:lnTo>
                      <a:pt x="242" y="184"/>
                    </a:lnTo>
                    <a:lnTo>
                      <a:pt x="243" y="183"/>
                    </a:lnTo>
                    <a:close/>
                    <a:moveTo>
                      <a:pt x="244" y="406"/>
                    </a:moveTo>
                    <a:lnTo>
                      <a:pt x="243" y="404"/>
                    </a:lnTo>
                    <a:lnTo>
                      <a:pt x="240" y="406"/>
                    </a:lnTo>
                    <a:lnTo>
                      <a:pt x="240" y="407"/>
                    </a:lnTo>
                    <a:lnTo>
                      <a:pt x="241" y="407"/>
                    </a:lnTo>
                    <a:lnTo>
                      <a:pt x="244" y="406"/>
                    </a:lnTo>
                    <a:close/>
                    <a:moveTo>
                      <a:pt x="249" y="382"/>
                    </a:moveTo>
                    <a:lnTo>
                      <a:pt x="247" y="381"/>
                    </a:lnTo>
                    <a:lnTo>
                      <a:pt x="246" y="381"/>
                    </a:lnTo>
                    <a:lnTo>
                      <a:pt x="245" y="381"/>
                    </a:lnTo>
                    <a:lnTo>
                      <a:pt x="245" y="382"/>
                    </a:lnTo>
                    <a:lnTo>
                      <a:pt x="245" y="383"/>
                    </a:lnTo>
                    <a:lnTo>
                      <a:pt x="245" y="384"/>
                    </a:lnTo>
                    <a:lnTo>
                      <a:pt x="245" y="385"/>
                    </a:lnTo>
                    <a:lnTo>
                      <a:pt x="247" y="385"/>
                    </a:lnTo>
                    <a:lnTo>
                      <a:pt x="247" y="384"/>
                    </a:lnTo>
                    <a:lnTo>
                      <a:pt x="248" y="384"/>
                    </a:lnTo>
                    <a:lnTo>
                      <a:pt x="249" y="382"/>
                    </a:lnTo>
                    <a:close/>
                    <a:moveTo>
                      <a:pt x="249" y="393"/>
                    </a:moveTo>
                    <a:lnTo>
                      <a:pt x="247" y="393"/>
                    </a:lnTo>
                    <a:lnTo>
                      <a:pt x="247" y="391"/>
                    </a:lnTo>
                    <a:lnTo>
                      <a:pt x="243" y="391"/>
                    </a:lnTo>
                    <a:lnTo>
                      <a:pt x="241" y="389"/>
                    </a:lnTo>
                    <a:lnTo>
                      <a:pt x="240" y="391"/>
                    </a:lnTo>
                    <a:lnTo>
                      <a:pt x="242" y="391"/>
                    </a:lnTo>
                    <a:lnTo>
                      <a:pt x="241" y="393"/>
                    </a:lnTo>
                    <a:lnTo>
                      <a:pt x="246" y="393"/>
                    </a:lnTo>
                    <a:lnTo>
                      <a:pt x="247" y="395"/>
                    </a:lnTo>
                    <a:lnTo>
                      <a:pt x="248" y="395"/>
                    </a:lnTo>
                    <a:lnTo>
                      <a:pt x="249" y="393"/>
                    </a:lnTo>
                    <a:close/>
                    <a:moveTo>
                      <a:pt x="250" y="485"/>
                    </a:moveTo>
                    <a:lnTo>
                      <a:pt x="249" y="487"/>
                    </a:lnTo>
                    <a:lnTo>
                      <a:pt x="250" y="486"/>
                    </a:lnTo>
                    <a:lnTo>
                      <a:pt x="250" y="485"/>
                    </a:lnTo>
                    <a:close/>
                    <a:moveTo>
                      <a:pt x="251" y="389"/>
                    </a:moveTo>
                    <a:lnTo>
                      <a:pt x="248" y="387"/>
                    </a:lnTo>
                    <a:lnTo>
                      <a:pt x="246" y="389"/>
                    </a:lnTo>
                    <a:lnTo>
                      <a:pt x="247" y="389"/>
                    </a:lnTo>
                    <a:lnTo>
                      <a:pt x="250" y="391"/>
                    </a:lnTo>
                    <a:lnTo>
                      <a:pt x="251" y="389"/>
                    </a:lnTo>
                    <a:close/>
                    <a:moveTo>
                      <a:pt x="253" y="489"/>
                    </a:moveTo>
                    <a:lnTo>
                      <a:pt x="251" y="488"/>
                    </a:lnTo>
                    <a:lnTo>
                      <a:pt x="251" y="489"/>
                    </a:lnTo>
                    <a:lnTo>
                      <a:pt x="253" y="489"/>
                    </a:lnTo>
                    <a:close/>
                    <a:moveTo>
                      <a:pt x="254" y="391"/>
                    </a:moveTo>
                    <a:lnTo>
                      <a:pt x="253" y="391"/>
                    </a:lnTo>
                    <a:lnTo>
                      <a:pt x="251" y="393"/>
                    </a:lnTo>
                    <a:lnTo>
                      <a:pt x="253" y="393"/>
                    </a:lnTo>
                    <a:lnTo>
                      <a:pt x="254" y="391"/>
                    </a:lnTo>
                    <a:close/>
                    <a:moveTo>
                      <a:pt x="255" y="433"/>
                    </a:moveTo>
                    <a:lnTo>
                      <a:pt x="254" y="431"/>
                    </a:lnTo>
                    <a:lnTo>
                      <a:pt x="253" y="433"/>
                    </a:lnTo>
                    <a:lnTo>
                      <a:pt x="255" y="433"/>
                    </a:lnTo>
                    <a:close/>
                    <a:moveTo>
                      <a:pt x="256" y="379"/>
                    </a:moveTo>
                    <a:lnTo>
                      <a:pt x="256" y="379"/>
                    </a:lnTo>
                    <a:lnTo>
                      <a:pt x="255" y="379"/>
                    </a:lnTo>
                    <a:lnTo>
                      <a:pt x="255" y="380"/>
                    </a:lnTo>
                    <a:lnTo>
                      <a:pt x="256" y="380"/>
                    </a:lnTo>
                    <a:lnTo>
                      <a:pt x="256" y="379"/>
                    </a:lnTo>
                    <a:close/>
                    <a:moveTo>
                      <a:pt x="258" y="426"/>
                    </a:moveTo>
                    <a:lnTo>
                      <a:pt x="257" y="425"/>
                    </a:lnTo>
                    <a:lnTo>
                      <a:pt x="257" y="426"/>
                    </a:lnTo>
                    <a:lnTo>
                      <a:pt x="256" y="426"/>
                    </a:lnTo>
                    <a:lnTo>
                      <a:pt x="255" y="424"/>
                    </a:lnTo>
                    <a:lnTo>
                      <a:pt x="254" y="425"/>
                    </a:lnTo>
                    <a:lnTo>
                      <a:pt x="254" y="427"/>
                    </a:lnTo>
                    <a:lnTo>
                      <a:pt x="254" y="428"/>
                    </a:lnTo>
                    <a:lnTo>
                      <a:pt x="257" y="427"/>
                    </a:lnTo>
                    <a:lnTo>
                      <a:pt x="258" y="426"/>
                    </a:lnTo>
                    <a:close/>
                    <a:moveTo>
                      <a:pt x="258" y="421"/>
                    </a:moveTo>
                    <a:lnTo>
                      <a:pt x="255" y="421"/>
                    </a:lnTo>
                    <a:lnTo>
                      <a:pt x="254" y="422"/>
                    </a:lnTo>
                    <a:lnTo>
                      <a:pt x="254" y="423"/>
                    </a:lnTo>
                    <a:lnTo>
                      <a:pt x="255" y="423"/>
                    </a:lnTo>
                    <a:lnTo>
                      <a:pt x="256" y="423"/>
                    </a:lnTo>
                    <a:lnTo>
                      <a:pt x="257" y="423"/>
                    </a:lnTo>
                    <a:lnTo>
                      <a:pt x="258" y="422"/>
                    </a:lnTo>
                    <a:lnTo>
                      <a:pt x="258" y="421"/>
                    </a:lnTo>
                    <a:close/>
                    <a:moveTo>
                      <a:pt x="259" y="382"/>
                    </a:moveTo>
                    <a:lnTo>
                      <a:pt x="259" y="380"/>
                    </a:lnTo>
                    <a:lnTo>
                      <a:pt x="257" y="381"/>
                    </a:lnTo>
                    <a:lnTo>
                      <a:pt x="256" y="382"/>
                    </a:lnTo>
                    <a:lnTo>
                      <a:pt x="257" y="382"/>
                    </a:lnTo>
                    <a:lnTo>
                      <a:pt x="258" y="382"/>
                    </a:lnTo>
                    <a:lnTo>
                      <a:pt x="259" y="382"/>
                    </a:lnTo>
                    <a:close/>
                    <a:moveTo>
                      <a:pt x="262" y="453"/>
                    </a:moveTo>
                    <a:lnTo>
                      <a:pt x="261" y="451"/>
                    </a:lnTo>
                    <a:lnTo>
                      <a:pt x="256" y="451"/>
                    </a:lnTo>
                    <a:lnTo>
                      <a:pt x="256" y="453"/>
                    </a:lnTo>
                    <a:lnTo>
                      <a:pt x="258" y="455"/>
                    </a:lnTo>
                    <a:lnTo>
                      <a:pt x="258" y="453"/>
                    </a:lnTo>
                    <a:lnTo>
                      <a:pt x="262" y="453"/>
                    </a:lnTo>
                    <a:close/>
                    <a:moveTo>
                      <a:pt x="264" y="407"/>
                    </a:moveTo>
                    <a:lnTo>
                      <a:pt x="263" y="406"/>
                    </a:lnTo>
                    <a:lnTo>
                      <a:pt x="263" y="407"/>
                    </a:lnTo>
                    <a:lnTo>
                      <a:pt x="264" y="407"/>
                    </a:lnTo>
                    <a:close/>
                    <a:moveTo>
                      <a:pt x="266" y="419"/>
                    </a:moveTo>
                    <a:lnTo>
                      <a:pt x="265" y="417"/>
                    </a:lnTo>
                    <a:lnTo>
                      <a:pt x="260" y="417"/>
                    </a:lnTo>
                    <a:lnTo>
                      <a:pt x="258" y="419"/>
                    </a:lnTo>
                    <a:lnTo>
                      <a:pt x="260" y="419"/>
                    </a:lnTo>
                    <a:lnTo>
                      <a:pt x="259" y="421"/>
                    </a:lnTo>
                    <a:lnTo>
                      <a:pt x="263" y="419"/>
                    </a:lnTo>
                    <a:lnTo>
                      <a:pt x="266" y="419"/>
                    </a:lnTo>
                    <a:close/>
                    <a:moveTo>
                      <a:pt x="268" y="375"/>
                    </a:moveTo>
                    <a:lnTo>
                      <a:pt x="268" y="375"/>
                    </a:lnTo>
                    <a:lnTo>
                      <a:pt x="267" y="376"/>
                    </a:lnTo>
                    <a:lnTo>
                      <a:pt x="268" y="375"/>
                    </a:lnTo>
                    <a:close/>
                    <a:moveTo>
                      <a:pt x="271" y="419"/>
                    </a:moveTo>
                    <a:lnTo>
                      <a:pt x="270" y="417"/>
                    </a:lnTo>
                    <a:lnTo>
                      <a:pt x="268" y="417"/>
                    </a:lnTo>
                    <a:lnTo>
                      <a:pt x="269" y="419"/>
                    </a:lnTo>
                    <a:lnTo>
                      <a:pt x="271" y="419"/>
                    </a:lnTo>
                    <a:close/>
                    <a:moveTo>
                      <a:pt x="271" y="453"/>
                    </a:moveTo>
                    <a:lnTo>
                      <a:pt x="271" y="453"/>
                    </a:lnTo>
                    <a:close/>
                    <a:moveTo>
                      <a:pt x="271" y="285"/>
                    </a:moveTo>
                    <a:lnTo>
                      <a:pt x="270" y="285"/>
                    </a:lnTo>
                    <a:lnTo>
                      <a:pt x="270" y="287"/>
                    </a:lnTo>
                    <a:lnTo>
                      <a:pt x="271" y="287"/>
                    </a:lnTo>
                    <a:lnTo>
                      <a:pt x="271" y="285"/>
                    </a:lnTo>
                    <a:close/>
                    <a:moveTo>
                      <a:pt x="271" y="339"/>
                    </a:moveTo>
                    <a:lnTo>
                      <a:pt x="271" y="339"/>
                    </a:lnTo>
                    <a:lnTo>
                      <a:pt x="271" y="341"/>
                    </a:lnTo>
                    <a:lnTo>
                      <a:pt x="271" y="339"/>
                    </a:lnTo>
                    <a:close/>
                    <a:moveTo>
                      <a:pt x="272" y="445"/>
                    </a:moveTo>
                    <a:lnTo>
                      <a:pt x="272" y="445"/>
                    </a:lnTo>
                    <a:close/>
                    <a:moveTo>
                      <a:pt x="274" y="429"/>
                    </a:moveTo>
                    <a:lnTo>
                      <a:pt x="274" y="429"/>
                    </a:lnTo>
                    <a:close/>
                    <a:moveTo>
                      <a:pt x="275" y="254"/>
                    </a:moveTo>
                    <a:lnTo>
                      <a:pt x="274" y="255"/>
                    </a:lnTo>
                    <a:lnTo>
                      <a:pt x="275" y="255"/>
                    </a:lnTo>
                    <a:lnTo>
                      <a:pt x="275" y="254"/>
                    </a:lnTo>
                    <a:close/>
                    <a:moveTo>
                      <a:pt x="277" y="440"/>
                    </a:moveTo>
                    <a:lnTo>
                      <a:pt x="277" y="439"/>
                    </a:lnTo>
                    <a:lnTo>
                      <a:pt x="276" y="441"/>
                    </a:lnTo>
                    <a:lnTo>
                      <a:pt x="277" y="440"/>
                    </a:lnTo>
                    <a:close/>
                    <a:moveTo>
                      <a:pt x="283" y="333"/>
                    </a:moveTo>
                    <a:lnTo>
                      <a:pt x="282" y="333"/>
                    </a:lnTo>
                    <a:lnTo>
                      <a:pt x="283" y="333"/>
                    </a:lnTo>
                    <a:close/>
                    <a:moveTo>
                      <a:pt x="284" y="379"/>
                    </a:moveTo>
                    <a:lnTo>
                      <a:pt x="280" y="379"/>
                    </a:lnTo>
                    <a:lnTo>
                      <a:pt x="282" y="381"/>
                    </a:lnTo>
                    <a:lnTo>
                      <a:pt x="283" y="381"/>
                    </a:lnTo>
                    <a:lnTo>
                      <a:pt x="284" y="379"/>
                    </a:lnTo>
                    <a:close/>
                    <a:moveTo>
                      <a:pt x="284" y="405"/>
                    </a:moveTo>
                    <a:lnTo>
                      <a:pt x="283" y="405"/>
                    </a:lnTo>
                    <a:lnTo>
                      <a:pt x="282" y="403"/>
                    </a:lnTo>
                    <a:lnTo>
                      <a:pt x="279" y="405"/>
                    </a:lnTo>
                    <a:lnTo>
                      <a:pt x="279" y="407"/>
                    </a:lnTo>
                    <a:lnTo>
                      <a:pt x="282" y="407"/>
                    </a:lnTo>
                    <a:lnTo>
                      <a:pt x="284" y="405"/>
                    </a:lnTo>
                    <a:close/>
                    <a:moveTo>
                      <a:pt x="284" y="151"/>
                    </a:moveTo>
                    <a:lnTo>
                      <a:pt x="284" y="152"/>
                    </a:lnTo>
                    <a:lnTo>
                      <a:pt x="284" y="153"/>
                    </a:lnTo>
                    <a:lnTo>
                      <a:pt x="284" y="151"/>
                    </a:lnTo>
                    <a:close/>
                    <a:moveTo>
                      <a:pt x="288" y="433"/>
                    </a:moveTo>
                    <a:lnTo>
                      <a:pt x="288" y="432"/>
                    </a:lnTo>
                    <a:lnTo>
                      <a:pt x="287" y="433"/>
                    </a:lnTo>
                    <a:lnTo>
                      <a:pt x="288" y="433"/>
                    </a:lnTo>
                    <a:close/>
                    <a:moveTo>
                      <a:pt x="289" y="453"/>
                    </a:moveTo>
                    <a:lnTo>
                      <a:pt x="288" y="453"/>
                    </a:lnTo>
                    <a:lnTo>
                      <a:pt x="288" y="454"/>
                    </a:lnTo>
                    <a:lnTo>
                      <a:pt x="289" y="453"/>
                    </a:lnTo>
                    <a:close/>
                    <a:moveTo>
                      <a:pt x="290" y="455"/>
                    </a:moveTo>
                    <a:lnTo>
                      <a:pt x="288" y="454"/>
                    </a:lnTo>
                    <a:lnTo>
                      <a:pt x="287" y="455"/>
                    </a:lnTo>
                    <a:lnTo>
                      <a:pt x="290" y="455"/>
                    </a:lnTo>
                    <a:close/>
                    <a:moveTo>
                      <a:pt x="295" y="109"/>
                    </a:moveTo>
                    <a:lnTo>
                      <a:pt x="295" y="109"/>
                    </a:lnTo>
                    <a:close/>
                    <a:moveTo>
                      <a:pt x="297" y="415"/>
                    </a:moveTo>
                    <a:lnTo>
                      <a:pt x="296" y="414"/>
                    </a:lnTo>
                    <a:lnTo>
                      <a:pt x="295" y="414"/>
                    </a:lnTo>
                    <a:lnTo>
                      <a:pt x="295" y="415"/>
                    </a:lnTo>
                    <a:lnTo>
                      <a:pt x="296" y="416"/>
                    </a:lnTo>
                    <a:lnTo>
                      <a:pt x="297" y="415"/>
                    </a:lnTo>
                    <a:close/>
                    <a:moveTo>
                      <a:pt x="298" y="285"/>
                    </a:moveTo>
                    <a:lnTo>
                      <a:pt x="298" y="283"/>
                    </a:lnTo>
                    <a:lnTo>
                      <a:pt x="297" y="283"/>
                    </a:lnTo>
                    <a:lnTo>
                      <a:pt x="296" y="284"/>
                    </a:lnTo>
                    <a:lnTo>
                      <a:pt x="298" y="286"/>
                    </a:lnTo>
                    <a:lnTo>
                      <a:pt x="298" y="285"/>
                    </a:lnTo>
                    <a:close/>
                    <a:moveTo>
                      <a:pt x="309" y="445"/>
                    </a:moveTo>
                    <a:lnTo>
                      <a:pt x="309" y="445"/>
                    </a:lnTo>
                    <a:lnTo>
                      <a:pt x="308" y="444"/>
                    </a:lnTo>
                    <a:lnTo>
                      <a:pt x="308" y="445"/>
                    </a:lnTo>
                    <a:lnTo>
                      <a:pt x="308" y="446"/>
                    </a:lnTo>
                    <a:lnTo>
                      <a:pt x="308" y="445"/>
                    </a:lnTo>
                    <a:lnTo>
                      <a:pt x="309" y="445"/>
                    </a:lnTo>
                    <a:close/>
                    <a:moveTo>
                      <a:pt x="312" y="423"/>
                    </a:moveTo>
                    <a:lnTo>
                      <a:pt x="312" y="422"/>
                    </a:lnTo>
                    <a:lnTo>
                      <a:pt x="311" y="423"/>
                    </a:lnTo>
                    <a:lnTo>
                      <a:pt x="312" y="423"/>
                    </a:lnTo>
                    <a:close/>
                    <a:moveTo>
                      <a:pt x="313" y="570"/>
                    </a:moveTo>
                    <a:lnTo>
                      <a:pt x="313" y="570"/>
                    </a:lnTo>
                    <a:lnTo>
                      <a:pt x="312" y="570"/>
                    </a:lnTo>
                    <a:lnTo>
                      <a:pt x="313" y="570"/>
                    </a:lnTo>
                    <a:close/>
                    <a:moveTo>
                      <a:pt x="325" y="440"/>
                    </a:moveTo>
                    <a:lnTo>
                      <a:pt x="325" y="440"/>
                    </a:lnTo>
                    <a:lnTo>
                      <a:pt x="324" y="440"/>
                    </a:lnTo>
                    <a:lnTo>
                      <a:pt x="323" y="439"/>
                    </a:lnTo>
                    <a:lnTo>
                      <a:pt x="322" y="439"/>
                    </a:lnTo>
                    <a:lnTo>
                      <a:pt x="322" y="440"/>
                    </a:lnTo>
                    <a:lnTo>
                      <a:pt x="323" y="441"/>
                    </a:lnTo>
                    <a:lnTo>
                      <a:pt x="322" y="442"/>
                    </a:lnTo>
                    <a:lnTo>
                      <a:pt x="323" y="442"/>
                    </a:lnTo>
                    <a:lnTo>
                      <a:pt x="324" y="442"/>
                    </a:lnTo>
                    <a:lnTo>
                      <a:pt x="325" y="441"/>
                    </a:lnTo>
                    <a:lnTo>
                      <a:pt x="325" y="440"/>
                    </a:lnTo>
                    <a:close/>
                    <a:moveTo>
                      <a:pt x="326" y="395"/>
                    </a:moveTo>
                    <a:lnTo>
                      <a:pt x="326" y="395"/>
                    </a:lnTo>
                    <a:lnTo>
                      <a:pt x="325" y="395"/>
                    </a:lnTo>
                    <a:lnTo>
                      <a:pt x="326" y="396"/>
                    </a:lnTo>
                    <a:lnTo>
                      <a:pt x="326" y="395"/>
                    </a:lnTo>
                    <a:close/>
                    <a:moveTo>
                      <a:pt x="327" y="521"/>
                    </a:moveTo>
                    <a:lnTo>
                      <a:pt x="326" y="520"/>
                    </a:lnTo>
                    <a:lnTo>
                      <a:pt x="326" y="521"/>
                    </a:lnTo>
                    <a:lnTo>
                      <a:pt x="327" y="521"/>
                    </a:lnTo>
                    <a:close/>
                    <a:moveTo>
                      <a:pt x="328" y="223"/>
                    </a:moveTo>
                    <a:lnTo>
                      <a:pt x="327" y="223"/>
                    </a:lnTo>
                    <a:lnTo>
                      <a:pt x="328" y="224"/>
                    </a:lnTo>
                    <a:lnTo>
                      <a:pt x="328" y="223"/>
                    </a:lnTo>
                    <a:close/>
                    <a:moveTo>
                      <a:pt x="328" y="211"/>
                    </a:moveTo>
                    <a:lnTo>
                      <a:pt x="328" y="211"/>
                    </a:lnTo>
                    <a:lnTo>
                      <a:pt x="328" y="212"/>
                    </a:lnTo>
                    <a:lnTo>
                      <a:pt x="328" y="211"/>
                    </a:lnTo>
                    <a:close/>
                    <a:moveTo>
                      <a:pt x="328" y="393"/>
                    </a:moveTo>
                    <a:lnTo>
                      <a:pt x="328" y="391"/>
                    </a:lnTo>
                    <a:lnTo>
                      <a:pt x="327" y="391"/>
                    </a:lnTo>
                    <a:lnTo>
                      <a:pt x="328" y="393"/>
                    </a:lnTo>
                    <a:close/>
                    <a:moveTo>
                      <a:pt x="329" y="438"/>
                    </a:moveTo>
                    <a:lnTo>
                      <a:pt x="329" y="437"/>
                    </a:lnTo>
                    <a:lnTo>
                      <a:pt x="328" y="437"/>
                    </a:lnTo>
                    <a:lnTo>
                      <a:pt x="327" y="436"/>
                    </a:lnTo>
                    <a:lnTo>
                      <a:pt x="324" y="435"/>
                    </a:lnTo>
                    <a:lnTo>
                      <a:pt x="324" y="437"/>
                    </a:lnTo>
                    <a:lnTo>
                      <a:pt x="324" y="438"/>
                    </a:lnTo>
                    <a:lnTo>
                      <a:pt x="325" y="438"/>
                    </a:lnTo>
                    <a:lnTo>
                      <a:pt x="326" y="438"/>
                    </a:lnTo>
                    <a:lnTo>
                      <a:pt x="327" y="438"/>
                    </a:lnTo>
                    <a:lnTo>
                      <a:pt x="328" y="438"/>
                    </a:lnTo>
                    <a:lnTo>
                      <a:pt x="329" y="438"/>
                    </a:lnTo>
                    <a:close/>
                    <a:moveTo>
                      <a:pt x="329" y="430"/>
                    </a:moveTo>
                    <a:lnTo>
                      <a:pt x="328" y="430"/>
                    </a:lnTo>
                    <a:lnTo>
                      <a:pt x="328" y="431"/>
                    </a:lnTo>
                    <a:lnTo>
                      <a:pt x="329" y="430"/>
                    </a:lnTo>
                    <a:close/>
                    <a:moveTo>
                      <a:pt x="331" y="520"/>
                    </a:moveTo>
                    <a:lnTo>
                      <a:pt x="330" y="520"/>
                    </a:lnTo>
                    <a:lnTo>
                      <a:pt x="331" y="520"/>
                    </a:lnTo>
                    <a:close/>
                    <a:moveTo>
                      <a:pt x="334" y="439"/>
                    </a:moveTo>
                    <a:lnTo>
                      <a:pt x="332" y="437"/>
                    </a:lnTo>
                    <a:lnTo>
                      <a:pt x="331" y="437"/>
                    </a:lnTo>
                    <a:lnTo>
                      <a:pt x="332" y="439"/>
                    </a:lnTo>
                    <a:lnTo>
                      <a:pt x="334" y="439"/>
                    </a:lnTo>
                    <a:close/>
                    <a:moveTo>
                      <a:pt x="334" y="457"/>
                    </a:moveTo>
                    <a:lnTo>
                      <a:pt x="331" y="457"/>
                    </a:lnTo>
                    <a:lnTo>
                      <a:pt x="329" y="457"/>
                    </a:lnTo>
                    <a:lnTo>
                      <a:pt x="330" y="459"/>
                    </a:lnTo>
                    <a:lnTo>
                      <a:pt x="333" y="459"/>
                    </a:lnTo>
                    <a:lnTo>
                      <a:pt x="334" y="457"/>
                    </a:lnTo>
                    <a:close/>
                    <a:moveTo>
                      <a:pt x="334" y="460"/>
                    </a:moveTo>
                    <a:lnTo>
                      <a:pt x="334" y="460"/>
                    </a:lnTo>
                    <a:lnTo>
                      <a:pt x="333" y="460"/>
                    </a:lnTo>
                    <a:lnTo>
                      <a:pt x="333" y="461"/>
                    </a:lnTo>
                    <a:lnTo>
                      <a:pt x="334" y="461"/>
                    </a:lnTo>
                    <a:lnTo>
                      <a:pt x="334" y="460"/>
                    </a:lnTo>
                    <a:close/>
                    <a:moveTo>
                      <a:pt x="335" y="400"/>
                    </a:moveTo>
                    <a:lnTo>
                      <a:pt x="334" y="400"/>
                    </a:lnTo>
                    <a:lnTo>
                      <a:pt x="333" y="400"/>
                    </a:lnTo>
                    <a:lnTo>
                      <a:pt x="334" y="401"/>
                    </a:lnTo>
                    <a:lnTo>
                      <a:pt x="334" y="402"/>
                    </a:lnTo>
                    <a:lnTo>
                      <a:pt x="335" y="400"/>
                    </a:lnTo>
                    <a:close/>
                    <a:moveTo>
                      <a:pt x="336" y="463"/>
                    </a:moveTo>
                    <a:lnTo>
                      <a:pt x="336" y="463"/>
                    </a:lnTo>
                    <a:close/>
                    <a:moveTo>
                      <a:pt x="337" y="219"/>
                    </a:moveTo>
                    <a:lnTo>
                      <a:pt x="336" y="219"/>
                    </a:lnTo>
                    <a:lnTo>
                      <a:pt x="337" y="220"/>
                    </a:lnTo>
                    <a:lnTo>
                      <a:pt x="337" y="219"/>
                    </a:lnTo>
                    <a:close/>
                    <a:moveTo>
                      <a:pt x="337" y="429"/>
                    </a:moveTo>
                    <a:lnTo>
                      <a:pt x="335" y="427"/>
                    </a:lnTo>
                    <a:lnTo>
                      <a:pt x="334" y="425"/>
                    </a:lnTo>
                    <a:lnTo>
                      <a:pt x="332" y="427"/>
                    </a:lnTo>
                    <a:lnTo>
                      <a:pt x="331" y="429"/>
                    </a:lnTo>
                    <a:lnTo>
                      <a:pt x="330" y="429"/>
                    </a:lnTo>
                    <a:lnTo>
                      <a:pt x="329" y="430"/>
                    </a:lnTo>
                    <a:lnTo>
                      <a:pt x="330" y="431"/>
                    </a:lnTo>
                    <a:lnTo>
                      <a:pt x="330" y="433"/>
                    </a:lnTo>
                    <a:lnTo>
                      <a:pt x="329" y="433"/>
                    </a:lnTo>
                    <a:lnTo>
                      <a:pt x="330" y="435"/>
                    </a:lnTo>
                    <a:lnTo>
                      <a:pt x="334" y="435"/>
                    </a:lnTo>
                    <a:lnTo>
                      <a:pt x="335" y="433"/>
                    </a:lnTo>
                    <a:lnTo>
                      <a:pt x="334" y="433"/>
                    </a:lnTo>
                    <a:lnTo>
                      <a:pt x="333" y="431"/>
                    </a:lnTo>
                    <a:lnTo>
                      <a:pt x="334" y="431"/>
                    </a:lnTo>
                    <a:lnTo>
                      <a:pt x="334" y="429"/>
                    </a:lnTo>
                    <a:lnTo>
                      <a:pt x="337" y="429"/>
                    </a:lnTo>
                    <a:close/>
                    <a:moveTo>
                      <a:pt x="339" y="429"/>
                    </a:moveTo>
                    <a:lnTo>
                      <a:pt x="337" y="427"/>
                    </a:lnTo>
                    <a:lnTo>
                      <a:pt x="337" y="429"/>
                    </a:lnTo>
                    <a:lnTo>
                      <a:pt x="339" y="429"/>
                    </a:lnTo>
                    <a:close/>
                    <a:moveTo>
                      <a:pt x="339" y="461"/>
                    </a:moveTo>
                    <a:lnTo>
                      <a:pt x="338" y="461"/>
                    </a:lnTo>
                    <a:lnTo>
                      <a:pt x="336" y="459"/>
                    </a:lnTo>
                    <a:lnTo>
                      <a:pt x="337" y="457"/>
                    </a:lnTo>
                    <a:lnTo>
                      <a:pt x="336" y="457"/>
                    </a:lnTo>
                    <a:lnTo>
                      <a:pt x="334" y="457"/>
                    </a:lnTo>
                    <a:lnTo>
                      <a:pt x="336" y="459"/>
                    </a:lnTo>
                    <a:lnTo>
                      <a:pt x="334" y="461"/>
                    </a:lnTo>
                    <a:lnTo>
                      <a:pt x="336" y="463"/>
                    </a:lnTo>
                    <a:lnTo>
                      <a:pt x="339" y="461"/>
                    </a:lnTo>
                    <a:close/>
                    <a:moveTo>
                      <a:pt x="340" y="433"/>
                    </a:moveTo>
                    <a:lnTo>
                      <a:pt x="339" y="432"/>
                    </a:lnTo>
                    <a:lnTo>
                      <a:pt x="338" y="432"/>
                    </a:lnTo>
                    <a:lnTo>
                      <a:pt x="337" y="432"/>
                    </a:lnTo>
                    <a:lnTo>
                      <a:pt x="338" y="433"/>
                    </a:lnTo>
                    <a:lnTo>
                      <a:pt x="338" y="434"/>
                    </a:lnTo>
                    <a:lnTo>
                      <a:pt x="339" y="434"/>
                    </a:lnTo>
                    <a:lnTo>
                      <a:pt x="340" y="433"/>
                    </a:lnTo>
                    <a:close/>
                    <a:moveTo>
                      <a:pt x="340" y="391"/>
                    </a:moveTo>
                    <a:lnTo>
                      <a:pt x="340" y="391"/>
                    </a:lnTo>
                    <a:close/>
                    <a:moveTo>
                      <a:pt x="342" y="217"/>
                    </a:moveTo>
                    <a:lnTo>
                      <a:pt x="337" y="217"/>
                    </a:lnTo>
                    <a:lnTo>
                      <a:pt x="337" y="219"/>
                    </a:lnTo>
                    <a:lnTo>
                      <a:pt x="342" y="217"/>
                    </a:lnTo>
                    <a:close/>
                    <a:moveTo>
                      <a:pt x="342" y="449"/>
                    </a:moveTo>
                    <a:lnTo>
                      <a:pt x="342" y="449"/>
                    </a:lnTo>
                    <a:lnTo>
                      <a:pt x="341" y="449"/>
                    </a:lnTo>
                    <a:lnTo>
                      <a:pt x="341" y="450"/>
                    </a:lnTo>
                    <a:lnTo>
                      <a:pt x="342" y="450"/>
                    </a:lnTo>
                    <a:lnTo>
                      <a:pt x="342" y="449"/>
                    </a:lnTo>
                    <a:close/>
                    <a:moveTo>
                      <a:pt x="343" y="459"/>
                    </a:moveTo>
                    <a:lnTo>
                      <a:pt x="342" y="457"/>
                    </a:lnTo>
                    <a:lnTo>
                      <a:pt x="340" y="457"/>
                    </a:lnTo>
                    <a:lnTo>
                      <a:pt x="341" y="459"/>
                    </a:lnTo>
                    <a:lnTo>
                      <a:pt x="343" y="459"/>
                    </a:lnTo>
                    <a:close/>
                    <a:moveTo>
                      <a:pt x="343" y="345"/>
                    </a:moveTo>
                    <a:lnTo>
                      <a:pt x="343" y="345"/>
                    </a:lnTo>
                    <a:lnTo>
                      <a:pt x="342" y="347"/>
                    </a:lnTo>
                    <a:lnTo>
                      <a:pt x="343" y="347"/>
                    </a:lnTo>
                    <a:lnTo>
                      <a:pt x="343" y="345"/>
                    </a:lnTo>
                    <a:close/>
                    <a:moveTo>
                      <a:pt x="344" y="429"/>
                    </a:moveTo>
                    <a:lnTo>
                      <a:pt x="341" y="428"/>
                    </a:lnTo>
                    <a:lnTo>
                      <a:pt x="341" y="429"/>
                    </a:lnTo>
                    <a:lnTo>
                      <a:pt x="341" y="430"/>
                    </a:lnTo>
                    <a:lnTo>
                      <a:pt x="343" y="431"/>
                    </a:lnTo>
                    <a:lnTo>
                      <a:pt x="344" y="429"/>
                    </a:lnTo>
                    <a:close/>
                    <a:moveTo>
                      <a:pt x="345" y="249"/>
                    </a:moveTo>
                    <a:lnTo>
                      <a:pt x="343" y="249"/>
                    </a:lnTo>
                    <a:lnTo>
                      <a:pt x="342" y="247"/>
                    </a:lnTo>
                    <a:lnTo>
                      <a:pt x="341" y="249"/>
                    </a:lnTo>
                    <a:lnTo>
                      <a:pt x="343" y="251"/>
                    </a:lnTo>
                    <a:lnTo>
                      <a:pt x="345" y="251"/>
                    </a:lnTo>
                    <a:lnTo>
                      <a:pt x="345" y="249"/>
                    </a:lnTo>
                    <a:close/>
                    <a:moveTo>
                      <a:pt x="345" y="122"/>
                    </a:moveTo>
                    <a:lnTo>
                      <a:pt x="345" y="122"/>
                    </a:lnTo>
                    <a:close/>
                    <a:moveTo>
                      <a:pt x="347" y="393"/>
                    </a:moveTo>
                    <a:lnTo>
                      <a:pt x="346" y="393"/>
                    </a:lnTo>
                    <a:lnTo>
                      <a:pt x="346" y="391"/>
                    </a:lnTo>
                    <a:lnTo>
                      <a:pt x="347" y="389"/>
                    </a:lnTo>
                    <a:lnTo>
                      <a:pt x="344" y="389"/>
                    </a:lnTo>
                    <a:lnTo>
                      <a:pt x="343" y="391"/>
                    </a:lnTo>
                    <a:lnTo>
                      <a:pt x="340" y="391"/>
                    </a:lnTo>
                    <a:lnTo>
                      <a:pt x="340" y="393"/>
                    </a:lnTo>
                    <a:lnTo>
                      <a:pt x="339" y="395"/>
                    </a:lnTo>
                    <a:lnTo>
                      <a:pt x="340" y="395"/>
                    </a:lnTo>
                    <a:lnTo>
                      <a:pt x="342" y="393"/>
                    </a:lnTo>
                    <a:lnTo>
                      <a:pt x="343" y="395"/>
                    </a:lnTo>
                    <a:lnTo>
                      <a:pt x="346" y="395"/>
                    </a:lnTo>
                    <a:lnTo>
                      <a:pt x="347" y="393"/>
                    </a:lnTo>
                    <a:close/>
                    <a:moveTo>
                      <a:pt x="348" y="121"/>
                    </a:moveTo>
                    <a:lnTo>
                      <a:pt x="348" y="121"/>
                    </a:lnTo>
                    <a:lnTo>
                      <a:pt x="347" y="122"/>
                    </a:lnTo>
                    <a:lnTo>
                      <a:pt x="348" y="122"/>
                    </a:lnTo>
                    <a:lnTo>
                      <a:pt x="348" y="121"/>
                    </a:lnTo>
                    <a:close/>
                    <a:moveTo>
                      <a:pt x="348" y="457"/>
                    </a:moveTo>
                    <a:lnTo>
                      <a:pt x="346" y="457"/>
                    </a:lnTo>
                    <a:lnTo>
                      <a:pt x="343" y="459"/>
                    </a:lnTo>
                    <a:lnTo>
                      <a:pt x="345" y="459"/>
                    </a:lnTo>
                    <a:lnTo>
                      <a:pt x="348" y="457"/>
                    </a:lnTo>
                    <a:close/>
                    <a:moveTo>
                      <a:pt x="349" y="251"/>
                    </a:moveTo>
                    <a:lnTo>
                      <a:pt x="348" y="250"/>
                    </a:lnTo>
                    <a:lnTo>
                      <a:pt x="348" y="251"/>
                    </a:lnTo>
                    <a:lnTo>
                      <a:pt x="349" y="251"/>
                    </a:lnTo>
                    <a:close/>
                    <a:moveTo>
                      <a:pt x="350" y="460"/>
                    </a:moveTo>
                    <a:lnTo>
                      <a:pt x="349" y="460"/>
                    </a:lnTo>
                    <a:lnTo>
                      <a:pt x="349" y="459"/>
                    </a:lnTo>
                    <a:lnTo>
                      <a:pt x="348" y="459"/>
                    </a:lnTo>
                    <a:lnTo>
                      <a:pt x="347" y="460"/>
                    </a:lnTo>
                    <a:lnTo>
                      <a:pt x="348" y="460"/>
                    </a:lnTo>
                    <a:lnTo>
                      <a:pt x="349" y="461"/>
                    </a:lnTo>
                    <a:lnTo>
                      <a:pt x="350" y="460"/>
                    </a:lnTo>
                    <a:close/>
                    <a:moveTo>
                      <a:pt x="350" y="411"/>
                    </a:moveTo>
                    <a:lnTo>
                      <a:pt x="348" y="411"/>
                    </a:lnTo>
                    <a:lnTo>
                      <a:pt x="348" y="413"/>
                    </a:lnTo>
                    <a:lnTo>
                      <a:pt x="349" y="413"/>
                    </a:lnTo>
                    <a:lnTo>
                      <a:pt x="350" y="411"/>
                    </a:lnTo>
                    <a:close/>
                    <a:moveTo>
                      <a:pt x="350" y="449"/>
                    </a:moveTo>
                    <a:lnTo>
                      <a:pt x="350" y="449"/>
                    </a:lnTo>
                    <a:close/>
                    <a:moveTo>
                      <a:pt x="355" y="377"/>
                    </a:moveTo>
                    <a:lnTo>
                      <a:pt x="353" y="375"/>
                    </a:lnTo>
                    <a:lnTo>
                      <a:pt x="352" y="377"/>
                    </a:lnTo>
                    <a:lnTo>
                      <a:pt x="353" y="379"/>
                    </a:lnTo>
                    <a:lnTo>
                      <a:pt x="354" y="377"/>
                    </a:lnTo>
                    <a:lnTo>
                      <a:pt x="355" y="377"/>
                    </a:lnTo>
                    <a:close/>
                    <a:moveTo>
                      <a:pt x="357" y="75"/>
                    </a:moveTo>
                    <a:lnTo>
                      <a:pt x="356" y="74"/>
                    </a:lnTo>
                    <a:lnTo>
                      <a:pt x="356" y="76"/>
                    </a:lnTo>
                    <a:lnTo>
                      <a:pt x="357" y="75"/>
                    </a:lnTo>
                    <a:close/>
                    <a:moveTo>
                      <a:pt x="358" y="457"/>
                    </a:moveTo>
                    <a:lnTo>
                      <a:pt x="356" y="457"/>
                    </a:lnTo>
                    <a:lnTo>
                      <a:pt x="356" y="459"/>
                    </a:lnTo>
                    <a:lnTo>
                      <a:pt x="357" y="459"/>
                    </a:lnTo>
                    <a:lnTo>
                      <a:pt x="358" y="459"/>
                    </a:lnTo>
                    <a:lnTo>
                      <a:pt x="358" y="457"/>
                    </a:lnTo>
                    <a:close/>
                    <a:moveTo>
                      <a:pt x="360" y="419"/>
                    </a:moveTo>
                    <a:lnTo>
                      <a:pt x="357" y="419"/>
                    </a:lnTo>
                    <a:lnTo>
                      <a:pt x="358" y="421"/>
                    </a:lnTo>
                    <a:lnTo>
                      <a:pt x="360" y="421"/>
                    </a:lnTo>
                    <a:lnTo>
                      <a:pt x="360" y="419"/>
                    </a:lnTo>
                    <a:close/>
                    <a:moveTo>
                      <a:pt x="360" y="424"/>
                    </a:moveTo>
                    <a:lnTo>
                      <a:pt x="357" y="422"/>
                    </a:lnTo>
                    <a:lnTo>
                      <a:pt x="356" y="423"/>
                    </a:lnTo>
                    <a:lnTo>
                      <a:pt x="354" y="424"/>
                    </a:lnTo>
                    <a:lnTo>
                      <a:pt x="353" y="423"/>
                    </a:lnTo>
                    <a:lnTo>
                      <a:pt x="352" y="426"/>
                    </a:lnTo>
                    <a:lnTo>
                      <a:pt x="353" y="426"/>
                    </a:lnTo>
                    <a:lnTo>
                      <a:pt x="355" y="426"/>
                    </a:lnTo>
                    <a:lnTo>
                      <a:pt x="356" y="425"/>
                    </a:lnTo>
                    <a:lnTo>
                      <a:pt x="357" y="424"/>
                    </a:lnTo>
                    <a:lnTo>
                      <a:pt x="360" y="424"/>
                    </a:lnTo>
                    <a:close/>
                    <a:moveTo>
                      <a:pt x="364" y="427"/>
                    </a:moveTo>
                    <a:lnTo>
                      <a:pt x="362" y="425"/>
                    </a:lnTo>
                    <a:lnTo>
                      <a:pt x="360" y="425"/>
                    </a:lnTo>
                    <a:lnTo>
                      <a:pt x="361" y="427"/>
                    </a:lnTo>
                    <a:lnTo>
                      <a:pt x="360" y="427"/>
                    </a:lnTo>
                    <a:lnTo>
                      <a:pt x="361" y="429"/>
                    </a:lnTo>
                    <a:lnTo>
                      <a:pt x="362" y="429"/>
                    </a:lnTo>
                    <a:lnTo>
                      <a:pt x="362" y="427"/>
                    </a:lnTo>
                    <a:lnTo>
                      <a:pt x="364" y="427"/>
                    </a:lnTo>
                    <a:close/>
                    <a:moveTo>
                      <a:pt x="367" y="502"/>
                    </a:moveTo>
                    <a:lnTo>
                      <a:pt x="366" y="502"/>
                    </a:lnTo>
                    <a:lnTo>
                      <a:pt x="366" y="503"/>
                    </a:lnTo>
                    <a:lnTo>
                      <a:pt x="367" y="502"/>
                    </a:lnTo>
                    <a:close/>
                    <a:moveTo>
                      <a:pt x="368" y="429"/>
                    </a:moveTo>
                    <a:lnTo>
                      <a:pt x="368" y="427"/>
                    </a:lnTo>
                    <a:lnTo>
                      <a:pt x="368" y="429"/>
                    </a:lnTo>
                    <a:close/>
                    <a:moveTo>
                      <a:pt x="370" y="382"/>
                    </a:moveTo>
                    <a:lnTo>
                      <a:pt x="369" y="382"/>
                    </a:lnTo>
                    <a:lnTo>
                      <a:pt x="368" y="382"/>
                    </a:lnTo>
                    <a:lnTo>
                      <a:pt x="368" y="383"/>
                    </a:lnTo>
                    <a:lnTo>
                      <a:pt x="369" y="384"/>
                    </a:lnTo>
                    <a:lnTo>
                      <a:pt x="369" y="383"/>
                    </a:lnTo>
                    <a:lnTo>
                      <a:pt x="370" y="383"/>
                    </a:lnTo>
                    <a:lnTo>
                      <a:pt x="370" y="382"/>
                    </a:lnTo>
                    <a:close/>
                    <a:moveTo>
                      <a:pt x="370" y="432"/>
                    </a:moveTo>
                    <a:lnTo>
                      <a:pt x="367" y="429"/>
                    </a:lnTo>
                    <a:lnTo>
                      <a:pt x="366" y="431"/>
                    </a:lnTo>
                    <a:lnTo>
                      <a:pt x="366" y="432"/>
                    </a:lnTo>
                    <a:lnTo>
                      <a:pt x="367" y="433"/>
                    </a:lnTo>
                    <a:lnTo>
                      <a:pt x="370" y="432"/>
                    </a:lnTo>
                    <a:close/>
                    <a:moveTo>
                      <a:pt x="371" y="455"/>
                    </a:moveTo>
                    <a:lnTo>
                      <a:pt x="371" y="455"/>
                    </a:lnTo>
                    <a:lnTo>
                      <a:pt x="370" y="455"/>
                    </a:lnTo>
                    <a:lnTo>
                      <a:pt x="369" y="455"/>
                    </a:lnTo>
                    <a:lnTo>
                      <a:pt x="369" y="456"/>
                    </a:lnTo>
                    <a:lnTo>
                      <a:pt x="369" y="457"/>
                    </a:lnTo>
                    <a:lnTo>
                      <a:pt x="370" y="456"/>
                    </a:lnTo>
                    <a:lnTo>
                      <a:pt x="370" y="455"/>
                    </a:lnTo>
                    <a:lnTo>
                      <a:pt x="371" y="455"/>
                    </a:lnTo>
                    <a:close/>
                    <a:moveTo>
                      <a:pt x="377" y="447"/>
                    </a:moveTo>
                    <a:lnTo>
                      <a:pt x="377" y="447"/>
                    </a:lnTo>
                    <a:lnTo>
                      <a:pt x="376" y="447"/>
                    </a:lnTo>
                    <a:lnTo>
                      <a:pt x="376" y="448"/>
                    </a:lnTo>
                    <a:lnTo>
                      <a:pt x="376" y="449"/>
                    </a:lnTo>
                    <a:lnTo>
                      <a:pt x="376" y="448"/>
                    </a:lnTo>
                    <a:lnTo>
                      <a:pt x="377" y="447"/>
                    </a:lnTo>
                    <a:close/>
                    <a:moveTo>
                      <a:pt x="378" y="494"/>
                    </a:moveTo>
                    <a:lnTo>
                      <a:pt x="378" y="494"/>
                    </a:lnTo>
                    <a:lnTo>
                      <a:pt x="377" y="495"/>
                    </a:lnTo>
                    <a:lnTo>
                      <a:pt x="378" y="494"/>
                    </a:lnTo>
                    <a:close/>
                    <a:moveTo>
                      <a:pt x="378" y="428"/>
                    </a:moveTo>
                    <a:lnTo>
                      <a:pt x="378" y="428"/>
                    </a:lnTo>
                    <a:lnTo>
                      <a:pt x="378" y="429"/>
                    </a:lnTo>
                    <a:lnTo>
                      <a:pt x="378" y="428"/>
                    </a:lnTo>
                    <a:close/>
                    <a:moveTo>
                      <a:pt x="381" y="264"/>
                    </a:moveTo>
                    <a:lnTo>
                      <a:pt x="380" y="265"/>
                    </a:lnTo>
                    <a:lnTo>
                      <a:pt x="381" y="265"/>
                    </a:lnTo>
                    <a:lnTo>
                      <a:pt x="381" y="264"/>
                    </a:lnTo>
                    <a:close/>
                    <a:moveTo>
                      <a:pt x="386" y="417"/>
                    </a:moveTo>
                    <a:lnTo>
                      <a:pt x="385" y="413"/>
                    </a:lnTo>
                    <a:lnTo>
                      <a:pt x="384" y="415"/>
                    </a:lnTo>
                    <a:lnTo>
                      <a:pt x="383" y="415"/>
                    </a:lnTo>
                    <a:lnTo>
                      <a:pt x="385" y="417"/>
                    </a:lnTo>
                    <a:lnTo>
                      <a:pt x="386" y="417"/>
                    </a:lnTo>
                    <a:close/>
                    <a:moveTo>
                      <a:pt x="391" y="385"/>
                    </a:moveTo>
                    <a:lnTo>
                      <a:pt x="390" y="386"/>
                    </a:lnTo>
                    <a:lnTo>
                      <a:pt x="390" y="387"/>
                    </a:lnTo>
                    <a:lnTo>
                      <a:pt x="391" y="385"/>
                    </a:lnTo>
                    <a:close/>
                    <a:moveTo>
                      <a:pt x="393" y="419"/>
                    </a:moveTo>
                    <a:lnTo>
                      <a:pt x="392" y="419"/>
                    </a:lnTo>
                    <a:lnTo>
                      <a:pt x="388" y="418"/>
                    </a:lnTo>
                    <a:lnTo>
                      <a:pt x="389" y="420"/>
                    </a:lnTo>
                    <a:lnTo>
                      <a:pt x="390" y="420"/>
                    </a:lnTo>
                    <a:lnTo>
                      <a:pt x="391" y="420"/>
                    </a:lnTo>
                    <a:lnTo>
                      <a:pt x="393" y="420"/>
                    </a:lnTo>
                    <a:lnTo>
                      <a:pt x="393" y="419"/>
                    </a:lnTo>
                    <a:close/>
                    <a:moveTo>
                      <a:pt x="395" y="140"/>
                    </a:moveTo>
                    <a:lnTo>
                      <a:pt x="395" y="138"/>
                    </a:lnTo>
                    <a:lnTo>
                      <a:pt x="395" y="140"/>
                    </a:lnTo>
                    <a:close/>
                    <a:moveTo>
                      <a:pt x="395" y="82"/>
                    </a:moveTo>
                    <a:lnTo>
                      <a:pt x="395" y="82"/>
                    </a:lnTo>
                    <a:close/>
                    <a:moveTo>
                      <a:pt x="397" y="409"/>
                    </a:moveTo>
                    <a:lnTo>
                      <a:pt x="397" y="408"/>
                    </a:lnTo>
                    <a:lnTo>
                      <a:pt x="397" y="409"/>
                    </a:lnTo>
                    <a:close/>
                    <a:moveTo>
                      <a:pt x="401" y="321"/>
                    </a:moveTo>
                    <a:lnTo>
                      <a:pt x="401" y="321"/>
                    </a:lnTo>
                    <a:lnTo>
                      <a:pt x="401" y="319"/>
                    </a:lnTo>
                    <a:lnTo>
                      <a:pt x="401" y="315"/>
                    </a:lnTo>
                    <a:lnTo>
                      <a:pt x="401" y="313"/>
                    </a:lnTo>
                    <a:lnTo>
                      <a:pt x="401" y="309"/>
                    </a:lnTo>
                    <a:lnTo>
                      <a:pt x="401" y="295"/>
                    </a:lnTo>
                    <a:lnTo>
                      <a:pt x="401" y="319"/>
                    </a:lnTo>
                    <a:lnTo>
                      <a:pt x="400" y="321"/>
                    </a:lnTo>
                    <a:lnTo>
                      <a:pt x="400" y="341"/>
                    </a:lnTo>
                    <a:lnTo>
                      <a:pt x="400" y="343"/>
                    </a:lnTo>
                    <a:lnTo>
                      <a:pt x="400" y="369"/>
                    </a:lnTo>
                    <a:lnTo>
                      <a:pt x="399" y="369"/>
                    </a:lnTo>
                    <a:lnTo>
                      <a:pt x="399" y="377"/>
                    </a:lnTo>
                    <a:lnTo>
                      <a:pt x="398" y="377"/>
                    </a:lnTo>
                    <a:lnTo>
                      <a:pt x="398" y="375"/>
                    </a:lnTo>
                    <a:lnTo>
                      <a:pt x="399" y="377"/>
                    </a:lnTo>
                    <a:lnTo>
                      <a:pt x="399" y="369"/>
                    </a:lnTo>
                    <a:lnTo>
                      <a:pt x="398" y="369"/>
                    </a:lnTo>
                    <a:lnTo>
                      <a:pt x="399" y="367"/>
                    </a:lnTo>
                    <a:lnTo>
                      <a:pt x="400" y="369"/>
                    </a:lnTo>
                    <a:lnTo>
                      <a:pt x="400" y="343"/>
                    </a:lnTo>
                    <a:lnTo>
                      <a:pt x="399" y="343"/>
                    </a:lnTo>
                    <a:lnTo>
                      <a:pt x="399" y="353"/>
                    </a:lnTo>
                    <a:lnTo>
                      <a:pt x="397" y="353"/>
                    </a:lnTo>
                    <a:lnTo>
                      <a:pt x="398" y="351"/>
                    </a:lnTo>
                    <a:lnTo>
                      <a:pt x="399" y="351"/>
                    </a:lnTo>
                    <a:lnTo>
                      <a:pt x="399" y="353"/>
                    </a:lnTo>
                    <a:lnTo>
                      <a:pt x="399" y="343"/>
                    </a:lnTo>
                    <a:lnTo>
                      <a:pt x="399" y="341"/>
                    </a:lnTo>
                    <a:lnTo>
                      <a:pt x="400" y="341"/>
                    </a:lnTo>
                    <a:lnTo>
                      <a:pt x="400" y="321"/>
                    </a:lnTo>
                    <a:lnTo>
                      <a:pt x="398" y="321"/>
                    </a:lnTo>
                    <a:lnTo>
                      <a:pt x="399" y="317"/>
                    </a:lnTo>
                    <a:lnTo>
                      <a:pt x="401" y="317"/>
                    </a:lnTo>
                    <a:lnTo>
                      <a:pt x="401" y="319"/>
                    </a:lnTo>
                    <a:lnTo>
                      <a:pt x="401" y="295"/>
                    </a:lnTo>
                    <a:lnTo>
                      <a:pt x="400" y="295"/>
                    </a:lnTo>
                    <a:lnTo>
                      <a:pt x="400" y="293"/>
                    </a:lnTo>
                    <a:lnTo>
                      <a:pt x="401" y="293"/>
                    </a:lnTo>
                    <a:lnTo>
                      <a:pt x="401" y="289"/>
                    </a:lnTo>
                    <a:lnTo>
                      <a:pt x="401" y="287"/>
                    </a:lnTo>
                    <a:lnTo>
                      <a:pt x="401" y="279"/>
                    </a:lnTo>
                    <a:lnTo>
                      <a:pt x="401" y="277"/>
                    </a:lnTo>
                    <a:lnTo>
                      <a:pt x="401" y="267"/>
                    </a:lnTo>
                    <a:lnTo>
                      <a:pt x="401" y="263"/>
                    </a:lnTo>
                    <a:lnTo>
                      <a:pt x="400" y="263"/>
                    </a:lnTo>
                    <a:lnTo>
                      <a:pt x="399" y="261"/>
                    </a:lnTo>
                    <a:lnTo>
                      <a:pt x="400" y="261"/>
                    </a:lnTo>
                    <a:lnTo>
                      <a:pt x="401" y="263"/>
                    </a:lnTo>
                    <a:lnTo>
                      <a:pt x="401" y="261"/>
                    </a:lnTo>
                    <a:lnTo>
                      <a:pt x="401" y="259"/>
                    </a:lnTo>
                    <a:lnTo>
                      <a:pt x="401" y="257"/>
                    </a:lnTo>
                    <a:lnTo>
                      <a:pt x="401" y="249"/>
                    </a:lnTo>
                    <a:lnTo>
                      <a:pt x="401" y="247"/>
                    </a:lnTo>
                    <a:lnTo>
                      <a:pt x="401" y="243"/>
                    </a:lnTo>
                    <a:lnTo>
                      <a:pt x="401" y="241"/>
                    </a:lnTo>
                    <a:lnTo>
                      <a:pt x="401" y="235"/>
                    </a:lnTo>
                    <a:lnTo>
                      <a:pt x="401" y="233"/>
                    </a:lnTo>
                    <a:lnTo>
                      <a:pt x="401" y="245"/>
                    </a:lnTo>
                    <a:lnTo>
                      <a:pt x="400" y="245"/>
                    </a:lnTo>
                    <a:lnTo>
                      <a:pt x="400" y="251"/>
                    </a:lnTo>
                    <a:lnTo>
                      <a:pt x="400" y="249"/>
                    </a:lnTo>
                    <a:lnTo>
                      <a:pt x="400" y="251"/>
                    </a:lnTo>
                    <a:lnTo>
                      <a:pt x="400" y="245"/>
                    </a:lnTo>
                    <a:lnTo>
                      <a:pt x="399" y="245"/>
                    </a:lnTo>
                    <a:lnTo>
                      <a:pt x="399" y="267"/>
                    </a:lnTo>
                    <a:lnTo>
                      <a:pt x="398" y="265"/>
                    </a:lnTo>
                    <a:lnTo>
                      <a:pt x="398" y="315"/>
                    </a:lnTo>
                    <a:lnTo>
                      <a:pt x="398" y="317"/>
                    </a:lnTo>
                    <a:lnTo>
                      <a:pt x="397" y="315"/>
                    </a:lnTo>
                    <a:lnTo>
                      <a:pt x="398" y="315"/>
                    </a:lnTo>
                    <a:lnTo>
                      <a:pt x="398" y="265"/>
                    </a:lnTo>
                    <a:lnTo>
                      <a:pt x="399" y="265"/>
                    </a:lnTo>
                    <a:lnTo>
                      <a:pt x="399" y="267"/>
                    </a:lnTo>
                    <a:lnTo>
                      <a:pt x="399" y="245"/>
                    </a:lnTo>
                    <a:lnTo>
                      <a:pt x="399" y="263"/>
                    </a:lnTo>
                    <a:lnTo>
                      <a:pt x="398" y="265"/>
                    </a:lnTo>
                    <a:lnTo>
                      <a:pt x="398" y="297"/>
                    </a:lnTo>
                    <a:lnTo>
                      <a:pt x="397" y="298"/>
                    </a:lnTo>
                    <a:lnTo>
                      <a:pt x="397" y="345"/>
                    </a:lnTo>
                    <a:lnTo>
                      <a:pt x="397" y="347"/>
                    </a:lnTo>
                    <a:lnTo>
                      <a:pt x="397" y="355"/>
                    </a:lnTo>
                    <a:lnTo>
                      <a:pt x="397" y="357"/>
                    </a:lnTo>
                    <a:lnTo>
                      <a:pt x="396" y="356"/>
                    </a:lnTo>
                    <a:lnTo>
                      <a:pt x="396" y="379"/>
                    </a:lnTo>
                    <a:lnTo>
                      <a:pt x="393" y="379"/>
                    </a:lnTo>
                    <a:lnTo>
                      <a:pt x="393" y="381"/>
                    </a:lnTo>
                    <a:lnTo>
                      <a:pt x="391" y="381"/>
                    </a:lnTo>
                    <a:lnTo>
                      <a:pt x="391" y="395"/>
                    </a:lnTo>
                    <a:lnTo>
                      <a:pt x="387" y="395"/>
                    </a:lnTo>
                    <a:lnTo>
                      <a:pt x="387" y="407"/>
                    </a:lnTo>
                    <a:lnTo>
                      <a:pt x="387" y="411"/>
                    </a:lnTo>
                    <a:lnTo>
                      <a:pt x="383" y="409"/>
                    </a:lnTo>
                    <a:lnTo>
                      <a:pt x="384" y="407"/>
                    </a:lnTo>
                    <a:lnTo>
                      <a:pt x="387" y="407"/>
                    </a:lnTo>
                    <a:lnTo>
                      <a:pt x="387" y="395"/>
                    </a:lnTo>
                    <a:lnTo>
                      <a:pt x="386" y="395"/>
                    </a:lnTo>
                    <a:lnTo>
                      <a:pt x="386" y="393"/>
                    </a:lnTo>
                    <a:lnTo>
                      <a:pt x="390" y="393"/>
                    </a:lnTo>
                    <a:lnTo>
                      <a:pt x="391" y="395"/>
                    </a:lnTo>
                    <a:lnTo>
                      <a:pt x="391" y="381"/>
                    </a:lnTo>
                    <a:lnTo>
                      <a:pt x="390" y="379"/>
                    </a:lnTo>
                    <a:lnTo>
                      <a:pt x="389" y="381"/>
                    </a:lnTo>
                    <a:lnTo>
                      <a:pt x="387" y="379"/>
                    </a:lnTo>
                    <a:lnTo>
                      <a:pt x="385" y="381"/>
                    </a:lnTo>
                    <a:lnTo>
                      <a:pt x="385" y="383"/>
                    </a:lnTo>
                    <a:lnTo>
                      <a:pt x="388" y="383"/>
                    </a:lnTo>
                    <a:lnTo>
                      <a:pt x="388" y="385"/>
                    </a:lnTo>
                    <a:lnTo>
                      <a:pt x="390" y="385"/>
                    </a:lnTo>
                    <a:lnTo>
                      <a:pt x="391" y="385"/>
                    </a:lnTo>
                    <a:lnTo>
                      <a:pt x="391" y="391"/>
                    </a:lnTo>
                    <a:lnTo>
                      <a:pt x="390" y="391"/>
                    </a:lnTo>
                    <a:lnTo>
                      <a:pt x="387" y="389"/>
                    </a:lnTo>
                    <a:lnTo>
                      <a:pt x="390" y="386"/>
                    </a:lnTo>
                    <a:lnTo>
                      <a:pt x="390" y="385"/>
                    </a:lnTo>
                    <a:lnTo>
                      <a:pt x="388" y="387"/>
                    </a:lnTo>
                    <a:lnTo>
                      <a:pt x="386" y="387"/>
                    </a:lnTo>
                    <a:lnTo>
                      <a:pt x="384" y="389"/>
                    </a:lnTo>
                    <a:lnTo>
                      <a:pt x="384" y="397"/>
                    </a:lnTo>
                    <a:lnTo>
                      <a:pt x="383" y="397"/>
                    </a:lnTo>
                    <a:lnTo>
                      <a:pt x="382" y="399"/>
                    </a:lnTo>
                    <a:lnTo>
                      <a:pt x="384" y="399"/>
                    </a:lnTo>
                    <a:lnTo>
                      <a:pt x="381" y="401"/>
                    </a:lnTo>
                    <a:lnTo>
                      <a:pt x="383" y="401"/>
                    </a:lnTo>
                    <a:lnTo>
                      <a:pt x="383" y="403"/>
                    </a:lnTo>
                    <a:lnTo>
                      <a:pt x="383" y="407"/>
                    </a:lnTo>
                    <a:lnTo>
                      <a:pt x="382" y="409"/>
                    </a:lnTo>
                    <a:lnTo>
                      <a:pt x="379" y="409"/>
                    </a:lnTo>
                    <a:lnTo>
                      <a:pt x="379" y="411"/>
                    </a:lnTo>
                    <a:lnTo>
                      <a:pt x="379" y="413"/>
                    </a:lnTo>
                    <a:lnTo>
                      <a:pt x="379" y="415"/>
                    </a:lnTo>
                    <a:lnTo>
                      <a:pt x="378" y="415"/>
                    </a:lnTo>
                    <a:lnTo>
                      <a:pt x="378" y="413"/>
                    </a:lnTo>
                    <a:lnTo>
                      <a:pt x="379" y="413"/>
                    </a:lnTo>
                    <a:lnTo>
                      <a:pt x="379" y="411"/>
                    </a:lnTo>
                    <a:lnTo>
                      <a:pt x="377" y="413"/>
                    </a:lnTo>
                    <a:lnTo>
                      <a:pt x="375" y="413"/>
                    </a:lnTo>
                    <a:lnTo>
                      <a:pt x="376" y="415"/>
                    </a:lnTo>
                    <a:lnTo>
                      <a:pt x="377" y="417"/>
                    </a:lnTo>
                    <a:lnTo>
                      <a:pt x="376" y="419"/>
                    </a:lnTo>
                    <a:lnTo>
                      <a:pt x="375" y="419"/>
                    </a:lnTo>
                    <a:lnTo>
                      <a:pt x="375" y="417"/>
                    </a:lnTo>
                    <a:lnTo>
                      <a:pt x="370" y="417"/>
                    </a:lnTo>
                    <a:lnTo>
                      <a:pt x="371" y="419"/>
                    </a:lnTo>
                    <a:lnTo>
                      <a:pt x="365" y="419"/>
                    </a:lnTo>
                    <a:lnTo>
                      <a:pt x="365" y="417"/>
                    </a:lnTo>
                    <a:lnTo>
                      <a:pt x="367" y="415"/>
                    </a:lnTo>
                    <a:lnTo>
                      <a:pt x="366" y="415"/>
                    </a:lnTo>
                    <a:lnTo>
                      <a:pt x="366" y="413"/>
                    </a:lnTo>
                    <a:lnTo>
                      <a:pt x="366" y="411"/>
                    </a:lnTo>
                    <a:lnTo>
                      <a:pt x="367" y="413"/>
                    </a:lnTo>
                    <a:lnTo>
                      <a:pt x="369" y="413"/>
                    </a:lnTo>
                    <a:lnTo>
                      <a:pt x="370" y="409"/>
                    </a:lnTo>
                    <a:lnTo>
                      <a:pt x="366" y="411"/>
                    </a:lnTo>
                    <a:lnTo>
                      <a:pt x="365" y="409"/>
                    </a:lnTo>
                    <a:lnTo>
                      <a:pt x="365" y="407"/>
                    </a:lnTo>
                    <a:lnTo>
                      <a:pt x="365" y="425"/>
                    </a:lnTo>
                    <a:lnTo>
                      <a:pt x="364" y="427"/>
                    </a:lnTo>
                    <a:lnTo>
                      <a:pt x="365" y="429"/>
                    </a:lnTo>
                    <a:lnTo>
                      <a:pt x="364" y="429"/>
                    </a:lnTo>
                    <a:lnTo>
                      <a:pt x="363" y="431"/>
                    </a:lnTo>
                    <a:lnTo>
                      <a:pt x="362" y="431"/>
                    </a:lnTo>
                    <a:lnTo>
                      <a:pt x="362" y="429"/>
                    </a:lnTo>
                    <a:lnTo>
                      <a:pt x="361" y="430"/>
                    </a:lnTo>
                    <a:lnTo>
                      <a:pt x="361" y="435"/>
                    </a:lnTo>
                    <a:lnTo>
                      <a:pt x="359" y="435"/>
                    </a:lnTo>
                    <a:lnTo>
                      <a:pt x="360" y="433"/>
                    </a:lnTo>
                    <a:lnTo>
                      <a:pt x="361" y="435"/>
                    </a:lnTo>
                    <a:lnTo>
                      <a:pt x="361" y="430"/>
                    </a:lnTo>
                    <a:lnTo>
                      <a:pt x="360" y="431"/>
                    </a:lnTo>
                    <a:lnTo>
                      <a:pt x="359" y="429"/>
                    </a:lnTo>
                    <a:lnTo>
                      <a:pt x="359" y="437"/>
                    </a:lnTo>
                    <a:lnTo>
                      <a:pt x="358" y="437"/>
                    </a:lnTo>
                    <a:lnTo>
                      <a:pt x="358" y="439"/>
                    </a:lnTo>
                    <a:lnTo>
                      <a:pt x="355" y="439"/>
                    </a:lnTo>
                    <a:lnTo>
                      <a:pt x="356" y="437"/>
                    </a:lnTo>
                    <a:lnTo>
                      <a:pt x="357" y="437"/>
                    </a:lnTo>
                    <a:lnTo>
                      <a:pt x="358" y="439"/>
                    </a:lnTo>
                    <a:lnTo>
                      <a:pt x="358" y="437"/>
                    </a:lnTo>
                    <a:lnTo>
                      <a:pt x="357" y="435"/>
                    </a:lnTo>
                    <a:lnTo>
                      <a:pt x="358" y="435"/>
                    </a:lnTo>
                    <a:lnTo>
                      <a:pt x="359" y="437"/>
                    </a:lnTo>
                    <a:lnTo>
                      <a:pt x="359" y="429"/>
                    </a:lnTo>
                    <a:lnTo>
                      <a:pt x="358" y="429"/>
                    </a:lnTo>
                    <a:lnTo>
                      <a:pt x="359" y="429"/>
                    </a:lnTo>
                    <a:lnTo>
                      <a:pt x="360" y="427"/>
                    </a:lnTo>
                    <a:lnTo>
                      <a:pt x="357" y="427"/>
                    </a:lnTo>
                    <a:lnTo>
                      <a:pt x="357" y="425"/>
                    </a:lnTo>
                    <a:lnTo>
                      <a:pt x="355" y="427"/>
                    </a:lnTo>
                    <a:lnTo>
                      <a:pt x="356" y="429"/>
                    </a:lnTo>
                    <a:lnTo>
                      <a:pt x="354" y="429"/>
                    </a:lnTo>
                    <a:lnTo>
                      <a:pt x="355" y="431"/>
                    </a:lnTo>
                    <a:lnTo>
                      <a:pt x="356" y="431"/>
                    </a:lnTo>
                    <a:lnTo>
                      <a:pt x="358" y="433"/>
                    </a:lnTo>
                    <a:lnTo>
                      <a:pt x="356" y="435"/>
                    </a:lnTo>
                    <a:lnTo>
                      <a:pt x="355" y="435"/>
                    </a:lnTo>
                    <a:lnTo>
                      <a:pt x="355" y="433"/>
                    </a:lnTo>
                    <a:lnTo>
                      <a:pt x="354" y="433"/>
                    </a:lnTo>
                    <a:lnTo>
                      <a:pt x="354" y="431"/>
                    </a:lnTo>
                    <a:lnTo>
                      <a:pt x="352" y="429"/>
                    </a:lnTo>
                    <a:lnTo>
                      <a:pt x="352" y="435"/>
                    </a:lnTo>
                    <a:lnTo>
                      <a:pt x="348" y="435"/>
                    </a:lnTo>
                    <a:lnTo>
                      <a:pt x="347" y="437"/>
                    </a:lnTo>
                    <a:lnTo>
                      <a:pt x="346" y="435"/>
                    </a:lnTo>
                    <a:lnTo>
                      <a:pt x="348" y="435"/>
                    </a:lnTo>
                    <a:lnTo>
                      <a:pt x="349" y="433"/>
                    </a:lnTo>
                    <a:lnTo>
                      <a:pt x="349" y="431"/>
                    </a:lnTo>
                    <a:lnTo>
                      <a:pt x="351" y="429"/>
                    </a:lnTo>
                    <a:lnTo>
                      <a:pt x="351" y="431"/>
                    </a:lnTo>
                    <a:lnTo>
                      <a:pt x="349" y="433"/>
                    </a:lnTo>
                    <a:lnTo>
                      <a:pt x="351" y="433"/>
                    </a:lnTo>
                    <a:lnTo>
                      <a:pt x="352" y="435"/>
                    </a:lnTo>
                    <a:lnTo>
                      <a:pt x="352" y="429"/>
                    </a:lnTo>
                    <a:lnTo>
                      <a:pt x="350" y="427"/>
                    </a:lnTo>
                    <a:lnTo>
                      <a:pt x="351" y="427"/>
                    </a:lnTo>
                    <a:lnTo>
                      <a:pt x="351" y="425"/>
                    </a:lnTo>
                    <a:lnTo>
                      <a:pt x="348" y="425"/>
                    </a:lnTo>
                    <a:lnTo>
                      <a:pt x="349" y="423"/>
                    </a:lnTo>
                    <a:lnTo>
                      <a:pt x="353" y="423"/>
                    </a:lnTo>
                    <a:lnTo>
                      <a:pt x="355" y="421"/>
                    </a:lnTo>
                    <a:lnTo>
                      <a:pt x="355" y="419"/>
                    </a:lnTo>
                    <a:lnTo>
                      <a:pt x="349" y="419"/>
                    </a:lnTo>
                    <a:lnTo>
                      <a:pt x="350" y="417"/>
                    </a:lnTo>
                    <a:lnTo>
                      <a:pt x="353" y="417"/>
                    </a:lnTo>
                    <a:lnTo>
                      <a:pt x="354" y="415"/>
                    </a:lnTo>
                    <a:lnTo>
                      <a:pt x="353" y="415"/>
                    </a:lnTo>
                    <a:lnTo>
                      <a:pt x="353" y="413"/>
                    </a:lnTo>
                    <a:lnTo>
                      <a:pt x="354" y="413"/>
                    </a:lnTo>
                    <a:lnTo>
                      <a:pt x="355" y="415"/>
                    </a:lnTo>
                    <a:lnTo>
                      <a:pt x="354" y="415"/>
                    </a:lnTo>
                    <a:lnTo>
                      <a:pt x="356" y="417"/>
                    </a:lnTo>
                    <a:lnTo>
                      <a:pt x="361" y="417"/>
                    </a:lnTo>
                    <a:lnTo>
                      <a:pt x="361" y="419"/>
                    </a:lnTo>
                    <a:lnTo>
                      <a:pt x="362" y="419"/>
                    </a:lnTo>
                    <a:lnTo>
                      <a:pt x="363" y="421"/>
                    </a:lnTo>
                    <a:lnTo>
                      <a:pt x="361" y="423"/>
                    </a:lnTo>
                    <a:lnTo>
                      <a:pt x="365" y="425"/>
                    </a:lnTo>
                    <a:lnTo>
                      <a:pt x="365" y="407"/>
                    </a:lnTo>
                    <a:lnTo>
                      <a:pt x="363" y="407"/>
                    </a:lnTo>
                    <a:lnTo>
                      <a:pt x="364" y="405"/>
                    </a:lnTo>
                    <a:lnTo>
                      <a:pt x="365" y="405"/>
                    </a:lnTo>
                    <a:lnTo>
                      <a:pt x="365" y="403"/>
                    </a:lnTo>
                    <a:lnTo>
                      <a:pt x="364" y="401"/>
                    </a:lnTo>
                    <a:lnTo>
                      <a:pt x="360" y="401"/>
                    </a:lnTo>
                    <a:lnTo>
                      <a:pt x="356" y="403"/>
                    </a:lnTo>
                    <a:lnTo>
                      <a:pt x="360" y="403"/>
                    </a:lnTo>
                    <a:lnTo>
                      <a:pt x="358" y="405"/>
                    </a:lnTo>
                    <a:lnTo>
                      <a:pt x="357" y="405"/>
                    </a:lnTo>
                    <a:lnTo>
                      <a:pt x="358" y="407"/>
                    </a:lnTo>
                    <a:lnTo>
                      <a:pt x="360" y="407"/>
                    </a:lnTo>
                    <a:lnTo>
                      <a:pt x="361" y="405"/>
                    </a:lnTo>
                    <a:lnTo>
                      <a:pt x="362" y="407"/>
                    </a:lnTo>
                    <a:lnTo>
                      <a:pt x="364" y="409"/>
                    </a:lnTo>
                    <a:lnTo>
                      <a:pt x="364" y="411"/>
                    </a:lnTo>
                    <a:lnTo>
                      <a:pt x="361" y="411"/>
                    </a:lnTo>
                    <a:lnTo>
                      <a:pt x="360" y="409"/>
                    </a:lnTo>
                    <a:lnTo>
                      <a:pt x="355" y="409"/>
                    </a:lnTo>
                    <a:lnTo>
                      <a:pt x="355" y="411"/>
                    </a:lnTo>
                    <a:lnTo>
                      <a:pt x="359" y="411"/>
                    </a:lnTo>
                    <a:lnTo>
                      <a:pt x="359" y="413"/>
                    </a:lnTo>
                    <a:lnTo>
                      <a:pt x="360" y="415"/>
                    </a:lnTo>
                    <a:lnTo>
                      <a:pt x="357" y="415"/>
                    </a:lnTo>
                    <a:lnTo>
                      <a:pt x="357" y="413"/>
                    </a:lnTo>
                    <a:lnTo>
                      <a:pt x="356" y="413"/>
                    </a:lnTo>
                    <a:lnTo>
                      <a:pt x="353" y="411"/>
                    </a:lnTo>
                    <a:lnTo>
                      <a:pt x="350" y="411"/>
                    </a:lnTo>
                    <a:lnTo>
                      <a:pt x="351" y="413"/>
                    </a:lnTo>
                    <a:lnTo>
                      <a:pt x="350" y="415"/>
                    </a:lnTo>
                    <a:lnTo>
                      <a:pt x="347" y="415"/>
                    </a:lnTo>
                    <a:lnTo>
                      <a:pt x="347" y="423"/>
                    </a:lnTo>
                    <a:lnTo>
                      <a:pt x="346" y="425"/>
                    </a:lnTo>
                    <a:lnTo>
                      <a:pt x="346" y="427"/>
                    </a:lnTo>
                    <a:lnTo>
                      <a:pt x="347" y="427"/>
                    </a:lnTo>
                    <a:lnTo>
                      <a:pt x="347" y="429"/>
                    </a:lnTo>
                    <a:lnTo>
                      <a:pt x="345" y="433"/>
                    </a:lnTo>
                    <a:lnTo>
                      <a:pt x="345" y="431"/>
                    </a:lnTo>
                    <a:lnTo>
                      <a:pt x="344" y="433"/>
                    </a:lnTo>
                    <a:lnTo>
                      <a:pt x="345" y="433"/>
                    </a:lnTo>
                    <a:lnTo>
                      <a:pt x="345" y="435"/>
                    </a:lnTo>
                    <a:lnTo>
                      <a:pt x="343" y="435"/>
                    </a:lnTo>
                    <a:lnTo>
                      <a:pt x="341" y="437"/>
                    </a:lnTo>
                    <a:lnTo>
                      <a:pt x="339" y="437"/>
                    </a:lnTo>
                    <a:lnTo>
                      <a:pt x="339" y="441"/>
                    </a:lnTo>
                    <a:lnTo>
                      <a:pt x="338" y="441"/>
                    </a:lnTo>
                    <a:lnTo>
                      <a:pt x="337" y="439"/>
                    </a:lnTo>
                    <a:lnTo>
                      <a:pt x="338" y="439"/>
                    </a:lnTo>
                    <a:lnTo>
                      <a:pt x="339" y="441"/>
                    </a:lnTo>
                    <a:lnTo>
                      <a:pt x="339" y="437"/>
                    </a:lnTo>
                    <a:lnTo>
                      <a:pt x="337" y="437"/>
                    </a:lnTo>
                    <a:lnTo>
                      <a:pt x="337" y="445"/>
                    </a:lnTo>
                    <a:lnTo>
                      <a:pt x="337" y="447"/>
                    </a:lnTo>
                    <a:lnTo>
                      <a:pt x="336" y="449"/>
                    </a:lnTo>
                    <a:lnTo>
                      <a:pt x="336" y="453"/>
                    </a:lnTo>
                    <a:lnTo>
                      <a:pt x="334" y="453"/>
                    </a:lnTo>
                    <a:lnTo>
                      <a:pt x="333" y="451"/>
                    </a:lnTo>
                    <a:lnTo>
                      <a:pt x="335" y="451"/>
                    </a:lnTo>
                    <a:lnTo>
                      <a:pt x="336" y="453"/>
                    </a:lnTo>
                    <a:lnTo>
                      <a:pt x="336" y="449"/>
                    </a:lnTo>
                    <a:lnTo>
                      <a:pt x="333" y="449"/>
                    </a:lnTo>
                    <a:lnTo>
                      <a:pt x="334" y="445"/>
                    </a:lnTo>
                    <a:lnTo>
                      <a:pt x="337" y="445"/>
                    </a:lnTo>
                    <a:lnTo>
                      <a:pt x="337" y="437"/>
                    </a:lnTo>
                    <a:lnTo>
                      <a:pt x="335" y="437"/>
                    </a:lnTo>
                    <a:lnTo>
                      <a:pt x="334" y="439"/>
                    </a:lnTo>
                    <a:lnTo>
                      <a:pt x="334" y="441"/>
                    </a:lnTo>
                    <a:lnTo>
                      <a:pt x="333" y="441"/>
                    </a:lnTo>
                    <a:lnTo>
                      <a:pt x="333" y="447"/>
                    </a:lnTo>
                    <a:lnTo>
                      <a:pt x="332" y="448"/>
                    </a:lnTo>
                    <a:lnTo>
                      <a:pt x="332" y="453"/>
                    </a:lnTo>
                    <a:lnTo>
                      <a:pt x="331" y="455"/>
                    </a:lnTo>
                    <a:lnTo>
                      <a:pt x="331" y="453"/>
                    </a:lnTo>
                    <a:lnTo>
                      <a:pt x="332" y="453"/>
                    </a:lnTo>
                    <a:lnTo>
                      <a:pt x="332" y="448"/>
                    </a:lnTo>
                    <a:lnTo>
                      <a:pt x="332" y="449"/>
                    </a:lnTo>
                    <a:lnTo>
                      <a:pt x="330" y="449"/>
                    </a:lnTo>
                    <a:lnTo>
                      <a:pt x="329" y="447"/>
                    </a:lnTo>
                    <a:lnTo>
                      <a:pt x="333" y="447"/>
                    </a:lnTo>
                    <a:lnTo>
                      <a:pt x="333" y="441"/>
                    </a:lnTo>
                    <a:lnTo>
                      <a:pt x="331" y="441"/>
                    </a:lnTo>
                    <a:lnTo>
                      <a:pt x="331" y="439"/>
                    </a:lnTo>
                    <a:lnTo>
                      <a:pt x="329" y="441"/>
                    </a:lnTo>
                    <a:lnTo>
                      <a:pt x="327" y="441"/>
                    </a:lnTo>
                    <a:lnTo>
                      <a:pt x="327" y="443"/>
                    </a:lnTo>
                    <a:lnTo>
                      <a:pt x="327" y="445"/>
                    </a:lnTo>
                    <a:lnTo>
                      <a:pt x="325" y="445"/>
                    </a:lnTo>
                    <a:lnTo>
                      <a:pt x="325" y="451"/>
                    </a:lnTo>
                    <a:lnTo>
                      <a:pt x="324" y="451"/>
                    </a:lnTo>
                    <a:lnTo>
                      <a:pt x="325" y="449"/>
                    </a:lnTo>
                    <a:lnTo>
                      <a:pt x="325" y="451"/>
                    </a:lnTo>
                    <a:lnTo>
                      <a:pt x="325" y="445"/>
                    </a:lnTo>
                    <a:lnTo>
                      <a:pt x="323" y="445"/>
                    </a:lnTo>
                    <a:lnTo>
                      <a:pt x="323" y="447"/>
                    </a:lnTo>
                    <a:lnTo>
                      <a:pt x="322" y="449"/>
                    </a:lnTo>
                    <a:lnTo>
                      <a:pt x="322" y="459"/>
                    </a:lnTo>
                    <a:lnTo>
                      <a:pt x="322" y="461"/>
                    </a:lnTo>
                    <a:lnTo>
                      <a:pt x="319" y="461"/>
                    </a:lnTo>
                    <a:lnTo>
                      <a:pt x="317" y="459"/>
                    </a:lnTo>
                    <a:lnTo>
                      <a:pt x="318" y="459"/>
                    </a:lnTo>
                    <a:lnTo>
                      <a:pt x="320" y="457"/>
                    </a:lnTo>
                    <a:lnTo>
                      <a:pt x="321" y="459"/>
                    </a:lnTo>
                    <a:lnTo>
                      <a:pt x="322" y="459"/>
                    </a:lnTo>
                    <a:lnTo>
                      <a:pt x="322" y="449"/>
                    </a:lnTo>
                    <a:lnTo>
                      <a:pt x="321" y="449"/>
                    </a:lnTo>
                    <a:lnTo>
                      <a:pt x="321" y="447"/>
                    </a:lnTo>
                    <a:lnTo>
                      <a:pt x="323" y="447"/>
                    </a:lnTo>
                    <a:lnTo>
                      <a:pt x="323" y="445"/>
                    </a:lnTo>
                    <a:lnTo>
                      <a:pt x="321" y="445"/>
                    </a:lnTo>
                    <a:lnTo>
                      <a:pt x="321" y="449"/>
                    </a:lnTo>
                    <a:lnTo>
                      <a:pt x="321" y="451"/>
                    </a:lnTo>
                    <a:lnTo>
                      <a:pt x="320" y="451"/>
                    </a:lnTo>
                    <a:lnTo>
                      <a:pt x="320" y="455"/>
                    </a:lnTo>
                    <a:lnTo>
                      <a:pt x="319" y="457"/>
                    </a:lnTo>
                    <a:lnTo>
                      <a:pt x="317" y="457"/>
                    </a:lnTo>
                    <a:lnTo>
                      <a:pt x="316" y="457"/>
                    </a:lnTo>
                    <a:lnTo>
                      <a:pt x="316" y="459"/>
                    </a:lnTo>
                    <a:lnTo>
                      <a:pt x="315" y="459"/>
                    </a:lnTo>
                    <a:lnTo>
                      <a:pt x="315" y="461"/>
                    </a:lnTo>
                    <a:lnTo>
                      <a:pt x="314" y="461"/>
                    </a:lnTo>
                    <a:lnTo>
                      <a:pt x="313" y="460"/>
                    </a:lnTo>
                    <a:lnTo>
                      <a:pt x="313" y="467"/>
                    </a:lnTo>
                    <a:lnTo>
                      <a:pt x="313" y="469"/>
                    </a:lnTo>
                    <a:lnTo>
                      <a:pt x="311" y="469"/>
                    </a:lnTo>
                    <a:lnTo>
                      <a:pt x="312" y="467"/>
                    </a:lnTo>
                    <a:lnTo>
                      <a:pt x="313" y="467"/>
                    </a:lnTo>
                    <a:lnTo>
                      <a:pt x="313" y="460"/>
                    </a:lnTo>
                    <a:lnTo>
                      <a:pt x="313" y="459"/>
                    </a:lnTo>
                    <a:lnTo>
                      <a:pt x="312" y="457"/>
                    </a:lnTo>
                    <a:lnTo>
                      <a:pt x="312" y="465"/>
                    </a:lnTo>
                    <a:lnTo>
                      <a:pt x="310" y="465"/>
                    </a:lnTo>
                    <a:lnTo>
                      <a:pt x="312" y="463"/>
                    </a:lnTo>
                    <a:lnTo>
                      <a:pt x="312" y="465"/>
                    </a:lnTo>
                    <a:lnTo>
                      <a:pt x="312" y="457"/>
                    </a:lnTo>
                    <a:lnTo>
                      <a:pt x="311" y="457"/>
                    </a:lnTo>
                    <a:lnTo>
                      <a:pt x="310" y="459"/>
                    </a:lnTo>
                    <a:lnTo>
                      <a:pt x="309" y="459"/>
                    </a:lnTo>
                    <a:lnTo>
                      <a:pt x="309" y="458"/>
                    </a:lnTo>
                    <a:lnTo>
                      <a:pt x="309" y="465"/>
                    </a:lnTo>
                    <a:lnTo>
                      <a:pt x="307" y="467"/>
                    </a:lnTo>
                    <a:lnTo>
                      <a:pt x="308" y="467"/>
                    </a:lnTo>
                    <a:lnTo>
                      <a:pt x="309" y="469"/>
                    </a:lnTo>
                    <a:lnTo>
                      <a:pt x="308" y="471"/>
                    </a:lnTo>
                    <a:lnTo>
                      <a:pt x="308" y="475"/>
                    </a:lnTo>
                    <a:lnTo>
                      <a:pt x="308" y="485"/>
                    </a:lnTo>
                    <a:lnTo>
                      <a:pt x="308" y="487"/>
                    </a:lnTo>
                    <a:lnTo>
                      <a:pt x="307" y="485"/>
                    </a:lnTo>
                    <a:lnTo>
                      <a:pt x="308" y="485"/>
                    </a:lnTo>
                    <a:lnTo>
                      <a:pt x="308" y="475"/>
                    </a:lnTo>
                    <a:lnTo>
                      <a:pt x="306" y="475"/>
                    </a:lnTo>
                    <a:lnTo>
                      <a:pt x="306" y="474"/>
                    </a:lnTo>
                    <a:lnTo>
                      <a:pt x="306" y="481"/>
                    </a:lnTo>
                    <a:lnTo>
                      <a:pt x="306" y="482"/>
                    </a:lnTo>
                    <a:lnTo>
                      <a:pt x="306" y="491"/>
                    </a:lnTo>
                    <a:lnTo>
                      <a:pt x="301" y="491"/>
                    </a:lnTo>
                    <a:lnTo>
                      <a:pt x="301" y="489"/>
                    </a:lnTo>
                    <a:lnTo>
                      <a:pt x="306" y="489"/>
                    </a:lnTo>
                    <a:lnTo>
                      <a:pt x="306" y="491"/>
                    </a:lnTo>
                    <a:lnTo>
                      <a:pt x="306" y="482"/>
                    </a:lnTo>
                    <a:lnTo>
                      <a:pt x="305" y="483"/>
                    </a:lnTo>
                    <a:lnTo>
                      <a:pt x="305" y="481"/>
                    </a:lnTo>
                    <a:lnTo>
                      <a:pt x="306" y="481"/>
                    </a:lnTo>
                    <a:lnTo>
                      <a:pt x="306" y="474"/>
                    </a:lnTo>
                    <a:lnTo>
                      <a:pt x="306" y="473"/>
                    </a:lnTo>
                    <a:lnTo>
                      <a:pt x="306" y="477"/>
                    </a:lnTo>
                    <a:lnTo>
                      <a:pt x="305" y="479"/>
                    </a:lnTo>
                    <a:lnTo>
                      <a:pt x="303" y="479"/>
                    </a:lnTo>
                    <a:lnTo>
                      <a:pt x="303" y="477"/>
                    </a:lnTo>
                    <a:lnTo>
                      <a:pt x="306" y="477"/>
                    </a:lnTo>
                    <a:lnTo>
                      <a:pt x="306" y="473"/>
                    </a:lnTo>
                    <a:lnTo>
                      <a:pt x="308" y="473"/>
                    </a:lnTo>
                    <a:lnTo>
                      <a:pt x="308" y="475"/>
                    </a:lnTo>
                    <a:lnTo>
                      <a:pt x="308" y="471"/>
                    </a:lnTo>
                    <a:lnTo>
                      <a:pt x="306" y="469"/>
                    </a:lnTo>
                    <a:lnTo>
                      <a:pt x="305" y="469"/>
                    </a:lnTo>
                    <a:lnTo>
                      <a:pt x="305" y="467"/>
                    </a:lnTo>
                    <a:lnTo>
                      <a:pt x="305" y="469"/>
                    </a:lnTo>
                    <a:lnTo>
                      <a:pt x="304" y="469"/>
                    </a:lnTo>
                    <a:lnTo>
                      <a:pt x="304" y="475"/>
                    </a:lnTo>
                    <a:lnTo>
                      <a:pt x="303" y="475"/>
                    </a:lnTo>
                    <a:lnTo>
                      <a:pt x="302" y="477"/>
                    </a:lnTo>
                    <a:lnTo>
                      <a:pt x="302" y="481"/>
                    </a:lnTo>
                    <a:lnTo>
                      <a:pt x="299" y="481"/>
                    </a:lnTo>
                    <a:lnTo>
                      <a:pt x="299" y="483"/>
                    </a:lnTo>
                    <a:lnTo>
                      <a:pt x="300" y="485"/>
                    </a:lnTo>
                    <a:lnTo>
                      <a:pt x="298" y="485"/>
                    </a:lnTo>
                    <a:lnTo>
                      <a:pt x="299" y="483"/>
                    </a:lnTo>
                    <a:lnTo>
                      <a:pt x="296" y="483"/>
                    </a:lnTo>
                    <a:lnTo>
                      <a:pt x="295" y="481"/>
                    </a:lnTo>
                    <a:lnTo>
                      <a:pt x="297" y="481"/>
                    </a:lnTo>
                    <a:lnTo>
                      <a:pt x="298" y="479"/>
                    </a:lnTo>
                    <a:lnTo>
                      <a:pt x="299" y="479"/>
                    </a:lnTo>
                    <a:lnTo>
                      <a:pt x="302" y="481"/>
                    </a:lnTo>
                    <a:lnTo>
                      <a:pt x="302" y="477"/>
                    </a:lnTo>
                    <a:lnTo>
                      <a:pt x="301" y="477"/>
                    </a:lnTo>
                    <a:lnTo>
                      <a:pt x="301" y="475"/>
                    </a:lnTo>
                    <a:lnTo>
                      <a:pt x="300" y="475"/>
                    </a:lnTo>
                    <a:lnTo>
                      <a:pt x="300" y="473"/>
                    </a:lnTo>
                    <a:lnTo>
                      <a:pt x="304" y="473"/>
                    </a:lnTo>
                    <a:lnTo>
                      <a:pt x="304" y="475"/>
                    </a:lnTo>
                    <a:lnTo>
                      <a:pt x="304" y="469"/>
                    </a:lnTo>
                    <a:lnTo>
                      <a:pt x="303" y="469"/>
                    </a:lnTo>
                    <a:lnTo>
                      <a:pt x="304" y="467"/>
                    </a:lnTo>
                    <a:lnTo>
                      <a:pt x="305" y="469"/>
                    </a:lnTo>
                    <a:lnTo>
                      <a:pt x="305" y="467"/>
                    </a:lnTo>
                    <a:lnTo>
                      <a:pt x="304" y="465"/>
                    </a:lnTo>
                    <a:lnTo>
                      <a:pt x="299" y="465"/>
                    </a:lnTo>
                    <a:lnTo>
                      <a:pt x="300" y="463"/>
                    </a:lnTo>
                    <a:lnTo>
                      <a:pt x="302" y="463"/>
                    </a:lnTo>
                    <a:lnTo>
                      <a:pt x="305" y="465"/>
                    </a:lnTo>
                    <a:lnTo>
                      <a:pt x="306" y="465"/>
                    </a:lnTo>
                    <a:lnTo>
                      <a:pt x="306" y="463"/>
                    </a:lnTo>
                    <a:lnTo>
                      <a:pt x="305" y="461"/>
                    </a:lnTo>
                    <a:lnTo>
                      <a:pt x="307" y="461"/>
                    </a:lnTo>
                    <a:lnTo>
                      <a:pt x="309" y="463"/>
                    </a:lnTo>
                    <a:lnTo>
                      <a:pt x="307" y="463"/>
                    </a:lnTo>
                    <a:lnTo>
                      <a:pt x="309" y="465"/>
                    </a:lnTo>
                    <a:lnTo>
                      <a:pt x="309" y="458"/>
                    </a:lnTo>
                    <a:lnTo>
                      <a:pt x="309" y="457"/>
                    </a:lnTo>
                    <a:lnTo>
                      <a:pt x="308" y="455"/>
                    </a:lnTo>
                    <a:lnTo>
                      <a:pt x="306" y="455"/>
                    </a:lnTo>
                    <a:lnTo>
                      <a:pt x="307" y="457"/>
                    </a:lnTo>
                    <a:lnTo>
                      <a:pt x="305" y="457"/>
                    </a:lnTo>
                    <a:lnTo>
                      <a:pt x="304" y="455"/>
                    </a:lnTo>
                    <a:lnTo>
                      <a:pt x="306" y="455"/>
                    </a:lnTo>
                    <a:lnTo>
                      <a:pt x="306" y="453"/>
                    </a:lnTo>
                    <a:lnTo>
                      <a:pt x="307" y="451"/>
                    </a:lnTo>
                    <a:lnTo>
                      <a:pt x="307" y="449"/>
                    </a:lnTo>
                    <a:lnTo>
                      <a:pt x="306" y="449"/>
                    </a:lnTo>
                    <a:lnTo>
                      <a:pt x="307" y="447"/>
                    </a:lnTo>
                    <a:lnTo>
                      <a:pt x="305" y="447"/>
                    </a:lnTo>
                    <a:lnTo>
                      <a:pt x="305" y="449"/>
                    </a:lnTo>
                    <a:lnTo>
                      <a:pt x="306" y="449"/>
                    </a:lnTo>
                    <a:lnTo>
                      <a:pt x="303" y="451"/>
                    </a:lnTo>
                    <a:lnTo>
                      <a:pt x="304" y="451"/>
                    </a:lnTo>
                    <a:lnTo>
                      <a:pt x="305" y="453"/>
                    </a:lnTo>
                    <a:lnTo>
                      <a:pt x="304" y="453"/>
                    </a:lnTo>
                    <a:lnTo>
                      <a:pt x="302" y="455"/>
                    </a:lnTo>
                    <a:lnTo>
                      <a:pt x="302" y="454"/>
                    </a:lnTo>
                    <a:lnTo>
                      <a:pt x="302" y="457"/>
                    </a:lnTo>
                    <a:lnTo>
                      <a:pt x="301" y="459"/>
                    </a:lnTo>
                    <a:lnTo>
                      <a:pt x="298" y="459"/>
                    </a:lnTo>
                    <a:lnTo>
                      <a:pt x="298" y="461"/>
                    </a:lnTo>
                    <a:lnTo>
                      <a:pt x="298" y="479"/>
                    </a:lnTo>
                    <a:lnTo>
                      <a:pt x="296" y="477"/>
                    </a:lnTo>
                    <a:lnTo>
                      <a:pt x="295" y="479"/>
                    </a:lnTo>
                    <a:lnTo>
                      <a:pt x="293" y="477"/>
                    </a:lnTo>
                    <a:lnTo>
                      <a:pt x="296" y="477"/>
                    </a:lnTo>
                    <a:lnTo>
                      <a:pt x="298" y="479"/>
                    </a:lnTo>
                    <a:lnTo>
                      <a:pt x="298" y="461"/>
                    </a:lnTo>
                    <a:lnTo>
                      <a:pt x="297" y="461"/>
                    </a:lnTo>
                    <a:lnTo>
                      <a:pt x="297" y="469"/>
                    </a:lnTo>
                    <a:lnTo>
                      <a:pt x="296" y="469"/>
                    </a:lnTo>
                    <a:lnTo>
                      <a:pt x="296" y="467"/>
                    </a:lnTo>
                    <a:lnTo>
                      <a:pt x="297" y="469"/>
                    </a:lnTo>
                    <a:lnTo>
                      <a:pt x="297" y="461"/>
                    </a:lnTo>
                    <a:lnTo>
                      <a:pt x="297" y="459"/>
                    </a:lnTo>
                    <a:lnTo>
                      <a:pt x="296" y="459"/>
                    </a:lnTo>
                    <a:lnTo>
                      <a:pt x="296" y="465"/>
                    </a:lnTo>
                    <a:lnTo>
                      <a:pt x="293" y="465"/>
                    </a:lnTo>
                    <a:lnTo>
                      <a:pt x="295" y="463"/>
                    </a:lnTo>
                    <a:lnTo>
                      <a:pt x="296" y="465"/>
                    </a:lnTo>
                    <a:lnTo>
                      <a:pt x="296" y="459"/>
                    </a:lnTo>
                    <a:lnTo>
                      <a:pt x="293" y="459"/>
                    </a:lnTo>
                    <a:lnTo>
                      <a:pt x="293" y="461"/>
                    </a:lnTo>
                    <a:lnTo>
                      <a:pt x="293" y="487"/>
                    </a:lnTo>
                    <a:lnTo>
                      <a:pt x="290" y="487"/>
                    </a:lnTo>
                    <a:lnTo>
                      <a:pt x="290" y="485"/>
                    </a:lnTo>
                    <a:lnTo>
                      <a:pt x="293" y="487"/>
                    </a:lnTo>
                    <a:lnTo>
                      <a:pt x="293" y="461"/>
                    </a:lnTo>
                    <a:lnTo>
                      <a:pt x="292" y="461"/>
                    </a:lnTo>
                    <a:lnTo>
                      <a:pt x="292" y="471"/>
                    </a:lnTo>
                    <a:lnTo>
                      <a:pt x="292" y="473"/>
                    </a:lnTo>
                    <a:lnTo>
                      <a:pt x="291" y="475"/>
                    </a:lnTo>
                    <a:lnTo>
                      <a:pt x="289" y="475"/>
                    </a:lnTo>
                    <a:lnTo>
                      <a:pt x="290" y="477"/>
                    </a:lnTo>
                    <a:lnTo>
                      <a:pt x="288" y="479"/>
                    </a:lnTo>
                    <a:lnTo>
                      <a:pt x="287" y="477"/>
                    </a:lnTo>
                    <a:lnTo>
                      <a:pt x="285" y="477"/>
                    </a:lnTo>
                    <a:lnTo>
                      <a:pt x="285" y="487"/>
                    </a:lnTo>
                    <a:lnTo>
                      <a:pt x="285" y="489"/>
                    </a:lnTo>
                    <a:lnTo>
                      <a:pt x="284" y="487"/>
                    </a:lnTo>
                    <a:lnTo>
                      <a:pt x="285" y="487"/>
                    </a:lnTo>
                    <a:lnTo>
                      <a:pt x="285" y="477"/>
                    </a:lnTo>
                    <a:lnTo>
                      <a:pt x="283" y="477"/>
                    </a:lnTo>
                    <a:lnTo>
                      <a:pt x="282" y="475"/>
                    </a:lnTo>
                    <a:lnTo>
                      <a:pt x="280" y="475"/>
                    </a:lnTo>
                    <a:lnTo>
                      <a:pt x="280" y="479"/>
                    </a:lnTo>
                    <a:lnTo>
                      <a:pt x="280" y="481"/>
                    </a:lnTo>
                    <a:lnTo>
                      <a:pt x="279" y="481"/>
                    </a:lnTo>
                    <a:lnTo>
                      <a:pt x="279" y="483"/>
                    </a:lnTo>
                    <a:lnTo>
                      <a:pt x="278" y="481"/>
                    </a:lnTo>
                    <a:lnTo>
                      <a:pt x="279" y="479"/>
                    </a:lnTo>
                    <a:lnTo>
                      <a:pt x="280" y="479"/>
                    </a:lnTo>
                    <a:lnTo>
                      <a:pt x="280" y="475"/>
                    </a:lnTo>
                    <a:lnTo>
                      <a:pt x="278" y="475"/>
                    </a:lnTo>
                    <a:lnTo>
                      <a:pt x="284" y="473"/>
                    </a:lnTo>
                    <a:lnTo>
                      <a:pt x="285" y="477"/>
                    </a:lnTo>
                    <a:lnTo>
                      <a:pt x="287" y="473"/>
                    </a:lnTo>
                    <a:lnTo>
                      <a:pt x="292" y="473"/>
                    </a:lnTo>
                    <a:lnTo>
                      <a:pt x="292" y="471"/>
                    </a:lnTo>
                    <a:lnTo>
                      <a:pt x="290" y="471"/>
                    </a:lnTo>
                    <a:lnTo>
                      <a:pt x="289" y="469"/>
                    </a:lnTo>
                    <a:lnTo>
                      <a:pt x="288" y="471"/>
                    </a:lnTo>
                    <a:lnTo>
                      <a:pt x="286" y="471"/>
                    </a:lnTo>
                    <a:lnTo>
                      <a:pt x="286" y="469"/>
                    </a:lnTo>
                    <a:lnTo>
                      <a:pt x="288" y="469"/>
                    </a:lnTo>
                    <a:lnTo>
                      <a:pt x="288" y="467"/>
                    </a:lnTo>
                    <a:lnTo>
                      <a:pt x="289" y="467"/>
                    </a:lnTo>
                    <a:lnTo>
                      <a:pt x="291" y="469"/>
                    </a:lnTo>
                    <a:lnTo>
                      <a:pt x="292" y="469"/>
                    </a:lnTo>
                    <a:lnTo>
                      <a:pt x="292" y="471"/>
                    </a:lnTo>
                    <a:lnTo>
                      <a:pt x="292" y="461"/>
                    </a:lnTo>
                    <a:lnTo>
                      <a:pt x="291" y="459"/>
                    </a:lnTo>
                    <a:lnTo>
                      <a:pt x="288" y="457"/>
                    </a:lnTo>
                    <a:lnTo>
                      <a:pt x="286" y="459"/>
                    </a:lnTo>
                    <a:lnTo>
                      <a:pt x="287" y="461"/>
                    </a:lnTo>
                    <a:lnTo>
                      <a:pt x="288" y="459"/>
                    </a:lnTo>
                    <a:lnTo>
                      <a:pt x="289" y="459"/>
                    </a:lnTo>
                    <a:lnTo>
                      <a:pt x="290" y="461"/>
                    </a:lnTo>
                    <a:lnTo>
                      <a:pt x="291" y="461"/>
                    </a:lnTo>
                    <a:lnTo>
                      <a:pt x="290" y="463"/>
                    </a:lnTo>
                    <a:lnTo>
                      <a:pt x="288" y="461"/>
                    </a:lnTo>
                    <a:lnTo>
                      <a:pt x="288" y="463"/>
                    </a:lnTo>
                    <a:lnTo>
                      <a:pt x="287" y="462"/>
                    </a:lnTo>
                    <a:lnTo>
                      <a:pt x="287" y="463"/>
                    </a:lnTo>
                    <a:lnTo>
                      <a:pt x="286" y="465"/>
                    </a:lnTo>
                    <a:lnTo>
                      <a:pt x="284" y="467"/>
                    </a:lnTo>
                    <a:lnTo>
                      <a:pt x="283" y="467"/>
                    </a:lnTo>
                    <a:lnTo>
                      <a:pt x="283" y="471"/>
                    </a:lnTo>
                    <a:lnTo>
                      <a:pt x="282" y="473"/>
                    </a:lnTo>
                    <a:lnTo>
                      <a:pt x="279" y="471"/>
                    </a:lnTo>
                    <a:lnTo>
                      <a:pt x="282" y="469"/>
                    </a:lnTo>
                    <a:lnTo>
                      <a:pt x="282" y="471"/>
                    </a:lnTo>
                    <a:lnTo>
                      <a:pt x="283" y="471"/>
                    </a:lnTo>
                    <a:lnTo>
                      <a:pt x="283" y="467"/>
                    </a:lnTo>
                    <a:lnTo>
                      <a:pt x="281" y="467"/>
                    </a:lnTo>
                    <a:lnTo>
                      <a:pt x="282" y="465"/>
                    </a:lnTo>
                    <a:lnTo>
                      <a:pt x="285" y="465"/>
                    </a:lnTo>
                    <a:lnTo>
                      <a:pt x="286" y="463"/>
                    </a:lnTo>
                    <a:lnTo>
                      <a:pt x="287" y="463"/>
                    </a:lnTo>
                    <a:lnTo>
                      <a:pt x="287" y="462"/>
                    </a:lnTo>
                    <a:lnTo>
                      <a:pt x="286" y="461"/>
                    </a:lnTo>
                    <a:lnTo>
                      <a:pt x="281" y="461"/>
                    </a:lnTo>
                    <a:lnTo>
                      <a:pt x="281" y="465"/>
                    </a:lnTo>
                    <a:lnTo>
                      <a:pt x="281" y="467"/>
                    </a:lnTo>
                    <a:lnTo>
                      <a:pt x="280" y="467"/>
                    </a:lnTo>
                    <a:lnTo>
                      <a:pt x="279" y="465"/>
                    </a:lnTo>
                    <a:lnTo>
                      <a:pt x="281" y="465"/>
                    </a:lnTo>
                    <a:lnTo>
                      <a:pt x="281" y="461"/>
                    </a:lnTo>
                    <a:lnTo>
                      <a:pt x="281" y="459"/>
                    </a:lnTo>
                    <a:lnTo>
                      <a:pt x="285" y="459"/>
                    </a:lnTo>
                    <a:lnTo>
                      <a:pt x="286" y="455"/>
                    </a:lnTo>
                    <a:lnTo>
                      <a:pt x="285" y="451"/>
                    </a:lnTo>
                    <a:lnTo>
                      <a:pt x="289" y="453"/>
                    </a:lnTo>
                    <a:lnTo>
                      <a:pt x="290" y="453"/>
                    </a:lnTo>
                    <a:lnTo>
                      <a:pt x="293" y="451"/>
                    </a:lnTo>
                    <a:lnTo>
                      <a:pt x="293" y="449"/>
                    </a:lnTo>
                    <a:lnTo>
                      <a:pt x="291" y="449"/>
                    </a:lnTo>
                    <a:lnTo>
                      <a:pt x="290" y="451"/>
                    </a:lnTo>
                    <a:lnTo>
                      <a:pt x="287" y="449"/>
                    </a:lnTo>
                    <a:lnTo>
                      <a:pt x="285" y="451"/>
                    </a:lnTo>
                    <a:lnTo>
                      <a:pt x="282" y="451"/>
                    </a:lnTo>
                    <a:lnTo>
                      <a:pt x="279" y="449"/>
                    </a:lnTo>
                    <a:lnTo>
                      <a:pt x="278" y="447"/>
                    </a:lnTo>
                    <a:lnTo>
                      <a:pt x="276" y="447"/>
                    </a:lnTo>
                    <a:lnTo>
                      <a:pt x="277" y="451"/>
                    </a:lnTo>
                    <a:lnTo>
                      <a:pt x="278" y="449"/>
                    </a:lnTo>
                    <a:lnTo>
                      <a:pt x="281" y="451"/>
                    </a:lnTo>
                    <a:lnTo>
                      <a:pt x="280" y="451"/>
                    </a:lnTo>
                    <a:lnTo>
                      <a:pt x="281" y="453"/>
                    </a:lnTo>
                    <a:lnTo>
                      <a:pt x="284" y="453"/>
                    </a:lnTo>
                    <a:lnTo>
                      <a:pt x="284" y="455"/>
                    </a:lnTo>
                    <a:lnTo>
                      <a:pt x="281" y="455"/>
                    </a:lnTo>
                    <a:lnTo>
                      <a:pt x="279" y="453"/>
                    </a:lnTo>
                    <a:lnTo>
                      <a:pt x="279" y="451"/>
                    </a:lnTo>
                    <a:lnTo>
                      <a:pt x="277" y="451"/>
                    </a:lnTo>
                    <a:lnTo>
                      <a:pt x="274" y="451"/>
                    </a:lnTo>
                    <a:lnTo>
                      <a:pt x="275" y="453"/>
                    </a:lnTo>
                    <a:lnTo>
                      <a:pt x="274" y="457"/>
                    </a:lnTo>
                    <a:lnTo>
                      <a:pt x="275" y="457"/>
                    </a:lnTo>
                    <a:lnTo>
                      <a:pt x="277" y="459"/>
                    </a:lnTo>
                    <a:lnTo>
                      <a:pt x="276" y="457"/>
                    </a:lnTo>
                    <a:lnTo>
                      <a:pt x="281" y="457"/>
                    </a:lnTo>
                    <a:lnTo>
                      <a:pt x="280" y="459"/>
                    </a:lnTo>
                    <a:lnTo>
                      <a:pt x="279" y="459"/>
                    </a:lnTo>
                    <a:lnTo>
                      <a:pt x="279" y="461"/>
                    </a:lnTo>
                    <a:lnTo>
                      <a:pt x="279" y="463"/>
                    </a:lnTo>
                    <a:lnTo>
                      <a:pt x="278" y="461"/>
                    </a:lnTo>
                    <a:lnTo>
                      <a:pt x="278" y="459"/>
                    </a:lnTo>
                    <a:lnTo>
                      <a:pt x="277" y="459"/>
                    </a:lnTo>
                    <a:lnTo>
                      <a:pt x="277" y="477"/>
                    </a:lnTo>
                    <a:lnTo>
                      <a:pt x="276" y="479"/>
                    </a:lnTo>
                    <a:lnTo>
                      <a:pt x="272" y="479"/>
                    </a:lnTo>
                    <a:lnTo>
                      <a:pt x="273" y="477"/>
                    </a:lnTo>
                    <a:lnTo>
                      <a:pt x="277" y="477"/>
                    </a:lnTo>
                    <a:lnTo>
                      <a:pt x="277" y="459"/>
                    </a:lnTo>
                    <a:lnTo>
                      <a:pt x="276" y="459"/>
                    </a:lnTo>
                    <a:lnTo>
                      <a:pt x="276" y="467"/>
                    </a:lnTo>
                    <a:lnTo>
                      <a:pt x="276" y="473"/>
                    </a:lnTo>
                    <a:lnTo>
                      <a:pt x="276" y="475"/>
                    </a:lnTo>
                    <a:lnTo>
                      <a:pt x="274" y="475"/>
                    </a:lnTo>
                    <a:lnTo>
                      <a:pt x="275" y="473"/>
                    </a:lnTo>
                    <a:lnTo>
                      <a:pt x="276" y="473"/>
                    </a:lnTo>
                    <a:lnTo>
                      <a:pt x="276" y="467"/>
                    </a:lnTo>
                    <a:lnTo>
                      <a:pt x="275" y="467"/>
                    </a:lnTo>
                    <a:lnTo>
                      <a:pt x="275" y="465"/>
                    </a:lnTo>
                    <a:lnTo>
                      <a:pt x="276" y="467"/>
                    </a:lnTo>
                    <a:lnTo>
                      <a:pt x="276" y="459"/>
                    </a:lnTo>
                    <a:lnTo>
                      <a:pt x="274" y="459"/>
                    </a:lnTo>
                    <a:lnTo>
                      <a:pt x="274" y="461"/>
                    </a:lnTo>
                    <a:lnTo>
                      <a:pt x="273" y="461"/>
                    </a:lnTo>
                    <a:lnTo>
                      <a:pt x="273" y="467"/>
                    </a:lnTo>
                    <a:lnTo>
                      <a:pt x="271" y="467"/>
                    </a:lnTo>
                    <a:lnTo>
                      <a:pt x="270" y="469"/>
                    </a:lnTo>
                    <a:lnTo>
                      <a:pt x="271" y="469"/>
                    </a:lnTo>
                    <a:lnTo>
                      <a:pt x="272" y="471"/>
                    </a:lnTo>
                    <a:lnTo>
                      <a:pt x="272" y="473"/>
                    </a:lnTo>
                    <a:lnTo>
                      <a:pt x="273" y="473"/>
                    </a:lnTo>
                    <a:lnTo>
                      <a:pt x="273" y="475"/>
                    </a:lnTo>
                    <a:lnTo>
                      <a:pt x="271" y="475"/>
                    </a:lnTo>
                    <a:lnTo>
                      <a:pt x="270" y="473"/>
                    </a:lnTo>
                    <a:lnTo>
                      <a:pt x="272" y="473"/>
                    </a:lnTo>
                    <a:lnTo>
                      <a:pt x="270" y="471"/>
                    </a:lnTo>
                    <a:lnTo>
                      <a:pt x="270" y="469"/>
                    </a:lnTo>
                    <a:lnTo>
                      <a:pt x="269" y="469"/>
                    </a:lnTo>
                    <a:lnTo>
                      <a:pt x="270" y="467"/>
                    </a:lnTo>
                    <a:lnTo>
                      <a:pt x="271" y="467"/>
                    </a:lnTo>
                    <a:lnTo>
                      <a:pt x="271" y="465"/>
                    </a:lnTo>
                    <a:lnTo>
                      <a:pt x="271" y="467"/>
                    </a:lnTo>
                    <a:lnTo>
                      <a:pt x="271" y="465"/>
                    </a:lnTo>
                    <a:lnTo>
                      <a:pt x="272" y="465"/>
                    </a:lnTo>
                    <a:lnTo>
                      <a:pt x="273" y="467"/>
                    </a:lnTo>
                    <a:lnTo>
                      <a:pt x="273" y="461"/>
                    </a:lnTo>
                    <a:lnTo>
                      <a:pt x="272" y="461"/>
                    </a:lnTo>
                    <a:lnTo>
                      <a:pt x="273" y="459"/>
                    </a:lnTo>
                    <a:lnTo>
                      <a:pt x="274" y="461"/>
                    </a:lnTo>
                    <a:lnTo>
                      <a:pt x="274" y="459"/>
                    </a:lnTo>
                    <a:lnTo>
                      <a:pt x="272" y="457"/>
                    </a:lnTo>
                    <a:lnTo>
                      <a:pt x="274" y="457"/>
                    </a:lnTo>
                    <a:lnTo>
                      <a:pt x="272" y="455"/>
                    </a:lnTo>
                    <a:lnTo>
                      <a:pt x="271" y="453"/>
                    </a:lnTo>
                    <a:lnTo>
                      <a:pt x="271" y="455"/>
                    </a:lnTo>
                    <a:lnTo>
                      <a:pt x="271" y="463"/>
                    </a:lnTo>
                    <a:lnTo>
                      <a:pt x="270" y="465"/>
                    </a:lnTo>
                    <a:lnTo>
                      <a:pt x="269" y="463"/>
                    </a:lnTo>
                    <a:lnTo>
                      <a:pt x="271" y="463"/>
                    </a:lnTo>
                    <a:lnTo>
                      <a:pt x="271" y="455"/>
                    </a:lnTo>
                    <a:lnTo>
                      <a:pt x="271" y="461"/>
                    </a:lnTo>
                    <a:lnTo>
                      <a:pt x="269" y="461"/>
                    </a:lnTo>
                    <a:lnTo>
                      <a:pt x="270" y="459"/>
                    </a:lnTo>
                    <a:lnTo>
                      <a:pt x="271" y="461"/>
                    </a:lnTo>
                    <a:lnTo>
                      <a:pt x="271" y="455"/>
                    </a:lnTo>
                    <a:lnTo>
                      <a:pt x="270" y="455"/>
                    </a:lnTo>
                    <a:lnTo>
                      <a:pt x="270" y="453"/>
                    </a:lnTo>
                    <a:lnTo>
                      <a:pt x="271" y="453"/>
                    </a:lnTo>
                    <a:lnTo>
                      <a:pt x="274" y="451"/>
                    </a:lnTo>
                    <a:lnTo>
                      <a:pt x="273" y="451"/>
                    </a:lnTo>
                    <a:lnTo>
                      <a:pt x="272" y="449"/>
                    </a:lnTo>
                    <a:lnTo>
                      <a:pt x="275" y="447"/>
                    </a:lnTo>
                    <a:lnTo>
                      <a:pt x="276" y="447"/>
                    </a:lnTo>
                    <a:lnTo>
                      <a:pt x="275" y="445"/>
                    </a:lnTo>
                    <a:lnTo>
                      <a:pt x="284" y="445"/>
                    </a:lnTo>
                    <a:lnTo>
                      <a:pt x="286" y="443"/>
                    </a:lnTo>
                    <a:lnTo>
                      <a:pt x="287" y="443"/>
                    </a:lnTo>
                    <a:lnTo>
                      <a:pt x="287" y="441"/>
                    </a:lnTo>
                    <a:lnTo>
                      <a:pt x="285" y="443"/>
                    </a:lnTo>
                    <a:lnTo>
                      <a:pt x="281" y="443"/>
                    </a:lnTo>
                    <a:lnTo>
                      <a:pt x="281" y="441"/>
                    </a:lnTo>
                    <a:lnTo>
                      <a:pt x="280" y="439"/>
                    </a:lnTo>
                    <a:lnTo>
                      <a:pt x="279" y="438"/>
                    </a:lnTo>
                    <a:lnTo>
                      <a:pt x="279" y="441"/>
                    </a:lnTo>
                    <a:lnTo>
                      <a:pt x="279" y="443"/>
                    </a:lnTo>
                    <a:lnTo>
                      <a:pt x="279" y="441"/>
                    </a:lnTo>
                    <a:lnTo>
                      <a:pt x="279" y="438"/>
                    </a:lnTo>
                    <a:lnTo>
                      <a:pt x="279" y="437"/>
                    </a:lnTo>
                    <a:lnTo>
                      <a:pt x="277" y="440"/>
                    </a:lnTo>
                    <a:lnTo>
                      <a:pt x="277" y="441"/>
                    </a:lnTo>
                    <a:lnTo>
                      <a:pt x="277" y="443"/>
                    </a:lnTo>
                    <a:lnTo>
                      <a:pt x="275" y="441"/>
                    </a:lnTo>
                    <a:lnTo>
                      <a:pt x="276" y="441"/>
                    </a:lnTo>
                    <a:lnTo>
                      <a:pt x="275" y="440"/>
                    </a:lnTo>
                    <a:lnTo>
                      <a:pt x="275" y="443"/>
                    </a:lnTo>
                    <a:lnTo>
                      <a:pt x="275" y="445"/>
                    </a:lnTo>
                    <a:lnTo>
                      <a:pt x="272" y="447"/>
                    </a:lnTo>
                    <a:lnTo>
                      <a:pt x="270" y="445"/>
                    </a:lnTo>
                    <a:lnTo>
                      <a:pt x="269" y="447"/>
                    </a:lnTo>
                    <a:lnTo>
                      <a:pt x="268" y="449"/>
                    </a:lnTo>
                    <a:lnTo>
                      <a:pt x="272" y="449"/>
                    </a:lnTo>
                    <a:lnTo>
                      <a:pt x="270" y="451"/>
                    </a:lnTo>
                    <a:lnTo>
                      <a:pt x="270" y="457"/>
                    </a:lnTo>
                    <a:lnTo>
                      <a:pt x="267" y="457"/>
                    </a:lnTo>
                    <a:lnTo>
                      <a:pt x="267" y="475"/>
                    </a:lnTo>
                    <a:lnTo>
                      <a:pt x="266" y="477"/>
                    </a:lnTo>
                    <a:lnTo>
                      <a:pt x="266" y="475"/>
                    </a:lnTo>
                    <a:lnTo>
                      <a:pt x="267" y="475"/>
                    </a:lnTo>
                    <a:lnTo>
                      <a:pt x="267" y="457"/>
                    </a:lnTo>
                    <a:lnTo>
                      <a:pt x="267" y="461"/>
                    </a:lnTo>
                    <a:lnTo>
                      <a:pt x="266" y="463"/>
                    </a:lnTo>
                    <a:lnTo>
                      <a:pt x="266" y="465"/>
                    </a:lnTo>
                    <a:lnTo>
                      <a:pt x="266" y="467"/>
                    </a:lnTo>
                    <a:lnTo>
                      <a:pt x="265" y="467"/>
                    </a:lnTo>
                    <a:lnTo>
                      <a:pt x="265" y="487"/>
                    </a:lnTo>
                    <a:lnTo>
                      <a:pt x="264" y="489"/>
                    </a:lnTo>
                    <a:lnTo>
                      <a:pt x="262" y="489"/>
                    </a:lnTo>
                    <a:lnTo>
                      <a:pt x="263" y="487"/>
                    </a:lnTo>
                    <a:lnTo>
                      <a:pt x="265" y="487"/>
                    </a:lnTo>
                    <a:lnTo>
                      <a:pt x="265" y="467"/>
                    </a:lnTo>
                    <a:lnTo>
                      <a:pt x="265" y="465"/>
                    </a:lnTo>
                    <a:lnTo>
                      <a:pt x="266" y="465"/>
                    </a:lnTo>
                    <a:lnTo>
                      <a:pt x="266" y="463"/>
                    </a:lnTo>
                    <a:lnTo>
                      <a:pt x="264" y="463"/>
                    </a:lnTo>
                    <a:lnTo>
                      <a:pt x="264" y="473"/>
                    </a:lnTo>
                    <a:lnTo>
                      <a:pt x="263" y="473"/>
                    </a:lnTo>
                    <a:lnTo>
                      <a:pt x="263" y="475"/>
                    </a:lnTo>
                    <a:lnTo>
                      <a:pt x="259" y="475"/>
                    </a:lnTo>
                    <a:lnTo>
                      <a:pt x="258" y="476"/>
                    </a:lnTo>
                    <a:lnTo>
                      <a:pt x="258" y="481"/>
                    </a:lnTo>
                    <a:lnTo>
                      <a:pt x="258" y="483"/>
                    </a:lnTo>
                    <a:lnTo>
                      <a:pt x="257" y="483"/>
                    </a:lnTo>
                    <a:lnTo>
                      <a:pt x="258" y="481"/>
                    </a:lnTo>
                    <a:lnTo>
                      <a:pt x="258" y="476"/>
                    </a:lnTo>
                    <a:lnTo>
                      <a:pt x="258" y="477"/>
                    </a:lnTo>
                    <a:lnTo>
                      <a:pt x="256" y="475"/>
                    </a:lnTo>
                    <a:lnTo>
                      <a:pt x="257" y="475"/>
                    </a:lnTo>
                    <a:lnTo>
                      <a:pt x="258" y="473"/>
                    </a:lnTo>
                    <a:lnTo>
                      <a:pt x="259" y="471"/>
                    </a:lnTo>
                    <a:lnTo>
                      <a:pt x="260" y="471"/>
                    </a:lnTo>
                    <a:lnTo>
                      <a:pt x="262" y="473"/>
                    </a:lnTo>
                    <a:lnTo>
                      <a:pt x="263" y="473"/>
                    </a:lnTo>
                    <a:lnTo>
                      <a:pt x="262" y="471"/>
                    </a:lnTo>
                    <a:lnTo>
                      <a:pt x="261" y="471"/>
                    </a:lnTo>
                    <a:lnTo>
                      <a:pt x="261" y="469"/>
                    </a:lnTo>
                    <a:lnTo>
                      <a:pt x="262" y="469"/>
                    </a:lnTo>
                    <a:lnTo>
                      <a:pt x="264" y="473"/>
                    </a:lnTo>
                    <a:lnTo>
                      <a:pt x="264" y="463"/>
                    </a:lnTo>
                    <a:lnTo>
                      <a:pt x="262" y="463"/>
                    </a:lnTo>
                    <a:lnTo>
                      <a:pt x="263" y="465"/>
                    </a:lnTo>
                    <a:lnTo>
                      <a:pt x="263" y="467"/>
                    </a:lnTo>
                    <a:lnTo>
                      <a:pt x="261" y="467"/>
                    </a:lnTo>
                    <a:lnTo>
                      <a:pt x="261" y="465"/>
                    </a:lnTo>
                    <a:lnTo>
                      <a:pt x="262" y="463"/>
                    </a:lnTo>
                    <a:lnTo>
                      <a:pt x="259" y="463"/>
                    </a:lnTo>
                    <a:lnTo>
                      <a:pt x="259" y="461"/>
                    </a:lnTo>
                    <a:lnTo>
                      <a:pt x="260" y="461"/>
                    </a:lnTo>
                    <a:lnTo>
                      <a:pt x="262" y="459"/>
                    </a:lnTo>
                    <a:lnTo>
                      <a:pt x="262" y="461"/>
                    </a:lnTo>
                    <a:lnTo>
                      <a:pt x="263" y="459"/>
                    </a:lnTo>
                    <a:lnTo>
                      <a:pt x="266" y="459"/>
                    </a:lnTo>
                    <a:lnTo>
                      <a:pt x="267" y="461"/>
                    </a:lnTo>
                    <a:lnTo>
                      <a:pt x="267" y="457"/>
                    </a:lnTo>
                    <a:lnTo>
                      <a:pt x="265" y="457"/>
                    </a:lnTo>
                    <a:lnTo>
                      <a:pt x="265" y="455"/>
                    </a:lnTo>
                    <a:lnTo>
                      <a:pt x="266" y="455"/>
                    </a:lnTo>
                    <a:lnTo>
                      <a:pt x="268" y="453"/>
                    </a:lnTo>
                    <a:lnTo>
                      <a:pt x="270" y="457"/>
                    </a:lnTo>
                    <a:lnTo>
                      <a:pt x="270" y="451"/>
                    </a:lnTo>
                    <a:lnTo>
                      <a:pt x="269" y="451"/>
                    </a:lnTo>
                    <a:lnTo>
                      <a:pt x="267" y="449"/>
                    </a:lnTo>
                    <a:lnTo>
                      <a:pt x="268" y="449"/>
                    </a:lnTo>
                    <a:lnTo>
                      <a:pt x="267" y="447"/>
                    </a:lnTo>
                    <a:lnTo>
                      <a:pt x="266" y="445"/>
                    </a:lnTo>
                    <a:lnTo>
                      <a:pt x="268" y="445"/>
                    </a:lnTo>
                    <a:lnTo>
                      <a:pt x="269" y="443"/>
                    </a:lnTo>
                    <a:lnTo>
                      <a:pt x="272" y="445"/>
                    </a:lnTo>
                    <a:lnTo>
                      <a:pt x="275" y="443"/>
                    </a:lnTo>
                    <a:lnTo>
                      <a:pt x="275" y="440"/>
                    </a:lnTo>
                    <a:lnTo>
                      <a:pt x="274" y="439"/>
                    </a:lnTo>
                    <a:lnTo>
                      <a:pt x="273" y="439"/>
                    </a:lnTo>
                    <a:lnTo>
                      <a:pt x="271" y="441"/>
                    </a:lnTo>
                    <a:lnTo>
                      <a:pt x="272" y="443"/>
                    </a:lnTo>
                    <a:lnTo>
                      <a:pt x="267" y="441"/>
                    </a:lnTo>
                    <a:lnTo>
                      <a:pt x="266" y="441"/>
                    </a:lnTo>
                    <a:lnTo>
                      <a:pt x="266" y="443"/>
                    </a:lnTo>
                    <a:lnTo>
                      <a:pt x="263" y="443"/>
                    </a:lnTo>
                    <a:lnTo>
                      <a:pt x="264" y="447"/>
                    </a:lnTo>
                    <a:lnTo>
                      <a:pt x="264" y="451"/>
                    </a:lnTo>
                    <a:lnTo>
                      <a:pt x="264" y="453"/>
                    </a:lnTo>
                    <a:lnTo>
                      <a:pt x="263" y="453"/>
                    </a:lnTo>
                    <a:lnTo>
                      <a:pt x="263" y="455"/>
                    </a:lnTo>
                    <a:lnTo>
                      <a:pt x="260" y="457"/>
                    </a:lnTo>
                    <a:lnTo>
                      <a:pt x="259" y="457"/>
                    </a:lnTo>
                    <a:lnTo>
                      <a:pt x="259" y="469"/>
                    </a:lnTo>
                    <a:lnTo>
                      <a:pt x="258" y="471"/>
                    </a:lnTo>
                    <a:lnTo>
                      <a:pt x="256" y="469"/>
                    </a:lnTo>
                    <a:lnTo>
                      <a:pt x="257" y="469"/>
                    </a:lnTo>
                    <a:lnTo>
                      <a:pt x="258" y="467"/>
                    </a:lnTo>
                    <a:lnTo>
                      <a:pt x="259" y="469"/>
                    </a:lnTo>
                    <a:lnTo>
                      <a:pt x="259" y="457"/>
                    </a:lnTo>
                    <a:lnTo>
                      <a:pt x="258" y="457"/>
                    </a:lnTo>
                    <a:lnTo>
                      <a:pt x="258" y="455"/>
                    </a:lnTo>
                    <a:lnTo>
                      <a:pt x="257" y="455"/>
                    </a:lnTo>
                    <a:lnTo>
                      <a:pt x="257" y="467"/>
                    </a:lnTo>
                    <a:lnTo>
                      <a:pt x="256" y="467"/>
                    </a:lnTo>
                    <a:lnTo>
                      <a:pt x="256" y="475"/>
                    </a:lnTo>
                    <a:lnTo>
                      <a:pt x="255" y="477"/>
                    </a:lnTo>
                    <a:lnTo>
                      <a:pt x="254" y="477"/>
                    </a:lnTo>
                    <a:lnTo>
                      <a:pt x="254" y="475"/>
                    </a:lnTo>
                    <a:lnTo>
                      <a:pt x="256" y="475"/>
                    </a:lnTo>
                    <a:lnTo>
                      <a:pt x="256" y="467"/>
                    </a:lnTo>
                    <a:lnTo>
                      <a:pt x="256" y="473"/>
                    </a:lnTo>
                    <a:lnTo>
                      <a:pt x="254" y="473"/>
                    </a:lnTo>
                    <a:lnTo>
                      <a:pt x="253" y="472"/>
                    </a:lnTo>
                    <a:lnTo>
                      <a:pt x="253" y="475"/>
                    </a:lnTo>
                    <a:lnTo>
                      <a:pt x="252" y="475"/>
                    </a:lnTo>
                    <a:lnTo>
                      <a:pt x="252" y="476"/>
                    </a:lnTo>
                    <a:lnTo>
                      <a:pt x="252" y="479"/>
                    </a:lnTo>
                    <a:lnTo>
                      <a:pt x="251" y="481"/>
                    </a:lnTo>
                    <a:lnTo>
                      <a:pt x="251" y="483"/>
                    </a:lnTo>
                    <a:lnTo>
                      <a:pt x="250" y="485"/>
                    </a:lnTo>
                    <a:lnTo>
                      <a:pt x="250" y="486"/>
                    </a:lnTo>
                    <a:lnTo>
                      <a:pt x="249" y="487"/>
                    </a:lnTo>
                    <a:lnTo>
                      <a:pt x="248" y="485"/>
                    </a:lnTo>
                    <a:lnTo>
                      <a:pt x="248" y="483"/>
                    </a:lnTo>
                    <a:lnTo>
                      <a:pt x="251" y="483"/>
                    </a:lnTo>
                    <a:lnTo>
                      <a:pt x="251" y="481"/>
                    </a:lnTo>
                    <a:lnTo>
                      <a:pt x="249" y="481"/>
                    </a:lnTo>
                    <a:lnTo>
                      <a:pt x="248" y="479"/>
                    </a:lnTo>
                    <a:lnTo>
                      <a:pt x="249" y="477"/>
                    </a:lnTo>
                    <a:lnTo>
                      <a:pt x="251" y="479"/>
                    </a:lnTo>
                    <a:lnTo>
                      <a:pt x="252" y="479"/>
                    </a:lnTo>
                    <a:lnTo>
                      <a:pt x="252" y="476"/>
                    </a:lnTo>
                    <a:lnTo>
                      <a:pt x="251" y="477"/>
                    </a:lnTo>
                    <a:lnTo>
                      <a:pt x="249" y="475"/>
                    </a:lnTo>
                    <a:lnTo>
                      <a:pt x="250" y="475"/>
                    </a:lnTo>
                    <a:lnTo>
                      <a:pt x="251" y="473"/>
                    </a:lnTo>
                    <a:lnTo>
                      <a:pt x="253" y="475"/>
                    </a:lnTo>
                    <a:lnTo>
                      <a:pt x="253" y="472"/>
                    </a:lnTo>
                    <a:lnTo>
                      <a:pt x="252" y="471"/>
                    </a:lnTo>
                    <a:lnTo>
                      <a:pt x="252" y="469"/>
                    </a:lnTo>
                    <a:lnTo>
                      <a:pt x="256" y="469"/>
                    </a:lnTo>
                    <a:lnTo>
                      <a:pt x="256" y="473"/>
                    </a:lnTo>
                    <a:lnTo>
                      <a:pt x="256" y="467"/>
                    </a:lnTo>
                    <a:lnTo>
                      <a:pt x="254" y="467"/>
                    </a:lnTo>
                    <a:lnTo>
                      <a:pt x="254" y="465"/>
                    </a:lnTo>
                    <a:lnTo>
                      <a:pt x="255" y="465"/>
                    </a:lnTo>
                    <a:lnTo>
                      <a:pt x="257" y="467"/>
                    </a:lnTo>
                    <a:lnTo>
                      <a:pt x="257" y="455"/>
                    </a:lnTo>
                    <a:lnTo>
                      <a:pt x="255" y="455"/>
                    </a:lnTo>
                    <a:lnTo>
                      <a:pt x="255" y="461"/>
                    </a:lnTo>
                    <a:lnTo>
                      <a:pt x="255" y="463"/>
                    </a:lnTo>
                    <a:lnTo>
                      <a:pt x="253" y="463"/>
                    </a:lnTo>
                    <a:lnTo>
                      <a:pt x="254" y="461"/>
                    </a:lnTo>
                    <a:lnTo>
                      <a:pt x="255" y="461"/>
                    </a:lnTo>
                    <a:lnTo>
                      <a:pt x="255" y="455"/>
                    </a:lnTo>
                    <a:lnTo>
                      <a:pt x="255" y="457"/>
                    </a:lnTo>
                    <a:lnTo>
                      <a:pt x="254" y="457"/>
                    </a:lnTo>
                    <a:lnTo>
                      <a:pt x="254" y="455"/>
                    </a:lnTo>
                    <a:lnTo>
                      <a:pt x="252" y="453"/>
                    </a:lnTo>
                    <a:lnTo>
                      <a:pt x="253" y="453"/>
                    </a:lnTo>
                    <a:lnTo>
                      <a:pt x="255" y="451"/>
                    </a:lnTo>
                    <a:lnTo>
                      <a:pt x="256" y="451"/>
                    </a:lnTo>
                    <a:lnTo>
                      <a:pt x="256" y="449"/>
                    </a:lnTo>
                    <a:lnTo>
                      <a:pt x="258" y="449"/>
                    </a:lnTo>
                    <a:lnTo>
                      <a:pt x="258" y="447"/>
                    </a:lnTo>
                    <a:lnTo>
                      <a:pt x="258" y="445"/>
                    </a:lnTo>
                    <a:lnTo>
                      <a:pt x="260" y="445"/>
                    </a:lnTo>
                    <a:lnTo>
                      <a:pt x="260" y="447"/>
                    </a:lnTo>
                    <a:lnTo>
                      <a:pt x="259" y="447"/>
                    </a:lnTo>
                    <a:lnTo>
                      <a:pt x="260" y="449"/>
                    </a:lnTo>
                    <a:lnTo>
                      <a:pt x="260" y="447"/>
                    </a:lnTo>
                    <a:lnTo>
                      <a:pt x="261" y="449"/>
                    </a:lnTo>
                    <a:lnTo>
                      <a:pt x="262" y="451"/>
                    </a:lnTo>
                    <a:lnTo>
                      <a:pt x="264" y="451"/>
                    </a:lnTo>
                    <a:lnTo>
                      <a:pt x="264" y="447"/>
                    </a:lnTo>
                    <a:lnTo>
                      <a:pt x="263" y="447"/>
                    </a:lnTo>
                    <a:lnTo>
                      <a:pt x="261" y="445"/>
                    </a:lnTo>
                    <a:lnTo>
                      <a:pt x="262" y="443"/>
                    </a:lnTo>
                    <a:lnTo>
                      <a:pt x="260" y="443"/>
                    </a:lnTo>
                    <a:lnTo>
                      <a:pt x="261" y="441"/>
                    </a:lnTo>
                    <a:lnTo>
                      <a:pt x="259" y="441"/>
                    </a:lnTo>
                    <a:lnTo>
                      <a:pt x="258" y="439"/>
                    </a:lnTo>
                    <a:lnTo>
                      <a:pt x="256" y="439"/>
                    </a:lnTo>
                    <a:lnTo>
                      <a:pt x="256" y="437"/>
                    </a:lnTo>
                    <a:lnTo>
                      <a:pt x="259" y="437"/>
                    </a:lnTo>
                    <a:lnTo>
                      <a:pt x="262" y="439"/>
                    </a:lnTo>
                    <a:lnTo>
                      <a:pt x="261" y="439"/>
                    </a:lnTo>
                    <a:lnTo>
                      <a:pt x="263" y="441"/>
                    </a:lnTo>
                    <a:lnTo>
                      <a:pt x="264" y="441"/>
                    </a:lnTo>
                    <a:lnTo>
                      <a:pt x="264" y="439"/>
                    </a:lnTo>
                    <a:lnTo>
                      <a:pt x="263" y="437"/>
                    </a:lnTo>
                    <a:lnTo>
                      <a:pt x="265" y="437"/>
                    </a:lnTo>
                    <a:lnTo>
                      <a:pt x="266" y="435"/>
                    </a:lnTo>
                    <a:lnTo>
                      <a:pt x="265" y="433"/>
                    </a:lnTo>
                    <a:lnTo>
                      <a:pt x="265" y="431"/>
                    </a:lnTo>
                    <a:lnTo>
                      <a:pt x="267" y="431"/>
                    </a:lnTo>
                    <a:lnTo>
                      <a:pt x="268" y="433"/>
                    </a:lnTo>
                    <a:lnTo>
                      <a:pt x="268" y="435"/>
                    </a:lnTo>
                    <a:lnTo>
                      <a:pt x="271" y="435"/>
                    </a:lnTo>
                    <a:lnTo>
                      <a:pt x="270" y="433"/>
                    </a:lnTo>
                    <a:lnTo>
                      <a:pt x="273" y="433"/>
                    </a:lnTo>
                    <a:lnTo>
                      <a:pt x="273" y="431"/>
                    </a:lnTo>
                    <a:lnTo>
                      <a:pt x="271" y="429"/>
                    </a:lnTo>
                    <a:lnTo>
                      <a:pt x="272" y="427"/>
                    </a:lnTo>
                    <a:lnTo>
                      <a:pt x="274" y="429"/>
                    </a:lnTo>
                    <a:lnTo>
                      <a:pt x="276" y="427"/>
                    </a:lnTo>
                    <a:lnTo>
                      <a:pt x="275" y="425"/>
                    </a:lnTo>
                    <a:lnTo>
                      <a:pt x="274" y="425"/>
                    </a:lnTo>
                    <a:lnTo>
                      <a:pt x="272" y="427"/>
                    </a:lnTo>
                    <a:lnTo>
                      <a:pt x="272" y="425"/>
                    </a:lnTo>
                    <a:lnTo>
                      <a:pt x="271" y="425"/>
                    </a:lnTo>
                    <a:lnTo>
                      <a:pt x="270" y="427"/>
                    </a:lnTo>
                    <a:lnTo>
                      <a:pt x="269" y="429"/>
                    </a:lnTo>
                    <a:lnTo>
                      <a:pt x="271" y="429"/>
                    </a:lnTo>
                    <a:lnTo>
                      <a:pt x="270" y="431"/>
                    </a:lnTo>
                    <a:lnTo>
                      <a:pt x="268" y="431"/>
                    </a:lnTo>
                    <a:lnTo>
                      <a:pt x="267" y="429"/>
                    </a:lnTo>
                    <a:lnTo>
                      <a:pt x="266" y="425"/>
                    </a:lnTo>
                    <a:lnTo>
                      <a:pt x="265" y="425"/>
                    </a:lnTo>
                    <a:lnTo>
                      <a:pt x="265" y="423"/>
                    </a:lnTo>
                    <a:lnTo>
                      <a:pt x="269" y="423"/>
                    </a:lnTo>
                    <a:lnTo>
                      <a:pt x="269" y="425"/>
                    </a:lnTo>
                    <a:lnTo>
                      <a:pt x="271" y="423"/>
                    </a:lnTo>
                    <a:lnTo>
                      <a:pt x="272" y="425"/>
                    </a:lnTo>
                    <a:lnTo>
                      <a:pt x="273" y="421"/>
                    </a:lnTo>
                    <a:lnTo>
                      <a:pt x="274" y="421"/>
                    </a:lnTo>
                    <a:lnTo>
                      <a:pt x="275" y="423"/>
                    </a:lnTo>
                    <a:lnTo>
                      <a:pt x="280" y="423"/>
                    </a:lnTo>
                    <a:lnTo>
                      <a:pt x="280" y="425"/>
                    </a:lnTo>
                    <a:lnTo>
                      <a:pt x="278" y="425"/>
                    </a:lnTo>
                    <a:lnTo>
                      <a:pt x="276" y="427"/>
                    </a:lnTo>
                    <a:lnTo>
                      <a:pt x="278" y="427"/>
                    </a:lnTo>
                    <a:lnTo>
                      <a:pt x="279" y="429"/>
                    </a:lnTo>
                    <a:lnTo>
                      <a:pt x="278" y="431"/>
                    </a:lnTo>
                    <a:lnTo>
                      <a:pt x="279" y="433"/>
                    </a:lnTo>
                    <a:lnTo>
                      <a:pt x="280" y="433"/>
                    </a:lnTo>
                    <a:lnTo>
                      <a:pt x="279" y="435"/>
                    </a:lnTo>
                    <a:lnTo>
                      <a:pt x="278" y="433"/>
                    </a:lnTo>
                    <a:lnTo>
                      <a:pt x="276" y="433"/>
                    </a:lnTo>
                    <a:lnTo>
                      <a:pt x="275" y="435"/>
                    </a:lnTo>
                    <a:lnTo>
                      <a:pt x="277" y="435"/>
                    </a:lnTo>
                    <a:lnTo>
                      <a:pt x="278" y="437"/>
                    </a:lnTo>
                    <a:lnTo>
                      <a:pt x="279" y="437"/>
                    </a:lnTo>
                    <a:lnTo>
                      <a:pt x="282" y="435"/>
                    </a:lnTo>
                    <a:lnTo>
                      <a:pt x="287" y="435"/>
                    </a:lnTo>
                    <a:lnTo>
                      <a:pt x="287" y="437"/>
                    </a:lnTo>
                    <a:lnTo>
                      <a:pt x="286" y="439"/>
                    </a:lnTo>
                    <a:lnTo>
                      <a:pt x="285" y="439"/>
                    </a:lnTo>
                    <a:lnTo>
                      <a:pt x="287" y="441"/>
                    </a:lnTo>
                    <a:lnTo>
                      <a:pt x="287" y="439"/>
                    </a:lnTo>
                    <a:lnTo>
                      <a:pt x="290" y="439"/>
                    </a:lnTo>
                    <a:lnTo>
                      <a:pt x="289" y="441"/>
                    </a:lnTo>
                    <a:lnTo>
                      <a:pt x="287" y="443"/>
                    </a:lnTo>
                    <a:lnTo>
                      <a:pt x="290" y="443"/>
                    </a:lnTo>
                    <a:lnTo>
                      <a:pt x="292" y="445"/>
                    </a:lnTo>
                    <a:lnTo>
                      <a:pt x="291" y="443"/>
                    </a:lnTo>
                    <a:lnTo>
                      <a:pt x="295" y="443"/>
                    </a:lnTo>
                    <a:lnTo>
                      <a:pt x="297" y="441"/>
                    </a:lnTo>
                    <a:lnTo>
                      <a:pt x="291" y="441"/>
                    </a:lnTo>
                    <a:lnTo>
                      <a:pt x="292" y="439"/>
                    </a:lnTo>
                    <a:lnTo>
                      <a:pt x="293" y="439"/>
                    </a:lnTo>
                    <a:lnTo>
                      <a:pt x="293" y="437"/>
                    </a:lnTo>
                    <a:lnTo>
                      <a:pt x="289" y="437"/>
                    </a:lnTo>
                    <a:lnTo>
                      <a:pt x="290" y="435"/>
                    </a:lnTo>
                    <a:lnTo>
                      <a:pt x="292" y="435"/>
                    </a:lnTo>
                    <a:lnTo>
                      <a:pt x="287" y="433"/>
                    </a:lnTo>
                    <a:lnTo>
                      <a:pt x="283" y="433"/>
                    </a:lnTo>
                    <a:lnTo>
                      <a:pt x="282" y="435"/>
                    </a:lnTo>
                    <a:lnTo>
                      <a:pt x="281" y="433"/>
                    </a:lnTo>
                    <a:lnTo>
                      <a:pt x="282" y="431"/>
                    </a:lnTo>
                    <a:lnTo>
                      <a:pt x="285" y="431"/>
                    </a:lnTo>
                    <a:lnTo>
                      <a:pt x="284" y="429"/>
                    </a:lnTo>
                    <a:lnTo>
                      <a:pt x="282" y="429"/>
                    </a:lnTo>
                    <a:lnTo>
                      <a:pt x="282" y="427"/>
                    </a:lnTo>
                    <a:lnTo>
                      <a:pt x="285" y="427"/>
                    </a:lnTo>
                    <a:lnTo>
                      <a:pt x="285" y="429"/>
                    </a:lnTo>
                    <a:lnTo>
                      <a:pt x="285" y="431"/>
                    </a:lnTo>
                    <a:lnTo>
                      <a:pt x="287" y="431"/>
                    </a:lnTo>
                    <a:lnTo>
                      <a:pt x="287" y="429"/>
                    </a:lnTo>
                    <a:lnTo>
                      <a:pt x="288" y="429"/>
                    </a:lnTo>
                    <a:lnTo>
                      <a:pt x="287" y="431"/>
                    </a:lnTo>
                    <a:lnTo>
                      <a:pt x="288" y="432"/>
                    </a:lnTo>
                    <a:lnTo>
                      <a:pt x="289" y="431"/>
                    </a:lnTo>
                    <a:lnTo>
                      <a:pt x="292" y="431"/>
                    </a:lnTo>
                    <a:lnTo>
                      <a:pt x="291" y="429"/>
                    </a:lnTo>
                    <a:lnTo>
                      <a:pt x="291" y="427"/>
                    </a:lnTo>
                    <a:lnTo>
                      <a:pt x="292" y="427"/>
                    </a:lnTo>
                    <a:lnTo>
                      <a:pt x="288" y="423"/>
                    </a:lnTo>
                    <a:lnTo>
                      <a:pt x="288" y="425"/>
                    </a:lnTo>
                    <a:lnTo>
                      <a:pt x="286" y="425"/>
                    </a:lnTo>
                    <a:lnTo>
                      <a:pt x="287" y="423"/>
                    </a:lnTo>
                    <a:lnTo>
                      <a:pt x="288" y="425"/>
                    </a:lnTo>
                    <a:lnTo>
                      <a:pt x="288" y="423"/>
                    </a:lnTo>
                    <a:lnTo>
                      <a:pt x="291" y="423"/>
                    </a:lnTo>
                    <a:lnTo>
                      <a:pt x="290" y="421"/>
                    </a:lnTo>
                    <a:lnTo>
                      <a:pt x="288" y="419"/>
                    </a:lnTo>
                    <a:lnTo>
                      <a:pt x="291" y="419"/>
                    </a:lnTo>
                    <a:lnTo>
                      <a:pt x="292" y="421"/>
                    </a:lnTo>
                    <a:lnTo>
                      <a:pt x="291" y="421"/>
                    </a:lnTo>
                    <a:lnTo>
                      <a:pt x="292" y="423"/>
                    </a:lnTo>
                    <a:lnTo>
                      <a:pt x="293" y="425"/>
                    </a:lnTo>
                    <a:lnTo>
                      <a:pt x="292" y="427"/>
                    </a:lnTo>
                    <a:lnTo>
                      <a:pt x="293" y="427"/>
                    </a:lnTo>
                    <a:lnTo>
                      <a:pt x="294" y="429"/>
                    </a:lnTo>
                    <a:lnTo>
                      <a:pt x="295" y="427"/>
                    </a:lnTo>
                    <a:lnTo>
                      <a:pt x="297" y="427"/>
                    </a:lnTo>
                    <a:lnTo>
                      <a:pt x="297" y="429"/>
                    </a:lnTo>
                    <a:lnTo>
                      <a:pt x="294" y="429"/>
                    </a:lnTo>
                    <a:lnTo>
                      <a:pt x="294" y="431"/>
                    </a:lnTo>
                    <a:lnTo>
                      <a:pt x="293" y="431"/>
                    </a:lnTo>
                    <a:lnTo>
                      <a:pt x="293" y="433"/>
                    </a:lnTo>
                    <a:lnTo>
                      <a:pt x="292" y="435"/>
                    </a:lnTo>
                    <a:lnTo>
                      <a:pt x="293" y="435"/>
                    </a:lnTo>
                    <a:lnTo>
                      <a:pt x="293" y="433"/>
                    </a:lnTo>
                    <a:lnTo>
                      <a:pt x="297" y="431"/>
                    </a:lnTo>
                    <a:lnTo>
                      <a:pt x="296" y="435"/>
                    </a:lnTo>
                    <a:lnTo>
                      <a:pt x="296" y="436"/>
                    </a:lnTo>
                    <a:lnTo>
                      <a:pt x="293" y="438"/>
                    </a:lnTo>
                    <a:lnTo>
                      <a:pt x="296" y="439"/>
                    </a:lnTo>
                    <a:lnTo>
                      <a:pt x="297" y="438"/>
                    </a:lnTo>
                    <a:lnTo>
                      <a:pt x="298" y="437"/>
                    </a:lnTo>
                    <a:lnTo>
                      <a:pt x="297" y="437"/>
                    </a:lnTo>
                    <a:lnTo>
                      <a:pt x="297" y="436"/>
                    </a:lnTo>
                    <a:lnTo>
                      <a:pt x="296" y="436"/>
                    </a:lnTo>
                    <a:lnTo>
                      <a:pt x="298" y="435"/>
                    </a:lnTo>
                    <a:lnTo>
                      <a:pt x="299" y="437"/>
                    </a:lnTo>
                    <a:lnTo>
                      <a:pt x="300" y="437"/>
                    </a:lnTo>
                    <a:lnTo>
                      <a:pt x="300" y="439"/>
                    </a:lnTo>
                    <a:lnTo>
                      <a:pt x="298" y="439"/>
                    </a:lnTo>
                    <a:lnTo>
                      <a:pt x="299" y="441"/>
                    </a:lnTo>
                    <a:lnTo>
                      <a:pt x="300" y="441"/>
                    </a:lnTo>
                    <a:lnTo>
                      <a:pt x="299" y="443"/>
                    </a:lnTo>
                    <a:lnTo>
                      <a:pt x="296" y="445"/>
                    </a:lnTo>
                    <a:lnTo>
                      <a:pt x="294" y="447"/>
                    </a:lnTo>
                    <a:lnTo>
                      <a:pt x="293" y="445"/>
                    </a:lnTo>
                    <a:lnTo>
                      <a:pt x="292" y="445"/>
                    </a:lnTo>
                    <a:lnTo>
                      <a:pt x="292" y="447"/>
                    </a:lnTo>
                    <a:lnTo>
                      <a:pt x="293" y="449"/>
                    </a:lnTo>
                    <a:lnTo>
                      <a:pt x="296" y="449"/>
                    </a:lnTo>
                    <a:lnTo>
                      <a:pt x="295" y="451"/>
                    </a:lnTo>
                    <a:lnTo>
                      <a:pt x="296" y="453"/>
                    </a:lnTo>
                    <a:lnTo>
                      <a:pt x="294" y="453"/>
                    </a:lnTo>
                    <a:lnTo>
                      <a:pt x="290" y="455"/>
                    </a:lnTo>
                    <a:lnTo>
                      <a:pt x="291" y="455"/>
                    </a:lnTo>
                    <a:lnTo>
                      <a:pt x="291" y="457"/>
                    </a:lnTo>
                    <a:lnTo>
                      <a:pt x="297" y="457"/>
                    </a:lnTo>
                    <a:lnTo>
                      <a:pt x="298" y="455"/>
                    </a:lnTo>
                    <a:lnTo>
                      <a:pt x="302" y="457"/>
                    </a:lnTo>
                    <a:lnTo>
                      <a:pt x="302" y="454"/>
                    </a:lnTo>
                    <a:lnTo>
                      <a:pt x="302" y="453"/>
                    </a:lnTo>
                    <a:lnTo>
                      <a:pt x="299" y="453"/>
                    </a:lnTo>
                    <a:lnTo>
                      <a:pt x="299" y="455"/>
                    </a:lnTo>
                    <a:lnTo>
                      <a:pt x="297" y="453"/>
                    </a:lnTo>
                    <a:lnTo>
                      <a:pt x="298" y="451"/>
                    </a:lnTo>
                    <a:lnTo>
                      <a:pt x="297" y="451"/>
                    </a:lnTo>
                    <a:lnTo>
                      <a:pt x="297" y="449"/>
                    </a:lnTo>
                    <a:lnTo>
                      <a:pt x="298" y="447"/>
                    </a:lnTo>
                    <a:lnTo>
                      <a:pt x="303" y="447"/>
                    </a:lnTo>
                    <a:lnTo>
                      <a:pt x="301" y="449"/>
                    </a:lnTo>
                    <a:lnTo>
                      <a:pt x="299" y="451"/>
                    </a:lnTo>
                    <a:lnTo>
                      <a:pt x="303" y="451"/>
                    </a:lnTo>
                    <a:lnTo>
                      <a:pt x="303" y="449"/>
                    </a:lnTo>
                    <a:lnTo>
                      <a:pt x="303" y="447"/>
                    </a:lnTo>
                    <a:lnTo>
                      <a:pt x="305" y="447"/>
                    </a:lnTo>
                    <a:lnTo>
                      <a:pt x="305" y="445"/>
                    </a:lnTo>
                    <a:lnTo>
                      <a:pt x="305" y="443"/>
                    </a:lnTo>
                    <a:lnTo>
                      <a:pt x="312" y="443"/>
                    </a:lnTo>
                    <a:lnTo>
                      <a:pt x="312" y="445"/>
                    </a:lnTo>
                    <a:lnTo>
                      <a:pt x="312" y="447"/>
                    </a:lnTo>
                    <a:lnTo>
                      <a:pt x="314" y="447"/>
                    </a:lnTo>
                    <a:lnTo>
                      <a:pt x="315" y="449"/>
                    </a:lnTo>
                    <a:lnTo>
                      <a:pt x="312" y="449"/>
                    </a:lnTo>
                    <a:lnTo>
                      <a:pt x="310" y="451"/>
                    </a:lnTo>
                    <a:lnTo>
                      <a:pt x="310" y="449"/>
                    </a:lnTo>
                    <a:lnTo>
                      <a:pt x="309" y="451"/>
                    </a:lnTo>
                    <a:lnTo>
                      <a:pt x="310" y="453"/>
                    </a:lnTo>
                    <a:lnTo>
                      <a:pt x="308" y="453"/>
                    </a:lnTo>
                    <a:lnTo>
                      <a:pt x="309" y="455"/>
                    </a:lnTo>
                    <a:lnTo>
                      <a:pt x="311" y="453"/>
                    </a:lnTo>
                    <a:lnTo>
                      <a:pt x="312" y="455"/>
                    </a:lnTo>
                    <a:lnTo>
                      <a:pt x="317" y="455"/>
                    </a:lnTo>
                    <a:lnTo>
                      <a:pt x="317" y="457"/>
                    </a:lnTo>
                    <a:lnTo>
                      <a:pt x="318" y="455"/>
                    </a:lnTo>
                    <a:lnTo>
                      <a:pt x="320" y="455"/>
                    </a:lnTo>
                    <a:lnTo>
                      <a:pt x="320" y="451"/>
                    </a:lnTo>
                    <a:lnTo>
                      <a:pt x="319" y="451"/>
                    </a:lnTo>
                    <a:lnTo>
                      <a:pt x="318" y="453"/>
                    </a:lnTo>
                    <a:lnTo>
                      <a:pt x="315" y="453"/>
                    </a:lnTo>
                    <a:lnTo>
                      <a:pt x="317" y="451"/>
                    </a:lnTo>
                    <a:lnTo>
                      <a:pt x="318" y="449"/>
                    </a:lnTo>
                    <a:lnTo>
                      <a:pt x="321" y="449"/>
                    </a:lnTo>
                    <a:lnTo>
                      <a:pt x="321" y="445"/>
                    </a:lnTo>
                    <a:lnTo>
                      <a:pt x="320" y="445"/>
                    </a:lnTo>
                    <a:lnTo>
                      <a:pt x="319" y="447"/>
                    </a:lnTo>
                    <a:lnTo>
                      <a:pt x="318" y="447"/>
                    </a:lnTo>
                    <a:lnTo>
                      <a:pt x="318" y="445"/>
                    </a:lnTo>
                    <a:lnTo>
                      <a:pt x="319" y="445"/>
                    </a:lnTo>
                    <a:lnTo>
                      <a:pt x="320" y="443"/>
                    </a:lnTo>
                    <a:lnTo>
                      <a:pt x="321" y="443"/>
                    </a:lnTo>
                    <a:lnTo>
                      <a:pt x="320" y="441"/>
                    </a:lnTo>
                    <a:lnTo>
                      <a:pt x="318" y="441"/>
                    </a:lnTo>
                    <a:lnTo>
                      <a:pt x="318" y="443"/>
                    </a:lnTo>
                    <a:lnTo>
                      <a:pt x="317" y="443"/>
                    </a:lnTo>
                    <a:lnTo>
                      <a:pt x="317" y="440"/>
                    </a:lnTo>
                    <a:lnTo>
                      <a:pt x="316" y="439"/>
                    </a:lnTo>
                    <a:lnTo>
                      <a:pt x="320" y="439"/>
                    </a:lnTo>
                    <a:lnTo>
                      <a:pt x="321" y="437"/>
                    </a:lnTo>
                    <a:lnTo>
                      <a:pt x="318" y="437"/>
                    </a:lnTo>
                    <a:lnTo>
                      <a:pt x="319" y="435"/>
                    </a:lnTo>
                    <a:lnTo>
                      <a:pt x="322" y="435"/>
                    </a:lnTo>
                    <a:lnTo>
                      <a:pt x="322" y="433"/>
                    </a:lnTo>
                    <a:lnTo>
                      <a:pt x="320" y="433"/>
                    </a:lnTo>
                    <a:lnTo>
                      <a:pt x="318" y="433"/>
                    </a:lnTo>
                    <a:lnTo>
                      <a:pt x="318" y="437"/>
                    </a:lnTo>
                    <a:lnTo>
                      <a:pt x="315" y="437"/>
                    </a:lnTo>
                    <a:lnTo>
                      <a:pt x="315" y="439"/>
                    </a:lnTo>
                    <a:lnTo>
                      <a:pt x="315" y="441"/>
                    </a:lnTo>
                    <a:lnTo>
                      <a:pt x="314" y="441"/>
                    </a:lnTo>
                    <a:lnTo>
                      <a:pt x="314" y="439"/>
                    </a:lnTo>
                    <a:lnTo>
                      <a:pt x="315" y="439"/>
                    </a:lnTo>
                    <a:lnTo>
                      <a:pt x="315" y="437"/>
                    </a:lnTo>
                    <a:lnTo>
                      <a:pt x="315" y="435"/>
                    </a:lnTo>
                    <a:lnTo>
                      <a:pt x="317" y="435"/>
                    </a:lnTo>
                    <a:lnTo>
                      <a:pt x="318" y="437"/>
                    </a:lnTo>
                    <a:lnTo>
                      <a:pt x="318" y="433"/>
                    </a:lnTo>
                    <a:lnTo>
                      <a:pt x="317" y="433"/>
                    </a:lnTo>
                    <a:lnTo>
                      <a:pt x="315" y="431"/>
                    </a:lnTo>
                    <a:lnTo>
                      <a:pt x="315" y="433"/>
                    </a:lnTo>
                    <a:lnTo>
                      <a:pt x="314" y="433"/>
                    </a:lnTo>
                    <a:lnTo>
                      <a:pt x="314" y="439"/>
                    </a:lnTo>
                    <a:lnTo>
                      <a:pt x="313" y="439"/>
                    </a:lnTo>
                    <a:lnTo>
                      <a:pt x="313" y="441"/>
                    </a:lnTo>
                    <a:lnTo>
                      <a:pt x="312" y="441"/>
                    </a:lnTo>
                    <a:lnTo>
                      <a:pt x="311" y="439"/>
                    </a:lnTo>
                    <a:lnTo>
                      <a:pt x="312" y="439"/>
                    </a:lnTo>
                    <a:lnTo>
                      <a:pt x="313" y="437"/>
                    </a:lnTo>
                    <a:lnTo>
                      <a:pt x="310" y="437"/>
                    </a:lnTo>
                    <a:lnTo>
                      <a:pt x="310" y="441"/>
                    </a:lnTo>
                    <a:lnTo>
                      <a:pt x="308" y="441"/>
                    </a:lnTo>
                    <a:lnTo>
                      <a:pt x="306" y="439"/>
                    </a:lnTo>
                    <a:lnTo>
                      <a:pt x="307" y="439"/>
                    </a:lnTo>
                    <a:lnTo>
                      <a:pt x="308" y="441"/>
                    </a:lnTo>
                    <a:lnTo>
                      <a:pt x="308" y="439"/>
                    </a:lnTo>
                    <a:lnTo>
                      <a:pt x="310" y="441"/>
                    </a:lnTo>
                    <a:lnTo>
                      <a:pt x="310" y="437"/>
                    </a:lnTo>
                    <a:lnTo>
                      <a:pt x="308" y="437"/>
                    </a:lnTo>
                    <a:lnTo>
                      <a:pt x="306" y="435"/>
                    </a:lnTo>
                    <a:lnTo>
                      <a:pt x="307" y="435"/>
                    </a:lnTo>
                    <a:lnTo>
                      <a:pt x="306" y="433"/>
                    </a:lnTo>
                    <a:lnTo>
                      <a:pt x="306" y="431"/>
                    </a:lnTo>
                    <a:lnTo>
                      <a:pt x="307" y="431"/>
                    </a:lnTo>
                    <a:lnTo>
                      <a:pt x="307" y="433"/>
                    </a:lnTo>
                    <a:lnTo>
                      <a:pt x="309" y="431"/>
                    </a:lnTo>
                    <a:lnTo>
                      <a:pt x="310" y="433"/>
                    </a:lnTo>
                    <a:lnTo>
                      <a:pt x="309" y="433"/>
                    </a:lnTo>
                    <a:lnTo>
                      <a:pt x="308" y="435"/>
                    </a:lnTo>
                    <a:lnTo>
                      <a:pt x="313" y="435"/>
                    </a:lnTo>
                    <a:lnTo>
                      <a:pt x="313" y="437"/>
                    </a:lnTo>
                    <a:lnTo>
                      <a:pt x="314" y="439"/>
                    </a:lnTo>
                    <a:lnTo>
                      <a:pt x="314" y="433"/>
                    </a:lnTo>
                    <a:lnTo>
                      <a:pt x="313" y="433"/>
                    </a:lnTo>
                    <a:lnTo>
                      <a:pt x="313" y="431"/>
                    </a:lnTo>
                    <a:lnTo>
                      <a:pt x="313" y="429"/>
                    </a:lnTo>
                    <a:lnTo>
                      <a:pt x="312" y="429"/>
                    </a:lnTo>
                    <a:lnTo>
                      <a:pt x="311" y="427"/>
                    </a:lnTo>
                    <a:lnTo>
                      <a:pt x="314" y="427"/>
                    </a:lnTo>
                    <a:lnTo>
                      <a:pt x="314" y="429"/>
                    </a:lnTo>
                    <a:lnTo>
                      <a:pt x="315" y="429"/>
                    </a:lnTo>
                    <a:lnTo>
                      <a:pt x="315" y="431"/>
                    </a:lnTo>
                    <a:lnTo>
                      <a:pt x="318" y="431"/>
                    </a:lnTo>
                    <a:lnTo>
                      <a:pt x="318" y="429"/>
                    </a:lnTo>
                    <a:lnTo>
                      <a:pt x="320" y="433"/>
                    </a:lnTo>
                    <a:lnTo>
                      <a:pt x="321" y="431"/>
                    </a:lnTo>
                    <a:lnTo>
                      <a:pt x="323" y="431"/>
                    </a:lnTo>
                    <a:lnTo>
                      <a:pt x="323" y="433"/>
                    </a:lnTo>
                    <a:lnTo>
                      <a:pt x="324" y="433"/>
                    </a:lnTo>
                    <a:lnTo>
                      <a:pt x="325" y="435"/>
                    </a:lnTo>
                    <a:lnTo>
                      <a:pt x="327" y="433"/>
                    </a:lnTo>
                    <a:lnTo>
                      <a:pt x="327" y="435"/>
                    </a:lnTo>
                    <a:lnTo>
                      <a:pt x="329" y="435"/>
                    </a:lnTo>
                    <a:lnTo>
                      <a:pt x="328" y="433"/>
                    </a:lnTo>
                    <a:lnTo>
                      <a:pt x="327" y="433"/>
                    </a:lnTo>
                    <a:lnTo>
                      <a:pt x="327" y="431"/>
                    </a:lnTo>
                    <a:lnTo>
                      <a:pt x="327" y="429"/>
                    </a:lnTo>
                    <a:lnTo>
                      <a:pt x="328" y="430"/>
                    </a:lnTo>
                    <a:lnTo>
                      <a:pt x="328" y="429"/>
                    </a:lnTo>
                    <a:lnTo>
                      <a:pt x="330" y="427"/>
                    </a:lnTo>
                    <a:lnTo>
                      <a:pt x="330" y="425"/>
                    </a:lnTo>
                    <a:lnTo>
                      <a:pt x="333" y="425"/>
                    </a:lnTo>
                    <a:lnTo>
                      <a:pt x="332" y="423"/>
                    </a:lnTo>
                    <a:lnTo>
                      <a:pt x="332" y="421"/>
                    </a:lnTo>
                    <a:lnTo>
                      <a:pt x="332" y="423"/>
                    </a:lnTo>
                    <a:lnTo>
                      <a:pt x="331" y="421"/>
                    </a:lnTo>
                    <a:lnTo>
                      <a:pt x="330" y="419"/>
                    </a:lnTo>
                    <a:lnTo>
                      <a:pt x="329" y="419"/>
                    </a:lnTo>
                    <a:lnTo>
                      <a:pt x="329" y="425"/>
                    </a:lnTo>
                    <a:lnTo>
                      <a:pt x="329" y="427"/>
                    </a:lnTo>
                    <a:lnTo>
                      <a:pt x="326" y="427"/>
                    </a:lnTo>
                    <a:lnTo>
                      <a:pt x="326" y="425"/>
                    </a:lnTo>
                    <a:lnTo>
                      <a:pt x="325" y="425"/>
                    </a:lnTo>
                    <a:lnTo>
                      <a:pt x="324" y="427"/>
                    </a:lnTo>
                    <a:lnTo>
                      <a:pt x="322" y="425"/>
                    </a:lnTo>
                    <a:lnTo>
                      <a:pt x="325" y="423"/>
                    </a:lnTo>
                    <a:lnTo>
                      <a:pt x="328" y="423"/>
                    </a:lnTo>
                    <a:lnTo>
                      <a:pt x="329" y="425"/>
                    </a:lnTo>
                    <a:lnTo>
                      <a:pt x="329" y="419"/>
                    </a:lnTo>
                    <a:lnTo>
                      <a:pt x="328" y="417"/>
                    </a:lnTo>
                    <a:lnTo>
                      <a:pt x="329" y="415"/>
                    </a:lnTo>
                    <a:lnTo>
                      <a:pt x="331" y="417"/>
                    </a:lnTo>
                    <a:lnTo>
                      <a:pt x="331" y="419"/>
                    </a:lnTo>
                    <a:lnTo>
                      <a:pt x="334" y="419"/>
                    </a:lnTo>
                    <a:lnTo>
                      <a:pt x="335" y="421"/>
                    </a:lnTo>
                    <a:lnTo>
                      <a:pt x="334" y="421"/>
                    </a:lnTo>
                    <a:lnTo>
                      <a:pt x="334" y="423"/>
                    </a:lnTo>
                    <a:lnTo>
                      <a:pt x="335" y="423"/>
                    </a:lnTo>
                    <a:lnTo>
                      <a:pt x="335" y="425"/>
                    </a:lnTo>
                    <a:lnTo>
                      <a:pt x="337" y="425"/>
                    </a:lnTo>
                    <a:lnTo>
                      <a:pt x="336" y="423"/>
                    </a:lnTo>
                    <a:lnTo>
                      <a:pt x="338" y="423"/>
                    </a:lnTo>
                    <a:lnTo>
                      <a:pt x="338" y="425"/>
                    </a:lnTo>
                    <a:lnTo>
                      <a:pt x="339" y="427"/>
                    </a:lnTo>
                    <a:lnTo>
                      <a:pt x="340" y="429"/>
                    </a:lnTo>
                    <a:lnTo>
                      <a:pt x="341" y="427"/>
                    </a:lnTo>
                    <a:lnTo>
                      <a:pt x="343" y="427"/>
                    </a:lnTo>
                    <a:lnTo>
                      <a:pt x="344" y="429"/>
                    </a:lnTo>
                    <a:lnTo>
                      <a:pt x="346" y="427"/>
                    </a:lnTo>
                    <a:lnTo>
                      <a:pt x="345" y="427"/>
                    </a:lnTo>
                    <a:lnTo>
                      <a:pt x="345" y="425"/>
                    </a:lnTo>
                    <a:lnTo>
                      <a:pt x="344" y="423"/>
                    </a:lnTo>
                    <a:lnTo>
                      <a:pt x="345" y="421"/>
                    </a:lnTo>
                    <a:lnTo>
                      <a:pt x="346" y="423"/>
                    </a:lnTo>
                    <a:lnTo>
                      <a:pt x="347" y="423"/>
                    </a:lnTo>
                    <a:lnTo>
                      <a:pt x="347" y="415"/>
                    </a:lnTo>
                    <a:lnTo>
                      <a:pt x="347" y="417"/>
                    </a:lnTo>
                    <a:lnTo>
                      <a:pt x="346" y="419"/>
                    </a:lnTo>
                    <a:lnTo>
                      <a:pt x="345" y="419"/>
                    </a:lnTo>
                    <a:lnTo>
                      <a:pt x="345" y="417"/>
                    </a:lnTo>
                    <a:lnTo>
                      <a:pt x="343" y="417"/>
                    </a:lnTo>
                    <a:lnTo>
                      <a:pt x="343" y="419"/>
                    </a:lnTo>
                    <a:lnTo>
                      <a:pt x="343" y="425"/>
                    </a:lnTo>
                    <a:lnTo>
                      <a:pt x="342" y="425"/>
                    </a:lnTo>
                    <a:lnTo>
                      <a:pt x="341" y="427"/>
                    </a:lnTo>
                    <a:lnTo>
                      <a:pt x="341" y="425"/>
                    </a:lnTo>
                    <a:lnTo>
                      <a:pt x="340" y="425"/>
                    </a:lnTo>
                    <a:lnTo>
                      <a:pt x="339" y="423"/>
                    </a:lnTo>
                    <a:lnTo>
                      <a:pt x="341" y="421"/>
                    </a:lnTo>
                    <a:lnTo>
                      <a:pt x="341" y="423"/>
                    </a:lnTo>
                    <a:lnTo>
                      <a:pt x="342" y="423"/>
                    </a:lnTo>
                    <a:lnTo>
                      <a:pt x="343" y="425"/>
                    </a:lnTo>
                    <a:lnTo>
                      <a:pt x="343" y="419"/>
                    </a:lnTo>
                    <a:lnTo>
                      <a:pt x="340" y="419"/>
                    </a:lnTo>
                    <a:lnTo>
                      <a:pt x="340" y="417"/>
                    </a:lnTo>
                    <a:lnTo>
                      <a:pt x="341" y="417"/>
                    </a:lnTo>
                    <a:lnTo>
                      <a:pt x="343" y="419"/>
                    </a:lnTo>
                    <a:lnTo>
                      <a:pt x="343" y="417"/>
                    </a:lnTo>
                    <a:lnTo>
                      <a:pt x="342" y="415"/>
                    </a:lnTo>
                    <a:lnTo>
                      <a:pt x="342" y="413"/>
                    </a:lnTo>
                    <a:lnTo>
                      <a:pt x="345" y="413"/>
                    </a:lnTo>
                    <a:lnTo>
                      <a:pt x="347" y="415"/>
                    </a:lnTo>
                    <a:lnTo>
                      <a:pt x="346" y="415"/>
                    </a:lnTo>
                    <a:lnTo>
                      <a:pt x="347" y="417"/>
                    </a:lnTo>
                    <a:lnTo>
                      <a:pt x="347" y="415"/>
                    </a:lnTo>
                    <a:lnTo>
                      <a:pt x="347" y="413"/>
                    </a:lnTo>
                    <a:lnTo>
                      <a:pt x="346" y="411"/>
                    </a:lnTo>
                    <a:lnTo>
                      <a:pt x="345" y="411"/>
                    </a:lnTo>
                    <a:lnTo>
                      <a:pt x="345" y="409"/>
                    </a:lnTo>
                    <a:lnTo>
                      <a:pt x="346" y="409"/>
                    </a:lnTo>
                    <a:lnTo>
                      <a:pt x="346" y="407"/>
                    </a:lnTo>
                    <a:lnTo>
                      <a:pt x="345" y="405"/>
                    </a:lnTo>
                    <a:lnTo>
                      <a:pt x="347" y="405"/>
                    </a:lnTo>
                    <a:lnTo>
                      <a:pt x="347" y="407"/>
                    </a:lnTo>
                    <a:lnTo>
                      <a:pt x="349" y="407"/>
                    </a:lnTo>
                    <a:lnTo>
                      <a:pt x="348" y="406"/>
                    </a:lnTo>
                    <a:lnTo>
                      <a:pt x="349" y="407"/>
                    </a:lnTo>
                    <a:lnTo>
                      <a:pt x="350" y="409"/>
                    </a:lnTo>
                    <a:lnTo>
                      <a:pt x="350" y="408"/>
                    </a:lnTo>
                    <a:lnTo>
                      <a:pt x="352" y="408"/>
                    </a:lnTo>
                    <a:lnTo>
                      <a:pt x="353" y="407"/>
                    </a:lnTo>
                    <a:lnTo>
                      <a:pt x="353" y="406"/>
                    </a:lnTo>
                    <a:lnTo>
                      <a:pt x="351" y="406"/>
                    </a:lnTo>
                    <a:lnTo>
                      <a:pt x="350" y="406"/>
                    </a:lnTo>
                    <a:lnTo>
                      <a:pt x="348" y="406"/>
                    </a:lnTo>
                    <a:lnTo>
                      <a:pt x="348" y="405"/>
                    </a:lnTo>
                    <a:lnTo>
                      <a:pt x="348" y="403"/>
                    </a:lnTo>
                    <a:lnTo>
                      <a:pt x="348" y="401"/>
                    </a:lnTo>
                    <a:lnTo>
                      <a:pt x="350" y="401"/>
                    </a:lnTo>
                    <a:lnTo>
                      <a:pt x="351" y="403"/>
                    </a:lnTo>
                    <a:lnTo>
                      <a:pt x="352" y="405"/>
                    </a:lnTo>
                    <a:lnTo>
                      <a:pt x="352" y="404"/>
                    </a:lnTo>
                    <a:lnTo>
                      <a:pt x="353" y="404"/>
                    </a:lnTo>
                    <a:lnTo>
                      <a:pt x="354" y="404"/>
                    </a:lnTo>
                    <a:lnTo>
                      <a:pt x="354" y="403"/>
                    </a:lnTo>
                    <a:lnTo>
                      <a:pt x="355" y="402"/>
                    </a:lnTo>
                    <a:lnTo>
                      <a:pt x="355" y="401"/>
                    </a:lnTo>
                    <a:lnTo>
                      <a:pt x="354" y="402"/>
                    </a:lnTo>
                    <a:lnTo>
                      <a:pt x="353" y="403"/>
                    </a:lnTo>
                    <a:lnTo>
                      <a:pt x="353" y="402"/>
                    </a:lnTo>
                    <a:lnTo>
                      <a:pt x="352" y="403"/>
                    </a:lnTo>
                    <a:lnTo>
                      <a:pt x="351" y="401"/>
                    </a:lnTo>
                    <a:lnTo>
                      <a:pt x="351" y="399"/>
                    </a:lnTo>
                    <a:lnTo>
                      <a:pt x="353" y="401"/>
                    </a:lnTo>
                    <a:lnTo>
                      <a:pt x="354" y="399"/>
                    </a:lnTo>
                    <a:lnTo>
                      <a:pt x="357" y="399"/>
                    </a:lnTo>
                    <a:lnTo>
                      <a:pt x="359" y="397"/>
                    </a:lnTo>
                    <a:lnTo>
                      <a:pt x="357" y="395"/>
                    </a:lnTo>
                    <a:lnTo>
                      <a:pt x="358" y="393"/>
                    </a:lnTo>
                    <a:lnTo>
                      <a:pt x="359" y="395"/>
                    </a:lnTo>
                    <a:lnTo>
                      <a:pt x="360" y="393"/>
                    </a:lnTo>
                    <a:lnTo>
                      <a:pt x="363" y="393"/>
                    </a:lnTo>
                    <a:lnTo>
                      <a:pt x="361" y="395"/>
                    </a:lnTo>
                    <a:lnTo>
                      <a:pt x="361" y="397"/>
                    </a:lnTo>
                    <a:lnTo>
                      <a:pt x="359" y="397"/>
                    </a:lnTo>
                    <a:lnTo>
                      <a:pt x="360" y="399"/>
                    </a:lnTo>
                    <a:lnTo>
                      <a:pt x="362" y="399"/>
                    </a:lnTo>
                    <a:lnTo>
                      <a:pt x="363" y="397"/>
                    </a:lnTo>
                    <a:lnTo>
                      <a:pt x="364" y="397"/>
                    </a:lnTo>
                    <a:lnTo>
                      <a:pt x="365" y="395"/>
                    </a:lnTo>
                    <a:lnTo>
                      <a:pt x="366" y="395"/>
                    </a:lnTo>
                    <a:lnTo>
                      <a:pt x="367" y="393"/>
                    </a:lnTo>
                    <a:lnTo>
                      <a:pt x="365" y="393"/>
                    </a:lnTo>
                    <a:lnTo>
                      <a:pt x="365" y="391"/>
                    </a:lnTo>
                    <a:lnTo>
                      <a:pt x="370" y="391"/>
                    </a:lnTo>
                    <a:lnTo>
                      <a:pt x="369" y="393"/>
                    </a:lnTo>
                    <a:lnTo>
                      <a:pt x="370" y="393"/>
                    </a:lnTo>
                    <a:lnTo>
                      <a:pt x="370" y="395"/>
                    </a:lnTo>
                    <a:lnTo>
                      <a:pt x="371" y="393"/>
                    </a:lnTo>
                    <a:lnTo>
                      <a:pt x="373" y="393"/>
                    </a:lnTo>
                    <a:lnTo>
                      <a:pt x="375" y="395"/>
                    </a:lnTo>
                    <a:lnTo>
                      <a:pt x="372" y="395"/>
                    </a:lnTo>
                    <a:lnTo>
                      <a:pt x="370" y="397"/>
                    </a:lnTo>
                    <a:lnTo>
                      <a:pt x="370" y="395"/>
                    </a:lnTo>
                    <a:lnTo>
                      <a:pt x="369" y="395"/>
                    </a:lnTo>
                    <a:lnTo>
                      <a:pt x="369" y="397"/>
                    </a:lnTo>
                    <a:lnTo>
                      <a:pt x="368" y="399"/>
                    </a:lnTo>
                    <a:lnTo>
                      <a:pt x="371" y="399"/>
                    </a:lnTo>
                    <a:lnTo>
                      <a:pt x="372" y="397"/>
                    </a:lnTo>
                    <a:lnTo>
                      <a:pt x="373" y="399"/>
                    </a:lnTo>
                    <a:lnTo>
                      <a:pt x="374" y="401"/>
                    </a:lnTo>
                    <a:lnTo>
                      <a:pt x="372" y="401"/>
                    </a:lnTo>
                    <a:lnTo>
                      <a:pt x="371" y="399"/>
                    </a:lnTo>
                    <a:lnTo>
                      <a:pt x="371" y="401"/>
                    </a:lnTo>
                    <a:lnTo>
                      <a:pt x="370" y="401"/>
                    </a:lnTo>
                    <a:lnTo>
                      <a:pt x="370" y="403"/>
                    </a:lnTo>
                    <a:lnTo>
                      <a:pt x="368" y="405"/>
                    </a:lnTo>
                    <a:lnTo>
                      <a:pt x="367" y="405"/>
                    </a:lnTo>
                    <a:lnTo>
                      <a:pt x="367" y="407"/>
                    </a:lnTo>
                    <a:lnTo>
                      <a:pt x="365" y="407"/>
                    </a:lnTo>
                    <a:lnTo>
                      <a:pt x="367" y="409"/>
                    </a:lnTo>
                    <a:lnTo>
                      <a:pt x="369" y="409"/>
                    </a:lnTo>
                    <a:lnTo>
                      <a:pt x="369" y="407"/>
                    </a:lnTo>
                    <a:lnTo>
                      <a:pt x="369" y="405"/>
                    </a:lnTo>
                    <a:lnTo>
                      <a:pt x="371" y="405"/>
                    </a:lnTo>
                    <a:lnTo>
                      <a:pt x="370" y="407"/>
                    </a:lnTo>
                    <a:lnTo>
                      <a:pt x="371" y="409"/>
                    </a:lnTo>
                    <a:lnTo>
                      <a:pt x="370" y="409"/>
                    </a:lnTo>
                    <a:lnTo>
                      <a:pt x="373" y="411"/>
                    </a:lnTo>
                    <a:lnTo>
                      <a:pt x="373" y="413"/>
                    </a:lnTo>
                    <a:lnTo>
                      <a:pt x="375" y="413"/>
                    </a:lnTo>
                    <a:lnTo>
                      <a:pt x="375" y="411"/>
                    </a:lnTo>
                    <a:lnTo>
                      <a:pt x="379" y="411"/>
                    </a:lnTo>
                    <a:lnTo>
                      <a:pt x="379" y="409"/>
                    </a:lnTo>
                    <a:lnTo>
                      <a:pt x="376" y="409"/>
                    </a:lnTo>
                    <a:lnTo>
                      <a:pt x="375" y="411"/>
                    </a:lnTo>
                    <a:lnTo>
                      <a:pt x="374" y="411"/>
                    </a:lnTo>
                    <a:lnTo>
                      <a:pt x="375" y="409"/>
                    </a:lnTo>
                    <a:lnTo>
                      <a:pt x="372" y="409"/>
                    </a:lnTo>
                    <a:lnTo>
                      <a:pt x="371" y="407"/>
                    </a:lnTo>
                    <a:lnTo>
                      <a:pt x="378" y="407"/>
                    </a:lnTo>
                    <a:lnTo>
                      <a:pt x="379" y="405"/>
                    </a:lnTo>
                    <a:lnTo>
                      <a:pt x="379" y="407"/>
                    </a:lnTo>
                    <a:lnTo>
                      <a:pt x="382" y="407"/>
                    </a:lnTo>
                    <a:lnTo>
                      <a:pt x="382" y="405"/>
                    </a:lnTo>
                    <a:lnTo>
                      <a:pt x="383" y="407"/>
                    </a:lnTo>
                    <a:lnTo>
                      <a:pt x="383" y="403"/>
                    </a:lnTo>
                    <a:lnTo>
                      <a:pt x="382" y="403"/>
                    </a:lnTo>
                    <a:lnTo>
                      <a:pt x="381" y="405"/>
                    </a:lnTo>
                    <a:lnTo>
                      <a:pt x="379" y="403"/>
                    </a:lnTo>
                    <a:lnTo>
                      <a:pt x="379" y="401"/>
                    </a:lnTo>
                    <a:lnTo>
                      <a:pt x="381" y="401"/>
                    </a:lnTo>
                    <a:lnTo>
                      <a:pt x="380" y="399"/>
                    </a:lnTo>
                    <a:lnTo>
                      <a:pt x="381" y="399"/>
                    </a:lnTo>
                    <a:lnTo>
                      <a:pt x="382" y="397"/>
                    </a:lnTo>
                    <a:lnTo>
                      <a:pt x="383" y="397"/>
                    </a:lnTo>
                    <a:lnTo>
                      <a:pt x="383" y="395"/>
                    </a:lnTo>
                    <a:lnTo>
                      <a:pt x="384" y="395"/>
                    </a:lnTo>
                    <a:lnTo>
                      <a:pt x="384" y="397"/>
                    </a:lnTo>
                    <a:lnTo>
                      <a:pt x="384" y="389"/>
                    </a:lnTo>
                    <a:lnTo>
                      <a:pt x="383" y="387"/>
                    </a:lnTo>
                    <a:lnTo>
                      <a:pt x="383" y="385"/>
                    </a:lnTo>
                    <a:lnTo>
                      <a:pt x="385" y="385"/>
                    </a:lnTo>
                    <a:lnTo>
                      <a:pt x="384" y="383"/>
                    </a:lnTo>
                    <a:lnTo>
                      <a:pt x="383" y="383"/>
                    </a:lnTo>
                    <a:lnTo>
                      <a:pt x="382" y="382"/>
                    </a:lnTo>
                    <a:lnTo>
                      <a:pt x="382" y="389"/>
                    </a:lnTo>
                    <a:lnTo>
                      <a:pt x="380" y="389"/>
                    </a:lnTo>
                    <a:lnTo>
                      <a:pt x="380" y="393"/>
                    </a:lnTo>
                    <a:lnTo>
                      <a:pt x="380" y="395"/>
                    </a:lnTo>
                    <a:lnTo>
                      <a:pt x="379" y="395"/>
                    </a:lnTo>
                    <a:lnTo>
                      <a:pt x="378" y="397"/>
                    </a:lnTo>
                    <a:lnTo>
                      <a:pt x="377" y="399"/>
                    </a:lnTo>
                    <a:lnTo>
                      <a:pt x="377" y="405"/>
                    </a:lnTo>
                    <a:lnTo>
                      <a:pt x="372" y="405"/>
                    </a:lnTo>
                    <a:lnTo>
                      <a:pt x="374" y="403"/>
                    </a:lnTo>
                    <a:lnTo>
                      <a:pt x="375" y="403"/>
                    </a:lnTo>
                    <a:lnTo>
                      <a:pt x="375" y="401"/>
                    </a:lnTo>
                    <a:lnTo>
                      <a:pt x="377" y="401"/>
                    </a:lnTo>
                    <a:lnTo>
                      <a:pt x="376" y="403"/>
                    </a:lnTo>
                    <a:lnTo>
                      <a:pt x="377" y="403"/>
                    </a:lnTo>
                    <a:lnTo>
                      <a:pt x="377" y="405"/>
                    </a:lnTo>
                    <a:lnTo>
                      <a:pt x="377" y="399"/>
                    </a:lnTo>
                    <a:lnTo>
                      <a:pt x="376" y="399"/>
                    </a:lnTo>
                    <a:lnTo>
                      <a:pt x="376" y="397"/>
                    </a:lnTo>
                    <a:lnTo>
                      <a:pt x="378" y="397"/>
                    </a:lnTo>
                    <a:lnTo>
                      <a:pt x="377" y="395"/>
                    </a:lnTo>
                    <a:lnTo>
                      <a:pt x="378" y="393"/>
                    </a:lnTo>
                    <a:lnTo>
                      <a:pt x="378" y="391"/>
                    </a:lnTo>
                    <a:lnTo>
                      <a:pt x="377" y="389"/>
                    </a:lnTo>
                    <a:lnTo>
                      <a:pt x="378" y="389"/>
                    </a:lnTo>
                    <a:lnTo>
                      <a:pt x="379" y="391"/>
                    </a:lnTo>
                    <a:lnTo>
                      <a:pt x="378" y="393"/>
                    </a:lnTo>
                    <a:lnTo>
                      <a:pt x="380" y="393"/>
                    </a:lnTo>
                    <a:lnTo>
                      <a:pt x="380" y="389"/>
                    </a:lnTo>
                    <a:lnTo>
                      <a:pt x="379" y="387"/>
                    </a:lnTo>
                    <a:lnTo>
                      <a:pt x="381" y="387"/>
                    </a:lnTo>
                    <a:lnTo>
                      <a:pt x="382" y="389"/>
                    </a:lnTo>
                    <a:lnTo>
                      <a:pt x="382" y="382"/>
                    </a:lnTo>
                    <a:lnTo>
                      <a:pt x="381" y="381"/>
                    </a:lnTo>
                    <a:lnTo>
                      <a:pt x="382" y="379"/>
                    </a:lnTo>
                    <a:lnTo>
                      <a:pt x="377" y="379"/>
                    </a:lnTo>
                    <a:lnTo>
                      <a:pt x="377" y="377"/>
                    </a:lnTo>
                    <a:lnTo>
                      <a:pt x="378" y="377"/>
                    </a:lnTo>
                    <a:lnTo>
                      <a:pt x="377" y="375"/>
                    </a:lnTo>
                    <a:lnTo>
                      <a:pt x="378" y="373"/>
                    </a:lnTo>
                    <a:lnTo>
                      <a:pt x="380" y="375"/>
                    </a:lnTo>
                    <a:lnTo>
                      <a:pt x="381" y="373"/>
                    </a:lnTo>
                    <a:lnTo>
                      <a:pt x="382" y="371"/>
                    </a:lnTo>
                    <a:lnTo>
                      <a:pt x="380" y="371"/>
                    </a:lnTo>
                    <a:lnTo>
                      <a:pt x="380" y="369"/>
                    </a:lnTo>
                    <a:lnTo>
                      <a:pt x="382" y="369"/>
                    </a:lnTo>
                    <a:lnTo>
                      <a:pt x="380" y="367"/>
                    </a:lnTo>
                    <a:lnTo>
                      <a:pt x="379" y="367"/>
                    </a:lnTo>
                    <a:lnTo>
                      <a:pt x="381" y="365"/>
                    </a:lnTo>
                    <a:lnTo>
                      <a:pt x="382" y="367"/>
                    </a:lnTo>
                    <a:lnTo>
                      <a:pt x="382" y="369"/>
                    </a:lnTo>
                    <a:lnTo>
                      <a:pt x="383" y="369"/>
                    </a:lnTo>
                    <a:lnTo>
                      <a:pt x="384" y="371"/>
                    </a:lnTo>
                    <a:lnTo>
                      <a:pt x="381" y="373"/>
                    </a:lnTo>
                    <a:lnTo>
                      <a:pt x="383" y="373"/>
                    </a:lnTo>
                    <a:lnTo>
                      <a:pt x="381" y="375"/>
                    </a:lnTo>
                    <a:lnTo>
                      <a:pt x="380" y="375"/>
                    </a:lnTo>
                    <a:lnTo>
                      <a:pt x="378" y="377"/>
                    </a:lnTo>
                    <a:lnTo>
                      <a:pt x="384" y="377"/>
                    </a:lnTo>
                    <a:lnTo>
                      <a:pt x="384" y="379"/>
                    </a:lnTo>
                    <a:lnTo>
                      <a:pt x="387" y="379"/>
                    </a:lnTo>
                    <a:lnTo>
                      <a:pt x="390" y="379"/>
                    </a:lnTo>
                    <a:lnTo>
                      <a:pt x="391" y="377"/>
                    </a:lnTo>
                    <a:lnTo>
                      <a:pt x="393" y="375"/>
                    </a:lnTo>
                    <a:lnTo>
                      <a:pt x="395" y="377"/>
                    </a:lnTo>
                    <a:lnTo>
                      <a:pt x="396" y="379"/>
                    </a:lnTo>
                    <a:lnTo>
                      <a:pt x="396" y="356"/>
                    </a:lnTo>
                    <a:lnTo>
                      <a:pt x="395" y="356"/>
                    </a:lnTo>
                    <a:lnTo>
                      <a:pt x="395" y="359"/>
                    </a:lnTo>
                    <a:lnTo>
                      <a:pt x="393" y="359"/>
                    </a:lnTo>
                    <a:lnTo>
                      <a:pt x="394" y="357"/>
                    </a:lnTo>
                    <a:lnTo>
                      <a:pt x="395" y="359"/>
                    </a:lnTo>
                    <a:lnTo>
                      <a:pt x="395" y="356"/>
                    </a:lnTo>
                    <a:lnTo>
                      <a:pt x="394" y="355"/>
                    </a:lnTo>
                    <a:lnTo>
                      <a:pt x="397" y="355"/>
                    </a:lnTo>
                    <a:lnTo>
                      <a:pt x="397" y="347"/>
                    </a:lnTo>
                    <a:lnTo>
                      <a:pt x="396" y="347"/>
                    </a:lnTo>
                    <a:lnTo>
                      <a:pt x="395" y="345"/>
                    </a:lnTo>
                    <a:lnTo>
                      <a:pt x="397" y="345"/>
                    </a:lnTo>
                    <a:lnTo>
                      <a:pt x="397" y="298"/>
                    </a:lnTo>
                    <a:lnTo>
                      <a:pt x="396" y="299"/>
                    </a:lnTo>
                    <a:lnTo>
                      <a:pt x="396" y="339"/>
                    </a:lnTo>
                    <a:lnTo>
                      <a:pt x="395" y="341"/>
                    </a:lnTo>
                    <a:lnTo>
                      <a:pt x="393" y="341"/>
                    </a:lnTo>
                    <a:lnTo>
                      <a:pt x="393" y="351"/>
                    </a:lnTo>
                    <a:lnTo>
                      <a:pt x="392" y="351"/>
                    </a:lnTo>
                    <a:lnTo>
                      <a:pt x="392" y="375"/>
                    </a:lnTo>
                    <a:lnTo>
                      <a:pt x="389" y="375"/>
                    </a:lnTo>
                    <a:lnTo>
                      <a:pt x="390" y="373"/>
                    </a:lnTo>
                    <a:lnTo>
                      <a:pt x="392" y="373"/>
                    </a:lnTo>
                    <a:lnTo>
                      <a:pt x="392" y="375"/>
                    </a:lnTo>
                    <a:lnTo>
                      <a:pt x="392" y="351"/>
                    </a:lnTo>
                    <a:lnTo>
                      <a:pt x="392" y="353"/>
                    </a:lnTo>
                    <a:lnTo>
                      <a:pt x="391" y="353"/>
                    </a:lnTo>
                    <a:lnTo>
                      <a:pt x="391" y="351"/>
                    </a:lnTo>
                    <a:lnTo>
                      <a:pt x="392" y="351"/>
                    </a:lnTo>
                    <a:lnTo>
                      <a:pt x="392" y="353"/>
                    </a:lnTo>
                    <a:lnTo>
                      <a:pt x="392" y="351"/>
                    </a:lnTo>
                    <a:lnTo>
                      <a:pt x="390" y="349"/>
                    </a:lnTo>
                    <a:lnTo>
                      <a:pt x="392" y="349"/>
                    </a:lnTo>
                    <a:lnTo>
                      <a:pt x="393" y="351"/>
                    </a:lnTo>
                    <a:lnTo>
                      <a:pt x="393" y="341"/>
                    </a:lnTo>
                    <a:lnTo>
                      <a:pt x="393" y="339"/>
                    </a:lnTo>
                    <a:lnTo>
                      <a:pt x="396" y="339"/>
                    </a:lnTo>
                    <a:lnTo>
                      <a:pt x="396" y="299"/>
                    </a:lnTo>
                    <a:lnTo>
                      <a:pt x="395" y="297"/>
                    </a:lnTo>
                    <a:lnTo>
                      <a:pt x="398" y="297"/>
                    </a:lnTo>
                    <a:lnTo>
                      <a:pt x="398" y="265"/>
                    </a:lnTo>
                    <a:lnTo>
                      <a:pt x="397" y="265"/>
                    </a:lnTo>
                    <a:lnTo>
                      <a:pt x="396" y="265"/>
                    </a:lnTo>
                    <a:lnTo>
                      <a:pt x="396" y="263"/>
                    </a:lnTo>
                    <a:lnTo>
                      <a:pt x="397" y="261"/>
                    </a:lnTo>
                    <a:lnTo>
                      <a:pt x="399" y="263"/>
                    </a:lnTo>
                    <a:lnTo>
                      <a:pt x="399" y="245"/>
                    </a:lnTo>
                    <a:lnTo>
                      <a:pt x="397" y="245"/>
                    </a:lnTo>
                    <a:lnTo>
                      <a:pt x="397" y="243"/>
                    </a:lnTo>
                    <a:lnTo>
                      <a:pt x="400" y="243"/>
                    </a:lnTo>
                    <a:lnTo>
                      <a:pt x="401" y="245"/>
                    </a:lnTo>
                    <a:lnTo>
                      <a:pt x="401" y="233"/>
                    </a:lnTo>
                    <a:lnTo>
                      <a:pt x="400" y="233"/>
                    </a:lnTo>
                    <a:lnTo>
                      <a:pt x="400" y="239"/>
                    </a:lnTo>
                    <a:lnTo>
                      <a:pt x="400" y="241"/>
                    </a:lnTo>
                    <a:lnTo>
                      <a:pt x="397" y="241"/>
                    </a:lnTo>
                    <a:lnTo>
                      <a:pt x="398" y="239"/>
                    </a:lnTo>
                    <a:lnTo>
                      <a:pt x="399" y="239"/>
                    </a:lnTo>
                    <a:lnTo>
                      <a:pt x="399" y="237"/>
                    </a:lnTo>
                    <a:lnTo>
                      <a:pt x="400" y="237"/>
                    </a:lnTo>
                    <a:lnTo>
                      <a:pt x="400" y="239"/>
                    </a:lnTo>
                    <a:lnTo>
                      <a:pt x="400" y="233"/>
                    </a:lnTo>
                    <a:lnTo>
                      <a:pt x="398" y="233"/>
                    </a:lnTo>
                    <a:lnTo>
                      <a:pt x="398" y="237"/>
                    </a:lnTo>
                    <a:lnTo>
                      <a:pt x="397" y="237"/>
                    </a:lnTo>
                    <a:lnTo>
                      <a:pt x="397" y="235"/>
                    </a:lnTo>
                    <a:lnTo>
                      <a:pt x="398" y="237"/>
                    </a:lnTo>
                    <a:lnTo>
                      <a:pt x="398" y="233"/>
                    </a:lnTo>
                    <a:lnTo>
                      <a:pt x="397" y="233"/>
                    </a:lnTo>
                    <a:lnTo>
                      <a:pt x="396" y="234"/>
                    </a:lnTo>
                    <a:lnTo>
                      <a:pt x="396" y="247"/>
                    </a:lnTo>
                    <a:lnTo>
                      <a:pt x="394" y="247"/>
                    </a:lnTo>
                    <a:lnTo>
                      <a:pt x="394" y="245"/>
                    </a:lnTo>
                    <a:lnTo>
                      <a:pt x="395" y="245"/>
                    </a:lnTo>
                    <a:lnTo>
                      <a:pt x="396" y="247"/>
                    </a:lnTo>
                    <a:lnTo>
                      <a:pt x="396" y="234"/>
                    </a:lnTo>
                    <a:lnTo>
                      <a:pt x="394" y="235"/>
                    </a:lnTo>
                    <a:lnTo>
                      <a:pt x="392" y="237"/>
                    </a:lnTo>
                    <a:lnTo>
                      <a:pt x="392" y="315"/>
                    </a:lnTo>
                    <a:lnTo>
                      <a:pt x="392" y="317"/>
                    </a:lnTo>
                    <a:lnTo>
                      <a:pt x="391" y="317"/>
                    </a:lnTo>
                    <a:lnTo>
                      <a:pt x="391" y="315"/>
                    </a:lnTo>
                    <a:lnTo>
                      <a:pt x="392" y="315"/>
                    </a:lnTo>
                    <a:lnTo>
                      <a:pt x="392" y="237"/>
                    </a:lnTo>
                    <a:lnTo>
                      <a:pt x="391" y="238"/>
                    </a:lnTo>
                    <a:lnTo>
                      <a:pt x="391" y="251"/>
                    </a:lnTo>
                    <a:lnTo>
                      <a:pt x="391" y="252"/>
                    </a:lnTo>
                    <a:lnTo>
                      <a:pt x="391" y="345"/>
                    </a:lnTo>
                    <a:lnTo>
                      <a:pt x="390" y="347"/>
                    </a:lnTo>
                    <a:lnTo>
                      <a:pt x="389" y="347"/>
                    </a:lnTo>
                    <a:lnTo>
                      <a:pt x="389" y="345"/>
                    </a:lnTo>
                    <a:lnTo>
                      <a:pt x="389" y="355"/>
                    </a:lnTo>
                    <a:lnTo>
                      <a:pt x="388" y="357"/>
                    </a:lnTo>
                    <a:lnTo>
                      <a:pt x="388" y="355"/>
                    </a:lnTo>
                    <a:lnTo>
                      <a:pt x="389" y="355"/>
                    </a:lnTo>
                    <a:lnTo>
                      <a:pt x="389" y="345"/>
                    </a:lnTo>
                    <a:lnTo>
                      <a:pt x="387" y="345"/>
                    </a:lnTo>
                    <a:lnTo>
                      <a:pt x="387" y="375"/>
                    </a:lnTo>
                    <a:lnTo>
                      <a:pt x="383" y="375"/>
                    </a:lnTo>
                    <a:lnTo>
                      <a:pt x="385" y="373"/>
                    </a:lnTo>
                    <a:lnTo>
                      <a:pt x="387" y="373"/>
                    </a:lnTo>
                    <a:lnTo>
                      <a:pt x="387" y="375"/>
                    </a:lnTo>
                    <a:lnTo>
                      <a:pt x="387" y="345"/>
                    </a:lnTo>
                    <a:lnTo>
                      <a:pt x="386" y="345"/>
                    </a:lnTo>
                    <a:lnTo>
                      <a:pt x="386" y="343"/>
                    </a:lnTo>
                    <a:lnTo>
                      <a:pt x="391" y="345"/>
                    </a:lnTo>
                    <a:lnTo>
                      <a:pt x="391" y="252"/>
                    </a:lnTo>
                    <a:lnTo>
                      <a:pt x="390" y="255"/>
                    </a:lnTo>
                    <a:lnTo>
                      <a:pt x="388" y="253"/>
                    </a:lnTo>
                    <a:lnTo>
                      <a:pt x="389" y="253"/>
                    </a:lnTo>
                    <a:lnTo>
                      <a:pt x="391" y="251"/>
                    </a:lnTo>
                    <a:lnTo>
                      <a:pt x="391" y="238"/>
                    </a:lnTo>
                    <a:lnTo>
                      <a:pt x="388" y="240"/>
                    </a:lnTo>
                    <a:lnTo>
                      <a:pt x="388" y="333"/>
                    </a:lnTo>
                    <a:lnTo>
                      <a:pt x="386" y="333"/>
                    </a:lnTo>
                    <a:lnTo>
                      <a:pt x="386" y="367"/>
                    </a:lnTo>
                    <a:lnTo>
                      <a:pt x="384" y="367"/>
                    </a:lnTo>
                    <a:lnTo>
                      <a:pt x="385" y="365"/>
                    </a:lnTo>
                    <a:lnTo>
                      <a:pt x="386" y="365"/>
                    </a:lnTo>
                    <a:lnTo>
                      <a:pt x="386" y="367"/>
                    </a:lnTo>
                    <a:lnTo>
                      <a:pt x="386" y="333"/>
                    </a:lnTo>
                    <a:lnTo>
                      <a:pt x="384" y="333"/>
                    </a:lnTo>
                    <a:lnTo>
                      <a:pt x="385" y="331"/>
                    </a:lnTo>
                    <a:lnTo>
                      <a:pt x="386" y="331"/>
                    </a:lnTo>
                    <a:lnTo>
                      <a:pt x="388" y="333"/>
                    </a:lnTo>
                    <a:lnTo>
                      <a:pt x="388" y="240"/>
                    </a:lnTo>
                    <a:lnTo>
                      <a:pt x="387" y="241"/>
                    </a:lnTo>
                    <a:lnTo>
                      <a:pt x="387" y="242"/>
                    </a:lnTo>
                    <a:lnTo>
                      <a:pt x="387" y="313"/>
                    </a:lnTo>
                    <a:lnTo>
                      <a:pt x="386" y="313"/>
                    </a:lnTo>
                    <a:lnTo>
                      <a:pt x="386" y="311"/>
                    </a:lnTo>
                    <a:lnTo>
                      <a:pt x="387" y="311"/>
                    </a:lnTo>
                    <a:lnTo>
                      <a:pt x="387" y="313"/>
                    </a:lnTo>
                    <a:lnTo>
                      <a:pt x="387" y="242"/>
                    </a:lnTo>
                    <a:lnTo>
                      <a:pt x="387" y="295"/>
                    </a:lnTo>
                    <a:lnTo>
                      <a:pt x="385" y="297"/>
                    </a:lnTo>
                    <a:lnTo>
                      <a:pt x="385" y="311"/>
                    </a:lnTo>
                    <a:lnTo>
                      <a:pt x="385" y="313"/>
                    </a:lnTo>
                    <a:lnTo>
                      <a:pt x="384" y="313"/>
                    </a:lnTo>
                    <a:lnTo>
                      <a:pt x="384" y="339"/>
                    </a:lnTo>
                    <a:lnTo>
                      <a:pt x="384" y="341"/>
                    </a:lnTo>
                    <a:lnTo>
                      <a:pt x="383" y="341"/>
                    </a:lnTo>
                    <a:lnTo>
                      <a:pt x="383" y="363"/>
                    </a:lnTo>
                    <a:lnTo>
                      <a:pt x="380" y="363"/>
                    </a:lnTo>
                    <a:lnTo>
                      <a:pt x="381" y="361"/>
                    </a:lnTo>
                    <a:lnTo>
                      <a:pt x="382" y="361"/>
                    </a:lnTo>
                    <a:lnTo>
                      <a:pt x="383" y="363"/>
                    </a:lnTo>
                    <a:lnTo>
                      <a:pt x="383" y="341"/>
                    </a:lnTo>
                    <a:lnTo>
                      <a:pt x="382" y="341"/>
                    </a:lnTo>
                    <a:lnTo>
                      <a:pt x="382" y="339"/>
                    </a:lnTo>
                    <a:lnTo>
                      <a:pt x="384" y="339"/>
                    </a:lnTo>
                    <a:lnTo>
                      <a:pt x="384" y="313"/>
                    </a:lnTo>
                    <a:lnTo>
                      <a:pt x="383" y="313"/>
                    </a:lnTo>
                    <a:lnTo>
                      <a:pt x="383" y="337"/>
                    </a:lnTo>
                    <a:lnTo>
                      <a:pt x="382" y="337"/>
                    </a:lnTo>
                    <a:lnTo>
                      <a:pt x="383" y="335"/>
                    </a:lnTo>
                    <a:lnTo>
                      <a:pt x="383" y="337"/>
                    </a:lnTo>
                    <a:lnTo>
                      <a:pt x="383" y="313"/>
                    </a:lnTo>
                    <a:lnTo>
                      <a:pt x="382" y="311"/>
                    </a:lnTo>
                    <a:lnTo>
                      <a:pt x="385" y="311"/>
                    </a:lnTo>
                    <a:lnTo>
                      <a:pt x="385" y="297"/>
                    </a:lnTo>
                    <a:lnTo>
                      <a:pt x="385" y="295"/>
                    </a:lnTo>
                    <a:lnTo>
                      <a:pt x="387" y="295"/>
                    </a:lnTo>
                    <a:lnTo>
                      <a:pt x="387" y="242"/>
                    </a:lnTo>
                    <a:lnTo>
                      <a:pt x="386" y="244"/>
                    </a:lnTo>
                    <a:lnTo>
                      <a:pt x="386" y="277"/>
                    </a:lnTo>
                    <a:lnTo>
                      <a:pt x="386" y="279"/>
                    </a:lnTo>
                    <a:lnTo>
                      <a:pt x="386" y="277"/>
                    </a:lnTo>
                    <a:lnTo>
                      <a:pt x="386" y="244"/>
                    </a:lnTo>
                    <a:lnTo>
                      <a:pt x="386" y="287"/>
                    </a:lnTo>
                    <a:lnTo>
                      <a:pt x="386" y="289"/>
                    </a:lnTo>
                    <a:lnTo>
                      <a:pt x="385" y="289"/>
                    </a:lnTo>
                    <a:lnTo>
                      <a:pt x="385" y="287"/>
                    </a:lnTo>
                    <a:lnTo>
                      <a:pt x="386" y="287"/>
                    </a:lnTo>
                    <a:lnTo>
                      <a:pt x="386" y="244"/>
                    </a:lnTo>
                    <a:lnTo>
                      <a:pt x="384" y="247"/>
                    </a:lnTo>
                    <a:lnTo>
                      <a:pt x="383" y="252"/>
                    </a:lnTo>
                    <a:lnTo>
                      <a:pt x="383" y="257"/>
                    </a:lnTo>
                    <a:lnTo>
                      <a:pt x="383" y="259"/>
                    </a:lnTo>
                    <a:lnTo>
                      <a:pt x="382" y="259"/>
                    </a:lnTo>
                    <a:lnTo>
                      <a:pt x="382" y="257"/>
                    </a:lnTo>
                    <a:lnTo>
                      <a:pt x="383" y="257"/>
                    </a:lnTo>
                    <a:lnTo>
                      <a:pt x="383" y="252"/>
                    </a:lnTo>
                    <a:lnTo>
                      <a:pt x="382" y="255"/>
                    </a:lnTo>
                    <a:lnTo>
                      <a:pt x="381" y="259"/>
                    </a:lnTo>
                    <a:lnTo>
                      <a:pt x="381" y="263"/>
                    </a:lnTo>
                    <a:lnTo>
                      <a:pt x="381" y="264"/>
                    </a:lnTo>
                    <a:lnTo>
                      <a:pt x="382" y="261"/>
                    </a:lnTo>
                    <a:lnTo>
                      <a:pt x="384" y="265"/>
                    </a:lnTo>
                    <a:lnTo>
                      <a:pt x="382" y="265"/>
                    </a:lnTo>
                    <a:lnTo>
                      <a:pt x="382" y="309"/>
                    </a:lnTo>
                    <a:lnTo>
                      <a:pt x="382" y="311"/>
                    </a:lnTo>
                    <a:lnTo>
                      <a:pt x="381" y="311"/>
                    </a:lnTo>
                    <a:lnTo>
                      <a:pt x="382" y="309"/>
                    </a:lnTo>
                    <a:lnTo>
                      <a:pt x="382" y="265"/>
                    </a:lnTo>
                    <a:lnTo>
                      <a:pt x="381" y="265"/>
                    </a:lnTo>
                    <a:lnTo>
                      <a:pt x="381" y="293"/>
                    </a:lnTo>
                    <a:lnTo>
                      <a:pt x="382" y="293"/>
                    </a:lnTo>
                    <a:lnTo>
                      <a:pt x="382" y="295"/>
                    </a:lnTo>
                    <a:lnTo>
                      <a:pt x="381" y="295"/>
                    </a:lnTo>
                    <a:lnTo>
                      <a:pt x="381" y="297"/>
                    </a:lnTo>
                    <a:lnTo>
                      <a:pt x="381" y="299"/>
                    </a:lnTo>
                    <a:lnTo>
                      <a:pt x="381" y="301"/>
                    </a:lnTo>
                    <a:lnTo>
                      <a:pt x="381" y="319"/>
                    </a:lnTo>
                    <a:lnTo>
                      <a:pt x="383" y="319"/>
                    </a:lnTo>
                    <a:lnTo>
                      <a:pt x="382" y="321"/>
                    </a:lnTo>
                    <a:lnTo>
                      <a:pt x="381" y="321"/>
                    </a:lnTo>
                    <a:lnTo>
                      <a:pt x="381" y="339"/>
                    </a:lnTo>
                    <a:lnTo>
                      <a:pt x="380" y="341"/>
                    </a:lnTo>
                    <a:lnTo>
                      <a:pt x="379" y="343"/>
                    </a:lnTo>
                    <a:lnTo>
                      <a:pt x="380" y="343"/>
                    </a:lnTo>
                    <a:lnTo>
                      <a:pt x="380" y="345"/>
                    </a:lnTo>
                    <a:lnTo>
                      <a:pt x="378" y="345"/>
                    </a:lnTo>
                    <a:lnTo>
                      <a:pt x="377" y="347"/>
                    </a:lnTo>
                    <a:lnTo>
                      <a:pt x="377" y="349"/>
                    </a:lnTo>
                    <a:lnTo>
                      <a:pt x="380" y="349"/>
                    </a:lnTo>
                    <a:lnTo>
                      <a:pt x="379" y="351"/>
                    </a:lnTo>
                    <a:lnTo>
                      <a:pt x="378" y="353"/>
                    </a:lnTo>
                    <a:lnTo>
                      <a:pt x="382" y="353"/>
                    </a:lnTo>
                    <a:lnTo>
                      <a:pt x="382" y="355"/>
                    </a:lnTo>
                    <a:lnTo>
                      <a:pt x="379" y="355"/>
                    </a:lnTo>
                    <a:lnTo>
                      <a:pt x="379" y="367"/>
                    </a:lnTo>
                    <a:lnTo>
                      <a:pt x="378" y="367"/>
                    </a:lnTo>
                    <a:lnTo>
                      <a:pt x="377" y="369"/>
                    </a:lnTo>
                    <a:lnTo>
                      <a:pt x="376" y="367"/>
                    </a:lnTo>
                    <a:lnTo>
                      <a:pt x="376" y="389"/>
                    </a:lnTo>
                    <a:lnTo>
                      <a:pt x="373" y="391"/>
                    </a:lnTo>
                    <a:lnTo>
                      <a:pt x="370" y="391"/>
                    </a:lnTo>
                    <a:lnTo>
                      <a:pt x="370" y="389"/>
                    </a:lnTo>
                    <a:lnTo>
                      <a:pt x="373" y="389"/>
                    </a:lnTo>
                    <a:lnTo>
                      <a:pt x="375" y="387"/>
                    </a:lnTo>
                    <a:lnTo>
                      <a:pt x="376" y="389"/>
                    </a:lnTo>
                    <a:lnTo>
                      <a:pt x="376" y="367"/>
                    </a:lnTo>
                    <a:lnTo>
                      <a:pt x="376" y="369"/>
                    </a:lnTo>
                    <a:lnTo>
                      <a:pt x="375" y="371"/>
                    </a:lnTo>
                    <a:lnTo>
                      <a:pt x="375" y="375"/>
                    </a:lnTo>
                    <a:lnTo>
                      <a:pt x="375" y="376"/>
                    </a:lnTo>
                    <a:lnTo>
                      <a:pt x="375" y="383"/>
                    </a:lnTo>
                    <a:lnTo>
                      <a:pt x="373" y="381"/>
                    </a:lnTo>
                    <a:lnTo>
                      <a:pt x="374" y="379"/>
                    </a:lnTo>
                    <a:lnTo>
                      <a:pt x="375" y="379"/>
                    </a:lnTo>
                    <a:lnTo>
                      <a:pt x="375" y="383"/>
                    </a:lnTo>
                    <a:lnTo>
                      <a:pt x="375" y="376"/>
                    </a:lnTo>
                    <a:lnTo>
                      <a:pt x="375" y="377"/>
                    </a:lnTo>
                    <a:lnTo>
                      <a:pt x="373" y="377"/>
                    </a:lnTo>
                    <a:lnTo>
                      <a:pt x="373" y="383"/>
                    </a:lnTo>
                    <a:lnTo>
                      <a:pt x="373" y="385"/>
                    </a:lnTo>
                    <a:lnTo>
                      <a:pt x="369" y="385"/>
                    </a:lnTo>
                    <a:lnTo>
                      <a:pt x="369" y="388"/>
                    </a:lnTo>
                    <a:lnTo>
                      <a:pt x="369" y="389"/>
                    </a:lnTo>
                    <a:lnTo>
                      <a:pt x="367" y="387"/>
                    </a:lnTo>
                    <a:lnTo>
                      <a:pt x="367" y="385"/>
                    </a:lnTo>
                    <a:lnTo>
                      <a:pt x="365" y="385"/>
                    </a:lnTo>
                    <a:lnTo>
                      <a:pt x="365" y="387"/>
                    </a:lnTo>
                    <a:lnTo>
                      <a:pt x="364" y="387"/>
                    </a:lnTo>
                    <a:lnTo>
                      <a:pt x="363" y="387"/>
                    </a:lnTo>
                    <a:lnTo>
                      <a:pt x="363" y="389"/>
                    </a:lnTo>
                    <a:lnTo>
                      <a:pt x="360" y="389"/>
                    </a:lnTo>
                    <a:lnTo>
                      <a:pt x="359" y="387"/>
                    </a:lnTo>
                    <a:lnTo>
                      <a:pt x="363" y="387"/>
                    </a:lnTo>
                    <a:lnTo>
                      <a:pt x="361" y="385"/>
                    </a:lnTo>
                    <a:lnTo>
                      <a:pt x="363" y="383"/>
                    </a:lnTo>
                    <a:lnTo>
                      <a:pt x="362" y="383"/>
                    </a:lnTo>
                    <a:lnTo>
                      <a:pt x="362" y="381"/>
                    </a:lnTo>
                    <a:lnTo>
                      <a:pt x="361" y="379"/>
                    </a:lnTo>
                    <a:lnTo>
                      <a:pt x="363" y="379"/>
                    </a:lnTo>
                    <a:lnTo>
                      <a:pt x="363" y="381"/>
                    </a:lnTo>
                    <a:lnTo>
                      <a:pt x="364" y="381"/>
                    </a:lnTo>
                    <a:lnTo>
                      <a:pt x="366" y="379"/>
                    </a:lnTo>
                    <a:lnTo>
                      <a:pt x="368" y="381"/>
                    </a:lnTo>
                    <a:lnTo>
                      <a:pt x="370" y="381"/>
                    </a:lnTo>
                    <a:lnTo>
                      <a:pt x="372" y="383"/>
                    </a:lnTo>
                    <a:lnTo>
                      <a:pt x="373" y="383"/>
                    </a:lnTo>
                    <a:lnTo>
                      <a:pt x="373" y="377"/>
                    </a:lnTo>
                    <a:lnTo>
                      <a:pt x="372" y="377"/>
                    </a:lnTo>
                    <a:lnTo>
                      <a:pt x="372" y="375"/>
                    </a:lnTo>
                    <a:lnTo>
                      <a:pt x="375" y="375"/>
                    </a:lnTo>
                    <a:lnTo>
                      <a:pt x="375" y="371"/>
                    </a:lnTo>
                    <a:lnTo>
                      <a:pt x="375" y="373"/>
                    </a:lnTo>
                    <a:lnTo>
                      <a:pt x="371" y="373"/>
                    </a:lnTo>
                    <a:lnTo>
                      <a:pt x="371" y="377"/>
                    </a:lnTo>
                    <a:lnTo>
                      <a:pt x="371" y="379"/>
                    </a:lnTo>
                    <a:lnTo>
                      <a:pt x="370" y="379"/>
                    </a:lnTo>
                    <a:lnTo>
                      <a:pt x="368" y="377"/>
                    </a:lnTo>
                    <a:lnTo>
                      <a:pt x="358" y="377"/>
                    </a:lnTo>
                    <a:lnTo>
                      <a:pt x="358" y="389"/>
                    </a:lnTo>
                    <a:lnTo>
                      <a:pt x="357" y="389"/>
                    </a:lnTo>
                    <a:lnTo>
                      <a:pt x="355" y="393"/>
                    </a:lnTo>
                    <a:lnTo>
                      <a:pt x="354" y="395"/>
                    </a:lnTo>
                    <a:lnTo>
                      <a:pt x="353" y="395"/>
                    </a:lnTo>
                    <a:lnTo>
                      <a:pt x="353" y="393"/>
                    </a:lnTo>
                    <a:lnTo>
                      <a:pt x="352" y="393"/>
                    </a:lnTo>
                    <a:lnTo>
                      <a:pt x="352" y="391"/>
                    </a:lnTo>
                    <a:lnTo>
                      <a:pt x="355" y="389"/>
                    </a:lnTo>
                    <a:lnTo>
                      <a:pt x="356" y="389"/>
                    </a:lnTo>
                    <a:lnTo>
                      <a:pt x="356" y="387"/>
                    </a:lnTo>
                    <a:lnTo>
                      <a:pt x="358" y="387"/>
                    </a:lnTo>
                    <a:lnTo>
                      <a:pt x="358" y="389"/>
                    </a:lnTo>
                    <a:lnTo>
                      <a:pt x="358" y="377"/>
                    </a:lnTo>
                    <a:lnTo>
                      <a:pt x="358" y="385"/>
                    </a:lnTo>
                    <a:lnTo>
                      <a:pt x="356" y="385"/>
                    </a:lnTo>
                    <a:lnTo>
                      <a:pt x="356" y="383"/>
                    </a:lnTo>
                    <a:lnTo>
                      <a:pt x="356" y="381"/>
                    </a:lnTo>
                    <a:lnTo>
                      <a:pt x="358" y="381"/>
                    </a:lnTo>
                    <a:lnTo>
                      <a:pt x="357" y="383"/>
                    </a:lnTo>
                    <a:lnTo>
                      <a:pt x="358" y="385"/>
                    </a:lnTo>
                    <a:lnTo>
                      <a:pt x="358" y="377"/>
                    </a:lnTo>
                    <a:lnTo>
                      <a:pt x="356" y="377"/>
                    </a:lnTo>
                    <a:lnTo>
                      <a:pt x="355" y="379"/>
                    </a:lnTo>
                    <a:lnTo>
                      <a:pt x="354" y="379"/>
                    </a:lnTo>
                    <a:lnTo>
                      <a:pt x="354" y="381"/>
                    </a:lnTo>
                    <a:lnTo>
                      <a:pt x="352" y="381"/>
                    </a:lnTo>
                    <a:lnTo>
                      <a:pt x="352" y="391"/>
                    </a:lnTo>
                    <a:lnTo>
                      <a:pt x="350" y="391"/>
                    </a:lnTo>
                    <a:lnTo>
                      <a:pt x="350" y="397"/>
                    </a:lnTo>
                    <a:lnTo>
                      <a:pt x="347" y="397"/>
                    </a:lnTo>
                    <a:lnTo>
                      <a:pt x="347" y="399"/>
                    </a:lnTo>
                    <a:lnTo>
                      <a:pt x="347" y="401"/>
                    </a:lnTo>
                    <a:lnTo>
                      <a:pt x="347" y="403"/>
                    </a:lnTo>
                    <a:lnTo>
                      <a:pt x="346" y="403"/>
                    </a:lnTo>
                    <a:lnTo>
                      <a:pt x="346" y="401"/>
                    </a:lnTo>
                    <a:lnTo>
                      <a:pt x="345" y="399"/>
                    </a:lnTo>
                    <a:lnTo>
                      <a:pt x="344" y="399"/>
                    </a:lnTo>
                    <a:lnTo>
                      <a:pt x="345" y="397"/>
                    </a:lnTo>
                    <a:lnTo>
                      <a:pt x="341" y="397"/>
                    </a:lnTo>
                    <a:lnTo>
                      <a:pt x="340" y="401"/>
                    </a:lnTo>
                    <a:lnTo>
                      <a:pt x="341" y="401"/>
                    </a:lnTo>
                    <a:lnTo>
                      <a:pt x="341" y="403"/>
                    </a:lnTo>
                    <a:lnTo>
                      <a:pt x="340" y="401"/>
                    </a:lnTo>
                    <a:lnTo>
                      <a:pt x="338" y="399"/>
                    </a:lnTo>
                    <a:lnTo>
                      <a:pt x="337" y="401"/>
                    </a:lnTo>
                    <a:lnTo>
                      <a:pt x="336" y="403"/>
                    </a:lnTo>
                    <a:lnTo>
                      <a:pt x="334" y="403"/>
                    </a:lnTo>
                    <a:lnTo>
                      <a:pt x="334" y="405"/>
                    </a:lnTo>
                    <a:lnTo>
                      <a:pt x="336" y="405"/>
                    </a:lnTo>
                    <a:lnTo>
                      <a:pt x="338" y="403"/>
                    </a:lnTo>
                    <a:lnTo>
                      <a:pt x="340" y="403"/>
                    </a:lnTo>
                    <a:lnTo>
                      <a:pt x="341" y="405"/>
                    </a:lnTo>
                    <a:lnTo>
                      <a:pt x="343" y="405"/>
                    </a:lnTo>
                    <a:lnTo>
                      <a:pt x="342" y="407"/>
                    </a:lnTo>
                    <a:lnTo>
                      <a:pt x="343" y="407"/>
                    </a:lnTo>
                    <a:lnTo>
                      <a:pt x="343" y="409"/>
                    </a:lnTo>
                    <a:lnTo>
                      <a:pt x="342" y="409"/>
                    </a:lnTo>
                    <a:lnTo>
                      <a:pt x="340" y="407"/>
                    </a:lnTo>
                    <a:lnTo>
                      <a:pt x="339" y="409"/>
                    </a:lnTo>
                    <a:lnTo>
                      <a:pt x="340" y="409"/>
                    </a:lnTo>
                    <a:lnTo>
                      <a:pt x="340" y="411"/>
                    </a:lnTo>
                    <a:lnTo>
                      <a:pt x="339" y="411"/>
                    </a:lnTo>
                    <a:lnTo>
                      <a:pt x="338" y="409"/>
                    </a:lnTo>
                    <a:lnTo>
                      <a:pt x="337" y="407"/>
                    </a:lnTo>
                    <a:lnTo>
                      <a:pt x="336" y="407"/>
                    </a:lnTo>
                    <a:lnTo>
                      <a:pt x="336" y="409"/>
                    </a:lnTo>
                    <a:lnTo>
                      <a:pt x="335" y="409"/>
                    </a:lnTo>
                    <a:lnTo>
                      <a:pt x="337" y="411"/>
                    </a:lnTo>
                    <a:lnTo>
                      <a:pt x="336" y="413"/>
                    </a:lnTo>
                    <a:lnTo>
                      <a:pt x="335" y="411"/>
                    </a:lnTo>
                    <a:lnTo>
                      <a:pt x="332" y="411"/>
                    </a:lnTo>
                    <a:lnTo>
                      <a:pt x="332" y="413"/>
                    </a:lnTo>
                    <a:lnTo>
                      <a:pt x="331" y="411"/>
                    </a:lnTo>
                    <a:lnTo>
                      <a:pt x="328" y="411"/>
                    </a:lnTo>
                    <a:lnTo>
                      <a:pt x="328" y="413"/>
                    </a:lnTo>
                    <a:lnTo>
                      <a:pt x="328" y="415"/>
                    </a:lnTo>
                    <a:lnTo>
                      <a:pt x="326" y="415"/>
                    </a:lnTo>
                    <a:lnTo>
                      <a:pt x="328" y="417"/>
                    </a:lnTo>
                    <a:lnTo>
                      <a:pt x="327" y="417"/>
                    </a:lnTo>
                    <a:lnTo>
                      <a:pt x="327" y="419"/>
                    </a:lnTo>
                    <a:lnTo>
                      <a:pt x="327" y="421"/>
                    </a:lnTo>
                    <a:lnTo>
                      <a:pt x="326" y="419"/>
                    </a:lnTo>
                    <a:lnTo>
                      <a:pt x="327" y="419"/>
                    </a:lnTo>
                    <a:lnTo>
                      <a:pt x="327" y="417"/>
                    </a:lnTo>
                    <a:lnTo>
                      <a:pt x="326" y="419"/>
                    </a:lnTo>
                    <a:lnTo>
                      <a:pt x="325" y="419"/>
                    </a:lnTo>
                    <a:lnTo>
                      <a:pt x="324" y="417"/>
                    </a:lnTo>
                    <a:lnTo>
                      <a:pt x="323" y="417"/>
                    </a:lnTo>
                    <a:lnTo>
                      <a:pt x="323" y="419"/>
                    </a:lnTo>
                    <a:lnTo>
                      <a:pt x="321" y="421"/>
                    </a:lnTo>
                    <a:lnTo>
                      <a:pt x="321" y="423"/>
                    </a:lnTo>
                    <a:lnTo>
                      <a:pt x="321" y="425"/>
                    </a:lnTo>
                    <a:lnTo>
                      <a:pt x="320" y="425"/>
                    </a:lnTo>
                    <a:lnTo>
                      <a:pt x="320" y="427"/>
                    </a:lnTo>
                    <a:lnTo>
                      <a:pt x="319" y="427"/>
                    </a:lnTo>
                    <a:lnTo>
                      <a:pt x="319" y="425"/>
                    </a:lnTo>
                    <a:lnTo>
                      <a:pt x="319" y="423"/>
                    </a:lnTo>
                    <a:lnTo>
                      <a:pt x="320" y="423"/>
                    </a:lnTo>
                    <a:lnTo>
                      <a:pt x="317" y="421"/>
                    </a:lnTo>
                    <a:lnTo>
                      <a:pt x="316" y="421"/>
                    </a:lnTo>
                    <a:lnTo>
                      <a:pt x="312" y="423"/>
                    </a:lnTo>
                    <a:lnTo>
                      <a:pt x="314" y="423"/>
                    </a:lnTo>
                    <a:lnTo>
                      <a:pt x="313" y="425"/>
                    </a:lnTo>
                    <a:lnTo>
                      <a:pt x="311" y="425"/>
                    </a:lnTo>
                    <a:lnTo>
                      <a:pt x="311" y="427"/>
                    </a:lnTo>
                    <a:lnTo>
                      <a:pt x="310" y="429"/>
                    </a:lnTo>
                    <a:lnTo>
                      <a:pt x="306" y="429"/>
                    </a:lnTo>
                    <a:lnTo>
                      <a:pt x="309" y="427"/>
                    </a:lnTo>
                    <a:lnTo>
                      <a:pt x="311" y="427"/>
                    </a:lnTo>
                    <a:lnTo>
                      <a:pt x="311" y="425"/>
                    </a:lnTo>
                    <a:lnTo>
                      <a:pt x="309" y="425"/>
                    </a:lnTo>
                    <a:lnTo>
                      <a:pt x="309" y="422"/>
                    </a:lnTo>
                    <a:lnTo>
                      <a:pt x="309" y="421"/>
                    </a:lnTo>
                    <a:lnTo>
                      <a:pt x="311" y="421"/>
                    </a:lnTo>
                    <a:lnTo>
                      <a:pt x="312" y="422"/>
                    </a:lnTo>
                    <a:lnTo>
                      <a:pt x="312" y="419"/>
                    </a:lnTo>
                    <a:lnTo>
                      <a:pt x="316" y="419"/>
                    </a:lnTo>
                    <a:lnTo>
                      <a:pt x="316" y="417"/>
                    </a:lnTo>
                    <a:lnTo>
                      <a:pt x="318" y="417"/>
                    </a:lnTo>
                    <a:lnTo>
                      <a:pt x="318" y="421"/>
                    </a:lnTo>
                    <a:lnTo>
                      <a:pt x="321" y="421"/>
                    </a:lnTo>
                    <a:lnTo>
                      <a:pt x="320" y="417"/>
                    </a:lnTo>
                    <a:lnTo>
                      <a:pt x="323" y="417"/>
                    </a:lnTo>
                    <a:lnTo>
                      <a:pt x="323" y="419"/>
                    </a:lnTo>
                    <a:lnTo>
                      <a:pt x="323" y="417"/>
                    </a:lnTo>
                    <a:lnTo>
                      <a:pt x="322" y="415"/>
                    </a:lnTo>
                    <a:lnTo>
                      <a:pt x="321" y="415"/>
                    </a:lnTo>
                    <a:lnTo>
                      <a:pt x="322" y="413"/>
                    </a:lnTo>
                    <a:lnTo>
                      <a:pt x="324" y="413"/>
                    </a:lnTo>
                    <a:lnTo>
                      <a:pt x="324" y="415"/>
                    </a:lnTo>
                    <a:lnTo>
                      <a:pt x="326" y="413"/>
                    </a:lnTo>
                    <a:lnTo>
                      <a:pt x="328" y="413"/>
                    </a:lnTo>
                    <a:lnTo>
                      <a:pt x="328" y="411"/>
                    </a:lnTo>
                    <a:lnTo>
                      <a:pt x="328" y="409"/>
                    </a:lnTo>
                    <a:lnTo>
                      <a:pt x="331" y="409"/>
                    </a:lnTo>
                    <a:lnTo>
                      <a:pt x="332" y="411"/>
                    </a:lnTo>
                    <a:lnTo>
                      <a:pt x="333" y="409"/>
                    </a:lnTo>
                    <a:lnTo>
                      <a:pt x="333" y="407"/>
                    </a:lnTo>
                    <a:lnTo>
                      <a:pt x="330" y="407"/>
                    </a:lnTo>
                    <a:lnTo>
                      <a:pt x="330" y="405"/>
                    </a:lnTo>
                    <a:lnTo>
                      <a:pt x="330" y="403"/>
                    </a:lnTo>
                    <a:lnTo>
                      <a:pt x="332" y="401"/>
                    </a:lnTo>
                    <a:lnTo>
                      <a:pt x="330" y="401"/>
                    </a:lnTo>
                    <a:lnTo>
                      <a:pt x="330" y="407"/>
                    </a:lnTo>
                    <a:lnTo>
                      <a:pt x="327" y="407"/>
                    </a:lnTo>
                    <a:lnTo>
                      <a:pt x="328" y="405"/>
                    </a:lnTo>
                    <a:lnTo>
                      <a:pt x="329" y="405"/>
                    </a:lnTo>
                    <a:lnTo>
                      <a:pt x="330" y="407"/>
                    </a:lnTo>
                    <a:lnTo>
                      <a:pt x="330" y="401"/>
                    </a:lnTo>
                    <a:lnTo>
                      <a:pt x="329" y="401"/>
                    </a:lnTo>
                    <a:lnTo>
                      <a:pt x="329" y="399"/>
                    </a:lnTo>
                    <a:lnTo>
                      <a:pt x="330" y="397"/>
                    </a:lnTo>
                    <a:lnTo>
                      <a:pt x="327" y="399"/>
                    </a:lnTo>
                    <a:lnTo>
                      <a:pt x="328" y="399"/>
                    </a:lnTo>
                    <a:lnTo>
                      <a:pt x="325" y="401"/>
                    </a:lnTo>
                    <a:lnTo>
                      <a:pt x="329" y="401"/>
                    </a:lnTo>
                    <a:lnTo>
                      <a:pt x="328" y="403"/>
                    </a:lnTo>
                    <a:lnTo>
                      <a:pt x="326" y="403"/>
                    </a:lnTo>
                    <a:lnTo>
                      <a:pt x="326" y="405"/>
                    </a:lnTo>
                    <a:lnTo>
                      <a:pt x="325" y="407"/>
                    </a:lnTo>
                    <a:lnTo>
                      <a:pt x="324" y="407"/>
                    </a:lnTo>
                    <a:lnTo>
                      <a:pt x="324" y="409"/>
                    </a:lnTo>
                    <a:lnTo>
                      <a:pt x="322" y="411"/>
                    </a:lnTo>
                    <a:lnTo>
                      <a:pt x="320" y="410"/>
                    </a:lnTo>
                    <a:lnTo>
                      <a:pt x="320" y="411"/>
                    </a:lnTo>
                    <a:lnTo>
                      <a:pt x="320" y="413"/>
                    </a:lnTo>
                    <a:lnTo>
                      <a:pt x="319" y="413"/>
                    </a:lnTo>
                    <a:lnTo>
                      <a:pt x="318" y="411"/>
                    </a:lnTo>
                    <a:lnTo>
                      <a:pt x="317" y="413"/>
                    </a:lnTo>
                    <a:lnTo>
                      <a:pt x="318" y="413"/>
                    </a:lnTo>
                    <a:lnTo>
                      <a:pt x="318" y="415"/>
                    </a:lnTo>
                    <a:lnTo>
                      <a:pt x="316" y="415"/>
                    </a:lnTo>
                    <a:lnTo>
                      <a:pt x="316" y="413"/>
                    </a:lnTo>
                    <a:lnTo>
                      <a:pt x="317" y="413"/>
                    </a:lnTo>
                    <a:lnTo>
                      <a:pt x="317" y="411"/>
                    </a:lnTo>
                    <a:lnTo>
                      <a:pt x="318" y="411"/>
                    </a:lnTo>
                    <a:lnTo>
                      <a:pt x="320" y="411"/>
                    </a:lnTo>
                    <a:lnTo>
                      <a:pt x="320" y="410"/>
                    </a:lnTo>
                    <a:lnTo>
                      <a:pt x="319" y="409"/>
                    </a:lnTo>
                    <a:lnTo>
                      <a:pt x="320" y="407"/>
                    </a:lnTo>
                    <a:lnTo>
                      <a:pt x="322" y="409"/>
                    </a:lnTo>
                    <a:lnTo>
                      <a:pt x="324" y="409"/>
                    </a:lnTo>
                    <a:lnTo>
                      <a:pt x="324" y="407"/>
                    </a:lnTo>
                    <a:lnTo>
                      <a:pt x="322" y="407"/>
                    </a:lnTo>
                    <a:lnTo>
                      <a:pt x="322" y="405"/>
                    </a:lnTo>
                    <a:lnTo>
                      <a:pt x="323" y="403"/>
                    </a:lnTo>
                    <a:lnTo>
                      <a:pt x="323" y="405"/>
                    </a:lnTo>
                    <a:lnTo>
                      <a:pt x="325" y="403"/>
                    </a:lnTo>
                    <a:lnTo>
                      <a:pt x="324" y="403"/>
                    </a:lnTo>
                    <a:lnTo>
                      <a:pt x="324" y="401"/>
                    </a:lnTo>
                    <a:lnTo>
                      <a:pt x="325" y="401"/>
                    </a:lnTo>
                    <a:lnTo>
                      <a:pt x="325" y="399"/>
                    </a:lnTo>
                    <a:lnTo>
                      <a:pt x="322" y="399"/>
                    </a:lnTo>
                    <a:lnTo>
                      <a:pt x="322" y="401"/>
                    </a:lnTo>
                    <a:lnTo>
                      <a:pt x="322" y="403"/>
                    </a:lnTo>
                    <a:lnTo>
                      <a:pt x="320" y="403"/>
                    </a:lnTo>
                    <a:lnTo>
                      <a:pt x="320" y="401"/>
                    </a:lnTo>
                    <a:lnTo>
                      <a:pt x="320" y="399"/>
                    </a:lnTo>
                    <a:lnTo>
                      <a:pt x="320" y="405"/>
                    </a:lnTo>
                    <a:lnTo>
                      <a:pt x="319" y="407"/>
                    </a:lnTo>
                    <a:lnTo>
                      <a:pt x="318" y="407"/>
                    </a:lnTo>
                    <a:lnTo>
                      <a:pt x="319" y="405"/>
                    </a:lnTo>
                    <a:lnTo>
                      <a:pt x="320" y="405"/>
                    </a:lnTo>
                    <a:lnTo>
                      <a:pt x="320" y="399"/>
                    </a:lnTo>
                    <a:lnTo>
                      <a:pt x="318" y="399"/>
                    </a:lnTo>
                    <a:lnTo>
                      <a:pt x="317" y="397"/>
                    </a:lnTo>
                    <a:lnTo>
                      <a:pt x="320" y="397"/>
                    </a:lnTo>
                    <a:lnTo>
                      <a:pt x="320" y="399"/>
                    </a:lnTo>
                    <a:lnTo>
                      <a:pt x="322" y="399"/>
                    </a:lnTo>
                    <a:lnTo>
                      <a:pt x="322" y="401"/>
                    </a:lnTo>
                    <a:lnTo>
                      <a:pt x="322" y="399"/>
                    </a:lnTo>
                    <a:lnTo>
                      <a:pt x="323" y="397"/>
                    </a:lnTo>
                    <a:lnTo>
                      <a:pt x="324" y="395"/>
                    </a:lnTo>
                    <a:lnTo>
                      <a:pt x="325" y="395"/>
                    </a:lnTo>
                    <a:lnTo>
                      <a:pt x="324" y="393"/>
                    </a:lnTo>
                    <a:lnTo>
                      <a:pt x="326" y="393"/>
                    </a:lnTo>
                    <a:lnTo>
                      <a:pt x="326" y="391"/>
                    </a:lnTo>
                    <a:lnTo>
                      <a:pt x="327" y="391"/>
                    </a:lnTo>
                    <a:lnTo>
                      <a:pt x="326" y="389"/>
                    </a:lnTo>
                    <a:lnTo>
                      <a:pt x="329" y="389"/>
                    </a:lnTo>
                    <a:lnTo>
                      <a:pt x="328" y="387"/>
                    </a:lnTo>
                    <a:lnTo>
                      <a:pt x="326" y="387"/>
                    </a:lnTo>
                    <a:lnTo>
                      <a:pt x="324" y="386"/>
                    </a:lnTo>
                    <a:lnTo>
                      <a:pt x="324" y="389"/>
                    </a:lnTo>
                    <a:lnTo>
                      <a:pt x="323" y="391"/>
                    </a:lnTo>
                    <a:lnTo>
                      <a:pt x="323" y="393"/>
                    </a:lnTo>
                    <a:lnTo>
                      <a:pt x="322" y="393"/>
                    </a:lnTo>
                    <a:lnTo>
                      <a:pt x="323" y="395"/>
                    </a:lnTo>
                    <a:lnTo>
                      <a:pt x="320" y="395"/>
                    </a:lnTo>
                    <a:lnTo>
                      <a:pt x="320" y="393"/>
                    </a:lnTo>
                    <a:lnTo>
                      <a:pt x="320" y="391"/>
                    </a:lnTo>
                    <a:lnTo>
                      <a:pt x="320" y="389"/>
                    </a:lnTo>
                    <a:lnTo>
                      <a:pt x="322" y="389"/>
                    </a:lnTo>
                    <a:lnTo>
                      <a:pt x="321" y="387"/>
                    </a:lnTo>
                    <a:lnTo>
                      <a:pt x="323" y="387"/>
                    </a:lnTo>
                    <a:lnTo>
                      <a:pt x="323" y="389"/>
                    </a:lnTo>
                    <a:lnTo>
                      <a:pt x="324" y="389"/>
                    </a:lnTo>
                    <a:lnTo>
                      <a:pt x="324" y="386"/>
                    </a:lnTo>
                    <a:lnTo>
                      <a:pt x="324" y="385"/>
                    </a:lnTo>
                    <a:lnTo>
                      <a:pt x="324" y="383"/>
                    </a:lnTo>
                    <a:lnTo>
                      <a:pt x="323" y="383"/>
                    </a:lnTo>
                    <a:lnTo>
                      <a:pt x="323" y="381"/>
                    </a:lnTo>
                    <a:lnTo>
                      <a:pt x="325" y="381"/>
                    </a:lnTo>
                    <a:lnTo>
                      <a:pt x="325" y="380"/>
                    </a:lnTo>
                    <a:lnTo>
                      <a:pt x="326" y="381"/>
                    </a:lnTo>
                    <a:lnTo>
                      <a:pt x="327" y="379"/>
                    </a:lnTo>
                    <a:lnTo>
                      <a:pt x="327" y="377"/>
                    </a:lnTo>
                    <a:lnTo>
                      <a:pt x="325" y="377"/>
                    </a:lnTo>
                    <a:lnTo>
                      <a:pt x="324" y="379"/>
                    </a:lnTo>
                    <a:lnTo>
                      <a:pt x="323" y="379"/>
                    </a:lnTo>
                    <a:lnTo>
                      <a:pt x="323" y="377"/>
                    </a:lnTo>
                    <a:lnTo>
                      <a:pt x="324" y="375"/>
                    </a:lnTo>
                    <a:lnTo>
                      <a:pt x="328" y="375"/>
                    </a:lnTo>
                    <a:lnTo>
                      <a:pt x="328" y="377"/>
                    </a:lnTo>
                    <a:lnTo>
                      <a:pt x="327" y="377"/>
                    </a:lnTo>
                    <a:lnTo>
                      <a:pt x="329" y="379"/>
                    </a:lnTo>
                    <a:lnTo>
                      <a:pt x="330" y="381"/>
                    </a:lnTo>
                    <a:lnTo>
                      <a:pt x="328" y="383"/>
                    </a:lnTo>
                    <a:lnTo>
                      <a:pt x="326" y="381"/>
                    </a:lnTo>
                    <a:lnTo>
                      <a:pt x="325" y="383"/>
                    </a:lnTo>
                    <a:lnTo>
                      <a:pt x="326" y="385"/>
                    </a:lnTo>
                    <a:lnTo>
                      <a:pt x="328" y="385"/>
                    </a:lnTo>
                    <a:lnTo>
                      <a:pt x="328" y="387"/>
                    </a:lnTo>
                    <a:lnTo>
                      <a:pt x="330" y="387"/>
                    </a:lnTo>
                    <a:lnTo>
                      <a:pt x="330" y="389"/>
                    </a:lnTo>
                    <a:lnTo>
                      <a:pt x="332" y="389"/>
                    </a:lnTo>
                    <a:lnTo>
                      <a:pt x="328" y="393"/>
                    </a:lnTo>
                    <a:lnTo>
                      <a:pt x="329" y="393"/>
                    </a:lnTo>
                    <a:lnTo>
                      <a:pt x="329" y="395"/>
                    </a:lnTo>
                    <a:lnTo>
                      <a:pt x="327" y="395"/>
                    </a:lnTo>
                    <a:lnTo>
                      <a:pt x="329" y="397"/>
                    </a:lnTo>
                    <a:lnTo>
                      <a:pt x="330" y="397"/>
                    </a:lnTo>
                    <a:lnTo>
                      <a:pt x="332" y="397"/>
                    </a:lnTo>
                    <a:lnTo>
                      <a:pt x="329" y="399"/>
                    </a:lnTo>
                    <a:lnTo>
                      <a:pt x="336" y="399"/>
                    </a:lnTo>
                    <a:lnTo>
                      <a:pt x="337" y="397"/>
                    </a:lnTo>
                    <a:lnTo>
                      <a:pt x="336" y="395"/>
                    </a:lnTo>
                    <a:lnTo>
                      <a:pt x="340" y="393"/>
                    </a:lnTo>
                    <a:lnTo>
                      <a:pt x="337" y="391"/>
                    </a:lnTo>
                    <a:lnTo>
                      <a:pt x="338" y="389"/>
                    </a:lnTo>
                    <a:lnTo>
                      <a:pt x="336" y="389"/>
                    </a:lnTo>
                    <a:lnTo>
                      <a:pt x="336" y="393"/>
                    </a:lnTo>
                    <a:lnTo>
                      <a:pt x="334" y="393"/>
                    </a:lnTo>
                    <a:lnTo>
                      <a:pt x="335" y="391"/>
                    </a:lnTo>
                    <a:lnTo>
                      <a:pt x="336" y="393"/>
                    </a:lnTo>
                    <a:lnTo>
                      <a:pt x="336" y="389"/>
                    </a:lnTo>
                    <a:lnTo>
                      <a:pt x="335" y="389"/>
                    </a:lnTo>
                    <a:lnTo>
                      <a:pt x="337" y="387"/>
                    </a:lnTo>
                    <a:lnTo>
                      <a:pt x="340" y="387"/>
                    </a:lnTo>
                    <a:lnTo>
                      <a:pt x="339" y="389"/>
                    </a:lnTo>
                    <a:lnTo>
                      <a:pt x="340" y="389"/>
                    </a:lnTo>
                    <a:lnTo>
                      <a:pt x="340" y="391"/>
                    </a:lnTo>
                    <a:lnTo>
                      <a:pt x="340" y="389"/>
                    </a:lnTo>
                    <a:lnTo>
                      <a:pt x="343" y="389"/>
                    </a:lnTo>
                    <a:lnTo>
                      <a:pt x="342" y="387"/>
                    </a:lnTo>
                    <a:lnTo>
                      <a:pt x="343" y="385"/>
                    </a:lnTo>
                    <a:lnTo>
                      <a:pt x="343" y="383"/>
                    </a:lnTo>
                    <a:lnTo>
                      <a:pt x="340" y="383"/>
                    </a:lnTo>
                    <a:lnTo>
                      <a:pt x="339" y="379"/>
                    </a:lnTo>
                    <a:lnTo>
                      <a:pt x="339" y="377"/>
                    </a:lnTo>
                    <a:lnTo>
                      <a:pt x="338" y="377"/>
                    </a:lnTo>
                    <a:lnTo>
                      <a:pt x="338" y="383"/>
                    </a:lnTo>
                    <a:lnTo>
                      <a:pt x="337" y="385"/>
                    </a:lnTo>
                    <a:lnTo>
                      <a:pt x="336" y="385"/>
                    </a:lnTo>
                    <a:lnTo>
                      <a:pt x="335" y="383"/>
                    </a:lnTo>
                    <a:lnTo>
                      <a:pt x="335" y="385"/>
                    </a:lnTo>
                    <a:lnTo>
                      <a:pt x="333" y="383"/>
                    </a:lnTo>
                    <a:lnTo>
                      <a:pt x="332" y="385"/>
                    </a:lnTo>
                    <a:lnTo>
                      <a:pt x="332" y="387"/>
                    </a:lnTo>
                    <a:lnTo>
                      <a:pt x="333" y="385"/>
                    </a:lnTo>
                    <a:lnTo>
                      <a:pt x="334" y="387"/>
                    </a:lnTo>
                    <a:lnTo>
                      <a:pt x="334" y="395"/>
                    </a:lnTo>
                    <a:lnTo>
                      <a:pt x="333" y="397"/>
                    </a:lnTo>
                    <a:lnTo>
                      <a:pt x="333" y="395"/>
                    </a:lnTo>
                    <a:lnTo>
                      <a:pt x="334" y="395"/>
                    </a:lnTo>
                    <a:lnTo>
                      <a:pt x="334" y="387"/>
                    </a:lnTo>
                    <a:lnTo>
                      <a:pt x="332" y="389"/>
                    </a:lnTo>
                    <a:lnTo>
                      <a:pt x="331" y="387"/>
                    </a:lnTo>
                    <a:lnTo>
                      <a:pt x="330" y="385"/>
                    </a:lnTo>
                    <a:lnTo>
                      <a:pt x="330" y="383"/>
                    </a:lnTo>
                    <a:lnTo>
                      <a:pt x="331" y="381"/>
                    </a:lnTo>
                    <a:lnTo>
                      <a:pt x="332" y="379"/>
                    </a:lnTo>
                    <a:lnTo>
                      <a:pt x="331" y="379"/>
                    </a:lnTo>
                    <a:lnTo>
                      <a:pt x="332" y="375"/>
                    </a:lnTo>
                    <a:lnTo>
                      <a:pt x="330" y="377"/>
                    </a:lnTo>
                    <a:lnTo>
                      <a:pt x="329" y="375"/>
                    </a:lnTo>
                    <a:lnTo>
                      <a:pt x="332" y="375"/>
                    </a:lnTo>
                    <a:lnTo>
                      <a:pt x="334" y="373"/>
                    </a:lnTo>
                    <a:lnTo>
                      <a:pt x="335" y="375"/>
                    </a:lnTo>
                    <a:lnTo>
                      <a:pt x="336" y="375"/>
                    </a:lnTo>
                    <a:lnTo>
                      <a:pt x="336" y="377"/>
                    </a:lnTo>
                    <a:lnTo>
                      <a:pt x="334" y="377"/>
                    </a:lnTo>
                    <a:lnTo>
                      <a:pt x="334" y="379"/>
                    </a:lnTo>
                    <a:lnTo>
                      <a:pt x="333" y="381"/>
                    </a:lnTo>
                    <a:lnTo>
                      <a:pt x="335" y="381"/>
                    </a:lnTo>
                    <a:lnTo>
                      <a:pt x="336" y="383"/>
                    </a:lnTo>
                    <a:lnTo>
                      <a:pt x="338" y="383"/>
                    </a:lnTo>
                    <a:lnTo>
                      <a:pt x="338" y="377"/>
                    </a:lnTo>
                    <a:lnTo>
                      <a:pt x="338" y="375"/>
                    </a:lnTo>
                    <a:lnTo>
                      <a:pt x="342" y="375"/>
                    </a:lnTo>
                    <a:lnTo>
                      <a:pt x="343" y="373"/>
                    </a:lnTo>
                    <a:lnTo>
                      <a:pt x="344" y="375"/>
                    </a:lnTo>
                    <a:lnTo>
                      <a:pt x="342" y="375"/>
                    </a:lnTo>
                    <a:lnTo>
                      <a:pt x="340" y="377"/>
                    </a:lnTo>
                    <a:lnTo>
                      <a:pt x="339" y="379"/>
                    </a:lnTo>
                    <a:lnTo>
                      <a:pt x="342" y="379"/>
                    </a:lnTo>
                    <a:lnTo>
                      <a:pt x="343" y="381"/>
                    </a:lnTo>
                    <a:lnTo>
                      <a:pt x="344" y="381"/>
                    </a:lnTo>
                    <a:lnTo>
                      <a:pt x="344" y="379"/>
                    </a:lnTo>
                    <a:lnTo>
                      <a:pt x="346" y="379"/>
                    </a:lnTo>
                    <a:lnTo>
                      <a:pt x="347" y="381"/>
                    </a:lnTo>
                    <a:lnTo>
                      <a:pt x="344" y="381"/>
                    </a:lnTo>
                    <a:lnTo>
                      <a:pt x="344" y="383"/>
                    </a:lnTo>
                    <a:lnTo>
                      <a:pt x="346" y="383"/>
                    </a:lnTo>
                    <a:lnTo>
                      <a:pt x="347" y="385"/>
                    </a:lnTo>
                    <a:lnTo>
                      <a:pt x="346" y="385"/>
                    </a:lnTo>
                    <a:lnTo>
                      <a:pt x="346" y="387"/>
                    </a:lnTo>
                    <a:lnTo>
                      <a:pt x="348" y="387"/>
                    </a:lnTo>
                    <a:lnTo>
                      <a:pt x="347" y="389"/>
                    </a:lnTo>
                    <a:lnTo>
                      <a:pt x="348" y="391"/>
                    </a:lnTo>
                    <a:lnTo>
                      <a:pt x="347" y="393"/>
                    </a:lnTo>
                    <a:lnTo>
                      <a:pt x="348" y="393"/>
                    </a:lnTo>
                    <a:lnTo>
                      <a:pt x="349" y="395"/>
                    </a:lnTo>
                    <a:lnTo>
                      <a:pt x="350" y="395"/>
                    </a:lnTo>
                    <a:lnTo>
                      <a:pt x="350" y="397"/>
                    </a:lnTo>
                    <a:lnTo>
                      <a:pt x="350" y="391"/>
                    </a:lnTo>
                    <a:lnTo>
                      <a:pt x="349" y="391"/>
                    </a:lnTo>
                    <a:lnTo>
                      <a:pt x="350" y="389"/>
                    </a:lnTo>
                    <a:lnTo>
                      <a:pt x="352" y="391"/>
                    </a:lnTo>
                    <a:lnTo>
                      <a:pt x="352" y="381"/>
                    </a:lnTo>
                    <a:lnTo>
                      <a:pt x="352" y="380"/>
                    </a:lnTo>
                    <a:lnTo>
                      <a:pt x="352" y="377"/>
                    </a:lnTo>
                    <a:lnTo>
                      <a:pt x="351" y="377"/>
                    </a:lnTo>
                    <a:lnTo>
                      <a:pt x="352" y="375"/>
                    </a:lnTo>
                    <a:lnTo>
                      <a:pt x="351" y="375"/>
                    </a:lnTo>
                    <a:lnTo>
                      <a:pt x="354" y="373"/>
                    </a:lnTo>
                    <a:lnTo>
                      <a:pt x="355" y="375"/>
                    </a:lnTo>
                    <a:lnTo>
                      <a:pt x="359" y="375"/>
                    </a:lnTo>
                    <a:lnTo>
                      <a:pt x="359" y="373"/>
                    </a:lnTo>
                    <a:lnTo>
                      <a:pt x="359" y="375"/>
                    </a:lnTo>
                    <a:lnTo>
                      <a:pt x="366" y="375"/>
                    </a:lnTo>
                    <a:lnTo>
                      <a:pt x="364" y="373"/>
                    </a:lnTo>
                    <a:lnTo>
                      <a:pt x="361" y="373"/>
                    </a:lnTo>
                    <a:lnTo>
                      <a:pt x="361" y="371"/>
                    </a:lnTo>
                    <a:lnTo>
                      <a:pt x="368" y="371"/>
                    </a:lnTo>
                    <a:lnTo>
                      <a:pt x="367" y="373"/>
                    </a:lnTo>
                    <a:lnTo>
                      <a:pt x="368" y="375"/>
                    </a:lnTo>
                    <a:lnTo>
                      <a:pt x="369" y="375"/>
                    </a:lnTo>
                    <a:lnTo>
                      <a:pt x="370" y="377"/>
                    </a:lnTo>
                    <a:lnTo>
                      <a:pt x="371" y="377"/>
                    </a:lnTo>
                    <a:lnTo>
                      <a:pt x="371" y="373"/>
                    </a:lnTo>
                    <a:lnTo>
                      <a:pt x="370" y="371"/>
                    </a:lnTo>
                    <a:lnTo>
                      <a:pt x="371" y="371"/>
                    </a:lnTo>
                    <a:lnTo>
                      <a:pt x="372" y="369"/>
                    </a:lnTo>
                    <a:lnTo>
                      <a:pt x="376" y="369"/>
                    </a:lnTo>
                    <a:lnTo>
                      <a:pt x="376" y="367"/>
                    </a:lnTo>
                    <a:lnTo>
                      <a:pt x="370" y="367"/>
                    </a:lnTo>
                    <a:lnTo>
                      <a:pt x="371" y="365"/>
                    </a:lnTo>
                    <a:lnTo>
                      <a:pt x="374" y="365"/>
                    </a:lnTo>
                    <a:lnTo>
                      <a:pt x="379" y="367"/>
                    </a:lnTo>
                    <a:lnTo>
                      <a:pt x="379" y="355"/>
                    </a:lnTo>
                    <a:lnTo>
                      <a:pt x="376" y="355"/>
                    </a:lnTo>
                    <a:lnTo>
                      <a:pt x="376" y="353"/>
                    </a:lnTo>
                    <a:lnTo>
                      <a:pt x="375" y="351"/>
                    </a:lnTo>
                    <a:lnTo>
                      <a:pt x="376" y="351"/>
                    </a:lnTo>
                    <a:lnTo>
                      <a:pt x="377" y="349"/>
                    </a:lnTo>
                    <a:lnTo>
                      <a:pt x="376" y="349"/>
                    </a:lnTo>
                    <a:lnTo>
                      <a:pt x="377" y="347"/>
                    </a:lnTo>
                    <a:lnTo>
                      <a:pt x="376" y="349"/>
                    </a:lnTo>
                    <a:lnTo>
                      <a:pt x="375" y="349"/>
                    </a:lnTo>
                    <a:lnTo>
                      <a:pt x="375" y="361"/>
                    </a:lnTo>
                    <a:lnTo>
                      <a:pt x="375" y="363"/>
                    </a:lnTo>
                    <a:lnTo>
                      <a:pt x="371" y="363"/>
                    </a:lnTo>
                    <a:lnTo>
                      <a:pt x="372" y="361"/>
                    </a:lnTo>
                    <a:lnTo>
                      <a:pt x="375" y="361"/>
                    </a:lnTo>
                    <a:lnTo>
                      <a:pt x="375" y="349"/>
                    </a:lnTo>
                    <a:lnTo>
                      <a:pt x="374" y="349"/>
                    </a:lnTo>
                    <a:lnTo>
                      <a:pt x="374" y="350"/>
                    </a:lnTo>
                    <a:lnTo>
                      <a:pt x="374" y="357"/>
                    </a:lnTo>
                    <a:lnTo>
                      <a:pt x="373" y="359"/>
                    </a:lnTo>
                    <a:lnTo>
                      <a:pt x="372" y="359"/>
                    </a:lnTo>
                    <a:lnTo>
                      <a:pt x="372" y="357"/>
                    </a:lnTo>
                    <a:lnTo>
                      <a:pt x="374" y="357"/>
                    </a:lnTo>
                    <a:lnTo>
                      <a:pt x="374" y="350"/>
                    </a:lnTo>
                    <a:lnTo>
                      <a:pt x="372" y="351"/>
                    </a:lnTo>
                    <a:lnTo>
                      <a:pt x="369" y="353"/>
                    </a:lnTo>
                    <a:lnTo>
                      <a:pt x="371" y="353"/>
                    </a:lnTo>
                    <a:lnTo>
                      <a:pt x="371" y="355"/>
                    </a:lnTo>
                    <a:lnTo>
                      <a:pt x="371" y="363"/>
                    </a:lnTo>
                    <a:lnTo>
                      <a:pt x="369" y="363"/>
                    </a:lnTo>
                    <a:lnTo>
                      <a:pt x="370" y="361"/>
                    </a:lnTo>
                    <a:lnTo>
                      <a:pt x="371" y="363"/>
                    </a:lnTo>
                    <a:lnTo>
                      <a:pt x="371" y="355"/>
                    </a:lnTo>
                    <a:lnTo>
                      <a:pt x="368" y="355"/>
                    </a:lnTo>
                    <a:lnTo>
                      <a:pt x="369" y="353"/>
                    </a:lnTo>
                    <a:lnTo>
                      <a:pt x="367" y="353"/>
                    </a:lnTo>
                    <a:lnTo>
                      <a:pt x="367" y="355"/>
                    </a:lnTo>
                    <a:lnTo>
                      <a:pt x="366" y="357"/>
                    </a:lnTo>
                    <a:lnTo>
                      <a:pt x="365" y="357"/>
                    </a:lnTo>
                    <a:lnTo>
                      <a:pt x="364" y="356"/>
                    </a:lnTo>
                    <a:lnTo>
                      <a:pt x="364" y="367"/>
                    </a:lnTo>
                    <a:lnTo>
                      <a:pt x="363" y="367"/>
                    </a:lnTo>
                    <a:lnTo>
                      <a:pt x="364" y="365"/>
                    </a:lnTo>
                    <a:lnTo>
                      <a:pt x="364" y="367"/>
                    </a:lnTo>
                    <a:lnTo>
                      <a:pt x="364" y="356"/>
                    </a:lnTo>
                    <a:lnTo>
                      <a:pt x="364" y="355"/>
                    </a:lnTo>
                    <a:lnTo>
                      <a:pt x="364" y="357"/>
                    </a:lnTo>
                    <a:lnTo>
                      <a:pt x="363" y="359"/>
                    </a:lnTo>
                    <a:lnTo>
                      <a:pt x="362" y="358"/>
                    </a:lnTo>
                    <a:lnTo>
                      <a:pt x="362" y="363"/>
                    </a:lnTo>
                    <a:lnTo>
                      <a:pt x="362" y="365"/>
                    </a:lnTo>
                    <a:lnTo>
                      <a:pt x="361" y="363"/>
                    </a:lnTo>
                    <a:lnTo>
                      <a:pt x="361" y="361"/>
                    </a:lnTo>
                    <a:lnTo>
                      <a:pt x="360" y="361"/>
                    </a:lnTo>
                    <a:lnTo>
                      <a:pt x="361" y="359"/>
                    </a:lnTo>
                    <a:lnTo>
                      <a:pt x="362" y="359"/>
                    </a:lnTo>
                    <a:lnTo>
                      <a:pt x="362" y="361"/>
                    </a:lnTo>
                    <a:lnTo>
                      <a:pt x="362" y="363"/>
                    </a:lnTo>
                    <a:lnTo>
                      <a:pt x="362" y="358"/>
                    </a:lnTo>
                    <a:lnTo>
                      <a:pt x="360" y="357"/>
                    </a:lnTo>
                    <a:lnTo>
                      <a:pt x="360" y="355"/>
                    </a:lnTo>
                    <a:lnTo>
                      <a:pt x="362" y="355"/>
                    </a:lnTo>
                    <a:lnTo>
                      <a:pt x="363" y="357"/>
                    </a:lnTo>
                    <a:lnTo>
                      <a:pt x="364" y="357"/>
                    </a:lnTo>
                    <a:lnTo>
                      <a:pt x="364" y="355"/>
                    </a:lnTo>
                    <a:lnTo>
                      <a:pt x="363" y="355"/>
                    </a:lnTo>
                    <a:lnTo>
                      <a:pt x="364" y="353"/>
                    </a:lnTo>
                    <a:lnTo>
                      <a:pt x="359" y="353"/>
                    </a:lnTo>
                    <a:lnTo>
                      <a:pt x="359" y="367"/>
                    </a:lnTo>
                    <a:lnTo>
                      <a:pt x="358" y="367"/>
                    </a:lnTo>
                    <a:lnTo>
                      <a:pt x="358" y="365"/>
                    </a:lnTo>
                    <a:lnTo>
                      <a:pt x="359" y="367"/>
                    </a:lnTo>
                    <a:lnTo>
                      <a:pt x="359" y="353"/>
                    </a:lnTo>
                    <a:lnTo>
                      <a:pt x="358" y="352"/>
                    </a:lnTo>
                    <a:lnTo>
                      <a:pt x="358" y="371"/>
                    </a:lnTo>
                    <a:lnTo>
                      <a:pt x="355" y="373"/>
                    </a:lnTo>
                    <a:lnTo>
                      <a:pt x="354" y="371"/>
                    </a:lnTo>
                    <a:lnTo>
                      <a:pt x="352" y="373"/>
                    </a:lnTo>
                    <a:lnTo>
                      <a:pt x="351" y="371"/>
                    </a:lnTo>
                    <a:lnTo>
                      <a:pt x="351" y="381"/>
                    </a:lnTo>
                    <a:lnTo>
                      <a:pt x="350" y="381"/>
                    </a:lnTo>
                    <a:lnTo>
                      <a:pt x="350" y="385"/>
                    </a:lnTo>
                    <a:lnTo>
                      <a:pt x="350" y="387"/>
                    </a:lnTo>
                    <a:lnTo>
                      <a:pt x="348" y="387"/>
                    </a:lnTo>
                    <a:lnTo>
                      <a:pt x="348" y="385"/>
                    </a:lnTo>
                    <a:lnTo>
                      <a:pt x="350" y="385"/>
                    </a:lnTo>
                    <a:lnTo>
                      <a:pt x="350" y="381"/>
                    </a:lnTo>
                    <a:lnTo>
                      <a:pt x="350" y="383"/>
                    </a:lnTo>
                    <a:lnTo>
                      <a:pt x="349" y="381"/>
                    </a:lnTo>
                    <a:lnTo>
                      <a:pt x="350" y="379"/>
                    </a:lnTo>
                    <a:lnTo>
                      <a:pt x="351" y="379"/>
                    </a:lnTo>
                    <a:lnTo>
                      <a:pt x="351" y="381"/>
                    </a:lnTo>
                    <a:lnTo>
                      <a:pt x="351" y="371"/>
                    </a:lnTo>
                    <a:lnTo>
                      <a:pt x="350" y="371"/>
                    </a:lnTo>
                    <a:lnTo>
                      <a:pt x="351" y="369"/>
                    </a:lnTo>
                    <a:lnTo>
                      <a:pt x="352" y="369"/>
                    </a:lnTo>
                    <a:lnTo>
                      <a:pt x="353" y="371"/>
                    </a:lnTo>
                    <a:lnTo>
                      <a:pt x="354" y="371"/>
                    </a:lnTo>
                    <a:lnTo>
                      <a:pt x="356" y="371"/>
                    </a:lnTo>
                    <a:lnTo>
                      <a:pt x="357" y="369"/>
                    </a:lnTo>
                    <a:lnTo>
                      <a:pt x="358" y="371"/>
                    </a:lnTo>
                    <a:lnTo>
                      <a:pt x="358" y="352"/>
                    </a:lnTo>
                    <a:lnTo>
                      <a:pt x="357" y="351"/>
                    </a:lnTo>
                    <a:lnTo>
                      <a:pt x="357" y="361"/>
                    </a:lnTo>
                    <a:lnTo>
                      <a:pt x="356" y="363"/>
                    </a:lnTo>
                    <a:lnTo>
                      <a:pt x="356" y="365"/>
                    </a:lnTo>
                    <a:lnTo>
                      <a:pt x="356" y="367"/>
                    </a:lnTo>
                    <a:lnTo>
                      <a:pt x="354" y="367"/>
                    </a:lnTo>
                    <a:lnTo>
                      <a:pt x="355" y="365"/>
                    </a:lnTo>
                    <a:lnTo>
                      <a:pt x="356" y="365"/>
                    </a:lnTo>
                    <a:lnTo>
                      <a:pt x="356" y="363"/>
                    </a:lnTo>
                    <a:lnTo>
                      <a:pt x="354" y="365"/>
                    </a:lnTo>
                    <a:lnTo>
                      <a:pt x="353" y="363"/>
                    </a:lnTo>
                    <a:lnTo>
                      <a:pt x="354" y="361"/>
                    </a:lnTo>
                    <a:lnTo>
                      <a:pt x="357" y="361"/>
                    </a:lnTo>
                    <a:lnTo>
                      <a:pt x="357" y="351"/>
                    </a:lnTo>
                    <a:lnTo>
                      <a:pt x="355" y="351"/>
                    </a:lnTo>
                    <a:lnTo>
                      <a:pt x="355" y="355"/>
                    </a:lnTo>
                    <a:lnTo>
                      <a:pt x="354" y="357"/>
                    </a:lnTo>
                    <a:lnTo>
                      <a:pt x="354" y="355"/>
                    </a:lnTo>
                    <a:lnTo>
                      <a:pt x="355" y="355"/>
                    </a:lnTo>
                    <a:lnTo>
                      <a:pt x="355" y="351"/>
                    </a:lnTo>
                    <a:lnTo>
                      <a:pt x="355" y="353"/>
                    </a:lnTo>
                    <a:lnTo>
                      <a:pt x="354" y="351"/>
                    </a:lnTo>
                    <a:lnTo>
                      <a:pt x="355" y="351"/>
                    </a:lnTo>
                    <a:lnTo>
                      <a:pt x="353" y="349"/>
                    </a:lnTo>
                    <a:lnTo>
                      <a:pt x="352" y="353"/>
                    </a:lnTo>
                    <a:lnTo>
                      <a:pt x="350" y="351"/>
                    </a:lnTo>
                    <a:lnTo>
                      <a:pt x="352" y="349"/>
                    </a:lnTo>
                    <a:lnTo>
                      <a:pt x="353" y="349"/>
                    </a:lnTo>
                    <a:lnTo>
                      <a:pt x="351" y="347"/>
                    </a:lnTo>
                    <a:lnTo>
                      <a:pt x="350" y="346"/>
                    </a:lnTo>
                    <a:lnTo>
                      <a:pt x="350" y="371"/>
                    </a:lnTo>
                    <a:lnTo>
                      <a:pt x="350" y="372"/>
                    </a:lnTo>
                    <a:lnTo>
                      <a:pt x="350" y="375"/>
                    </a:lnTo>
                    <a:lnTo>
                      <a:pt x="349" y="377"/>
                    </a:lnTo>
                    <a:lnTo>
                      <a:pt x="347" y="377"/>
                    </a:lnTo>
                    <a:lnTo>
                      <a:pt x="347" y="375"/>
                    </a:lnTo>
                    <a:lnTo>
                      <a:pt x="350" y="375"/>
                    </a:lnTo>
                    <a:lnTo>
                      <a:pt x="350" y="372"/>
                    </a:lnTo>
                    <a:lnTo>
                      <a:pt x="350" y="373"/>
                    </a:lnTo>
                    <a:lnTo>
                      <a:pt x="349" y="373"/>
                    </a:lnTo>
                    <a:lnTo>
                      <a:pt x="348" y="371"/>
                    </a:lnTo>
                    <a:lnTo>
                      <a:pt x="350" y="371"/>
                    </a:lnTo>
                    <a:lnTo>
                      <a:pt x="350" y="346"/>
                    </a:lnTo>
                    <a:lnTo>
                      <a:pt x="348" y="343"/>
                    </a:lnTo>
                    <a:lnTo>
                      <a:pt x="348" y="367"/>
                    </a:lnTo>
                    <a:lnTo>
                      <a:pt x="348" y="369"/>
                    </a:lnTo>
                    <a:lnTo>
                      <a:pt x="348" y="371"/>
                    </a:lnTo>
                    <a:lnTo>
                      <a:pt x="347" y="373"/>
                    </a:lnTo>
                    <a:lnTo>
                      <a:pt x="346" y="372"/>
                    </a:lnTo>
                    <a:lnTo>
                      <a:pt x="346" y="375"/>
                    </a:lnTo>
                    <a:lnTo>
                      <a:pt x="345" y="375"/>
                    </a:lnTo>
                    <a:lnTo>
                      <a:pt x="344" y="373"/>
                    </a:lnTo>
                    <a:lnTo>
                      <a:pt x="343" y="371"/>
                    </a:lnTo>
                    <a:lnTo>
                      <a:pt x="346" y="373"/>
                    </a:lnTo>
                    <a:lnTo>
                      <a:pt x="346" y="375"/>
                    </a:lnTo>
                    <a:lnTo>
                      <a:pt x="346" y="372"/>
                    </a:lnTo>
                    <a:lnTo>
                      <a:pt x="346" y="371"/>
                    </a:lnTo>
                    <a:lnTo>
                      <a:pt x="346" y="369"/>
                    </a:lnTo>
                    <a:lnTo>
                      <a:pt x="344" y="369"/>
                    </a:lnTo>
                    <a:lnTo>
                      <a:pt x="344" y="367"/>
                    </a:lnTo>
                    <a:lnTo>
                      <a:pt x="346" y="365"/>
                    </a:lnTo>
                    <a:lnTo>
                      <a:pt x="347" y="365"/>
                    </a:lnTo>
                    <a:lnTo>
                      <a:pt x="347" y="367"/>
                    </a:lnTo>
                    <a:lnTo>
                      <a:pt x="348" y="367"/>
                    </a:lnTo>
                    <a:lnTo>
                      <a:pt x="348" y="343"/>
                    </a:lnTo>
                    <a:lnTo>
                      <a:pt x="348" y="341"/>
                    </a:lnTo>
                    <a:lnTo>
                      <a:pt x="348" y="335"/>
                    </a:lnTo>
                    <a:lnTo>
                      <a:pt x="347" y="335"/>
                    </a:lnTo>
                    <a:lnTo>
                      <a:pt x="347" y="353"/>
                    </a:lnTo>
                    <a:lnTo>
                      <a:pt x="345" y="353"/>
                    </a:lnTo>
                    <a:lnTo>
                      <a:pt x="346" y="351"/>
                    </a:lnTo>
                    <a:lnTo>
                      <a:pt x="347" y="353"/>
                    </a:lnTo>
                    <a:lnTo>
                      <a:pt x="347" y="335"/>
                    </a:lnTo>
                    <a:lnTo>
                      <a:pt x="347" y="333"/>
                    </a:lnTo>
                    <a:lnTo>
                      <a:pt x="348" y="333"/>
                    </a:lnTo>
                    <a:lnTo>
                      <a:pt x="348" y="321"/>
                    </a:lnTo>
                    <a:lnTo>
                      <a:pt x="348" y="311"/>
                    </a:lnTo>
                    <a:lnTo>
                      <a:pt x="348" y="289"/>
                    </a:lnTo>
                    <a:lnTo>
                      <a:pt x="348" y="287"/>
                    </a:lnTo>
                    <a:lnTo>
                      <a:pt x="348" y="285"/>
                    </a:lnTo>
                    <a:lnTo>
                      <a:pt x="348" y="277"/>
                    </a:lnTo>
                    <a:lnTo>
                      <a:pt x="348" y="275"/>
                    </a:lnTo>
                    <a:lnTo>
                      <a:pt x="348" y="265"/>
                    </a:lnTo>
                    <a:lnTo>
                      <a:pt x="348" y="263"/>
                    </a:lnTo>
                    <a:lnTo>
                      <a:pt x="348" y="259"/>
                    </a:lnTo>
                    <a:lnTo>
                      <a:pt x="348" y="251"/>
                    </a:lnTo>
                    <a:lnTo>
                      <a:pt x="348" y="313"/>
                    </a:lnTo>
                    <a:lnTo>
                      <a:pt x="347" y="313"/>
                    </a:lnTo>
                    <a:lnTo>
                      <a:pt x="347" y="315"/>
                    </a:lnTo>
                    <a:lnTo>
                      <a:pt x="346" y="315"/>
                    </a:lnTo>
                    <a:lnTo>
                      <a:pt x="346" y="321"/>
                    </a:lnTo>
                    <a:lnTo>
                      <a:pt x="346" y="347"/>
                    </a:lnTo>
                    <a:lnTo>
                      <a:pt x="345" y="349"/>
                    </a:lnTo>
                    <a:lnTo>
                      <a:pt x="345" y="363"/>
                    </a:lnTo>
                    <a:lnTo>
                      <a:pt x="345" y="365"/>
                    </a:lnTo>
                    <a:lnTo>
                      <a:pt x="343" y="365"/>
                    </a:lnTo>
                    <a:lnTo>
                      <a:pt x="343" y="363"/>
                    </a:lnTo>
                    <a:lnTo>
                      <a:pt x="345" y="363"/>
                    </a:lnTo>
                    <a:lnTo>
                      <a:pt x="345" y="349"/>
                    </a:lnTo>
                    <a:lnTo>
                      <a:pt x="343" y="349"/>
                    </a:lnTo>
                    <a:lnTo>
                      <a:pt x="343" y="351"/>
                    </a:lnTo>
                    <a:lnTo>
                      <a:pt x="342" y="352"/>
                    </a:lnTo>
                    <a:lnTo>
                      <a:pt x="342" y="367"/>
                    </a:lnTo>
                    <a:lnTo>
                      <a:pt x="342" y="371"/>
                    </a:lnTo>
                    <a:lnTo>
                      <a:pt x="341" y="373"/>
                    </a:lnTo>
                    <a:lnTo>
                      <a:pt x="338" y="373"/>
                    </a:lnTo>
                    <a:lnTo>
                      <a:pt x="338" y="371"/>
                    </a:lnTo>
                    <a:lnTo>
                      <a:pt x="342" y="371"/>
                    </a:lnTo>
                    <a:lnTo>
                      <a:pt x="342" y="367"/>
                    </a:lnTo>
                    <a:lnTo>
                      <a:pt x="340" y="369"/>
                    </a:lnTo>
                    <a:lnTo>
                      <a:pt x="338" y="369"/>
                    </a:lnTo>
                    <a:lnTo>
                      <a:pt x="337" y="368"/>
                    </a:lnTo>
                    <a:lnTo>
                      <a:pt x="337" y="381"/>
                    </a:lnTo>
                    <a:lnTo>
                      <a:pt x="336" y="381"/>
                    </a:lnTo>
                    <a:lnTo>
                      <a:pt x="336" y="379"/>
                    </a:lnTo>
                    <a:lnTo>
                      <a:pt x="337" y="379"/>
                    </a:lnTo>
                    <a:lnTo>
                      <a:pt x="337" y="381"/>
                    </a:lnTo>
                    <a:lnTo>
                      <a:pt x="337" y="368"/>
                    </a:lnTo>
                    <a:lnTo>
                      <a:pt x="337" y="367"/>
                    </a:lnTo>
                    <a:lnTo>
                      <a:pt x="339" y="367"/>
                    </a:lnTo>
                    <a:lnTo>
                      <a:pt x="341" y="365"/>
                    </a:lnTo>
                    <a:lnTo>
                      <a:pt x="342" y="367"/>
                    </a:lnTo>
                    <a:lnTo>
                      <a:pt x="342" y="352"/>
                    </a:lnTo>
                    <a:lnTo>
                      <a:pt x="342" y="361"/>
                    </a:lnTo>
                    <a:lnTo>
                      <a:pt x="341" y="363"/>
                    </a:lnTo>
                    <a:lnTo>
                      <a:pt x="341" y="361"/>
                    </a:lnTo>
                    <a:lnTo>
                      <a:pt x="342" y="361"/>
                    </a:lnTo>
                    <a:lnTo>
                      <a:pt x="342" y="352"/>
                    </a:lnTo>
                    <a:lnTo>
                      <a:pt x="341" y="353"/>
                    </a:lnTo>
                    <a:lnTo>
                      <a:pt x="341" y="351"/>
                    </a:lnTo>
                    <a:lnTo>
                      <a:pt x="343" y="351"/>
                    </a:lnTo>
                    <a:lnTo>
                      <a:pt x="343" y="349"/>
                    </a:lnTo>
                    <a:lnTo>
                      <a:pt x="341" y="349"/>
                    </a:lnTo>
                    <a:lnTo>
                      <a:pt x="341" y="351"/>
                    </a:lnTo>
                    <a:lnTo>
                      <a:pt x="339" y="349"/>
                    </a:lnTo>
                    <a:lnTo>
                      <a:pt x="338" y="349"/>
                    </a:lnTo>
                    <a:lnTo>
                      <a:pt x="340" y="347"/>
                    </a:lnTo>
                    <a:lnTo>
                      <a:pt x="340" y="349"/>
                    </a:lnTo>
                    <a:lnTo>
                      <a:pt x="341" y="347"/>
                    </a:lnTo>
                    <a:lnTo>
                      <a:pt x="338" y="345"/>
                    </a:lnTo>
                    <a:lnTo>
                      <a:pt x="338" y="361"/>
                    </a:lnTo>
                    <a:lnTo>
                      <a:pt x="338" y="363"/>
                    </a:lnTo>
                    <a:lnTo>
                      <a:pt x="337" y="361"/>
                    </a:lnTo>
                    <a:lnTo>
                      <a:pt x="338" y="361"/>
                    </a:lnTo>
                    <a:lnTo>
                      <a:pt x="338" y="345"/>
                    </a:lnTo>
                    <a:lnTo>
                      <a:pt x="340" y="343"/>
                    </a:lnTo>
                    <a:lnTo>
                      <a:pt x="342" y="343"/>
                    </a:lnTo>
                    <a:lnTo>
                      <a:pt x="342" y="341"/>
                    </a:lnTo>
                    <a:lnTo>
                      <a:pt x="344" y="345"/>
                    </a:lnTo>
                    <a:lnTo>
                      <a:pt x="345" y="345"/>
                    </a:lnTo>
                    <a:lnTo>
                      <a:pt x="344" y="347"/>
                    </a:lnTo>
                    <a:lnTo>
                      <a:pt x="346" y="347"/>
                    </a:lnTo>
                    <a:lnTo>
                      <a:pt x="346" y="321"/>
                    </a:lnTo>
                    <a:lnTo>
                      <a:pt x="345" y="321"/>
                    </a:lnTo>
                    <a:lnTo>
                      <a:pt x="345" y="341"/>
                    </a:lnTo>
                    <a:lnTo>
                      <a:pt x="345" y="343"/>
                    </a:lnTo>
                    <a:lnTo>
                      <a:pt x="343" y="341"/>
                    </a:lnTo>
                    <a:lnTo>
                      <a:pt x="345" y="341"/>
                    </a:lnTo>
                    <a:lnTo>
                      <a:pt x="345" y="321"/>
                    </a:lnTo>
                    <a:lnTo>
                      <a:pt x="344" y="321"/>
                    </a:lnTo>
                    <a:lnTo>
                      <a:pt x="344" y="325"/>
                    </a:lnTo>
                    <a:lnTo>
                      <a:pt x="344" y="327"/>
                    </a:lnTo>
                    <a:lnTo>
                      <a:pt x="344" y="329"/>
                    </a:lnTo>
                    <a:lnTo>
                      <a:pt x="344" y="331"/>
                    </a:lnTo>
                    <a:lnTo>
                      <a:pt x="344" y="335"/>
                    </a:lnTo>
                    <a:lnTo>
                      <a:pt x="343" y="337"/>
                    </a:lnTo>
                    <a:lnTo>
                      <a:pt x="342" y="337"/>
                    </a:lnTo>
                    <a:lnTo>
                      <a:pt x="344" y="335"/>
                    </a:lnTo>
                    <a:lnTo>
                      <a:pt x="344" y="331"/>
                    </a:lnTo>
                    <a:lnTo>
                      <a:pt x="343" y="331"/>
                    </a:lnTo>
                    <a:lnTo>
                      <a:pt x="342" y="329"/>
                    </a:lnTo>
                    <a:lnTo>
                      <a:pt x="344" y="329"/>
                    </a:lnTo>
                    <a:lnTo>
                      <a:pt x="344" y="327"/>
                    </a:lnTo>
                    <a:lnTo>
                      <a:pt x="341" y="325"/>
                    </a:lnTo>
                    <a:lnTo>
                      <a:pt x="341" y="333"/>
                    </a:lnTo>
                    <a:lnTo>
                      <a:pt x="341" y="335"/>
                    </a:lnTo>
                    <a:lnTo>
                      <a:pt x="340" y="335"/>
                    </a:lnTo>
                    <a:lnTo>
                      <a:pt x="338" y="334"/>
                    </a:lnTo>
                    <a:lnTo>
                      <a:pt x="338" y="343"/>
                    </a:lnTo>
                    <a:lnTo>
                      <a:pt x="336" y="343"/>
                    </a:lnTo>
                    <a:lnTo>
                      <a:pt x="336" y="369"/>
                    </a:lnTo>
                    <a:lnTo>
                      <a:pt x="334" y="371"/>
                    </a:lnTo>
                    <a:lnTo>
                      <a:pt x="333" y="371"/>
                    </a:lnTo>
                    <a:lnTo>
                      <a:pt x="332" y="369"/>
                    </a:lnTo>
                    <a:lnTo>
                      <a:pt x="333" y="369"/>
                    </a:lnTo>
                    <a:lnTo>
                      <a:pt x="335" y="367"/>
                    </a:lnTo>
                    <a:lnTo>
                      <a:pt x="335" y="369"/>
                    </a:lnTo>
                    <a:lnTo>
                      <a:pt x="336" y="369"/>
                    </a:lnTo>
                    <a:lnTo>
                      <a:pt x="336" y="343"/>
                    </a:lnTo>
                    <a:lnTo>
                      <a:pt x="334" y="343"/>
                    </a:lnTo>
                    <a:lnTo>
                      <a:pt x="334" y="355"/>
                    </a:lnTo>
                    <a:lnTo>
                      <a:pt x="334" y="357"/>
                    </a:lnTo>
                    <a:lnTo>
                      <a:pt x="333" y="357"/>
                    </a:lnTo>
                    <a:lnTo>
                      <a:pt x="333" y="355"/>
                    </a:lnTo>
                    <a:lnTo>
                      <a:pt x="334" y="355"/>
                    </a:lnTo>
                    <a:lnTo>
                      <a:pt x="334" y="343"/>
                    </a:lnTo>
                    <a:lnTo>
                      <a:pt x="334" y="351"/>
                    </a:lnTo>
                    <a:lnTo>
                      <a:pt x="334" y="353"/>
                    </a:lnTo>
                    <a:lnTo>
                      <a:pt x="333" y="353"/>
                    </a:lnTo>
                    <a:lnTo>
                      <a:pt x="333" y="367"/>
                    </a:lnTo>
                    <a:lnTo>
                      <a:pt x="332" y="367"/>
                    </a:lnTo>
                    <a:lnTo>
                      <a:pt x="333" y="365"/>
                    </a:lnTo>
                    <a:lnTo>
                      <a:pt x="333" y="367"/>
                    </a:lnTo>
                    <a:lnTo>
                      <a:pt x="333" y="353"/>
                    </a:lnTo>
                    <a:lnTo>
                      <a:pt x="331" y="353"/>
                    </a:lnTo>
                    <a:lnTo>
                      <a:pt x="333" y="351"/>
                    </a:lnTo>
                    <a:lnTo>
                      <a:pt x="334" y="351"/>
                    </a:lnTo>
                    <a:lnTo>
                      <a:pt x="334" y="343"/>
                    </a:lnTo>
                    <a:lnTo>
                      <a:pt x="335" y="341"/>
                    </a:lnTo>
                    <a:lnTo>
                      <a:pt x="336" y="339"/>
                    </a:lnTo>
                    <a:lnTo>
                      <a:pt x="338" y="343"/>
                    </a:lnTo>
                    <a:lnTo>
                      <a:pt x="338" y="334"/>
                    </a:lnTo>
                    <a:lnTo>
                      <a:pt x="336" y="333"/>
                    </a:lnTo>
                    <a:lnTo>
                      <a:pt x="341" y="333"/>
                    </a:lnTo>
                    <a:lnTo>
                      <a:pt x="341" y="325"/>
                    </a:lnTo>
                    <a:lnTo>
                      <a:pt x="338" y="327"/>
                    </a:lnTo>
                    <a:lnTo>
                      <a:pt x="336" y="327"/>
                    </a:lnTo>
                    <a:lnTo>
                      <a:pt x="336" y="325"/>
                    </a:lnTo>
                    <a:lnTo>
                      <a:pt x="338" y="325"/>
                    </a:lnTo>
                    <a:lnTo>
                      <a:pt x="338" y="323"/>
                    </a:lnTo>
                    <a:lnTo>
                      <a:pt x="340" y="323"/>
                    </a:lnTo>
                    <a:lnTo>
                      <a:pt x="341" y="325"/>
                    </a:lnTo>
                    <a:lnTo>
                      <a:pt x="344" y="325"/>
                    </a:lnTo>
                    <a:lnTo>
                      <a:pt x="344" y="321"/>
                    </a:lnTo>
                    <a:lnTo>
                      <a:pt x="343" y="321"/>
                    </a:lnTo>
                    <a:lnTo>
                      <a:pt x="343" y="319"/>
                    </a:lnTo>
                    <a:lnTo>
                      <a:pt x="346" y="321"/>
                    </a:lnTo>
                    <a:lnTo>
                      <a:pt x="346" y="315"/>
                    </a:lnTo>
                    <a:lnTo>
                      <a:pt x="345" y="313"/>
                    </a:lnTo>
                    <a:lnTo>
                      <a:pt x="346" y="311"/>
                    </a:lnTo>
                    <a:lnTo>
                      <a:pt x="347" y="311"/>
                    </a:lnTo>
                    <a:lnTo>
                      <a:pt x="348" y="313"/>
                    </a:lnTo>
                    <a:lnTo>
                      <a:pt x="348" y="251"/>
                    </a:lnTo>
                    <a:lnTo>
                      <a:pt x="347" y="251"/>
                    </a:lnTo>
                    <a:lnTo>
                      <a:pt x="347" y="255"/>
                    </a:lnTo>
                    <a:lnTo>
                      <a:pt x="347" y="257"/>
                    </a:lnTo>
                    <a:lnTo>
                      <a:pt x="346" y="257"/>
                    </a:lnTo>
                    <a:lnTo>
                      <a:pt x="347" y="259"/>
                    </a:lnTo>
                    <a:lnTo>
                      <a:pt x="346" y="259"/>
                    </a:lnTo>
                    <a:lnTo>
                      <a:pt x="346" y="267"/>
                    </a:lnTo>
                    <a:lnTo>
                      <a:pt x="346" y="269"/>
                    </a:lnTo>
                    <a:lnTo>
                      <a:pt x="345" y="269"/>
                    </a:lnTo>
                    <a:lnTo>
                      <a:pt x="345" y="267"/>
                    </a:lnTo>
                    <a:lnTo>
                      <a:pt x="346" y="267"/>
                    </a:lnTo>
                    <a:lnTo>
                      <a:pt x="346" y="259"/>
                    </a:lnTo>
                    <a:lnTo>
                      <a:pt x="346" y="263"/>
                    </a:lnTo>
                    <a:lnTo>
                      <a:pt x="345" y="265"/>
                    </a:lnTo>
                    <a:lnTo>
                      <a:pt x="344" y="265"/>
                    </a:lnTo>
                    <a:lnTo>
                      <a:pt x="344" y="299"/>
                    </a:lnTo>
                    <a:lnTo>
                      <a:pt x="344" y="301"/>
                    </a:lnTo>
                    <a:lnTo>
                      <a:pt x="342" y="301"/>
                    </a:lnTo>
                    <a:lnTo>
                      <a:pt x="343" y="299"/>
                    </a:lnTo>
                    <a:lnTo>
                      <a:pt x="344" y="299"/>
                    </a:lnTo>
                    <a:lnTo>
                      <a:pt x="344" y="265"/>
                    </a:lnTo>
                    <a:lnTo>
                      <a:pt x="344" y="287"/>
                    </a:lnTo>
                    <a:lnTo>
                      <a:pt x="343" y="287"/>
                    </a:lnTo>
                    <a:lnTo>
                      <a:pt x="343" y="285"/>
                    </a:lnTo>
                    <a:lnTo>
                      <a:pt x="344" y="285"/>
                    </a:lnTo>
                    <a:lnTo>
                      <a:pt x="344" y="287"/>
                    </a:lnTo>
                    <a:lnTo>
                      <a:pt x="344" y="265"/>
                    </a:lnTo>
                    <a:lnTo>
                      <a:pt x="343" y="265"/>
                    </a:lnTo>
                    <a:lnTo>
                      <a:pt x="343" y="263"/>
                    </a:lnTo>
                    <a:lnTo>
                      <a:pt x="346" y="263"/>
                    </a:lnTo>
                    <a:lnTo>
                      <a:pt x="346" y="259"/>
                    </a:lnTo>
                    <a:lnTo>
                      <a:pt x="344" y="259"/>
                    </a:lnTo>
                    <a:lnTo>
                      <a:pt x="345" y="257"/>
                    </a:lnTo>
                    <a:lnTo>
                      <a:pt x="346" y="257"/>
                    </a:lnTo>
                    <a:lnTo>
                      <a:pt x="346" y="255"/>
                    </a:lnTo>
                    <a:lnTo>
                      <a:pt x="347" y="255"/>
                    </a:lnTo>
                    <a:lnTo>
                      <a:pt x="347" y="251"/>
                    </a:lnTo>
                    <a:lnTo>
                      <a:pt x="346" y="253"/>
                    </a:lnTo>
                    <a:lnTo>
                      <a:pt x="343" y="255"/>
                    </a:lnTo>
                    <a:lnTo>
                      <a:pt x="344" y="255"/>
                    </a:lnTo>
                    <a:lnTo>
                      <a:pt x="343" y="257"/>
                    </a:lnTo>
                    <a:lnTo>
                      <a:pt x="342" y="257"/>
                    </a:lnTo>
                    <a:lnTo>
                      <a:pt x="342" y="297"/>
                    </a:lnTo>
                    <a:lnTo>
                      <a:pt x="340" y="297"/>
                    </a:lnTo>
                    <a:lnTo>
                      <a:pt x="341" y="295"/>
                    </a:lnTo>
                    <a:lnTo>
                      <a:pt x="342" y="297"/>
                    </a:lnTo>
                    <a:lnTo>
                      <a:pt x="342" y="257"/>
                    </a:lnTo>
                    <a:lnTo>
                      <a:pt x="340" y="257"/>
                    </a:lnTo>
                    <a:lnTo>
                      <a:pt x="339" y="255"/>
                    </a:lnTo>
                    <a:lnTo>
                      <a:pt x="339" y="303"/>
                    </a:lnTo>
                    <a:lnTo>
                      <a:pt x="339" y="309"/>
                    </a:lnTo>
                    <a:lnTo>
                      <a:pt x="338" y="309"/>
                    </a:lnTo>
                    <a:lnTo>
                      <a:pt x="338" y="311"/>
                    </a:lnTo>
                    <a:lnTo>
                      <a:pt x="338" y="313"/>
                    </a:lnTo>
                    <a:lnTo>
                      <a:pt x="337" y="313"/>
                    </a:lnTo>
                    <a:lnTo>
                      <a:pt x="337" y="311"/>
                    </a:lnTo>
                    <a:lnTo>
                      <a:pt x="338" y="311"/>
                    </a:lnTo>
                    <a:lnTo>
                      <a:pt x="338" y="309"/>
                    </a:lnTo>
                    <a:lnTo>
                      <a:pt x="336" y="309"/>
                    </a:lnTo>
                    <a:lnTo>
                      <a:pt x="337" y="307"/>
                    </a:lnTo>
                    <a:lnTo>
                      <a:pt x="338" y="307"/>
                    </a:lnTo>
                    <a:lnTo>
                      <a:pt x="339" y="309"/>
                    </a:lnTo>
                    <a:lnTo>
                      <a:pt x="339" y="303"/>
                    </a:lnTo>
                    <a:lnTo>
                      <a:pt x="337" y="305"/>
                    </a:lnTo>
                    <a:lnTo>
                      <a:pt x="335" y="305"/>
                    </a:lnTo>
                    <a:lnTo>
                      <a:pt x="336" y="303"/>
                    </a:lnTo>
                    <a:lnTo>
                      <a:pt x="337" y="301"/>
                    </a:lnTo>
                    <a:lnTo>
                      <a:pt x="339" y="303"/>
                    </a:lnTo>
                    <a:lnTo>
                      <a:pt x="339" y="255"/>
                    </a:lnTo>
                    <a:lnTo>
                      <a:pt x="337" y="255"/>
                    </a:lnTo>
                    <a:lnTo>
                      <a:pt x="337" y="254"/>
                    </a:lnTo>
                    <a:lnTo>
                      <a:pt x="337" y="275"/>
                    </a:lnTo>
                    <a:lnTo>
                      <a:pt x="335" y="273"/>
                    </a:lnTo>
                    <a:lnTo>
                      <a:pt x="336" y="273"/>
                    </a:lnTo>
                    <a:lnTo>
                      <a:pt x="337" y="275"/>
                    </a:lnTo>
                    <a:lnTo>
                      <a:pt x="337" y="254"/>
                    </a:lnTo>
                    <a:lnTo>
                      <a:pt x="336" y="253"/>
                    </a:lnTo>
                    <a:lnTo>
                      <a:pt x="335" y="253"/>
                    </a:lnTo>
                    <a:lnTo>
                      <a:pt x="335" y="267"/>
                    </a:lnTo>
                    <a:lnTo>
                      <a:pt x="333" y="267"/>
                    </a:lnTo>
                    <a:lnTo>
                      <a:pt x="333" y="347"/>
                    </a:lnTo>
                    <a:lnTo>
                      <a:pt x="332" y="349"/>
                    </a:lnTo>
                    <a:lnTo>
                      <a:pt x="331" y="347"/>
                    </a:lnTo>
                    <a:lnTo>
                      <a:pt x="333" y="347"/>
                    </a:lnTo>
                    <a:lnTo>
                      <a:pt x="333" y="267"/>
                    </a:lnTo>
                    <a:lnTo>
                      <a:pt x="333" y="307"/>
                    </a:lnTo>
                    <a:lnTo>
                      <a:pt x="332" y="307"/>
                    </a:lnTo>
                    <a:lnTo>
                      <a:pt x="332" y="333"/>
                    </a:lnTo>
                    <a:lnTo>
                      <a:pt x="332" y="341"/>
                    </a:lnTo>
                    <a:lnTo>
                      <a:pt x="331" y="343"/>
                    </a:lnTo>
                    <a:lnTo>
                      <a:pt x="331" y="365"/>
                    </a:lnTo>
                    <a:lnTo>
                      <a:pt x="330" y="365"/>
                    </a:lnTo>
                    <a:lnTo>
                      <a:pt x="330" y="363"/>
                    </a:lnTo>
                    <a:lnTo>
                      <a:pt x="331" y="363"/>
                    </a:lnTo>
                    <a:lnTo>
                      <a:pt x="331" y="365"/>
                    </a:lnTo>
                    <a:lnTo>
                      <a:pt x="331" y="343"/>
                    </a:lnTo>
                    <a:lnTo>
                      <a:pt x="331" y="341"/>
                    </a:lnTo>
                    <a:lnTo>
                      <a:pt x="332" y="341"/>
                    </a:lnTo>
                    <a:lnTo>
                      <a:pt x="332" y="333"/>
                    </a:lnTo>
                    <a:lnTo>
                      <a:pt x="330" y="333"/>
                    </a:lnTo>
                    <a:lnTo>
                      <a:pt x="330" y="345"/>
                    </a:lnTo>
                    <a:lnTo>
                      <a:pt x="330" y="347"/>
                    </a:lnTo>
                    <a:lnTo>
                      <a:pt x="329" y="347"/>
                    </a:lnTo>
                    <a:lnTo>
                      <a:pt x="329" y="353"/>
                    </a:lnTo>
                    <a:lnTo>
                      <a:pt x="327" y="353"/>
                    </a:lnTo>
                    <a:lnTo>
                      <a:pt x="328" y="351"/>
                    </a:lnTo>
                    <a:lnTo>
                      <a:pt x="328" y="349"/>
                    </a:lnTo>
                    <a:lnTo>
                      <a:pt x="329" y="349"/>
                    </a:lnTo>
                    <a:lnTo>
                      <a:pt x="329" y="351"/>
                    </a:lnTo>
                    <a:lnTo>
                      <a:pt x="328" y="351"/>
                    </a:lnTo>
                    <a:lnTo>
                      <a:pt x="329" y="353"/>
                    </a:lnTo>
                    <a:lnTo>
                      <a:pt x="329" y="347"/>
                    </a:lnTo>
                    <a:lnTo>
                      <a:pt x="328" y="347"/>
                    </a:lnTo>
                    <a:lnTo>
                      <a:pt x="329" y="345"/>
                    </a:lnTo>
                    <a:lnTo>
                      <a:pt x="330" y="345"/>
                    </a:lnTo>
                    <a:lnTo>
                      <a:pt x="330" y="333"/>
                    </a:lnTo>
                    <a:lnTo>
                      <a:pt x="330" y="331"/>
                    </a:lnTo>
                    <a:lnTo>
                      <a:pt x="331" y="331"/>
                    </a:lnTo>
                    <a:lnTo>
                      <a:pt x="332" y="333"/>
                    </a:lnTo>
                    <a:lnTo>
                      <a:pt x="332" y="307"/>
                    </a:lnTo>
                    <a:lnTo>
                      <a:pt x="331" y="305"/>
                    </a:lnTo>
                    <a:lnTo>
                      <a:pt x="332" y="305"/>
                    </a:lnTo>
                    <a:lnTo>
                      <a:pt x="333" y="307"/>
                    </a:lnTo>
                    <a:lnTo>
                      <a:pt x="333" y="267"/>
                    </a:lnTo>
                    <a:lnTo>
                      <a:pt x="332" y="267"/>
                    </a:lnTo>
                    <a:lnTo>
                      <a:pt x="333" y="265"/>
                    </a:lnTo>
                    <a:lnTo>
                      <a:pt x="334" y="265"/>
                    </a:lnTo>
                    <a:lnTo>
                      <a:pt x="335" y="267"/>
                    </a:lnTo>
                    <a:lnTo>
                      <a:pt x="335" y="253"/>
                    </a:lnTo>
                    <a:lnTo>
                      <a:pt x="334" y="253"/>
                    </a:lnTo>
                    <a:lnTo>
                      <a:pt x="334" y="251"/>
                    </a:lnTo>
                    <a:lnTo>
                      <a:pt x="335" y="251"/>
                    </a:lnTo>
                    <a:lnTo>
                      <a:pt x="337" y="253"/>
                    </a:lnTo>
                    <a:lnTo>
                      <a:pt x="339" y="253"/>
                    </a:lnTo>
                    <a:lnTo>
                      <a:pt x="340" y="255"/>
                    </a:lnTo>
                    <a:lnTo>
                      <a:pt x="343" y="255"/>
                    </a:lnTo>
                    <a:lnTo>
                      <a:pt x="343" y="253"/>
                    </a:lnTo>
                    <a:lnTo>
                      <a:pt x="341" y="251"/>
                    </a:lnTo>
                    <a:lnTo>
                      <a:pt x="339" y="251"/>
                    </a:lnTo>
                    <a:lnTo>
                      <a:pt x="334" y="249"/>
                    </a:lnTo>
                    <a:lnTo>
                      <a:pt x="333" y="251"/>
                    </a:lnTo>
                    <a:lnTo>
                      <a:pt x="333" y="253"/>
                    </a:lnTo>
                    <a:lnTo>
                      <a:pt x="330" y="253"/>
                    </a:lnTo>
                    <a:lnTo>
                      <a:pt x="332" y="251"/>
                    </a:lnTo>
                    <a:lnTo>
                      <a:pt x="333" y="253"/>
                    </a:lnTo>
                    <a:lnTo>
                      <a:pt x="333" y="251"/>
                    </a:lnTo>
                    <a:lnTo>
                      <a:pt x="331" y="249"/>
                    </a:lnTo>
                    <a:lnTo>
                      <a:pt x="330" y="249"/>
                    </a:lnTo>
                    <a:lnTo>
                      <a:pt x="333" y="247"/>
                    </a:lnTo>
                    <a:lnTo>
                      <a:pt x="342" y="247"/>
                    </a:lnTo>
                    <a:lnTo>
                      <a:pt x="345" y="245"/>
                    </a:lnTo>
                    <a:lnTo>
                      <a:pt x="347" y="249"/>
                    </a:lnTo>
                    <a:lnTo>
                      <a:pt x="345" y="249"/>
                    </a:lnTo>
                    <a:lnTo>
                      <a:pt x="348" y="250"/>
                    </a:lnTo>
                    <a:lnTo>
                      <a:pt x="348" y="247"/>
                    </a:lnTo>
                    <a:lnTo>
                      <a:pt x="347" y="247"/>
                    </a:lnTo>
                    <a:lnTo>
                      <a:pt x="348" y="245"/>
                    </a:lnTo>
                    <a:lnTo>
                      <a:pt x="348" y="237"/>
                    </a:lnTo>
                    <a:lnTo>
                      <a:pt x="348" y="233"/>
                    </a:lnTo>
                    <a:lnTo>
                      <a:pt x="346" y="231"/>
                    </a:lnTo>
                    <a:lnTo>
                      <a:pt x="346" y="243"/>
                    </a:lnTo>
                    <a:lnTo>
                      <a:pt x="345" y="245"/>
                    </a:lnTo>
                    <a:lnTo>
                      <a:pt x="344" y="243"/>
                    </a:lnTo>
                    <a:lnTo>
                      <a:pt x="343" y="243"/>
                    </a:lnTo>
                    <a:lnTo>
                      <a:pt x="345" y="241"/>
                    </a:lnTo>
                    <a:lnTo>
                      <a:pt x="341" y="241"/>
                    </a:lnTo>
                    <a:lnTo>
                      <a:pt x="341" y="245"/>
                    </a:lnTo>
                    <a:lnTo>
                      <a:pt x="331" y="245"/>
                    </a:lnTo>
                    <a:lnTo>
                      <a:pt x="331" y="243"/>
                    </a:lnTo>
                    <a:lnTo>
                      <a:pt x="340" y="243"/>
                    </a:lnTo>
                    <a:lnTo>
                      <a:pt x="341" y="245"/>
                    </a:lnTo>
                    <a:lnTo>
                      <a:pt x="341" y="241"/>
                    </a:lnTo>
                    <a:lnTo>
                      <a:pt x="338" y="241"/>
                    </a:lnTo>
                    <a:lnTo>
                      <a:pt x="338" y="239"/>
                    </a:lnTo>
                    <a:lnTo>
                      <a:pt x="346" y="239"/>
                    </a:lnTo>
                    <a:lnTo>
                      <a:pt x="346" y="241"/>
                    </a:lnTo>
                    <a:lnTo>
                      <a:pt x="345" y="241"/>
                    </a:lnTo>
                    <a:lnTo>
                      <a:pt x="346" y="243"/>
                    </a:lnTo>
                    <a:lnTo>
                      <a:pt x="346" y="231"/>
                    </a:lnTo>
                    <a:lnTo>
                      <a:pt x="348" y="231"/>
                    </a:lnTo>
                    <a:lnTo>
                      <a:pt x="348" y="221"/>
                    </a:lnTo>
                    <a:lnTo>
                      <a:pt x="347" y="221"/>
                    </a:lnTo>
                    <a:lnTo>
                      <a:pt x="347" y="225"/>
                    </a:lnTo>
                    <a:lnTo>
                      <a:pt x="347" y="227"/>
                    </a:lnTo>
                    <a:lnTo>
                      <a:pt x="346" y="227"/>
                    </a:lnTo>
                    <a:lnTo>
                      <a:pt x="347" y="229"/>
                    </a:lnTo>
                    <a:lnTo>
                      <a:pt x="345" y="229"/>
                    </a:lnTo>
                    <a:lnTo>
                      <a:pt x="346" y="227"/>
                    </a:lnTo>
                    <a:lnTo>
                      <a:pt x="345" y="227"/>
                    </a:lnTo>
                    <a:lnTo>
                      <a:pt x="345" y="233"/>
                    </a:lnTo>
                    <a:lnTo>
                      <a:pt x="345" y="235"/>
                    </a:lnTo>
                    <a:lnTo>
                      <a:pt x="344" y="237"/>
                    </a:lnTo>
                    <a:lnTo>
                      <a:pt x="342" y="237"/>
                    </a:lnTo>
                    <a:lnTo>
                      <a:pt x="342" y="235"/>
                    </a:lnTo>
                    <a:lnTo>
                      <a:pt x="345" y="235"/>
                    </a:lnTo>
                    <a:lnTo>
                      <a:pt x="345" y="233"/>
                    </a:lnTo>
                    <a:lnTo>
                      <a:pt x="344" y="233"/>
                    </a:lnTo>
                    <a:lnTo>
                      <a:pt x="341" y="233"/>
                    </a:lnTo>
                    <a:lnTo>
                      <a:pt x="341" y="231"/>
                    </a:lnTo>
                    <a:lnTo>
                      <a:pt x="344" y="233"/>
                    </a:lnTo>
                    <a:lnTo>
                      <a:pt x="344" y="231"/>
                    </a:lnTo>
                    <a:lnTo>
                      <a:pt x="345" y="233"/>
                    </a:lnTo>
                    <a:lnTo>
                      <a:pt x="345" y="227"/>
                    </a:lnTo>
                    <a:lnTo>
                      <a:pt x="344" y="227"/>
                    </a:lnTo>
                    <a:lnTo>
                      <a:pt x="343" y="229"/>
                    </a:lnTo>
                    <a:lnTo>
                      <a:pt x="340" y="227"/>
                    </a:lnTo>
                    <a:lnTo>
                      <a:pt x="340" y="229"/>
                    </a:lnTo>
                    <a:lnTo>
                      <a:pt x="340" y="231"/>
                    </a:lnTo>
                    <a:lnTo>
                      <a:pt x="340" y="229"/>
                    </a:lnTo>
                    <a:lnTo>
                      <a:pt x="340" y="227"/>
                    </a:lnTo>
                    <a:lnTo>
                      <a:pt x="342" y="227"/>
                    </a:lnTo>
                    <a:lnTo>
                      <a:pt x="342" y="225"/>
                    </a:lnTo>
                    <a:lnTo>
                      <a:pt x="342" y="223"/>
                    </a:lnTo>
                    <a:lnTo>
                      <a:pt x="343" y="223"/>
                    </a:lnTo>
                    <a:lnTo>
                      <a:pt x="346" y="225"/>
                    </a:lnTo>
                    <a:lnTo>
                      <a:pt x="347" y="225"/>
                    </a:lnTo>
                    <a:lnTo>
                      <a:pt x="347" y="221"/>
                    </a:lnTo>
                    <a:lnTo>
                      <a:pt x="346" y="221"/>
                    </a:lnTo>
                    <a:lnTo>
                      <a:pt x="345" y="223"/>
                    </a:lnTo>
                    <a:lnTo>
                      <a:pt x="344" y="223"/>
                    </a:lnTo>
                    <a:lnTo>
                      <a:pt x="339" y="221"/>
                    </a:lnTo>
                    <a:lnTo>
                      <a:pt x="339" y="223"/>
                    </a:lnTo>
                    <a:lnTo>
                      <a:pt x="339" y="225"/>
                    </a:lnTo>
                    <a:lnTo>
                      <a:pt x="339" y="231"/>
                    </a:lnTo>
                    <a:lnTo>
                      <a:pt x="338" y="233"/>
                    </a:lnTo>
                    <a:lnTo>
                      <a:pt x="336" y="235"/>
                    </a:lnTo>
                    <a:lnTo>
                      <a:pt x="335" y="235"/>
                    </a:lnTo>
                    <a:lnTo>
                      <a:pt x="334" y="233"/>
                    </a:lnTo>
                    <a:lnTo>
                      <a:pt x="332" y="233"/>
                    </a:lnTo>
                    <a:lnTo>
                      <a:pt x="332" y="231"/>
                    </a:lnTo>
                    <a:lnTo>
                      <a:pt x="339" y="231"/>
                    </a:lnTo>
                    <a:lnTo>
                      <a:pt x="339" y="225"/>
                    </a:lnTo>
                    <a:lnTo>
                      <a:pt x="337" y="225"/>
                    </a:lnTo>
                    <a:lnTo>
                      <a:pt x="337" y="229"/>
                    </a:lnTo>
                    <a:lnTo>
                      <a:pt x="335" y="229"/>
                    </a:lnTo>
                    <a:lnTo>
                      <a:pt x="335" y="227"/>
                    </a:lnTo>
                    <a:lnTo>
                      <a:pt x="336" y="227"/>
                    </a:lnTo>
                    <a:lnTo>
                      <a:pt x="337" y="229"/>
                    </a:lnTo>
                    <a:lnTo>
                      <a:pt x="337" y="225"/>
                    </a:lnTo>
                    <a:lnTo>
                      <a:pt x="332" y="225"/>
                    </a:lnTo>
                    <a:lnTo>
                      <a:pt x="332" y="223"/>
                    </a:lnTo>
                    <a:lnTo>
                      <a:pt x="339" y="223"/>
                    </a:lnTo>
                    <a:lnTo>
                      <a:pt x="339" y="221"/>
                    </a:lnTo>
                    <a:lnTo>
                      <a:pt x="337" y="220"/>
                    </a:lnTo>
                    <a:lnTo>
                      <a:pt x="337" y="221"/>
                    </a:lnTo>
                    <a:lnTo>
                      <a:pt x="333" y="221"/>
                    </a:lnTo>
                    <a:lnTo>
                      <a:pt x="333" y="219"/>
                    </a:lnTo>
                    <a:lnTo>
                      <a:pt x="334" y="219"/>
                    </a:lnTo>
                    <a:lnTo>
                      <a:pt x="334" y="217"/>
                    </a:lnTo>
                    <a:lnTo>
                      <a:pt x="334" y="215"/>
                    </a:lnTo>
                    <a:lnTo>
                      <a:pt x="335" y="215"/>
                    </a:lnTo>
                    <a:lnTo>
                      <a:pt x="336" y="217"/>
                    </a:lnTo>
                    <a:lnTo>
                      <a:pt x="337" y="217"/>
                    </a:lnTo>
                    <a:lnTo>
                      <a:pt x="336" y="215"/>
                    </a:lnTo>
                    <a:lnTo>
                      <a:pt x="337" y="213"/>
                    </a:lnTo>
                    <a:lnTo>
                      <a:pt x="339" y="213"/>
                    </a:lnTo>
                    <a:lnTo>
                      <a:pt x="339" y="215"/>
                    </a:lnTo>
                    <a:lnTo>
                      <a:pt x="341" y="215"/>
                    </a:lnTo>
                    <a:lnTo>
                      <a:pt x="342" y="213"/>
                    </a:lnTo>
                    <a:lnTo>
                      <a:pt x="344" y="215"/>
                    </a:lnTo>
                    <a:lnTo>
                      <a:pt x="344" y="217"/>
                    </a:lnTo>
                    <a:lnTo>
                      <a:pt x="342" y="217"/>
                    </a:lnTo>
                    <a:lnTo>
                      <a:pt x="344" y="219"/>
                    </a:lnTo>
                    <a:lnTo>
                      <a:pt x="343" y="219"/>
                    </a:lnTo>
                    <a:lnTo>
                      <a:pt x="344" y="221"/>
                    </a:lnTo>
                    <a:lnTo>
                      <a:pt x="345" y="221"/>
                    </a:lnTo>
                    <a:lnTo>
                      <a:pt x="346" y="219"/>
                    </a:lnTo>
                    <a:lnTo>
                      <a:pt x="348" y="219"/>
                    </a:lnTo>
                    <a:lnTo>
                      <a:pt x="348" y="215"/>
                    </a:lnTo>
                    <a:lnTo>
                      <a:pt x="348" y="211"/>
                    </a:lnTo>
                    <a:lnTo>
                      <a:pt x="347" y="211"/>
                    </a:lnTo>
                    <a:lnTo>
                      <a:pt x="347" y="209"/>
                    </a:lnTo>
                    <a:lnTo>
                      <a:pt x="348" y="209"/>
                    </a:lnTo>
                    <a:lnTo>
                      <a:pt x="348" y="207"/>
                    </a:lnTo>
                    <a:lnTo>
                      <a:pt x="347" y="208"/>
                    </a:lnTo>
                    <a:lnTo>
                      <a:pt x="347" y="215"/>
                    </a:lnTo>
                    <a:lnTo>
                      <a:pt x="347" y="217"/>
                    </a:lnTo>
                    <a:lnTo>
                      <a:pt x="345" y="217"/>
                    </a:lnTo>
                    <a:lnTo>
                      <a:pt x="345" y="215"/>
                    </a:lnTo>
                    <a:lnTo>
                      <a:pt x="347" y="215"/>
                    </a:lnTo>
                    <a:lnTo>
                      <a:pt x="347" y="208"/>
                    </a:lnTo>
                    <a:lnTo>
                      <a:pt x="346" y="209"/>
                    </a:lnTo>
                    <a:lnTo>
                      <a:pt x="346" y="207"/>
                    </a:lnTo>
                    <a:lnTo>
                      <a:pt x="346" y="205"/>
                    </a:lnTo>
                    <a:lnTo>
                      <a:pt x="348" y="205"/>
                    </a:lnTo>
                    <a:lnTo>
                      <a:pt x="348" y="203"/>
                    </a:lnTo>
                    <a:lnTo>
                      <a:pt x="346" y="203"/>
                    </a:lnTo>
                    <a:lnTo>
                      <a:pt x="346" y="201"/>
                    </a:lnTo>
                    <a:lnTo>
                      <a:pt x="348" y="201"/>
                    </a:lnTo>
                    <a:lnTo>
                      <a:pt x="348" y="195"/>
                    </a:lnTo>
                    <a:lnTo>
                      <a:pt x="348" y="193"/>
                    </a:lnTo>
                    <a:lnTo>
                      <a:pt x="348" y="191"/>
                    </a:lnTo>
                    <a:lnTo>
                      <a:pt x="348" y="183"/>
                    </a:lnTo>
                    <a:lnTo>
                      <a:pt x="348" y="181"/>
                    </a:lnTo>
                    <a:lnTo>
                      <a:pt x="348" y="179"/>
                    </a:lnTo>
                    <a:lnTo>
                      <a:pt x="348" y="167"/>
                    </a:lnTo>
                    <a:lnTo>
                      <a:pt x="348" y="157"/>
                    </a:lnTo>
                    <a:lnTo>
                      <a:pt x="348" y="155"/>
                    </a:lnTo>
                    <a:lnTo>
                      <a:pt x="347" y="155"/>
                    </a:lnTo>
                    <a:lnTo>
                      <a:pt x="347" y="169"/>
                    </a:lnTo>
                    <a:lnTo>
                      <a:pt x="347" y="173"/>
                    </a:lnTo>
                    <a:lnTo>
                      <a:pt x="347" y="175"/>
                    </a:lnTo>
                    <a:lnTo>
                      <a:pt x="346" y="175"/>
                    </a:lnTo>
                    <a:lnTo>
                      <a:pt x="346" y="179"/>
                    </a:lnTo>
                    <a:lnTo>
                      <a:pt x="346" y="181"/>
                    </a:lnTo>
                    <a:lnTo>
                      <a:pt x="345" y="181"/>
                    </a:lnTo>
                    <a:lnTo>
                      <a:pt x="345" y="179"/>
                    </a:lnTo>
                    <a:lnTo>
                      <a:pt x="346" y="179"/>
                    </a:lnTo>
                    <a:lnTo>
                      <a:pt x="346" y="175"/>
                    </a:lnTo>
                    <a:lnTo>
                      <a:pt x="344" y="175"/>
                    </a:lnTo>
                    <a:lnTo>
                      <a:pt x="346" y="173"/>
                    </a:lnTo>
                    <a:lnTo>
                      <a:pt x="347" y="173"/>
                    </a:lnTo>
                    <a:lnTo>
                      <a:pt x="345" y="171"/>
                    </a:lnTo>
                    <a:lnTo>
                      <a:pt x="345" y="169"/>
                    </a:lnTo>
                    <a:lnTo>
                      <a:pt x="347" y="169"/>
                    </a:lnTo>
                    <a:lnTo>
                      <a:pt x="347" y="155"/>
                    </a:lnTo>
                    <a:lnTo>
                      <a:pt x="347" y="153"/>
                    </a:lnTo>
                    <a:lnTo>
                      <a:pt x="347" y="161"/>
                    </a:lnTo>
                    <a:lnTo>
                      <a:pt x="346" y="161"/>
                    </a:lnTo>
                    <a:lnTo>
                      <a:pt x="346" y="159"/>
                    </a:lnTo>
                    <a:lnTo>
                      <a:pt x="345" y="159"/>
                    </a:lnTo>
                    <a:lnTo>
                      <a:pt x="344" y="157"/>
                    </a:lnTo>
                    <a:lnTo>
                      <a:pt x="346" y="157"/>
                    </a:lnTo>
                    <a:lnTo>
                      <a:pt x="346" y="159"/>
                    </a:lnTo>
                    <a:lnTo>
                      <a:pt x="347" y="159"/>
                    </a:lnTo>
                    <a:lnTo>
                      <a:pt x="347" y="161"/>
                    </a:lnTo>
                    <a:lnTo>
                      <a:pt x="347" y="153"/>
                    </a:lnTo>
                    <a:lnTo>
                      <a:pt x="349" y="153"/>
                    </a:lnTo>
                    <a:lnTo>
                      <a:pt x="347" y="151"/>
                    </a:lnTo>
                    <a:lnTo>
                      <a:pt x="346" y="151"/>
                    </a:lnTo>
                    <a:lnTo>
                      <a:pt x="346" y="155"/>
                    </a:lnTo>
                    <a:lnTo>
                      <a:pt x="343" y="155"/>
                    </a:lnTo>
                    <a:lnTo>
                      <a:pt x="343" y="175"/>
                    </a:lnTo>
                    <a:lnTo>
                      <a:pt x="343" y="177"/>
                    </a:lnTo>
                    <a:lnTo>
                      <a:pt x="342" y="177"/>
                    </a:lnTo>
                    <a:lnTo>
                      <a:pt x="343" y="179"/>
                    </a:lnTo>
                    <a:lnTo>
                      <a:pt x="342" y="181"/>
                    </a:lnTo>
                    <a:lnTo>
                      <a:pt x="342" y="207"/>
                    </a:lnTo>
                    <a:lnTo>
                      <a:pt x="341" y="209"/>
                    </a:lnTo>
                    <a:lnTo>
                      <a:pt x="342" y="209"/>
                    </a:lnTo>
                    <a:lnTo>
                      <a:pt x="342" y="211"/>
                    </a:lnTo>
                    <a:lnTo>
                      <a:pt x="336" y="211"/>
                    </a:lnTo>
                    <a:lnTo>
                      <a:pt x="336" y="210"/>
                    </a:lnTo>
                    <a:lnTo>
                      <a:pt x="335" y="211"/>
                    </a:lnTo>
                    <a:lnTo>
                      <a:pt x="335" y="213"/>
                    </a:lnTo>
                    <a:lnTo>
                      <a:pt x="333" y="213"/>
                    </a:lnTo>
                    <a:lnTo>
                      <a:pt x="333" y="211"/>
                    </a:lnTo>
                    <a:lnTo>
                      <a:pt x="334" y="211"/>
                    </a:lnTo>
                    <a:lnTo>
                      <a:pt x="334" y="209"/>
                    </a:lnTo>
                    <a:lnTo>
                      <a:pt x="335" y="209"/>
                    </a:lnTo>
                    <a:lnTo>
                      <a:pt x="336" y="210"/>
                    </a:lnTo>
                    <a:lnTo>
                      <a:pt x="336" y="209"/>
                    </a:lnTo>
                    <a:lnTo>
                      <a:pt x="341" y="209"/>
                    </a:lnTo>
                    <a:lnTo>
                      <a:pt x="341" y="207"/>
                    </a:lnTo>
                    <a:lnTo>
                      <a:pt x="342" y="207"/>
                    </a:lnTo>
                    <a:lnTo>
                      <a:pt x="342" y="181"/>
                    </a:lnTo>
                    <a:lnTo>
                      <a:pt x="341" y="181"/>
                    </a:lnTo>
                    <a:lnTo>
                      <a:pt x="341" y="179"/>
                    </a:lnTo>
                    <a:lnTo>
                      <a:pt x="341" y="177"/>
                    </a:lnTo>
                    <a:lnTo>
                      <a:pt x="340" y="177"/>
                    </a:lnTo>
                    <a:lnTo>
                      <a:pt x="340" y="185"/>
                    </a:lnTo>
                    <a:lnTo>
                      <a:pt x="340" y="187"/>
                    </a:lnTo>
                    <a:lnTo>
                      <a:pt x="339" y="187"/>
                    </a:lnTo>
                    <a:lnTo>
                      <a:pt x="339" y="189"/>
                    </a:lnTo>
                    <a:lnTo>
                      <a:pt x="337" y="189"/>
                    </a:lnTo>
                    <a:lnTo>
                      <a:pt x="337" y="207"/>
                    </a:lnTo>
                    <a:lnTo>
                      <a:pt x="335" y="207"/>
                    </a:lnTo>
                    <a:lnTo>
                      <a:pt x="333" y="209"/>
                    </a:lnTo>
                    <a:lnTo>
                      <a:pt x="332" y="207"/>
                    </a:lnTo>
                    <a:lnTo>
                      <a:pt x="332" y="205"/>
                    </a:lnTo>
                    <a:lnTo>
                      <a:pt x="336" y="205"/>
                    </a:lnTo>
                    <a:lnTo>
                      <a:pt x="337" y="207"/>
                    </a:lnTo>
                    <a:lnTo>
                      <a:pt x="337" y="189"/>
                    </a:lnTo>
                    <a:lnTo>
                      <a:pt x="336" y="189"/>
                    </a:lnTo>
                    <a:lnTo>
                      <a:pt x="336" y="193"/>
                    </a:lnTo>
                    <a:lnTo>
                      <a:pt x="336" y="199"/>
                    </a:lnTo>
                    <a:lnTo>
                      <a:pt x="335" y="199"/>
                    </a:lnTo>
                    <a:lnTo>
                      <a:pt x="334" y="201"/>
                    </a:lnTo>
                    <a:lnTo>
                      <a:pt x="333" y="201"/>
                    </a:lnTo>
                    <a:lnTo>
                      <a:pt x="333" y="203"/>
                    </a:lnTo>
                    <a:lnTo>
                      <a:pt x="332" y="203"/>
                    </a:lnTo>
                    <a:lnTo>
                      <a:pt x="331" y="205"/>
                    </a:lnTo>
                    <a:lnTo>
                      <a:pt x="329" y="205"/>
                    </a:lnTo>
                    <a:lnTo>
                      <a:pt x="329" y="203"/>
                    </a:lnTo>
                    <a:lnTo>
                      <a:pt x="330" y="201"/>
                    </a:lnTo>
                    <a:lnTo>
                      <a:pt x="333" y="203"/>
                    </a:lnTo>
                    <a:lnTo>
                      <a:pt x="333" y="201"/>
                    </a:lnTo>
                    <a:lnTo>
                      <a:pt x="331" y="201"/>
                    </a:lnTo>
                    <a:lnTo>
                      <a:pt x="331" y="199"/>
                    </a:lnTo>
                    <a:lnTo>
                      <a:pt x="333" y="197"/>
                    </a:lnTo>
                    <a:lnTo>
                      <a:pt x="332" y="197"/>
                    </a:lnTo>
                    <a:lnTo>
                      <a:pt x="332" y="195"/>
                    </a:lnTo>
                    <a:lnTo>
                      <a:pt x="335" y="195"/>
                    </a:lnTo>
                    <a:lnTo>
                      <a:pt x="334" y="197"/>
                    </a:lnTo>
                    <a:lnTo>
                      <a:pt x="335" y="197"/>
                    </a:lnTo>
                    <a:lnTo>
                      <a:pt x="336" y="199"/>
                    </a:lnTo>
                    <a:lnTo>
                      <a:pt x="336" y="193"/>
                    </a:lnTo>
                    <a:lnTo>
                      <a:pt x="332" y="193"/>
                    </a:lnTo>
                    <a:lnTo>
                      <a:pt x="333" y="191"/>
                    </a:lnTo>
                    <a:lnTo>
                      <a:pt x="336" y="191"/>
                    </a:lnTo>
                    <a:lnTo>
                      <a:pt x="336" y="193"/>
                    </a:lnTo>
                    <a:lnTo>
                      <a:pt x="336" y="189"/>
                    </a:lnTo>
                    <a:lnTo>
                      <a:pt x="336" y="187"/>
                    </a:lnTo>
                    <a:lnTo>
                      <a:pt x="337" y="187"/>
                    </a:lnTo>
                    <a:lnTo>
                      <a:pt x="338" y="185"/>
                    </a:lnTo>
                    <a:lnTo>
                      <a:pt x="338" y="183"/>
                    </a:lnTo>
                    <a:lnTo>
                      <a:pt x="340" y="183"/>
                    </a:lnTo>
                    <a:lnTo>
                      <a:pt x="340" y="185"/>
                    </a:lnTo>
                    <a:lnTo>
                      <a:pt x="340" y="177"/>
                    </a:lnTo>
                    <a:lnTo>
                      <a:pt x="339" y="175"/>
                    </a:lnTo>
                    <a:lnTo>
                      <a:pt x="341" y="175"/>
                    </a:lnTo>
                    <a:lnTo>
                      <a:pt x="340" y="173"/>
                    </a:lnTo>
                    <a:lnTo>
                      <a:pt x="341" y="173"/>
                    </a:lnTo>
                    <a:lnTo>
                      <a:pt x="341" y="175"/>
                    </a:lnTo>
                    <a:lnTo>
                      <a:pt x="343" y="175"/>
                    </a:lnTo>
                    <a:lnTo>
                      <a:pt x="343" y="155"/>
                    </a:lnTo>
                    <a:lnTo>
                      <a:pt x="343" y="161"/>
                    </a:lnTo>
                    <a:lnTo>
                      <a:pt x="343" y="169"/>
                    </a:lnTo>
                    <a:lnTo>
                      <a:pt x="343" y="171"/>
                    </a:lnTo>
                    <a:lnTo>
                      <a:pt x="342" y="171"/>
                    </a:lnTo>
                    <a:lnTo>
                      <a:pt x="342" y="169"/>
                    </a:lnTo>
                    <a:lnTo>
                      <a:pt x="343" y="169"/>
                    </a:lnTo>
                    <a:lnTo>
                      <a:pt x="343" y="161"/>
                    </a:lnTo>
                    <a:lnTo>
                      <a:pt x="343" y="159"/>
                    </a:lnTo>
                    <a:lnTo>
                      <a:pt x="343" y="161"/>
                    </a:lnTo>
                    <a:lnTo>
                      <a:pt x="343" y="155"/>
                    </a:lnTo>
                    <a:lnTo>
                      <a:pt x="345" y="153"/>
                    </a:lnTo>
                    <a:lnTo>
                      <a:pt x="346" y="155"/>
                    </a:lnTo>
                    <a:lnTo>
                      <a:pt x="346" y="151"/>
                    </a:lnTo>
                    <a:lnTo>
                      <a:pt x="345" y="151"/>
                    </a:lnTo>
                    <a:lnTo>
                      <a:pt x="344" y="149"/>
                    </a:lnTo>
                    <a:lnTo>
                      <a:pt x="348" y="149"/>
                    </a:lnTo>
                    <a:lnTo>
                      <a:pt x="348" y="143"/>
                    </a:lnTo>
                    <a:lnTo>
                      <a:pt x="347" y="143"/>
                    </a:lnTo>
                    <a:lnTo>
                      <a:pt x="347" y="141"/>
                    </a:lnTo>
                    <a:lnTo>
                      <a:pt x="348" y="141"/>
                    </a:lnTo>
                    <a:lnTo>
                      <a:pt x="348" y="143"/>
                    </a:lnTo>
                    <a:lnTo>
                      <a:pt x="348" y="141"/>
                    </a:lnTo>
                    <a:lnTo>
                      <a:pt x="348" y="139"/>
                    </a:lnTo>
                    <a:lnTo>
                      <a:pt x="348" y="137"/>
                    </a:lnTo>
                    <a:lnTo>
                      <a:pt x="348" y="129"/>
                    </a:lnTo>
                    <a:lnTo>
                      <a:pt x="348" y="139"/>
                    </a:lnTo>
                    <a:lnTo>
                      <a:pt x="348" y="141"/>
                    </a:lnTo>
                    <a:lnTo>
                      <a:pt x="347" y="139"/>
                    </a:lnTo>
                    <a:lnTo>
                      <a:pt x="348" y="139"/>
                    </a:lnTo>
                    <a:lnTo>
                      <a:pt x="348" y="129"/>
                    </a:lnTo>
                    <a:lnTo>
                      <a:pt x="347" y="131"/>
                    </a:lnTo>
                    <a:lnTo>
                      <a:pt x="346" y="129"/>
                    </a:lnTo>
                    <a:lnTo>
                      <a:pt x="348" y="129"/>
                    </a:lnTo>
                    <a:lnTo>
                      <a:pt x="348" y="125"/>
                    </a:lnTo>
                    <a:lnTo>
                      <a:pt x="345" y="125"/>
                    </a:lnTo>
                    <a:lnTo>
                      <a:pt x="345" y="135"/>
                    </a:lnTo>
                    <a:lnTo>
                      <a:pt x="344" y="136"/>
                    </a:lnTo>
                    <a:lnTo>
                      <a:pt x="344" y="145"/>
                    </a:lnTo>
                    <a:lnTo>
                      <a:pt x="344" y="147"/>
                    </a:lnTo>
                    <a:lnTo>
                      <a:pt x="343" y="147"/>
                    </a:lnTo>
                    <a:lnTo>
                      <a:pt x="343" y="145"/>
                    </a:lnTo>
                    <a:lnTo>
                      <a:pt x="344" y="145"/>
                    </a:lnTo>
                    <a:lnTo>
                      <a:pt x="344" y="136"/>
                    </a:lnTo>
                    <a:lnTo>
                      <a:pt x="344" y="137"/>
                    </a:lnTo>
                    <a:lnTo>
                      <a:pt x="343" y="137"/>
                    </a:lnTo>
                    <a:lnTo>
                      <a:pt x="343" y="139"/>
                    </a:lnTo>
                    <a:lnTo>
                      <a:pt x="342" y="141"/>
                    </a:lnTo>
                    <a:lnTo>
                      <a:pt x="342" y="143"/>
                    </a:lnTo>
                    <a:lnTo>
                      <a:pt x="341" y="143"/>
                    </a:lnTo>
                    <a:lnTo>
                      <a:pt x="342" y="141"/>
                    </a:lnTo>
                    <a:lnTo>
                      <a:pt x="341" y="141"/>
                    </a:lnTo>
                    <a:lnTo>
                      <a:pt x="341" y="139"/>
                    </a:lnTo>
                    <a:lnTo>
                      <a:pt x="343" y="139"/>
                    </a:lnTo>
                    <a:lnTo>
                      <a:pt x="343" y="137"/>
                    </a:lnTo>
                    <a:lnTo>
                      <a:pt x="342" y="137"/>
                    </a:lnTo>
                    <a:lnTo>
                      <a:pt x="343" y="135"/>
                    </a:lnTo>
                    <a:lnTo>
                      <a:pt x="345" y="135"/>
                    </a:lnTo>
                    <a:lnTo>
                      <a:pt x="345" y="125"/>
                    </a:lnTo>
                    <a:lnTo>
                      <a:pt x="344" y="125"/>
                    </a:lnTo>
                    <a:lnTo>
                      <a:pt x="344" y="127"/>
                    </a:lnTo>
                    <a:lnTo>
                      <a:pt x="344" y="129"/>
                    </a:lnTo>
                    <a:lnTo>
                      <a:pt x="343" y="129"/>
                    </a:lnTo>
                    <a:lnTo>
                      <a:pt x="343" y="135"/>
                    </a:lnTo>
                    <a:lnTo>
                      <a:pt x="342" y="135"/>
                    </a:lnTo>
                    <a:lnTo>
                      <a:pt x="341" y="133"/>
                    </a:lnTo>
                    <a:lnTo>
                      <a:pt x="343" y="133"/>
                    </a:lnTo>
                    <a:lnTo>
                      <a:pt x="343" y="135"/>
                    </a:lnTo>
                    <a:lnTo>
                      <a:pt x="343" y="129"/>
                    </a:lnTo>
                    <a:lnTo>
                      <a:pt x="343" y="127"/>
                    </a:lnTo>
                    <a:lnTo>
                      <a:pt x="344" y="127"/>
                    </a:lnTo>
                    <a:lnTo>
                      <a:pt x="344" y="125"/>
                    </a:lnTo>
                    <a:lnTo>
                      <a:pt x="342" y="125"/>
                    </a:lnTo>
                    <a:lnTo>
                      <a:pt x="343" y="123"/>
                    </a:lnTo>
                    <a:lnTo>
                      <a:pt x="342" y="121"/>
                    </a:lnTo>
                    <a:lnTo>
                      <a:pt x="341" y="123"/>
                    </a:lnTo>
                    <a:lnTo>
                      <a:pt x="341" y="125"/>
                    </a:lnTo>
                    <a:lnTo>
                      <a:pt x="341" y="127"/>
                    </a:lnTo>
                    <a:lnTo>
                      <a:pt x="341" y="159"/>
                    </a:lnTo>
                    <a:lnTo>
                      <a:pt x="339" y="159"/>
                    </a:lnTo>
                    <a:lnTo>
                      <a:pt x="339" y="165"/>
                    </a:lnTo>
                    <a:lnTo>
                      <a:pt x="338" y="165"/>
                    </a:lnTo>
                    <a:lnTo>
                      <a:pt x="338" y="163"/>
                    </a:lnTo>
                    <a:lnTo>
                      <a:pt x="339" y="163"/>
                    </a:lnTo>
                    <a:lnTo>
                      <a:pt x="339" y="165"/>
                    </a:lnTo>
                    <a:lnTo>
                      <a:pt x="339" y="159"/>
                    </a:lnTo>
                    <a:lnTo>
                      <a:pt x="338" y="159"/>
                    </a:lnTo>
                    <a:lnTo>
                      <a:pt x="338" y="157"/>
                    </a:lnTo>
                    <a:lnTo>
                      <a:pt x="340" y="157"/>
                    </a:lnTo>
                    <a:lnTo>
                      <a:pt x="341" y="159"/>
                    </a:lnTo>
                    <a:lnTo>
                      <a:pt x="341" y="127"/>
                    </a:lnTo>
                    <a:lnTo>
                      <a:pt x="340" y="127"/>
                    </a:lnTo>
                    <a:lnTo>
                      <a:pt x="340" y="141"/>
                    </a:lnTo>
                    <a:lnTo>
                      <a:pt x="339" y="143"/>
                    </a:lnTo>
                    <a:lnTo>
                      <a:pt x="339" y="142"/>
                    </a:lnTo>
                    <a:lnTo>
                      <a:pt x="339" y="149"/>
                    </a:lnTo>
                    <a:lnTo>
                      <a:pt x="338" y="151"/>
                    </a:lnTo>
                    <a:lnTo>
                      <a:pt x="336" y="149"/>
                    </a:lnTo>
                    <a:lnTo>
                      <a:pt x="336" y="167"/>
                    </a:lnTo>
                    <a:lnTo>
                      <a:pt x="335" y="167"/>
                    </a:lnTo>
                    <a:lnTo>
                      <a:pt x="335" y="165"/>
                    </a:lnTo>
                    <a:lnTo>
                      <a:pt x="336" y="167"/>
                    </a:lnTo>
                    <a:lnTo>
                      <a:pt x="336" y="149"/>
                    </a:lnTo>
                    <a:lnTo>
                      <a:pt x="336" y="155"/>
                    </a:lnTo>
                    <a:lnTo>
                      <a:pt x="335" y="157"/>
                    </a:lnTo>
                    <a:lnTo>
                      <a:pt x="335" y="163"/>
                    </a:lnTo>
                    <a:lnTo>
                      <a:pt x="331" y="163"/>
                    </a:lnTo>
                    <a:lnTo>
                      <a:pt x="331" y="167"/>
                    </a:lnTo>
                    <a:lnTo>
                      <a:pt x="331" y="191"/>
                    </a:lnTo>
                    <a:lnTo>
                      <a:pt x="330" y="193"/>
                    </a:lnTo>
                    <a:lnTo>
                      <a:pt x="329" y="191"/>
                    </a:lnTo>
                    <a:lnTo>
                      <a:pt x="331" y="191"/>
                    </a:lnTo>
                    <a:lnTo>
                      <a:pt x="331" y="167"/>
                    </a:lnTo>
                    <a:lnTo>
                      <a:pt x="330" y="168"/>
                    </a:lnTo>
                    <a:lnTo>
                      <a:pt x="330" y="179"/>
                    </a:lnTo>
                    <a:lnTo>
                      <a:pt x="330" y="181"/>
                    </a:lnTo>
                    <a:lnTo>
                      <a:pt x="328" y="181"/>
                    </a:lnTo>
                    <a:lnTo>
                      <a:pt x="328" y="179"/>
                    </a:lnTo>
                    <a:lnTo>
                      <a:pt x="330" y="179"/>
                    </a:lnTo>
                    <a:lnTo>
                      <a:pt x="330" y="168"/>
                    </a:lnTo>
                    <a:lnTo>
                      <a:pt x="329" y="169"/>
                    </a:lnTo>
                    <a:lnTo>
                      <a:pt x="329" y="167"/>
                    </a:lnTo>
                    <a:lnTo>
                      <a:pt x="330" y="165"/>
                    </a:lnTo>
                    <a:lnTo>
                      <a:pt x="331" y="167"/>
                    </a:lnTo>
                    <a:lnTo>
                      <a:pt x="331" y="163"/>
                    </a:lnTo>
                    <a:lnTo>
                      <a:pt x="331" y="161"/>
                    </a:lnTo>
                    <a:lnTo>
                      <a:pt x="335" y="161"/>
                    </a:lnTo>
                    <a:lnTo>
                      <a:pt x="335" y="163"/>
                    </a:lnTo>
                    <a:lnTo>
                      <a:pt x="335" y="157"/>
                    </a:lnTo>
                    <a:lnTo>
                      <a:pt x="334" y="157"/>
                    </a:lnTo>
                    <a:lnTo>
                      <a:pt x="333" y="155"/>
                    </a:lnTo>
                    <a:lnTo>
                      <a:pt x="336" y="155"/>
                    </a:lnTo>
                    <a:lnTo>
                      <a:pt x="336" y="149"/>
                    </a:lnTo>
                    <a:lnTo>
                      <a:pt x="339" y="149"/>
                    </a:lnTo>
                    <a:lnTo>
                      <a:pt x="339" y="142"/>
                    </a:lnTo>
                    <a:lnTo>
                      <a:pt x="338" y="141"/>
                    </a:lnTo>
                    <a:lnTo>
                      <a:pt x="338" y="139"/>
                    </a:lnTo>
                    <a:lnTo>
                      <a:pt x="339" y="141"/>
                    </a:lnTo>
                    <a:lnTo>
                      <a:pt x="340" y="141"/>
                    </a:lnTo>
                    <a:lnTo>
                      <a:pt x="340" y="127"/>
                    </a:lnTo>
                    <a:lnTo>
                      <a:pt x="339" y="127"/>
                    </a:lnTo>
                    <a:lnTo>
                      <a:pt x="339" y="125"/>
                    </a:lnTo>
                    <a:lnTo>
                      <a:pt x="341" y="125"/>
                    </a:lnTo>
                    <a:lnTo>
                      <a:pt x="341" y="123"/>
                    </a:lnTo>
                    <a:lnTo>
                      <a:pt x="338" y="121"/>
                    </a:lnTo>
                    <a:lnTo>
                      <a:pt x="337" y="121"/>
                    </a:lnTo>
                    <a:lnTo>
                      <a:pt x="337" y="135"/>
                    </a:lnTo>
                    <a:lnTo>
                      <a:pt x="336" y="137"/>
                    </a:lnTo>
                    <a:lnTo>
                      <a:pt x="336" y="143"/>
                    </a:lnTo>
                    <a:lnTo>
                      <a:pt x="335" y="145"/>
                    </a:lnTo>
                    <a:lnTo>
                      <a:pt x="332" y="145"/>
                    </a:lnTo>
                    <a:lnTo>
                      <a:pt x="332" y="147"/>
                    </a:lnTo>
                    <a:lnTo>
                      <a:pt x="331" y="145"/>
                    </a:lnTo>
                    <a:lnTo>
                      <a:pt x="331" y="143"/>
                    </a:lnTo>
                    <a:lnTo>
                      <a:pt x="336" y="143"/>
                    </a:lnTo>
                    <a:lnTo>
                      <a:pt x="336" y="137"/>
                    </a:lnTo>
                    <a:lnTo>
                      <a:pt x="334" y="135"/>
                    </a:lnTo>
                    <a:lnTo>
                      <a:pt x="335" y="133"/>
                    </a:lnTo>
                    <a:lnTo>
                      <a:pt x="336" y="133"/>
                    </a:lnTo>
                    <a:lnTo>
                      <a:pt x="337" y="135"/>
                    </a:lnTo>
                    <a:lnTo>
                      <a:pt x="337" y="121"/>
                    </a:lnTo>
                    <a:lnTo>
                      <a:pt x="337" y="120"/>
                    </a:lnTo>
                    <a:lnTo>
                      <a:pt x="337" y="125"/>
                    </a:lnTo>
                    <a:lnTo>
                      <a:pt x="335" y="125"/>
                    </a:lnTo>
                    <a:lnTo>
                      <a:pt x="333" y="123"/>
                    </a:lnTo>
                    <a:lnTo>
                      <a:pt x="332" y="125"/>
                    </a:lnTo>
                    <a:lnTo>
                      <a:pt x="331" y="127"/>
                    </a:lnTo>
                    <a:lnTo>
                      <a:pt x="331" y="133"/>
                    </a:lnTo>
                    <a:lnTo>
                      <a:pt x="330" y="133"/>
                    </a:lnTo>
                    <a:lnTo>
                      <a:pt x="330" y="131"/>
                    </a:lnTo>
                    <a:lnTo>
                      <a:pt x="331" y="131"/>
                    </a:lnTo>
                    <a:lnTo>
                      <a:pt x="331" y="133"/>
                    </a:lnTo>
                    <a:lnTo>
                      <a:pt x="331" y="127"/>
                    </a:lnTo>
                    <a:lnTo>
                      <a:pt x="329" y="127"/>
                    </a:lnTo>
                    <a:lnTo>
                      <a:pt x="328" y="125"/>
                    </a:lnTo>
                    <a:lnTo>
                      <a:pt x="329" y="125"/>
                    </a:lnTo>
                    <a:lnTo>
                      <a:pt x="331" y="123"/>
                    </a:lnTo>
                    <a:lnTo>
                      <a:pt x="331" y="125"/>
                    </a:lnTo>
                    <a:lnTo>
                      <a:pt x="332" y="123"/>
                    </a:lnTo>
                    <a:lnTo>
                      <a:pt x="333" y="123"/>
                    </a:lnTo>
                    <a:lnTo>
                      <a:pt x="337" y="123"/>
                    </a:lnTo>
                    <a:lnTo>
                      <a:pt x="337" y="125"/>
                    </a:lnTo>
                    <a:lnTo>
                      <a:pt x="337" y="120"/>
                    </a:lnTo>
                    <a:lnTo>
                      <a:pt x="336" y="119"/>
                    </a:lnTo>
                    <a:lnTo>
                      <a:pt x="337" y="117"/>
                    </a:lnTo>
                    <a:lnTo>
                      <a:pt x="339" y="117"/>
                    </a:lnTo>
                    <a:lnTo>
                      <a:pt x="338" y="119"/>
                    </a:lnTo>
                    <a:lnTo>
                      <a:pt x="341" y="119"/>
                    </a:lnTo>
                    <a:lnTo>
                      <a:pt x="343" y="117"/>
                    </a:lnTo>
                    <a:lnTo>
                      <a:pt x="345" y="117"/>
                    </a:lnTo>
                    <a:lnTo>
                      <a:pt x="343" y="119"/>
                    </a:lnTo>
                    <a:lnTo>
                      <a:pt x="342" y="119"/>
                    </a:lnTo>
                    <a:lnTo>
                      <a:pt x="342" y="121"/>
                    </a:lnTo>
                    <a:lnTo>
                      <a:pt x="344" y="121"/>
                    </a:lnTo>
                    <a:lnTo>
                      <a:pt x="345" y="119"/>
                    </a:lnTo>
                    <a:lnTo>
                      <a:pt x="346" y="119"/>
                    </a:lnTo>
                    <a:lnTo>
                      <a:pt x="345" y="117"/>
                    </a:lnTo>
                    <a:lnTo>
                      <a:pt x="345" y="115"/>
                    </a:lnTo>
                    <a:lnTo>
                      <a:pt x="346" y="117"/>
                    </a:lnTo>
                    <a:lnTo>
                      <a:pt x="346" y="119"/>
                    </a:lnTo>
                    <a:lnTo>
                      <a:pt x="347" y="119"/>
                    </a:lnTo>
                    <a:lnTo>
                      <a:pt x="347" y="121"/>
                    </a:lnTo>
                    <a:lnTo>
                      <a:pt x="348" y="121"/>
                    </a:lnTo>
                    <a:lnTo>
                      <a:pt x="348" y="111"/>
                    </a:lnTo>
                    <a:lnTo>
                      <a:pt x="347" y="109"/>
                    </a:lnTo>
                    <a:lnTo>
                      <a:pt x="345" y="107"/>
                    </a:lnTo>
                    <a:lnTo>
                      <a:pt x="346" y="109"/>
                    </a:lnTo>
                    <a:lnTo>
                      <a:pt x="345" y="111"/>
                    </a:lnTo>
                    <a:lnTo>
                      <a:pt x="345" y="113"/>
                    </a:lnTo>
                    <a:lnTo>
                      <a:pt x="344" y="115"/>
                    </a:lnTo>
                    <a:lnTo>
                      <a:pt x="343" y="113"/>
                    </a:lnTo>
                    <a:lnTo>
                      <a:pt x="345" y="113"/>
                    </a:lnTo>
                    <a:lnTo>
                      <a:pt x="345" y="111"/>
                    </a:lnTo>
                    <a:lnTo>
                      <a:pt x="343" y="111"/>
                    </a:lnTo>
                    <a:lnTo>
                      <a:pt x="342" y="109"/>
                    </a:lnTo>
                    <a:lnTo>
                      <a:pt x="343" y="109"/>
                    </a:lnTo>
                    <a:lnTo>
                      <a:pt x="345" y="107"/>
                    </a:lnTo>
                    <a:lnTo>
                      <a:pt x="343" y="107"/>
                    </a:lnTo>
                    <a:lnTo>
                      <a:pt x="343" y="105"/>
                    </a:lnTo>
                    <a:lnTo>
                      <a:pt x="342" y="107"/>
                    </a:lnTo>
                    <a:lnTo>
                      <a:pt x="342" y="106"/>
                    </a:lnTo>
                    <a:lnTo>
                      <a:pt x="342" y="109"/>
                    </a:lnTo>
                    <a:lnTo>
                      <a:pt x="338" y="111"/>
                    </a:lnTo>
                    <a:lnTo>
                      <a:pt x="337" y="109"/>
                    </a:lnTo>
                    <a:lnTo>
                      <a:pt x="338" y="109"/>
                    </a:lnTo>
                    <a:lnTo>
                      <a:pt x="341" y="107"/>
                    </a:lnTo>
                    <a:lnTo>
                      <a:pt x="342" y="109"/>
                    </a:lnTo>
                    <a:lnTo>
                      <a:pt x="342" y="106"/>
                    </a:lnTo>
                    <a:lnTo>
                      <a:pt x="341" y="105"/>
                    </a:lnTo>
                    <a:lnTo>
                      <a:pt x="340" y="105"/>
                    </a:lnTo>
                    <a:lnTo>
                      <a:pt x="339" y="103"/>
                    </a:lnTo>
                    <a:lnTo>
                      <a:pt x="335" y="103"/>
                    </a:lnTo>
                    <a:lnTo>
                      <a:pt x="335" y="109"/>
                    </a:lnTo>
                    <a:lnTo>
                      <a:pt x="333" y="110"/>
                    </a:lnTo>
                    <a:lnTo>
                      <a:pt x="333" y="113"/>
                    </a:lnTo>
                    <a:lnTo>
                      <a:pt x="333" y="115"/>
                    </a:lnTo>
                    <a:lnTo>
                      <a:pt x="332" y="113"/>
                    </a:lnTo>
                    <a:lnTo>
                      <a:pt x="333" y="113"/>
                    </a:lnTo>
                    <a:lnTo>
                      <a:pt x="333" y="110"/>
                    </a:lnTo>
                    <a:lnTo>
                      <a:pt x="333" y="111"/>
                    </a:lnTo>
                    <a:lnTo>
                      <a:pt x="332" y="109"/>
                    </a:lnTo>
                    <a:lnTo>
                      <a:pt x="335" y="109"/>
                    </a:lnTo>
                    <a:lnTo>
                      <a:pt x="335" y="103"/>
                    </a:lnTo>
                    <a:lnTo>
                      <a:pt x="334" y="103"/>
                    </a:lnTo>
                    <a:lnTo>
                      <a:pt x="331" y="105"/>
                    </a:lnTo>
                    <a:lnTo>
                      <a:pt x="330" y="109"/>
                    </a:lnTo>
                    <a:lnTo>
                      <a:pt x="332" y="111"/>
                    </a:lnTo>
                    <a:lnTo>
                      <a:pt x="331" y="113"/>
                    </a:lnTo>
                    <a:lnTo>
                      <a:pt x="330" y="112"/>
                    </a:lnTo>
                    <a:lnTo>
                      <a:pt x="330" y="117"/>
                    </a:lnTo>
                    <a:lnTo>
                      <a:pt x="330" y="119"/>
                    </a:lnTo>
                    <a:lnTo>
                      <a:pt x="328" y="119"/>
                    </a:lnTo>
                    <a:lnTo>
                      <a:pt x="328" y="117"/>
                    </a:lnTo>
                    <a:lnTo>
                      <a:pt x="330" y="117"/>
                    </a:lnTo>
                    <a:lnTo>
                      <a:pt x="330" y="112"/>
                    </a:lnTo>
                    <a:lnTo>
                      <a:pt x="330" y="113"/>
                    </a:lnTo>
                    <a:lnTo>
                      <a:pt x="329" y="115"/>
                    </a:lnTo>
                    <a:lnTo>
                      <a:pt x="328" y="115"/>
                    </a:lnTo>
                    <a:lnTo>
                      <a:pt x="328" y="113"/>
                    </a:lnTo>
                    <a:lnTo>
                      <a:pt x="330" y="113"/>
                    </a:lnTo>
                    <a:lnTo>
                      <a:pt x="330" y="112"/>
                    </a:lnTo>
                    <a:lnTo>
                      <a:pt x="329" y="111"/>
                    </a:lnTo>
                    <a:lnTo>
                      <a:pt x="328" y="111"/>
                    </a:lnTo>
                    <a:lnTo>
                      <a:pt x="328" y="113"/>
                    </a:lnTo>
                    <a:lnTo>
                      <a:pt x="328" y="129"/>
                    </a:lnTo>
                    <a:lnTo>
                      <a:pt x="329" y="131"/>
                    </a:lnTo>
                    <a:lnTo>
                      <a:pt x="328" y="131"/>
                    </a:lnTo>
                    <a:lnTo>
                      <a:pt x="328" y="147"/>
                    </a:lnTo>
                    <a:lnTo>
                      <a:pt x="329" y="149"/>
                    </a:lnTo>
                    <a:lnTo>
                      <a:pt x="333" y="149"/>
                    </a:lnTo>
                    <a:lnTo>
                      <a:pt x="332" y="151"/>
                    </a:lnTo>
                    <a:lnTo>
                      <a:pt x="332" y="155"/>
                    </a:lnTo>
                    <a:lnTo>
                      <a:pt x="331" y="157"/>
                    </a:lnTo>
                    <a:lnTo>
                      <a:pt x="329" y="157"/>
                    </a:lnTo>
                    <a:lnTo>
                      <a:pt x="329" y="155"/>
                    </a:lnTo>
                    <a:lnTo>
                      <a:pt x="330" y="153"/>
                    </a:lnTo>
                    <a:lnTo>
                      <a:pt x="331" y="155"/>
                    </a:lnTo>
                    <a:lnTo>
                      <a:pt x="332" y="155"/>
                    </a:lnTo>
                    <a:lnTo>
                      <a:pt x="332" y="151"/>
                    </a:lnTo>
                    <a:lnTo>
                      <a:pt x="330" y="151"/>
                    </a:lnTo>
                    <a:lnTo>
                      <a:pt x="328" y="149"/>
                    </a:lnTo>
                    <a:lnTo>
                      <a:pt x="328" y="163"/>
                    </a:lnTo>
                    <a:lnTo>
                      <a:pt x="329" y="163"/>
                    </a:lnTo>
                    <a:lnTo>
                      <a:pt x="328" y="165"/>
                    </a:lnTo>
                    <a:lnTo>
                      <a:pt x="328" y="187"/>
                    </a:lnTo>
                    <a:lnTo>
                      <a:pt x="329" y="189"/>
                    </a:lnTo>
                    <a:lnTo>
                      <a:pt x="328" y="189"/>
                    </a:lnTo>
                    <a:lnTo>
                      <a:pt x="328" y="211"/>
                    </a:lnTo>
                    <a:lnTo>
                      <a:pt x="329" y="209"/>
                    </a:lnTo>
                    <a:lnTo>
                      <a:pt x="332" y="211"/>
                    </a:lnTo>
                    <a:lnTo>
                      <a:pt x="330" y="211"/>
                    </a:lnTo>
                    <a:lnTo>
                      <a:pt x="329" y="213"/>
                    </a:lnTo>
                    <a:lnTo>
                      <a:pt x="328" y="213"/>
                    </a:lnTo>
                    <a:lnTo>
                      <a:pt x="328" y="212"/>
                    </a:lnTo>
                    <a:lnTo>
                      <a:pt x="328" y="219"/>
                    </a:lnTo>
                    <a:lnTo>
                      <a:pt x="331" y="219"/>
                    </a:lnTo>
                    <a:lnTo>
                      <a:pt x="332" y="221"/>
                    </a:lnTo>
                    <a:lnTo>
                      <a:pt x="328" y="221"/>
                    </a:lnTo>
                    <a:lnTo>
                      <a:pt x="328" y="223"/>
                    </a:lnTo>
                    <a:lnTo>
                      <a:pt x="329" y="223"/>
                    </a:lnTo>
                    <a:lnTo>
                      <a:pt x="331" y="225"/>
                    </a:lnTo>
                    <a:lnTo>
                      <a:pt x="330" y="227"/>
                    </a:lnTo>
                    <a:lnTo>
                      <a:pt x="331" y="227"/>
                    </a:lnTo>
                    <a:lnTo>
                      <a:pt x="332" y="229"/>
                    </a:lnTo>
                    <a:lnTo>
                      <a:pt x="330" y="229"/>
                    </a:lnTo>
                    <a:lnTo>
                      <a:pt x="329" y="227"/>
                    </a:lnTo>
                    <a:lnTo>
                      <a:pt x="330" y="227"/>
                    </a:lnTo>
                    <a:lnTo>
                      <a:pt x="328" y="225"/>
                    </a:lnTo>
                    <a:lnTo>
                      <a:pt x="328" y="224"/>
                    </a:lnTo>
                    <a:lnTo>
                      <a:pt x="328" y="231"/>
                    </a:lnTo>
                    <a:lnTo>
                      <a:pt x="331" y="233"/>
                    </a:lnTo>
                    <a:lnTo>
                      <a:pt x="329" y="235"/>
                    </a:lnTo>
                    <a:lnTo>
                      <a:pt x="328" y="233"/>
                    </a:lnTo>
                    <a:lnTo>
                      <a:pt x="328" y="239"/>
                    </a:lnTo>
                    <a:lnTo>
                      <a:pt x="328" y="237"/>
                    </a:lnTo>
                    <a:lnTo>
                      <a:pt x="330" y="235"/>
                    </a:lnTo>
                    <a:lnTo>
                      <a:pt x="332" y="237"/>
                    </a:lnTo>
                    <a:lnTo>
                      <a:pt x="334" y="235"/>
                    </a:lnTo>
                    <a:lnTo>
                      <a:pt x="335" y="237"/>
                    </a:lnTo>
                    <a:lnTo>
                      <a:pt x="337" y="235"/>
                    </a:lnTo>
                    <a:lnTo>
                      <a:pt x="340" y="235"/>
                    </a:lnTo>
                    <a:lnTo>
                      <a:pt x="340" y="237"/>
                    </a:lnTo>
                    <a:lnTo>
                      <a:pt x="337" y="239"/>
                    </a:lnTo>
                    <a:lnTo>
                      <a:pt x="335" y="239"/>
                    </a:lnTo>
                    <a:lnTo>
                      <a:pt x="335" y="241"/>
                    </a:lnTo>
                    <a:lnTo>
                      <a:pt x="332" y="239"/>
                    </a:lnTo>
                    <a:lnTo>
                      <a:pt x="331" y="239"/>
                    </a:lnTo>
                    <a:lnTo>
                      <a:pt x="332" y="241"/>
                    </a:lnTo>
                    <a:lnTo>
                      <a:pt x="328" y="241"/>
                    </a:lnTo>
                    <a:lnTo>
                      <a:pt x="328" y="259"/>
                    </a:lnTo>
                    <a:lnTo>
                      <a:pt x="329" y="259"/>
                    </a:lnTo>
                    <a:lnTo>
                      <a:pt x="329" y="257"/>
                    </a:lnTo>
                    <a:lnTo>
                      <a:pt x="329" y="255"/>
                    </a:lnTo>
                    <a:lnTo>
                      <a:pt x="331" y="255"/>
                    </a:lnTo>
                    <a:lnTo>
                      <a:pt x="331" y="257"/>
                    </a:lnTo>
                    <a:lnTo>
                      <a:pt x="329" y="259"/>
                    </a:lnTo>
                    <a:lnTo>
                      <a:pt x="331" y="261"/>
                    </a:lnTo>
                    <a:lnTo>
                      <a:pt x="329" y="261"/>
                    </a:lnTo>
                    <a:lnTo>
                      <a:pt x="330" y="265"/>
                    </a:lnTo>
                    <a:lnTo>
                      <a:pt x="328" y="265"/>
                    </a:lnTo>
                    <a:lnTo>
                      <a:pt x="328" y="267"/>
                    </a:lnTo>
                    <a:lnTo>
                      <a:pt x="332" y="267"/>
                    </a:lnTo>
                    <a:lnTo>
                      <a:pt x="332" y="275"/>
                    </a:lnTo>
                    <a:lnTo>
                      <a:pt x="332" y="295"/>
                    </a:lnTo>
                    <a:lnTo>
                      <a:pt x="331" y="297"/>
                    </a:lnTo>
                    <a:lnTo>
                      <a:pt x="329" y="297"/>
                    </a:lnTo>
                    <a:lnTo>
                      <a:pt x="328" y="295"/>
                    </a:lnTo>
                    <a:lnTo>
                      <a:pt x="332" y="295"/>
                    </a:lnTo>
                    <a:lnTo>
                      <a:pt x="332" y="275"/>
                    </a:lnTo>
                    <a:lnTo>
                      <a:pt x="330" y="275"/>
                    </a:lnTo>
                    <a:lnTo>
                      <a:pt x="331" y="273"/>
                    </a:lnTo>
                    <a:lnTo>
                      <a:pt x="332" y="275"/>
                    </a:lnTo>
                    <a:lnTo>
                      <a:pt x="332" y="267"/>
                    </a:lnTo>
                    <a:lnTo>
                      <a:pt x="330" y="269"/>
                    </a:lnTo>
                    <a:lnTo>
                      <a:pt x="328" y="269"/>
                    </a:lnTo>
                    <a:lnTo>
                      <a:pt x="328" y="271"/>
                    </a:lnTo>
                    <a:lnTo>
                      <a:pt x="330" y="271"/>
                    </a:lnTo>
                    <a:lnTo>
                      <a:pt x="330" y="273"/>
                    </a:lnTo>
                    <a:lnTo>
                      <a:pt x="328" y="273"/>
                    </a:lnTo>
                    <a:lnTo>
                      <a:pt x="329" y="275"/>
                    </a:lnTo>
                    <a:lnTo>
                      <a:pt x="328" y="277"/>
                    </a:lnTo>
                    <a:lnTo>
                      <a:pt x="328" y="276"/>
                    </a:lnTo>
                    <a:lnTo>
                      <a:pt x="328" y="305"/>
                    </a:lnTo>
                    <a:lnTo>
                      <a:pt x="328" y="307"/>
                    </a:lnTo>
                    <a:lnTo>
                      <a:pt x="328" y="331"/>
                    </a:lnTo>
                    <a:lnTo>
                      <a:pt x="325" y="331"/>
                    </a:lnTo>
                    <a:lnTo>
                      <a:pt x="325" y="341"/>
                    </a:lnTo>
                    <a:lnTo>
                      <a:pt x="324" y="341"/>
                    </a:lnTo>
                    <a:lnTo>
                      <a:pt x="324" y="343"/>
                    </a:lnTo>
                    <a:lnTo>
                      <a:pt x="324" y="341"/>
                    </a:lnTo>
                    <a:lnTo>
                      <a:pt x="324" y="339"/>
                    </a:lnTo>
                    <a:lnTo>
                      <a:pt x="325" y="341"/>
                    </a:lnTo>
                    <a:lnTo>
                      <a:pt x="325" y="331"/>
                    </a:lnTo>
                    <a:lnTo>
                      <a:pt x="325" y="329"/>
                    </a:lnTo>
                    <a:lnTo>
                      <a:pt x="327" y="329"/>
                    </a:lnTo>
                    <a:lnTo>
                      <a:pt x="328" y="331"/>
                    </a:lnTo>
                    <a:lnTo>
                      <a:pt x="328" y="307"/>
                    </a:lnTo>
                    <a:lnTo>
                      <a:pt x="327" y="307"/>
                    </a:lnTo>
                    <a:lnTo>
                      <a:pt x="327" y="323"/>
                    </a:lnTo>
                    <a:lnTo>
                      <a:pt x="326" y="323"/>
                    </a:lnTo>
                    <a:lnTo>
                      <a:pt x="326" y="325"/>
                    </a:lnTo>
                    <a:lnTo>
                      <a:pt x="325" y="327"/>
                    </a:lnTo>
                    <a:lnTo>
                      <a:pt x="324" y="325"/>
                    </a:lnTo>
                    <a:lnTo>
                      <a:pt x="326" y="325"/>
                    </a:lnTo>
                    <a:lnTo>
                      <a:pt x="326" y="323"/>
                    </a:lnTo>
                    <a:lnTo>
                      <a:pt x="325" y="321"/>
                    </a:lnTo>
                    <a:lnTo>
                      <a:pt x="325" y="319"/>
                    </a:lnTo>
                    <a:lnTo>
                      <a:pt x="327" y="319"/>
                    </a:lnTo>
                    <a:lnTo>
                      <a:pt x="327" y="323"/>
                    </a:lnTo>
                    <a:lnTo>
                      <a:pt x="327" y="307"/>
                    </a:lnTo>
                    <a:lnTo>
                      <a:pt x="327" y="305"/>
                    </a:lnTo>
                    <a:lnTo>
                      <a:pt x="328" y="305"/>
                    </a:lnTo>
                    <a:lnTo>
                      <a:pt x="328" y="276"/>
                    </a:lnTo>
                    <a:lnTo>
                      <a:pt x="328" y="291"/>
                    </a:lnTo>
                    <a:lnTo>
                      <a:pt x="328" y="293"/>
                    </a:lnTo>
                    <a:lnTo>
                      <a:pt x="327" y="293"/>
                    </a:lnTo>
                    <a:lnTo>
                      <a:pt x="327" y="299"/>
                    </a:lnTo>
                    <a:lnTo>
                      <a:pt x="327" y="301"/>
                    </a:lnTo>
                    <a:lnTo>
                      <a:pt x="326" y="301"/>
                    </a:lnTo>
                    <a:lnTo>
                      <a:pt x="326" y="299"/>
                    </a:lnTo>
                    <a:lnTo>
                      <a:pt x="327" y="299"/>
                    </a:lnTo>
                    <a:lnTo>
                      <a:pt x="327" y="293"/>
                    </a:lnTo>
                    <a:lnTo>
                      <a:pt x="326" y="293"/>
                    </a:lnTo>
                    <a:lnTo>
                      <a:pt x="326" y="291"/>
                    </a:lnTo>
                    <a:lnTo>
                      <a:pt x="328" y="291"/>
                    </a:lnTo>
                    <a:lnTo>
                      <a:pt x="328" y="276"/>
                    </a:lnTo>
                    <a:lnTo>
                      <a:pt x="328" y="275"/>
                    </a:lnTo>
                    <a:lnTo>
                      <a:pt x="327" y="283"/>
                    </a:lnTo>
                    <a:lnTo>
                      <a:pt x="326" y="284"/>
                    </a:lnTo>
                    <a:lnTo>
                      <a:pt x="326" y="289"/>
                    </a:lnTo>
                    <a:lnTo>
                      <a:pt x="325" y="290"/>
                    </a:lnTo>
                    <a:lnTo>
                      <a:pt x="325" y="313"/>
                    </a:lnTo>
                    <a:lnTo>
                      <a:pt x="325" y="315"/>
                    </a:lnTo>
                    <a:lnTo>
                      <a:pt x="323" y="315"/>
                    </a:lnTo>
                    <a:lnTo>
                      <a:pt x="323" y="313"/>
                    </a:lnTo>
                    <a:lnTo>
                      <a:pt x="325" y="313"/>
                    </a:lnTo>
                    <a:lnTo>
                      <a:pt x="325" y="290"/>
                    </a:lnTo>
                    <a:lnTo>
                      <a:pt x="325" y="291"/>
                    </a:lnTo>
                    <a:lnTo>
                      <a:pt x="324" y="289"/>
                    </a:lnTo>
                    <a:lnTo>
                      <a:pt x="326" y="289"/>
                    </a:lnTo>
                    <a:lnTo>
                      <a:pt x="326" y="284"/>
                    </a:lnTo>
                    <a:lnTo>
                      <a:pt x="323" y="286"/>
                    </a:lnTo>
                    <a:lnTo>
                      <a:pt x="323" y="311"/>
                    </a:lnTo>
                    <a:lnTo>
                      <a:pt x="323" y="312"/>
                    </a:lnTo>
                    <a:lnTo>
                      <a:pt x="323" y="373"/>
                    </a:lnTo>
                    <a:lnTo>
                      <a:pt x="322" y="373"/>
                    </a:lnTo>
                    <a:lnTo>
                      <a:pt x="322" y="381"/>
                    </a:lnTo>
                    <a:lnTo>
                      <a:pt x="321" y="381"/>
                    </a:lnTo>
                    <a:lnTo>
                      <a:pt x="320" y="381"/>
                    </a:lnTo>
                    <a:lnTo>
                      <a:pt x="320" y="383"/>
                    </a:lnTo>
                    <a:lnTo>
                      <a:pt x="319" y="384"/>
                    </a:lnTo>
                    <a:lnTo>
                      <a:pt x="319" y="391"/>
                    </a:lnTo>
                    <a:lnTo>
                      <a:pt x="318" y="393"/>
                    </a:lnTo>
                    <a:lnTo>
                      <a:pt x="317" y="391"/>
                    </a:lnTo>
                    <a:lnTo>
                      <a:pt x="315" y="391"/>
                    </a:lnTo>
                    <a:lnTo>
                      <a:pt x="315" y="409"/>
                    </a:lnTo>
                    <a:lnTo>
                      <a:pt x="315" y="411"/>
                    </a:lnTo>
                    <a:lnTo>
                      <a:pt x="315" y="413"/>
                    </a:lnTo>
                    <a:lnTo>
                      <a:pt x="314" y="415"/>
                    </a:lnTo>
                    <a:lnTo>
                      <a:pt x="313" y="415"/>
                    </a:lnTo>
                    <a:lnTo>
                      <a:pt x="313" y="413"/>
                    </a:lnTo>
                    <a:lnTo>
                      <a:pt x="315" y="413"/>
                    </a:lnTo>
                    <a:lnTo>
                      <a:pt x="315" y="411"/>
                    </a:lnTo>
                    <a:lnTo>
                      <a:pt x="312" y="411"/>
                    </a:lnTo>
                    <a:lnTo>
                      <a:pt x="312" y="413"/>
                    </a:lnTo>
                    <a:lnTo>
                      <a:pt x="312" y="415"/>
                    </a:lnTo>
                    <a:lnTo>
                      <a:pt x="309" y="415"/>
                    </a:lnTo>
                    <a:lnTo>
                      <a:pt x="309" y="416"/>
                    </a:lnTo>
                    <a:lnTo>
                      <a:pt x="309" y="421"/>
                    </a:lnTo>
                    <a:lnTo>
                      <a:pt x="307" y="421"/>
                    </a:lnTo>
                    <a:lnTo>
                      <a:pt x="308" y="419"/>
                    </a:lnTo>
                    <a:lnTo>
                      <a:pt x="309" y="421"/>
                    </a:lnTo>
                    <a:lnTo>
                      <a:pt x="309" y="416"/>
                    </a:lnTo>
                    <a:lnTo>
                      <a:pt x="308" y="417"/>
                    </a:lnTo>
                    <a:lnTo>
                      <a:pt x="308" y="415"/>
                    </a:lnTo>
                    <a:lnTo>
                      <a:pt x="309" y="415"/>
                    </a:lnTo>
                    <a:lnTo>
                      <a:pt x="309" y="413"/>
                    </a:lnTo>
                    <a:lnTo>
                      <a:pt x="307" y="413"/>
                    </a:lnTo>
                    <a:lnTo>
                      <a:pt x="307" y="419"/>
                    </a:lnTo>
                    <a:lnTo>
                      <a:pt x="307" y="425"/>
                    </a:lnTo>
                    <a:lnTo>
                      <a:pt x="307" y="427"/>
                    </a:lnTo>
                    <a:lnTo>
                      <a:pt x="305" y="426"/>
                    </a:lnTo>
                    <a:lnTo>
                      <a:pt x="305" y="441"/>
                    </a:lnTo>
                    <a:lnTo>
                      <a:pt x="305" y="439"/>
                    </a:lnTo>
                    <a:lnTo>
                      <a:pt x="305" y="441"/>
                    </a:lnTo>
                    <a:lnTo>
                      <a:pt x="305" y="426"/>
                    </a:lnTo>
                    <a:lnTo>
                      <a:pt x="305" y="425"/>
                    </a:lnTo>
                    <a:lnTo>
                      <a:pt x="305" y="427"/>
                    </a:lnTo>
                    <a:lnTo>
                      <a:pt x="305" y="429"/>
                    </a:lnTo>
                    <a:lnTo>
                      <a:pt x="304" y="429"/>
                    </a:lnTo>
                    <a:lnTo>
                      <a:pt x="304" y="433"/>
                    </a:lnTo>
                    <a:lnTo>
                      <a:pt x="303" y="435"/>
                    </a:lnTo>
                    <a:lnTo>
                      <a:pt x="303" y="439"/>
                    </a:lnTo>
                    <a:lnTo>
                      <a:pt x="302" y="441"/>
                    </a:lnTo>
                    <a:lnTo>
                      <a:pt x="301" y="439"/>
                    </a:lnTo>
                    <a:lnTo>
                      <a:pt x="303" y="439"/>
                    </a:lnTo>
                    <a:lnTo>
                      <a:pt x="303" y="435"/>
                    </a:lnTo>
                    <a:lnTo>
                      <a:pt x="300" y="435"/>
                    </a:lnTo>
                    <a:lnTo>
                      <a:pt x="298" y="433"/>
                    </a:lnTo>
                    <a:lnTo>
                      <a:pt x="300" y="433"/>
                    </a:lnTo>
                    <a:lnTo>
                      <a:pt x="301" y="431"/>
                    </a:lnTo>
                    <a:lnTo>
                      <a:pt x="304" y="433"/>
                    </a:lnTo>
                    <a:lnTo>
                      <a:pt x="304" y="429"/>
                    </a:lnTo>
                    <a:lnTo>
                      <a:pt x="301" y="429"/>
                    </a:lnTo>
                    <a:lnTo>
                      <a:pt x="302" y="427"/>
                    </a:lnTo>
                    <a:lnTo>
                      <a:pt x="304" y="425"/>
                    </a:lnTo>
                    <a:lnTo>
                      <a:pt x="302" y="425"/>
                    </a:lnTo>
                    <a:lnTo>
                      <a:pt x="301" y="423"/>
                    </a:lnTo>
                    <a:lnTo>
                      <a:pt x="302" y="421"/>
                    </a:lnTo>
                    <a:lnTo>
                      <a:pt x="303" y="421"/>
                    </a:lnTo>
                    <a:lnTo>
                      <a:pt x="303" y="419"/>
                    </a:lnTo>
                    <a:lnTo>
                      <a:pt x="303" y="417"/>
                    </a:lnTo>
                    <a:lnTo>
                      <a:pt x="304" y="419"/>
                    </a:lnTo>
                    <a:lnTo>
                      <a:pt x="303" y="421"/>
                    </a:lnTo>
                    <a:lnTo>
                      <a:pt x="304" y="423"/>
                    </a:lnTo>
                    <a:lnTo>
                      <a:pt x="304" y="425"/>
                    </a:lnTo>
                    <a:lnTo>
                      <a:pt x="307" y="423"/>
                    </a:lnTo>
                    <a:lnTo>
                      <a:pt x="307" y="425"/>
                    </a:lnTo>
                    <a:lnTo>
                      <a:pt x="307" y="419"/>
                    </a:lnTo>
                    <a:lnTo>
                      <a:pt x="307" y="421"/>
                    </a:lnTo>
                    <a:lnTo>
                      <a:pt x="306" y="423"/>
                    </a:lnTo>
                    <a:lnTo>
                      <a:pt x="304" y="421"/>
                    </a:lnTo>
                    <a:lnTo>
                      <a:pt x="307" y="421"/>
                    </a:lnTo>
                    <a:lnTo>
                      <a:pt x="307" y="419"/>
                    </a:lnTo>
                    <a:lnTo>
                      <a:pt x="306" y="419"/>
                    </a:lnTo>
                    <a:lnTo>
                      <a:pt x="307" y="417"/>
                    </a:lnTo>
                    <a:lnTo>
                      <a:pt x="307" y="419"/>
                    </a:lnTo>
                    <a:lnTo>
                      <a:pt x="307" y="413"/>
                    </a:lnTo>
                    <a:lnTo>
                      <a:pt x="305" y="413"/>
                    </a:lnTo>
                    <a:lnTo>
                      <a:pt x="306" y="415"/>
                    </a:lnTo>
                    <a:lnTo>
                      <a:pt x="304" y="415"/>
                    </a:lnTo>
                    <a:lnTo>
                      <a:pt x="302" y="413"/>
                    </a:lnTo>
                    <a:lnTo>
                      <a:pt x="302" y="417"/>
                    </a:lnTo>
                    <a:lnTo>
                      <a:pt x="302" y="419"/>
                    </a:lnTo>
                    <a:lnTo>
                      <a:pt x="301" y="419"/>
                    </a:lnTo>
                    <a:lnTo>
                      <a:pt x="301" y="431"/>
                    </a:lnTo>
                    <a:lnTo>
                      <a:pt x="299" y="431"/>
                    </a:lnTo>
                    <a:lnTo>
                      <a:pt x="300" y="429"/>
                    </a:lnTo>
                    <a:lnTo>
                      <a:pt x="301" y="431"/>
                    </a:lnTo>
                    <a:lnTo>
                      <a:pt x="301" y="419"/>
                    </a:lnTo>
                    <a:lnTo>
                      <a:pt x="300" y="419"/>
                    </a:lnTo>
                    <a:lnTo>
                      <a:pt x="300" y="417"/>
                    </a:lnTo>
                    <a:lnTo>
                      <a:pt x="302" y="417"/>
                    </a:lnTo>
                    <a:lnTo>
                      <a:pt x="302" y="413"/>
                    </a:lnTo>
                    <a:lnTo>
                      <a:pt x="301" y="411"/>
                    </a:lnTo>
                    <a:lnTo>
                      <a:pt x="302" y="411"/>
                    </a:lnTo>
                    <a:lnTo>
                      <a:pt x="303" y="409"/>
                    </a:lnTo>
                    <a:lnTo>
                      <a:pt x="304" y="409"/>
                    </a:lnTo>
                    <a:lnTo>
                      <a:pt x="304" y="406"/>
                    </a:lnTo>
                    <a:lnTo>
                      <a:pt x="304" y="405"/>
                    </a:lnTo>
                    <a:lnTo>
                      <a:pt x="306" y="405"/>
                    </a:lnTo>
                    <a:lnTo>
                      <a:pt x="305" y="407"/>
                    </a:lnTo>
                    <a:lnTo>
                      <a:pt x="304" y="409"/>
                    </a:lnTo>
                    <a:lnTo>
                      <a:pt x="304" y="411"/>
                    </a:lnTo>
                    <a:lnTo>
                      <a:pt x="305" y="413"/>
                    </a:lnTo>
                    <a:lnTo>
                      <a:pt x="305" y="411"/>
                    </a:lnTo>
                    <a:lnTo>
                      <a:pt x="306" y="409"/>
                    </a:lnTo>
                    <a:lnTo>
                      <a:pt x="308" y="411"/>
                    </a:lnTo>
                    <a:lnTo>
                      <a:pt x="310" y="411"/>
                    </a:lnTo>
                    <a:lnTo>
                      <a:pt x="311" y="409"/>
                    </a:lnTo>
                    <a:lnTo>
                      <a:pt x="307" y="409"/>
                    </a:lnTo>
                    <a:lnTo>
                      <a:pt x="307" y="405"/>
                    </a:lnTo>
                    <a:lnTo>
                      <a:pt x="308" y="405"/>
                    </a:lnTo>
                    <a:lnTo>
                      <a:pt x="309" y="407"/>
                    </a:lnTo>
                    <a:lnTo>
                      <a:pt x="311" y="407"/>
                    </a:lnTo>
                    <a:lnTo>
                      <a:pt x="311" y="409"/>
                    </a:lnTo>
                    <a:lnTo>
                      <a:pt x="315" y="409"/>
                    </a:lnTo>
                    <a:lnTo>
                      <a:pt x="315" y="391"/>
                    </a:lnTo>
                    <a:lnTo>
                      <a:pt x="315" y="401"/>
                    </a:lnTo>
                    <a:lnTo>
                      <a:pt x="314" y="403"/>
                    </a:lnTo>
                    <a:lnTo>
                      <a:pt x="309" y="403"/>
                    </a:lnTo>
                    <a:lnTo>
                      <a:pt x="309" y="401"/>
                    </a:lnTo>
                    <a:lnTo>
                      <a:pt x="310" y="399"/>
                    </a:lnTo>
                    <a:lnTo>
                      <a:pt x="311" y="401"/>
                    </a:lnTo>
                    <a:lnTo>
                      <a:pt x="311" y="399"/>
                    </a:lnTo>
                    <a:lnTo>
                      <a:pt x="310" y="397"/>
                    </a:lnTo>
                    <a:lnTo>
                      <a:pt x="311" y="397"/>
                    </a:lnTo>
                    <a:lnTo>
                      <a:pt x="313" y="395"/>
                    </a:lnTo>
                    <a:lnTo>
                      <a:pt x="314" y="399"/>
                    </a:lnTo>
                    <a:lnTo>
                      <a:pt x="312" y="399"/>
                    </a:lnTo>
                    <a:lnTo>
                      <a:pt x="312" y="401"/>
                    </a:lnTo>
                    <a:lnTo>
                      <a:pt x="315" y="401"/>
                    </a:lnTo>
                    <a:lnTo>
                      <a:pt x="315" y="391"/>
                    </a:lnTo>
                    <a:lnTo>
                      <a:pt x="313" y="389"/>
                    </a:lnTo>
                    <a:lnTo>
                      <a:pt x="313" y="391"/>
                    </a:lnTo>
                    <a:lnTo>
                      <a:pt x="313" y="395"/>
                    </a:lnTo>
                    <a:lnTo>
                      <a:pt x="309" y="397"/>
                    </a:lnTo>
                    <a:lnTo>
                      <a:pt x="309" y="399"/>
                    </a:lnTo>
                    <a:lnTo>
                      <a:pt x="308" y="403"/>
                    </a:lnTo>
                    <a:lnTo>
                      <a:pt x="304" y="403"/>
                    </a:lnTo>
                    <a:lnTo>
                      <a:pt x="303" y="401"/>
                    </a:lnTo>
                    <a:lnTo>
                      <a:pt x="305" y="401"/>
                    </a:lnTo>
                    <a:lnTo>
                      <a:pt x="307" y="399"/>
                    </a:lnTo>
                    <a:lnTo>
                      <a:pt x="309" y="399"/>
                    </a:lnTo>
                    <a:lnTo>
                      <a:pt x="309" y="397"/>
                    </a:lnTo>
                    <a:lnTo>
                      <a:pt x="306" y="397"/>
                    </a:lnTo>
                    <a:lnTo>
                      <a:pt x="303" y="399"/>
                    </a:lnTo>
                    <a:lnTo>
                      <a:pt x="303" y="401"/>
                    </a:lnTo>
                    <a:lnTo>
                      <a:pt x="302" y="403"/>
                    </a:lnTo>
                    <a:lnTo>
                      <a:pt x="299" y="403"/>
                    </a:lnTo>
                    <a:lnTo>
                      <a:pt x="299" y="405"/>
                    </a:lnTo>
                    <a:lnTo>
                      <a:pt x="298" y="405"/>
                    </a:lnTo>
                    <a:lnTo>
                      <a:pt x="297" y="409"/>
                    </a:lnTo>
                    <a:lnTo>
                      <a:pt x="298" y="409"/>
                    </a:lnTo>
                    <a:lnTo>
                      <a:pt x="298" y="411"/>
                    </a:lnTo>
                    <a:lnTo>
                      <a:pt x="299" y="411"/>
                    </a:lnTo>
                    <a:lnTo>
                      <a:pt x="300" y="415"/>
                    </a:lnTo>
                    <a:lnTo>
                      <a:pt x="299" y="415"/>
                    </a:lnTo>
                    <a:lnTo>
                      <a:pt x="299" y="417"/>
                    </a:lnTo>
                    <a:lnTo>
                      <a:pt x="297" y="417"/>
                    </a:lnTo>
                    <a:lnTo>
                      <a:pt x="297" y="425"/>
                    </a:lnTo>
                    <a:lnTo>
                      <a:pt x="296" y="425"/>
                    </a:lnTo>
                    <a:lnTo>
                      <a:pt x="295" y="427"/>
                    </a:lnTo>
                    <a:lnTo>
                      <a:pt x="294" y="423"/>
                    </a:lnTo>
                    <a:lnTo>
                      <a:pt x="297" y="423"/>
                    </a:lnTo>
                    <a:lnTo>
                      <a:pt x="297" y="425"/>
                    </a:lnTo>
                    <a:lnTo>
                      <a:pt x="297" y="417"/>
                    </a:lnTo>
                    <a:lnTo>
                      <a:pt x="297" y="419"/>
                    </a:lnTo>
                    <a:lnTo>
                      <a:pt x="296" y="419"/>
                    </a:lnTo>
                    <a:lnTo>
                      <a:pt x="295" y="421"/>
                    </a:lnTo>
                    <a:lnTo>
                      <a:pt x="293" y="421"/>
                    </a:lnTo>
                    <a:lnTo>
                      <a:pt x="294" y="419"/>
                    </a:lnTo>
                    <a:lnTo>
                      <a:pt x="293" y="417"/>
                    </a:lnTo>
                    <a:lnTo>
                      <a:pt x="289" y="417"/>
                    </a:lnTo>
                    <a:lnTo>
                      <a:pt x="290" y="415"/>
                    </a:lnTo>
                    <a:lnTo>
                      <a:pt x="291" y="413"/>
                    </a:lnTo>
                    <a:lnTo>
                      <a:pt x="292" y="413"/>
                    </a:lnTo>
                    <a:lnTo>
                      <a:pt x="291" y="411"/>
                    </a:lnTo>
                    <a:lnTo>
                      <a:pt x="290" y="413"/>
                    </a:lnTo>
                    <a:lnTo>
                      <a:pt x="290" y="415"/>
                    </a:lnTo>
                    <a:lnTo>
                      <a:pt x="287" y="417"/>
                    </a:lnTo>
                    <a:lnTo>
                      <a:pt x="287" y="419"/>
                    </a:lnTo>
                    <a:lnTo>
                      <a:pt x="285" y="419"/>
                    </a:lnTo>
                    <a:lnTo>
                      <a:pt x="285" y="415"/>
                    </a:lnTo>
                    <a:lnTo>
                      <a:pt x="290" y="415"/>
                    </a:lnTo>
                    <a:lnTo>
                      <a:pt x="290" y="413"/>
                    </a:lnTo>
                    <a:lnTo>
                      <a:pt x="285" y="413"/>
                    </a:lnTo>
                    <a:lnTo>
                      <a:pt x="284" y="415"/>
                    </a:lnTo>
                    <a:lnTo>
                      <a:pt x="283" y="415"/>
                    </a:lnTo>
                    <a:lnTo>
                      <a:pt x="283" y="421"/>
                    </a:lnTo>
                    <a:lnTo>
                      <a:pt x="283" y="423"/>
                    </a:lnTo>
                    <a:lnTo>
                      <a:pt x="283" y="421"/>
                    </a:lnTo>
                    <a:lnTo>
                      <a:pt x="283" y="415"/>
                    </a:lnTo>
                    <a:lnTo>
                      <a:pt x="283" y="417"/>
                    </a:lnTo>
                    <a:lnTo>
                      <a:pt x="281" y="419"/>
                    </a:lnTo>
                    <a:lnTo>
                      <a:pt x="280" y="419"/>
                    </a:lnTo>
                    <a:lnTo>
                      <a:pt x="279" y="421"/>
                    </a:lnTo>
                    <a:lnTo>
                      <a:pt x="276" y="421"/>
                    </a:lnTo>
                    <a:lnTo>
                      <a:pt x="277" y="419"/>
                    </a:lnTo>
                    <a:lnTo>
                      <a:pt x="280" y="419"/>
                    </a:lnTo>
                    <a:lnTo>
                      <a:pt x="279" y="417"/>
                    </a:lnTo>
                    <a:lnTo>
                      <a:pt x="275" y="417"/>
                    </a:lnTo>
                    <a:lnTo>
                      <a:pt x="276" y="419"/>
                    </a:lnTo>
                    <a:lnTo>
                      <a:pt x="271" y="419"/>
                    </a:lnTo>
                    <a:lnTo>
                      <a:pt x="273" y="421"/>
                    </a:lnTo>
                    <a:lnTo>
                      <a:pt x="271" y="421"/>
                    </a:lnTo>
                    <a:lnTo>
                      <a:pt x="269" y="423"/>
                    </a:lnTo>
                    <a:lnTo>
                      <a:pt x="269" y="421"/>
                    </a:lnTo>
                    <a:lnTo>
                      <a:pt x="260" y="421"/>
                    </a:lnTo>
                    <a:lnTo>
                      <a:pt x="259" y="423"/>
                    </a:lnTo>
                    <a:lnTo>
                      <a:pt x="261" y="425"/>
                    </a:lnTo>
                    <a:lnTo>
                      <a:pt x="262" y="423"/>
                    </a:lnTo>
                    <a:lnTo>
                      <a:pt x="263" y="425"/>
                    </a:lnTo>
                    <a:lnTo>
                      <a:pt x="261" y="427"/>
                    </a:lnTo>
                    <a:lnTo>
                      <a:pt x="260" y="427"/>
                    </a:lnTo>
                    <a:lnTo>
                      <a:pt x="262" y="429"/>
                    </a:lnTo>
                    <a:lnTo>
                      <a:pt x="263" y="427"/>
                    </a:lnTo>
                    <a:lnTo>
                      <a:pt x="266" y="427"/>
                    </a:lnTo>
                    <a:lnTo>
                      <a:pt x="265" y="429"/>
                    </a:lnTo>
                    <a:lnTo>
                      <a:pt x="263" y="431"/>
                    </a:lnTo>
                    <a:lnTo>
                      <a:pt x="262" y="433"/>
                    </a:lnTo>
                    <a:lnTo>
                      <a:pt x="263" y="435"/>
                    </a:lnTo>
                    <a:lnTo>
                      <a:pt x="262" y="435"/>
                    </a:lnTo>
                    <a:lnTo>
                      <a:pt x="263" y="437"/>
                    </a:lnTo>
                    <a:lnTo>
                      <a:pt x="262" y="437"/>
                    </a:lnTo>
                    <a:lnTo>
                      <a:pt x="260" y="435"/>
                    </a:lnTo>
                    <a:lnTo>
                      <a:pt x="260" y="437"/>
                    </a:lnTo>
                    <a:lnTo>
                      <a:pt x="259" y="435"/>
                    </a:lnTo>
                    <a:lnTo>
                      <a:pt x="255" y="433"/>
                    </a:lnTo>
                    <a:lnTo>
                      <a:pt x="257" y="435"/>
                    </a:lnTo>
                    <a:lnTo>
                      <a:pt x="256" y="435"/>
                    </a:lnTo>
                    <a:lnTo>
                      <a:pt x="256" y="445"/>
                    </a:lnTo>
                    <a:lnTo>
                      <a:pt x="255" y="447"/>
                    </a:lnTo>
                    <a:lnTo>
                      <a:pt x="255" y="449"/>
                    </a:lnTo>
                    <a:lnTo>
                      <a:pt x="253" y="451"/>
                    </a:lnTo>
                    <a:lnTo>
                      <a:pt x="251" y="449"/>
                    </a:lnTo>
                    <a:lnTo>
                      <a:pt x="251" y="459"/>
                    </a:lnTo>
                    <a:lnTo>
                      <a:pt x="249" y="461"/>
                    </a:lnTo>
                    <a:lnTo>
                      <a:pt x="249" y="471"/>
                    </a:lnTo>
                    <a:lnTo>
                      <a:pt x="248" y="471"/>
                    </a:lnTo>
                    <a:lnTo>
                      <a:pt x="248" y="477"/>
                    </a:lnTo>
                    <a:lnTo>
                      <a:pt x="247" y="477"/>
                    </a:lnTo>
                    <a:lnTo>
                      <a:pt x="247" y="481"/>
                    </a:lnTo>
                    <a:lnTo>
                      <a:pt x="243" y="481"/>
                    </a:lnTo>
                    <a:lnTo>
                      <a:pt x="244" y="479"/>
                    </a:lnTo>
                    <a:lnTo>
                      <a:pt x="246" y="479"/>
                    </a:lnTo>
                    <a:lnTo>
                      <a:pt x="247" y="481"/>
                    </a:lnTo>
                    <a:lnTo>
                      <a:pt x="247" y="477"/>
                    </a:lnTo>
                    <a:lnTo>
                      <a:pt x="246" y="477"/>
                    </a:lnTo>
                    <a:lnTo>
                      <a:pt x="246" y="475"/>
                    </a:lnTo>
                    <a:lnTo>
                      <a:pt x="245" y="475"/>
                    </a:lnTo>
                    <a:lnTo>
                      <a:pt x="246" y="473"/>
                    </a:lnTo>
                    <a:lnTo>
                      <a:pt x="247" y="473"/>
                    </a:lnTo>
                    <a:lnTo>
                      <a:pt x="247" y="475"/>
                    </a:lnTo>
                    <a:lnTo>
                      <a:pt x="248" y="475"/>
                    </a:lnTo>
                    <a:lnTo>
                      <a:pt x="248" y="477"/>
                    </a:lnTo>
                    <a:lnTo>
                      <a:pt x="248" y="471"/>
                    </a:lnTo>
                    <a:lnTo>
                      <a:pt x="246" y="471"/>
                    </a:lnTo>
                    <a:lnTo>
                      <a:pt x="246" y="469"/>
                    </a:lnTo>
                    <a:lnTo>
                      <a:pt x="245" y="469"/>
                    </a:lnTo>
                    <a:lnTo>
                      <a:pt x="245" y="467"/>
                    </a:lnTo>
                    <a:lnTo>
                      <a:pt x="248" y="467"/>
                    </a:lnTo>
                    <a:lnTo>
                      <a:pt x="247" y="469"/>
                    </a:lnTo>
                    <a:lnTo>
                      <a:pt x="248" y="469"/>
                    </a:lnTo>
                    <a:lnTo>
                      <a:pt x="249" y="471"/>
                    </a:lnTo>
                    <a:lnTo>
                      <a:pt x="249" y="461"/>
                    </a:lnTo>
                    <a:lnTo>
                      <a:pt x="248" y="461"/>
                    </a:lnTo>
                    <a:lnTo>
                      <a:pt x="248" y="459"/>
                    </a:lnTo>
                    <a:lnTo>
                      <a:pt x="246" y="459"/>
                    </a:lnTo>
                    <a:lnTo>
                      <a:pt x="246" y="457"/>
                    </a:lnTo>
                    <a:lnTo>
                      <a:pt x="247" y="457"/>
                    </a:lnTo>
                    <a:lnTo>
                      <a:pt x="249" y="459"/>
                    </a:lnTo>
                    <a:lnTo>
                      <a:pt x="248" y="457"/>
                    </a:lnTo>
                    <a:lnTo>
                      <a:pt x="251" y="457"/>
                    </a:lnTo>
                    <a:lnTo>
                      <a:pt x="251" y="459"/>
                    </a:lnTo>
                    <a:lnTo>
                      <a:pt x="251" y="449"/>
                    </a:lnTo>
                    <a:lnTo>
                      <a:pt x="250" y="447"/>
                    </a:lnTo>
                    <a:lnTo>
                      <a:pt x="254" y="447"/>
                    </a:lnTo>
                    <a:lnTo>
                      <a:pt x="253" y="445"/>
                    </a:lnTo>
                    <a:lnTo>
                      <a:pt x="256" y="445"/>
                    </a:lnTo>
                    <a:lnTo>
                      <a:pt x="256" y="435"/>
                    </a:lnTo>
                    <a:lnTo>
                      <a:pt x="254" y="435"/>
                    </a:lnTo>
                    <a:lnTo>
                      <a:pt x="254" y="437"/>
                    </a:lnTo>
                    <a:lnTo>
                      <a:pt x="253" y="439"/>
                    </a:lnTo>
                    <a:lnTo>
                      <a:pt x="252" y="439"/>
                    </a:lnTo>
                    <a:lnTo>
                      <a:pt x="252" y="437"/>
                    </a:lnTo>
                    <a:lnTo>
                      <a:pt x="254" y="437"/>
                    </a:lnTo>
                    <a:lnTo>
                      <a:pt x="254" y="435"/>
                    </a:lnTo>
                    <a:lnTo>
                      <a:pt x="250" y="435"/>
                    </a:lnTo>
                    <a:lnTo>
                      <a:pt x="250" y="433"/>
                    </a:lnTo>
                    <a:lnTo>
                      <a:pt x="253" y="433"/>
                    </a:lnTo>
                    <a:lnTo>
                      <a:pt x="251" y="431"/>
                    </a:lnTo>
                    <a:lnTo>
                      <a:pt x="249" y="431"/>
                    </a:lnTo>
                    <a:lnTo>
                      <a:pt x="249" y="441"/>
                    </a:lnTo>
                    <a:lnTo>
                      <a:pt x="249" y="442"/>
                    </a:lnTo>
                    <a:lnTo>
                      <a:pt x="249" y="451"/>
                    </a:lnTo>
                    <a:lnTo>
                      <a:pt x="248" y="453"/>
                    </a:lnTo>
                    <a:lnTo>
                      <a:pt x="247" y="453"/>
                    </a:lnTo>
                    <a:lnTo>
                      <a:pt x="247" y="451"/>
                    </a:lnTo>
                    <a:lnTo>
                      <a:pt x="249" y="451"/>
                    </a:lnTo>
                    <a:lnTo>
                      <a:pt x="249" y="442"/>
                    </a:lnTo>
                    <a:lnTo>
                      <a:pt x="249" y="445"/>
                    </a:lnTo>
                    <a:lnTo>
                      <a:pt x="248" y="447"/>
                    </a:lnTo>
                    <a:lnTo>
                      <a:pt x="247" y="445"/>
                    </a:lnTo>
                    <a:lnTo>
                      <a:pt x="249" y="445"/>
                    </a:lnTo>
                    <a:lnTo>
                      <a:pt x="249" y="442"/>
                    </a:lnTo>
                    <a:lnTo>
                      <a:pt x="248" y="443"/>
                    </a:lnTo>
                    <a:lnTo>
                      <a:pt x="247" y="445"/>
                    </a:lnTo>
                    <a:lnTo>
                      <a:pt x="246" y="443"/>
                    </a:lnTo>
                    <a:lnTo>
                      <a:pt x="246" y="449"/>
                    </a:lnTo>
                    <a:lnTo>
                      <a:pt x="245" y="449"/>
                    </a:lnTo>
                    <a:lnTo>
                      <a:pt x="245" y="451"/>
                    </a:lnTo>
                    <a:lnTo>
                      <a:pt x="245" y="453"/>
                    </a:lnTo>
                    <a:lnTo>
                      <a:pt x="243" y="453"/>
                    </a:lnTo>
                    <a:lnTo>
                      <a:pt x="243" y="475"/>
                    </a:lnTo>
                    <a:lnTo>
                      <a:pt x="243" y="477"/>
                    </a:lnTo>
                    <a:lnTo>
                      <a:pt x="241" y="477"/>
                    </a:lnTo>
                    <a:lnTo>
                      <a:pt x="242" y="475"/>
                    </a:lnTo>
                    <a:lnTo>
                      <a:pt x="243" y="475"/>
                    </a:lnTo>
                    <a:lnTo>
                      <a:pt x="243" y="453"/>
                    </a:lnTo>
                    <a:lnTo>
                      <a:pt x="243" y="451"/>
                    </a:lnTo>
                    <a:lnTo>
                      <a:pt x="245" y="451"/>
                    </a:lnTo>
                    <a:lnTo>
                      <a:pt x="245" y="449"/>
                    </a:lnTo>
                    <a:lnTo>
                      <a:pt x="243" y="449"/>
                    </a:lnTo>
                    <a:lnTo>
                      <a:pt x="242" y="449"/>
                    </a:lnTo>
                    <a:lnTo>
                      <a:pt x="242" y="467"/>
                    </a:lnTo>
                    <a:lnTo>
                      <a:pt x="242" y="471"/>
                    </a:lnTo>
                    <a:lnTo>
                      <a:pt x="240" y="471"/>
                    </a:lnTo>
                    <a:lnTo>
                      <a:pt x="241" y="469"/>
                    </a:lnTo>
                    <a:lnTo>
                      <a:pt x="242" y="469"/>
                    </a:lnTo>
                    <a:lnTo>
                      <a:pt x="242" y="471"/>
                    </a:lnTo>
                    <a:lnTo>
                      <a:pt x="242" y="467"/>
                    </a:lnTo>
                    <a:lnTo>
                      <a:pt x="240" y="467"/>
                    </a:lnTo>
                    <a:lnTo>
                      <a:pt x="240" y="465"/>
                    </a:lnTo>
                    <a:lnTo>
                      <a:pt x="239" y="467"/>
                    </a:lnTo>
                    <a:lnTo>
                      <a:pt x="238" y="467"/>
                    </a:lnTo>
                    <a:lnTo>
                      <a:pt x="238" y="469"/>
                    </a:lnTo>
                    <a:lnTo>
                      <a:pt x="237" y="471"/>
                    </a:lnTo>
                    <a:lnTo>
                      <a:pt x="234" y="471"/>
                    </a:lnTo>
                    <a:lnTo>
                      <a:pt x="234" y="469"/>
                    </a:lnTo>
                    <a:lnTo>
                      <a:pt x="235" y="469"/>
                    </a:lnTo>
                    <a:lnTo>
                      <a:pt x="234" y="467"/>
                    </a:lnTo>
                    <a:lnTo>
                      <a:pt x="236" y="467"/>
                    </a:lnTo>
                    <a:lnTo>
                      <a:pt x="238" y="469"/>
                    </a:lnTo>
                    <a:lnTo>
                      <a:pt x="238" y="467"/>
                    </a:lnTo>
                    <a:lnTo>
                      <a:pt x="238" y="465"/>
                    </a:lnTo>
                    <a:lnTo>
                      <a:pt x="240" y="465"/>
                    </a:lnTo>
                    <a:lnTo>
                      <a:pt x="242" y="465"/>
                    </a:lnTo>
                    <a:lnTo>
                      <a:pt x="242" y="467"/>
                    </a:lnTo>
                    <a:lnTo>
                      <a:pt x="242" y="449"/>
                    </a:lnTo>
                    <a:lnTo>
                      <a:pt x="242" y="448"/>
                    </a:lnTo>
                    <a:lnTo>
                      <a:pt x="242" y="455"/>
                    </a:lnTo>
                    <a:lnTo>
                      <a:pt x="241" y="457"/>
                    </a:lnTo>
                    <a:lnTo>
                      <a:pt x="240" y="458"/>
                    </a:lnTo>
                    <a:lnTo>
                      <a:pt x="240" y="463"/>
                    </a:lnTo>
                    <a:lnTo>
                      <a:pt x="238" y="463"/>
                    </a:lnTo>
                    <a:lnTo>
                      <a:pt x="238" y="461"/>
                    </a:lnTo>
                    <a:lnTo>
                      <a:pt x="239" y="461"/>
                    </a:lnTo>
                    <a:lnTo>
                      <a:pt x="240" y="463"/>
                    </a:lnTo>
                    <a:lnTo>
                      <a:pt x="240" y="458"/>
                    </a:lnTo>
                    <a:lnTo>
                      <a:pt x="239" y="459"/>
                    </a:lnTo>
                    <a:lnTo>
                      <a:pt x="237" y="459"/>
                    </a:lnTo>
                    <a:lnTo>
                      <a:pt x="237" y="455"/>
                    </a:lnTo>
                    <a:lnTo>
                      <a:pt x="240" y="456"/>
                    </a:lnTo>
                    <a:lnTo>
                      <a:pt x="239" y="455"/>
                    </a:lnTo>
                    <a:lnTo>
                      <a:pt x="240" y="453"/>
                    </a:lnTo>
                    <a:lnTo>
                      <a:pt x="241" y="455"/>
                    </a:lnTo>
                    <a:lnTo>
                      <a:pt x="242" y="455"/>
                    </a:lnTo>
                    <a:lnTo>
                      <a:pt x="242" y="448"/>
                    </a:lnTo>
                    <a:lnTo>
                      <a:pt x="241" y="448"/>
                    </a:lnTo>
                    <a:lnTo>
                      <a:pt x="241" y="449"/>
                    </a:lnTo>
                    <a:lnTo>
                      <a:pt x="241" y="451"/>
                    </a:lnTo>
                    <a:lnTo>
                      <a:pt x="241" y="453"/>
                    </a:lnTo>
                    <a:lnTo>
                      <a:pt x="238" y="451"/>
                    </a:lnTo>
                    <a:lnTo>
                      <a:pt x="238" y="449"/>
                    </a:lnTo>
                    <a:lnTo>
                      <a:pt x="241" y="449"/>
                    </a:lnTo>
                    <a:lnTo>
                      <a:pt x="241" y="448"/>
                    </a:lnTo>
                    <a:lnTo>
                      <a:pt x="240" y="447"/>
                    </a:lnTo>
                    <a:lnTo>
                      <a:pt x="241" y="447"/>
                    </a:lnTo>
                    <a:lnTo>
                      <a:pt x="244" y="445"/>
                    </a:lnTo>
                    <a:lnTo>
                      <a:pt x="245" y="447"/>
                    </a:lnTo>
                    <a:lnTo>
                      <a:pt x="246" y="449"/>
                    </a:lnTo>
                    <a:lnTo>
                      <a:pt x="246" y="443"/>
                    </a:lnTo>
                    <a:lnTo>
                      <a:pt x="245" y="443"/>
                    </a:lnTo>
                    <a:lnTo>
                      <a:pt x="247" y="441"/>
                    </a:lnTo>
                    <a:lnTo>
                      <a:pt x="247" y="439"/>
                    </a:lnTo>
                    <a:lnTo>
                      <a:pt x="244" y="439"/>
                    </a:lnTo>
                    <a:lnTo>
                      <a:pt x="244" y="443"/>
                    </a:lnTo>
                    <a:lnTo>
                      <a:pt x="242" y="445"/>
                    </a:lnTo>
                    <a:lnTo>
                      <a:pt x="241" y="445"/>
                    </a:lnTo>
                    <a:lnTo>
                      <a:pt x="240" y="443"/>
                    </a:lnTo>
                    <a:lnTo>
                      <a:pt x="240" y="441"/>
                    </a:lnTo>
                    <a:lnTo>
                      <a:pt x="243" y="441"/>
                    </a:lnTo>
                    <a:lnTo>
                      <a:pt x="244" y="443"/>
                    </a:lnTo>
                    <a:lnTo>
                      <a:pt x="244" y="439"/>
                    </a:lnTo>
                    <a:lnTo>
                      <a:pt x="243" y="439"/>
                    </a:lnTo>
                    <a:lnTo>
                      <a:pt x="243" y="437"/>
                    </a:lnTo>
                    <a:lnTo>
                      <a:pt x="246" y="437"/>
                    </a:lnTo>
                    <a:lnTo>
                      <a:pt x="246" y="435"/>
                    </a:lnTo>
                    <a:lnTo>
                      <a:pt x="248" y="435"/>
                    </a:lnTo>
                    <a:lnTo>
                      <a:pt x="248" y="437"/>
                    </a:lnTo>
                    <a:lnTo>
                      <a:pt x="249" y="439"/>
                    </a:lnTo>
                    <a:lnTo>
                      <a:pt x="249" y="441"/>
                    </a:lnTo>
                    <a:lnTo>
                      <a:pt x="249" y="431"/>
                    </a:lnTo>
                    <a:lnTo>
                      <a:pt x="246" y="431"/>
                    </a:lnTo>
                    <a:lnTo>
                      <a:pt x="246" y="429"/>
                    </a:lnTo>
                    <a:lnTo>
                      <a:pt x="244" y="433"/>
                    </a:lnTo>
                    <a:lnTo>
                      <a:pt x="243" y="431"/>
                    </a:lnTo>
                    <a:lnTo>
                      <a:pt x="242" y="433"/>
                    </a:lnTo>
                    <a:lnTo>
                      <a:pt x="242" y="435"/>
                    </a:lnTo>
                    <a:lnTo>
                      <a:pt x="241" y="435"/>
                    </a:lnTo>
                    <a:lnTo>
                      <a:pt x="240" y="433"/>
                    </a:lnTo>
                    <a:lnTo>
                      <a:pt x="240" y="439"/>
                    </a:lnTo>
                    <a:lnTo>
                      <a:pt x="238" y="439"/>
                    </a:lnTo>
                    <a:lnTo>
                      <a:pt x="238" y="441"/>
                    </a:lnTo>
                    <a:lnTo>
                      <a:pt x="238" y="443"/>
                    </a:lnTo>
                    <a:lnTo>
                      <a:pt x="237" y="445"/>
                    </a:lnTo>
                    <a:lnTo>
                      <a:pt x="236" y="445"/>
                    </a:lnTo>
                    <a:lnTo>
                      <a:pt x="236" y="463"/>
                    </a:lnTo>
                    <a:lnTo>
                      <a:pt x="234" y="463"/>
                    </a:lnTo>
                    <a:lnTo>
                      <a:pt x="233" y="465"/>
                    </a:lnTo>
                    <a:lnTo>
                      <a:pt x="233" y="467"/>
                    </a:lnTo>
                    <a:lnTo>
                      <a:pt x="233" y="469"/>
                    </a:lnTo>
                    <a:lnTo>
                      <a:pt x="233" y="471"/>
                    </a:lnTo>
                    <a:lnTo>
                      <a:pt x="232" y="473"/>
                    </a:lnTo>
                    <a:lnTo>
                      <a:pt x="232" y="475"/>
                    </a:lnTo>
                    <a:lnTo>
                      <a:pt x="231" y="477"/>
                    </a:lnTo>
                    <a:lnTo>
                      <a:pt x="229" y="477"/>
                    </a:lnTo>
                    <a:lnTo>
                      <a:pt x="231" y="475"/>
                    </a:lnTo>
                    <a:lnTo>
                      <a:pt x="232" y="475"/>
                    </a:lnTo>
                    <a:lnTo>
                      <a:pt x="232" y="473"/>
                    </a:lnTo>
                    <a:lnTo>
                      <a:pt x="230" y="473"/>
                    </a:lnTo>
                    <a:lnTo>
                      <a:pt x="229" y="469"/>
                    </a:lnTo>
                    <a:lnTo>
                      <a:pt x="229" y="465"/>
                    </a:lnTo>
                    <a:lnTo>
                      <a:pt x="231" y="467"/>
                    </a:lnTo>
                    <a:lnTo>
                      <a:pt x="230" y="465"/>
                    </a:lnTo>
                    <a:lnTo>
                      <a:pt x="231" y="463"/>
                    </a:lnTo>
                    <a:lnTo>
                      <a:pt x="233" y="461"/>
                    </a:lnTo>
                    <a:lnTo>
                      <a:pt x="236" y="461"/>
                    </a:lnTo>
                    <a:lnTo>
                      <a:pt x="236" y="463"/>
                    </a:lnTo>
                    <a:lnTo>
                      <a:pt x="236" y="445"/>
                    </a:lnTo>
                    <a:lnTo>
                      <a:pt x="235" y="443"/>
                    </a:lnTo>
                    <a:lnTo>
                      <a:pt x="233" y="443"/>
                    </a:lnTo>
                    <a:lnTo>
                      <a:pt x="232" y="445"/>
                    </a:lnTo>
                    <a:lnTo>
                      <a:pt x="232" y="459"/>
                    </a:lnTo>
                    <a:lnTo>
                      <a:pt x="230" y="461"/>
                    </a:lnTo>
                    <a:lnTo>
                      <a:pt x="229" y="460"/>
                    </a:lnTo>
                    <a:lnTo>
                      <a:pt x="229" y="463"/>
                    </a:lnTo>
                    <a:lnTo>
                      <a:pt x="227" y="463"/>
                    </a:lnTo>
                    <a:lnTo>
                      <a:pt x="227" y="471"/>
                    </a:lnTo>
                    <a:lnTo>
                      <a:pt x="226" y="473"/>
                    </a:lnTo>
                    <a:lnTo>
                      <a:pt x="224" y="473"/>
                    </a:lnTo>
                    <a:lnTo>
                      <a:pt x="223" y="471"/>
                    </a:lnTo>
                    <a:lnTo>
                      <a:pt x="227" y="471"/>
                    </a:lnTo>
                    <a:lnTo>
                      <a:pt x="227" y="463"/>
                    </a:lnTo>
                    <a:lnTo>
                      <a:pt x="226" y="463"/>
                    </a:lnTo>
                    <a:lnTo>
                      <a:pt x="227" y="461"/>
                    </a:lnTo>
                    <a:lnTo>
                      <a:pt x="229" y="461"/>
                    </a:lnTo>
                    <a:lnTo>
                      <a:pt x="229" y="463"/>
                    </a:lnTo>
                    <a:lnTo>
                      <a:pt x="229" y="460"/>
                    </a:lnTo>
                    <a:lnTo>
                      <a:pt x="228" y="459"/>
                    </a:lnTo>
                    <a:lnTo>
                      <a:pt x="228" y="457"/>
                    </a:lnTo>
                    <a:lnTo>
                      <a:pt x="231" y="457"/>
                    </a:lnTo>
                    <a:lnTo>
                      <a:pt x="232" y="459"/>
                    </a:lnTo>
                    <a:lnTo>
                      <a:pt x="232" y="445"/>
                    </a:lnTo>
                    <a:lnTo>
                      <a:pt x="232" y="441"/>
                    </a:lnTo>
                    <a:lnTo>
                      <a:pt x="230" y="439"/>
                    </a:lnTo>
                    <a:lnTo>
                      <a:pt x="232" y="437"/>
                    </a:lnTo>
                    <a:lnTo>
                      <a:pt x="230" y="437"/>
                    </a:lnTo>
                    <a:lnTo>
                      <a:pt x="230" y="443"/>
                    </a:lnTo>
                    <a:lnTo>
                      <a:pt x="229" y="444"/>
                    </a:lnTo>
                    <a:lnTo>
                      <a:pt x="229" y="451"/>
                    </a:lnTo>
                    <a:lnTo>
                      <a:pt x="228" y="452"/>
                    </a:lnTo>
                    <a:lnTo>
                      <a:pt x="228" y="455"/>
                    </a:lnTo>
                    <a:lnTo>
                      <a:pt x="228" y="453"/>
                    </a:lnTo>
                    <a:lnTo>
                      <a:pt x="228" y="455"/>
                    </a:lnTo>
                    <a:lnTo>
                      <a:pt x="228" y="452"/>
                    </a:lnTo>
                    <a:lnTo>
                      <a:pt x="228" y="453"/>
                    </a:lnTo>
                    <a:lnTo>
                      <a:pt x="227" y="451"/>
                    </a:lnTo>
                    <a:lnTo>
                      <a:pt x="229" y="451"/>
                    </a:lnTo>
                    <a:lnTo>
                      <a:pt x="229" y="444"/>
                    </a:lnTo>
                    <a:lnTo>
                      <a:pt x="228" y="445"/>
                    </a:lnTo>
                    <a:lnTo>
                      <a:pt x="227" y="443"/>
                    </a:lnTo>
                    <a:lnTo>
                      <a:pt x="227" y="441"/>
                    </a:lnTo>
                    <a:lnTo>
                      <a:pt x="228" y="441"/>
                    </a:lnTo>
                    <a:lnTo>
                      <a:pt x="229" y="443"/>
                    </a:lnTo>
                    <a:lnTo>
                      <a:pt x="230" y="443"/>
                    </a:lnTo>
                    <a:lnTo>
                      <a:pt x="230" y="437"/>
                    </a:lnTo>
                    <a:lnTo>
                      <a:pt x="228" y="437"/>
                    </a:lnTo>
                    <a:lnTo>
                      <a:pt x="227" y="435"/>
                    </a:lnTo>
                    <a:lnTo>
                      <a:pt x="226" y="435"/>
                    </a:lnTo>
                    <a:lnTo>
                      <a:pt x="227" y="433"/>
                    </a:lnTo>
                    <a:lnTo>
                      <a:pt x="229" y="433"/>
                    </a:lnTo>
                    <a:lnTo>
                      <a:pt x="230" y="431"/>
                    </a:lnTo>
                    <a:lnTo>
                      <a:pt x="228" y="431"/>
                    </a:lnTo>
                    <a:lnTo>
                      <a:pt x="227" y="427"/>
                    </a:lnTo>
                    <a:lnTo>
                      <a:pt x="227" y="429"/>
                    </a:lnTo>
                    <a:lnTo>
                      <a:pt x="227" y="427"/>
                    </a:lnTo>
                    <a:lnTo>
                      <a:pt x="227" y="431"/>
                    </a:lnTo>
                    <a:lnTo>
                      <a:pt x="226" y="431"/>
                    </a:lnTo>
                    <a:lnTo>
                      <a:pt x="226" y="467"/>
                    </a:lnTo>
                    <a:lnTo>
                      <a:pt x="224" y="469"/>
                    </a:lnTo>
                    <a:lnTo>
                      <a:pt x="223" y="467"/>
                    </a:lnTo>
                    <a:lnTo>
                      <a:pt x="222" y="467"/>
                    </a:lnTo>
                    <a:lnTo>
                      <a:pt x="222" y="465"/>
                    </a:lnTo>
                    <a:lnTo>
                      <a:pt x="222" y="467"/>
                    </a:lnTo>
                    <a:lnTo>
                      <a:pt x="220" y="469"/>
                    </a:lnTo>
                    <a:lnTo>
                      <a:pt x="219" y="469"/>
                    </a:lnTo>
                    <a:lnTo>
                      <a:pt x="218" y="471"/>
                    </a:lnTo>
                    <a:lnTo>
                      <a:pt x="216" y="471"/>
                    </a:lnTo>
                    <a:lnTo>
                      <a:pt x="217" y="467"/>
                    </a:lnTo>
                    <a:lnTo>
                      <a:pt x="219" y="467"/>
                    </a:lnTo>
                    <a:lnTo>
                      <a:pt x="220" y="465"/>
                    </a:lnTo>
                    <a:lnTo>
                      <a:pt x="223" y="463"/>
                    </a:lnTo>
                    <a:lnTo>
                      <a:pt x="225" y="465"/>
                    </a:lnTo>
                    <a:lnTo>
                      <a:pt x="226" y="467"/>
                    </a:lnTo>
                    <a:lnTo>
                      <a:pt x="226" y="431"/>
                    </a:lnTo>
                    <a:lnTo>
                      <a:pt x="226" y="451"/>
                    </a:lnTo>
                    <a:lnTo>
                      <a:pt x="226" y="455"/>
                    </a:lnTo>
                    <a:lnTo>
                      <a:pt x="225" y="455"/>
                    </a:lnTo>
                    <a:lnTo>
                      <a:pt x="225" y="461"/>
                    </a:lnTo>
                    <a:lnTo>
                      <a:pt x="222" y="461"/>
                    </a:lnTo>
                    <a:lnTo>
                      <a:pt x="221" y="459"/>
                    </a:lnTo>
                    <a:lnTo>
                      <a:pt x="222" y="457"/>
                    </a:lnTo>
                    <a:lnTo>
                      <a:pt x="223" y="457"/>
                    </a:lnTo>
                    <a:lnTo>
                      <a:pt x="224" y="459"/>
                    </a:lnTo>
                    <a:lnTo>
                      <a:pt x="225" y="461"/>
                    </a:lnTo>
                    <a:lnTo>
                      <a:pt x="225" y="455"/>
                    </a:lnTo>
                    <a:lnTo>
                      <a:pt x="224" y="455"/>
                    </a:lnTo>
                    <a:lnTo>
                      <a:pt x="223" y="453"/>
                    </a:lnTo>
                    <a:lnTo>
                      <a:pt x="221" y="453"/>
                    </a:lnTo>
                    <a:lnTo>
                      <a:pt x="221" y="451"/>
                    </a:lnTo>
                    <a:lnTo>
                      <a:pt x="223" y="451"/>
                    </a:lnTo>
                    <a:lnTo>
                      <a:pt x="223" y="453"/>
                    </a:lnTo>
                    <a:lnTo>
                      <a:pt x="224" y="451"/>
                    </a:lnTo>
                    <a:lnTo>
                      <a:pt x="226" y="451"/>
                    </a:lnTo>
                    <a:lnTo>
                      <a:pt x="226" y="431"/>
                    </a:lnTo>
                    <a:lnTo>
                      <a:pt x="225" y="431"/>
                    </a:lnTo>
                    <a:lnTo>
                      <a:pt x="225" y="447"/>
                    </a:lnTo>
                    <a:lnTo>
                      <a:pt x="225" y="449"/>
                    </a:lnTo>
                    <a:lnTo>
                      <a:pt x="221" y="449"/>
                    </a:lnTo>
                    <a:lnTo>
                      <a:pt x="221" y="451"/>
                    </a:lnTo>
                    <a:lnTo>
                      <a:pt x="219" y="453"/>
                    </a:lnTo>
                    <a:lnTo>
                      <a:pt x="218" y="453"/>
                    </a:lnTo>
                    <a:lnTo>
                      <a:pt x="218" y="451"/>
                    </a:lnTo>
                    <a:lnTo>
                      <a:pt x="220" y="449"/>
                    </a:lnTo>
                    <a:lnTo>
                      <a:pt x="221" y="451"/>
                    </a:lnTo>
                    <a:lnTo>
                      <a:pt x="221" y="449"/>
                    </a:lnTo>
                    <a:lnTo>
                      <a:pt x="221" y="447"/>
                    </a:lnTo>
                    <a:lnTo>
                      <a:pt x="223" y="447"/>
                    </a:lnTo>
                    <a:lnTo>
                      <a:pt x="225" y="445"/>
                    </a:lnTo>
                    <a:lnTo>
                      <a:pt x="225" y="447"/>
                    </a:lnTo>
                    <a:lnTo>
                      <a:pt x="225" y="431"/>
                    </a:lnTo>
                    <a:lnTo>
                      <a:pt x="224" y="431"/>
                    </a:lnTo>
                    <a:lnTo>
                      <a:pt x="222" y="433"/>
                    </a:lnTo>
                    <a:lnTo>
                      <a:pt x="223" y="433"/>
                    </a:lnTo>
                    <a:lnTo>
                      <a:pt x="224" y="435"/>
                    </a:lnTo>
                    <a:lnTo>
                      <a:pt x="225" y="435"/>
                    </a:lnTo>
                    <a:lnTo>
                      <a:pt x="224" y="437"/>
                    </a:lnTo>
                    <a:lnTo>
                      <a:pt x="222" y="437"/>
                    </a:lnTo>
                    <a:lnTo>
                      <a:pt x="221" y="435"/>
                    </a:lnTo>
                    <a:lnTo>
                      <a:pt x="221" y="445"/>
                    </a:lnTo>
                    <a:lnTo>
                      <a:pt x="219" y="445"/>
                    </a:lnTo>
                    <a:lnTo>
                      <a:pt x="219" y="443"/>
                    </a:lnTo>
                    <a:lnTo>
                      <a:pt x="220" y="443"/>
                    </a:lnTo>
                    <a:lnTo>
                      <a:pt x="221" y="445"/>
                    </a:lnTo>
                    <a:lnTo>
                      <a:pt x="221" y="435"/>
                    </a:lnTo>
                    <a:lnTo>
                      <a:pt x="220" y="435"/>
                    </a:lnTo>
                    <a:lnTo>
                      <a:pt x="221" y="433"/>
                    </a:lnTo>
                    <a:lnTo>
                      <a:pt x="222" y="433"/>
                    </a:lnTo>
                    <a:lnTo>
                      <a:pt x="221" y="431"/>
                    </a:lnTo>
                    <a:lnTo>
                      <a:pt x="224" y="429"/>
                    </a:lnTo>
                    <a:lnTo>
                      <a:pt x="227" y="431"/>
                    </a:lnTo>
                    <a:lnTo>
                      <a:pt x="227" y="427"/>
                    </a:lnTo>
                    <a:lnTo>
                      <a:pt x="229" y="425"/>
                    </a:lnTo>
                    <a:lnTo>
                      <a:pt x="229" y="429"/>
                    </a:lnTo>
                    <a:lnTo>
                      <a:pt x="230" y="429"/>
                    </a:lnTo>
                    <a:lnTo>
                      <a:pt x="230" y="431"/>
                    </a:lnTo>
                    <a:lnTo>
                      <a:pt x="232" y="429"/>
                    </a:lnTo>
                    <a:lnTo>
                      <a:pt x="235" y="429"/>
                    </a:lnTo>
                    <a:lnTo>
                      <a:pt x="233" y="431"/>
                    </a:lnTo>
                    <a:lnTo>
                      <a:pt x="231" y="433"/>
                    </a:lnTo>
                    <a:lnTo>
                      <a:pt x="233" y="435"/>
                    </a:lnTo>
                    <a:lnTo>
                      <a:pt x="233" y="437"/>
                    </a:lnTo>
                    <a:lnTo>
                      <a:pt x="232" y="437"/>
                    </a:lnTo>
                    <a:lnTo>
                      <a:pt x="235" y="439"/>
                    </a:lnTo>
                    <a:lnTo>
                      <a:pt x="232" y="439"/>
                    </a:lnTo>
                    <a:lnTo>
                      <a:pt x="232" y="441"/>
                    </a:lnTo>
                    <a:lnTo>
                      <a:pt x="238" y="441"/>
                    </a:lnTo>
                    <a:lnTo>
                      <a:pt x="238" y="439"/>
                    </a:lnTo>
                    <a:lnTo>
                      <a:pt x="239" y="437"/>
                    </a:lnTo>
                    <a:lnTo>
                      <a:pt x="240" y="439"/>
                    </a:lnTo>
                    <a:lnTo>
                      <a:pt x="240" y="433"/>
                    </a:lnTo>
                    <a:lnTo>
                      <a:pt x="237" y="433"/>
                    </a:lnTo>
                    <a:lnTo>
                      <a:pt x="235" y="435"/>
                    </a:lnTo>
                    <a:lnTo>
                      <a:pt x="235" y="433"/>
                    </a:lnTo>
                    <a:lnTo>
                      <a:pt x="234" y="431"/>
                    </a:lnTo>
                    <a:lnTo>
                      <a:pt x="236" y="431"/>
                    </a:lnTo>
                    <a:lnTo>
                      <a:pt x="238" y="429"/>
                    </a:lnTo>
                    <a:lnTo>
                      <a:pt x="236" y="427"/>
                    </a:lnTo>
                    <a:lnTo>
                      <a:pt x="235" y="427"/>
                    </a:lnTo>
                    <a:lnTo>
                      <a:pt x="235" y="425"/>
                    </a:lnTo>
                    <a:lnTo>
                      <a:pt x="237" y="423"/>
                    </a:lnTo>
                    <a:lnTo>
                      <a:pt x="238" y="425"/>
                    </a:lnTo>
                    <a:lnTo>
                      <a:pt x="240" y="425"/>
                    </a:lnTo>
                    <a:lnTo>
                      <a:pt x="239" y="427"/>
                    </a:lnTo>
                    <a:lnTo>
                      <a:pt x="238" y="429"/>
                    </a:lnTo>
                    <a:lnTo>
                      <a:pt x="238" y="430"/>
                    </a:lnTo>
                    <a:lnTo>
                      <a:pt x="238" y="431"/>
                    </a:lnTo>
                    <a:lnTo>
                      <a:pt x="241" y="429"/>
                    </a:lnTo>
                    <a:lnTo>
                      <a:pt x="241" y="427"/>
                    </a:lnTo>
                    <a:lnTo>
                      <a:pt x="243" y="427"/>
                    </a:lnTo>
                    <a:lnTo>
                      <a:pt x="243" y="429"/>
                    </a:lnTo>
                    <a:lnTo>
                      <a:pt x="246" y="429"/>
                    </a:lnTo>
                    <a:lnTo>
                      <a:pt x="247" y="427"/>
                    </a:lnTo>
                    <a:lnTo>
                      <a:pt x="246" y="425"/>
                    </a:lnTo>
                    <a:lnTo>
                      <a:pt x="247" y="423"/>
                    </a:lnTo>
                    <a:lnTo>
                      <a:pt x="248" y="423"/>
                    </a:lnTo>
                    <a:lnTo>
                      <a:pt x="248" y="421"/>
                    </a:lnTo>
                    <a:lnTo>
                      <a:pt x="250" y="421"/>
                    </a:lnTo>
                    <a:lnTo>
                      <a:pt x="252" y="423"/>
                    </a:lnTo>
                    <a:lnTo>
                      <a:pt x="253" y="423"/>
                    </a:lnTo>
                    <a:lnTo>
                      <a:pt x="252" y="421"/>
                    </a:lnTo>
                    <a:lnTo>
                      <a:pt x="255" y="419"/>
                    </a:lnTo>
                    <a:lnTo>
                      <a:pt x="258" y="419"/>
                    </a:lnTo>
                    <a:lnTo>
                      <a:pt x="256" y="417"/>
                    </a:lnTo>
                    <a:lnTo>
                      <a:pt x="257" y="415"/>
                    </a:lnTo>
                    <a:lnTo>
                      <a:pt x="258" y="417"/>
                    </a:lnTo>
                    <a:lnTo>
                      <a:pt x="262" y="415"/>
                    </a:lnTo>
                    <a:lnTo>
                      <a:pt x="271" y="415"/>
                    </a:lnTo>
                    <a:lnTo>
                      <a:pt x="272" y="417"/>
                    </a:lnTo>
                    <a:lnTo>
                      <a:pt x="274" y="417"/>
                    </a:lnTo>
                    <a:lnTo>
                      <a:pt x="276" y="413"/>
                    </a:lnTo>
                    <a:lnTo>
                      <a:pt x="275" y="411"/>
                    </a:lnTo>
                    <a:lnTo>
                      <a:pt x="277" y="411"/>
                    </a:lnTo>
                    <a:lnTo>
                      <a:pt x="278" y="413"/>
                    </a:lnTo>
                    <a:lnTo>
                      <a:pt x="280" y="415"/>
                    </a:lnTo>
                    <a:lnTo>
                      <a:pt x="279" y="415"/>
                    </a:lnTo>
                    <a:lnTo>
                      <a:pt x="280" y="417"/>
                    </a:lnTo>
                    <a:lnTo>
                      <a:pt x="283" y="417"/>
                    </a:lnTo>
                    <a:lnTo>
                      <a:pt x="283" y="415"/>
                    </a:lnTo>
                    <a:lnTo>
                      <a:pt x="281" y="415"/>
                    </a:lnTo>
                    <a:lnTo>
                      <a:pt x="280" y="413"/>
                    </a:lnTo>
                    <a:lnTo>
                      <a:pt x="279" y="413"/>
                    </a:lnTo>
                    <a:lnTo>
                      <a:pt x="279" y="411"/>
                    </a:lnTo>
                    <a:lnTo>
                      <a:pt x="282" y="411"/>
                    </a:lnTo>
                    <a:lnTo>
                      <a:pt x="282" y="409"/>
                    </a:lnTo>
                    <a:lnTo>
                      <a:pt x="278" y="409"/>
                    </a:lnTo>
                    <a:lnTo>
                      <a:pt x="278" y="407"/>
                    </a:lnTo>
                    <a:lnTo>
                      <a:pt x="277" y="405"/>
                    </a:lnTo>
                    <a:lnTo>
                      <a:pt x="276" y="405"/>
                    </a:lnTo>
                    <a:lnTo>
                      <a:pt x="276" y="409"/>
                    </a:lnTo>
                    <a:lnTo>
                      <a:pt x="275" y="411"/>
                    </a:lnTo>
                    <a:lnTo>
                      <a:pt x="274" y="415"/>
                    </a:lnTo>
                    <a:lnTo>
                      <a:pt x="271" y="413"/>
                    </a:lnTo>
                    <a:lnTo>
                      <a:pt x="270" y="413"/>
                    </a:lnTo>
                    <a:lnTo>
                      <a:pt x="271" y="411"/>
                    </a:lnTo>
                    <a:lnTo>
                      <a:pt x="275" y="411"/>
                    </a:lnTo>
                    <a:lnTo>
                      <a:pt x="274" y="409"/>
                    </a:lnTo>
                    <a:lnTo>
                      <a:pt x="276" y="409"/>
                    </a:lnTo>
                    <a:lnTo>
                      <a:pt x="276" y="405"/>
                    </a:lnTo>
                    <a:lnTo>
                      <a:pt x="275" y="405"/>
                    </a:lnTo>
                    <a:lnTo>
                      <a:pt x="274" y="405"/>
                    </a:lnTo>
                    <a:lnTo>
                      <a:pt x="274" y="407"/>
                    </a:lnTo>
                    <a:lnTo>
                      <a:pt x="274" y="409"/>
                    </a:lnTo>
                    <a:lnTo>
                      <a:pt x="272" y="409"/>
                    </a:lnTo>
                    <a:lnTo>
                      <a:pt x="271" y="407"/>
                    </a:lnTo>
                    <a:lnTo>
                      <a:pt x="272" y="405"/>
                    </a:lnTo>
                    <a:lnTo>
                      <a:pt x="274" y="405"/>
                    </a:lnTo>
                    <a:lnTo>
                      <a:pt x="274" y="407"/>
                    </a:lnTo>
                    <a:lnTo>
                      <a:pt x="274" y="405"/>
                    </a:lnTo>
                    <a:lnTo>
                      <a:pt x="274" y="403"/>
                    </a:lnTo>
                    <a:lnTo>
                      <a:pt x="271" y="403"/>
                    </a:lnTo>
                    <a:lnTo>
                      <a:pt x="272" y="401"/>
                    </a:lnTo>
                    <a:lnTo>
                      <a:pt x="276" y="401"/>
                    </a:lnTo>
                    <a:lnTo>
                      <a:pt x="276" y="403"/>
                    </a:lnTo>
                    <a:lnTo>
                      <a:pt x="279" y="403"/>
                    </a:lnTo>
                    <a:lnTo>
                      <a:pt x="280" y="401"/>
                    </a:lnTo>
                    <a:lnTo>
                      <a:pt x="279" y="399"/>
                    </a:lnTo>
                    <a:lnTo>
                      <a:pt x="278" y="401"/>
                    </a:lnTo>
                    <a:lnTo>
                      <a:pt x="277" y="401"/>
                    </a:lnTo>
                    <a:lnTo>
                      <a:pt x="276" y="399"/>
                    </a:lnTo>
                    <a:lnTo>
                      <a:pt x="273" y="399"/>
                    </a:lnTo>
                    <a:lnTo>
                      <a:pt x="273" y="397"/>
                    </a:lnTo>
                    <a:lnTo>
                      <a:pt x="271" y="399"/>
                    </a:lnTo>
                    <a:lnTo>
                      <a:pt x="271" y="403"/>
                    </a:lnTo>
                    <a:lnTo>
                      <a:pt x="270" y="405"/>
                    </a:lnTo>
                    <a:lnTo>
                      <a:pt x="270" y="409"/>
                    </a:lnTo>
                    <a:lnTo>
                      <a:pt x="269" y="411"/>
                    </a:lnTo>
                    <a:lnTo>
                      <a:pt x="267" y="409"/>
                    </a:lnTo>
                    <a:lnTo>
                      <a:pt x="267" y="413"/>
                    </a:lnTo>
                    <a:lnTo>
                      <a:pt x="262" y="413"/>
                    </a:lnTo>
                    <a:lnTo>
                      <a:pt x="260" y="413"/>
                    </a:lnTo>
                    <a:lnTo>
                      <a:pt x="257" y="415"/>
                    </a:lnTo>
                    <a:lnTo>
                      <a:pt x="253" y="415"/>
                    </a:lnTo>
                    <a:lnTo>
                      <a:pt x="254" y="417"/>
                    </a:lnTo>
                    <a:lnTo>
                      <a:pt x="253" y="419"/>
                    </a:lnTo>
                    <a:lnTo>
                      <a:pt x="250" y="419"/>
                    </a:lnTo>
                    <a:lnTo>
                      <a:pt x="249" y="417"/>
                    </a:lnTo>
                    <a:lnTo>
                      <a:pt x="250" y="415"/>
                    </a:lnTo>
                    <a:lnTo>
                      <a:pt x="251" y="417"/>
                    </a:lnTo>
                    <a:lnTo>
                      <a:pt x="253" y="415"/>
                    </a:lnTo>
                    <a:lnTo>
                      <a:pt x="252" y="415"/>
                    </a:lnTo>
                    <a:lnTo>
                      <a:pt x="252" y="413"/>
                    </a:lnTo>
                    <a:lnTo>
                      <a:pt x="251" y="413"/>
                    </a:lnTo>
                    <a:lnTo>
                      <a:pt x="249" y="413"/>
                    </a:lnTo>
                    <a:lnTo>
                      <a:pt x="248" y="415"/>
                    </a:lnTo>
                    <a:lnTo>
                      <a:pt x="248" y="417"/>
                    </a:lnTo>
                    <a:lnTo>
                      <a:pt x="249" y="417"/>
                    </a:lnTo>
                    <a:lnTo>
                      <a:pt x="247" y="419"/>
                    </a:lnTo>
                    <a:lnTo>
                      <a:pt x="246" y="417"/>
                    </a:lnTo>
                    <a:lnTo>
                      <a:pt x="246" y="416"/>
                    </a:lnTo>
                    <a:lnTo>
                      <a:pt x="246" y="421"/>
                    </a:lnTo>
                    <a:lnTo>
                      <a:pt x="244" y="421"/>
                    </a:lnTo>
                    <a:lnTo>
                      <a:pt x="244" y="425"/>
                    </a:lnTo>
                    <a:lnTo>
                      <a:pt x="242" y="425"/>
                    </a:lnTo>
                    <a:lnTo>
                      <a:pt x="242" y="423"/>
                    </a:lnTo>
                    <a:lnTo>
                      <a:pt x="244" y="423"/>
                    </a:lnTo>
                    <a:lnTo>
                      <a:pt x="244" y="425"/>
                    </a:lnTo>
                    <a:lnTo>
                      <a:pt x="244" y="421"/>
                    </a:lnTo>
                    <a:lnTo>
                      <a:pt x="243" y="421"/>
                    </a:lnTo>
                    <a:lnTo>
                      <a:pt x="241" y="419"/>
                    </a:lnTo>
                    <a:lnTo>
                      <a:pt x="243" y="417"/>
                    </a:lnTo>
                    <a:lnTo>
                      <a:pt x="244" y="419"/>
                    </a:lnTo>
                    <a:lnTo>
                      <a:pt x="245" y="419"/>
                    </a:lnTo>
                    <a:lnTo>
                      <a:pt x="246" y="421"/>
                    </a:lnTo>
                    <a:lnTo>
                      <a:pt x="246" y="416"/>
                    </a:lnTo>
                    <a:lnTo>
                      <a:pt x="246" y="415"/>
                    </a:lnTo>
                    <a:lnTo>
                      <a:pt x="242" y="413"/>
                    </a:lnTo>
                    <a:lnTo>
                      <a:pt x="243" y="411"/>
                    </a:lnTo>
                    <a:lnTo>
                      <a:pt x="245" y="413"/>
                    </a:lnTo>
                    <a:lnTo>
                      <a:pt x="246" y="413"/>
                    </a:lnTo>
                    <a:lnTo>
                      <a:pt x="247" y="411"/>
                    </a:lnTo>
                    <a:lnTo>
                      <a:pt x="249" y="411"/>
                    </a:lnTo>
                    <a:lnTo>
                      <a:pt x="251" y="413"/>
                    </a:lnTo>
                    <a:lnTo>
                      <a:pt x="251" y="411"/>
                    </a:lnTo>
                    <a:lnTo>
                      <a:pt x="253" y="413"/>
                    </a:lnTo>
                    <a:lnTo>
                      <a:pt x="258" y="411"/>
                    </a:lnTo>
                    <a:lnTo>
                      <a:pt x="260" y="411"/>
                    </a:lnTo>
                    <a:lnTo>
                      <a:pt x="262" y="413"/>
                    </a:lnTo>
                    <a:lnTo>
                      <a:pt x="263" y="411"/>
                    </a:lnTo>
                    <a:lnTo>
                      <a:pt x="262" y="411"/>
                    </a:lnTo>
                    <a:lnTo>
                      <a:pt x="261" y="409"/>
                    </a:lnTo>
                    <a:lnTo>
                      <a:pt x="264" y="409"/>
                    </a:lnTo>
                    <a:lnTo>
                      <a:pt x="265" y="411"/>
                    </a:lnTo>
                    <a:lnTo>
                      <a:pt x="267" y="411"/>
                    </a:lnTo>
                    <a:lnTo>
                      <a:pt x="267" y="413"/>
                    </a:lnTo>
                    <a:lnTo>
                      <a:pt x="267" y="409"/>
                    </a:lnTo>
                    <a:lnTo>
                      <a:pt x="266" y="409"/>
                    </a:lnTo>
                    <a:lnTo>
                      <a:pt x="264" y="407"/>
                    </a:lnTo>
                    <a:lnTo>
                      <a:pt x="261" y="409"/>
                    </a:lnTo>
                    <a:lnTo>
                      <a:pt x="258" y="409"/>
                    </a:lnTo>
                    <a:lnTo>
                      <a:pt x="257" y="411"/>
                    </a:lnTo>
                    <a:lnTo>
                      <a:pt x="254" y="411"/>
                    </a:lnTo>
                    <a:lnTo>
                      <a:pt x="253" y="409"/>
                    </a:lnTo>
                    <a:lnTo>
                      <a:pt x="254" y="407"/>
                    </a:lnTo>
                    <a:lnTo>
                      <a:pt x="253" y="407"/>
                    </a:lnTo>
                    <a:lnTo>
                      <a:pt x="253" y="405"/>
                    </a:lnTo>
                    <a:lnTo>
                      <a:pt x="250" y="405"/>
                    </a:lnTo>
                    <a:lnTo>
                      <a:pt x="250" y="407"/>
                    </a:lnTo>
                    <a:lnTo>
                      <a:pt x="250" y="409"/>
                    </a:lnTo>
                    <a:lnTo>
                      <a:pt x="248" y="407"/>
                    </a:lnTo>
                    <a:lnTo>
                      <a:pt x="245" y="407"/>
                    </a:lnTo>
                    <a:lnTo>
                      <a:pt x="245" y="409"/>
                    </a:lnTo>
                    <a:lnTo>
                      <a:pt x="245" y="411"/>
                    </a:lnTo>
                    <a:lnTo>
                      <a:pt x="243" y="409"/>
                    </a:lnTo>
                    <a:lnTo>
                      <a:pt x="241" y="410"/>
                    </a:lnTo>
                    <a:lnTo>
                      <a:pt x="241" y="421"/>
                    </a:lnTo>
                    <a:lnTo>
                      <a:pt x="241" y="423"/>
                    </a:lnTo>
                    <a:lnTo>
                      <a:pt x="239" y="423"/>
                    </a:lnTo>
                    <a:lnTo>
                      <a:pt x="239" y="421"/>
                    </a:lnTo>
                    <a:lnTo>
                      <a:pt x="239" y="419"/>
                    </a:lnTo>
                    <a:lnTo>
                      <a:pt x="241" y="419"/>
                    </a:lnTo>
                    <a:lnTo>
                      <a:pt x="241" y="421"/>
                    </a:lnTo>
                    <a:lnTo>
                      <a:pt x="241" y="410"/>
                    </a:lnTo>
                    <a:lnTo>
                      <a:pt x="239" y="411"/>
                    </a:lnTo>
                    <a:lnTo>
                      <a:pt x="240" y="411"/>
                    </a:lnTo>
                    <a:lnTo>
                      <a:pt x="239" y="413"/>
                    </a:lnTo>
                    <a:lnTo>
                      <a:pt x="239" y="415"/>
                    </a:lnTo>
                    <a:lnTo>
                      <a:pt x="237" y="415"/>
                    </a:lnTo>
                    <a:lnTo>
                      <a:pt x="236" y="413"/>
                    </a:lnTo>
                    <a:lnTo>
                      <a:pt x="237" y="413"/>
                    </a:lnTo>
                    <a:lnTo>
                      <a:pt x="238" y="411"/>
                    </a:lnTo>
                    <a:lnTo>
                      <a:pt x="239" y="411"/>
                    </a:lnTo>
                    <a:lnTo>
                      <a:pt x="239" y="409"/>
                    </a:lnTo>
                    <a:lnTo>
                      <a:pt x="237" y="411"/>
                    </a:lnTo>
                    <a:lnTo>
                      <a:pt x="236" y="411"/>
                    </a:lnTo>
                    <a:lnTo>
                      <a:pt x="236" y="409"/>
                    </a:lnTo>
                    <a:lnTo>
                      <a:pt x="234" y="409"/>
                    </a:lnTo>
                    <a:lnTo>
                      <a:pt x="234" y="411"/>
                    </a:lnTo>
                    <a:lnTo>
                      <a:pt x="235" y="413"/>
                    </a:lnTo>
                    <a:lnTo>
                      <a:pt x="236" y="415"/>
                    </a:lnTo>
                    <a:lnTo>
                      <a:pt x="234" y="415"/>
                    </a:lnTo>
                    <a:lnTo>
                      <a:pt x="239" y="417"/>
                    </a:lnTo>
                    <a:lnTo>
                      <a:pt x="239" y="419"/>
                    </a:lnTo>
                    <a:lnTo>
                      <a:pt x="236" y="419"/>
                    </a:lnTo>
                    <a:lnTo>
                      <a:pt x="236" y="423"/>
                    </a:lnTo>
                    <a:lnTo>
                      <a:pt x="234" y="423"/>
                    </a:lnTo>
                    <a:lnTo>
                      <a:pt x="233" y="421"/>
                    </a:lnTo>
                    <a:lnTo>
                      <a:pt x="236" y="421"/>
                    </a:lnTo>
                    <a:lnTo>
                      <a:pt x="236" y="423"/>
                    </a:lnTo>
                    <a:lnTo>
                      <a:pt x="236" y="419"/>
                    </a:lnTo>
                    <a:lnTo>
                      <a:pt x="230" y="419"/>
                    </a:lnTo>
                    <a:lnTo>
                      <a:pt x="230" y="421"/>
                    </a:lnTo>
                    <a:lnTo>
                      <a:pt x="229" y="423"/>
                    </a:lnTo>
                    <a:lnTo>
                      <a:pt x="228" y="421"/>
                    </a:lnTo>
                    <a:lnTo>
                      <a:pt x="229" y="421"/>
                    </a:lnTo>
                    <a:lnTo>
                      <a:pt x="229" y="419"/>
                    </a:lnTo>
                    <a:lnTo>
                      <a:pt x="230" y="421"/>
                    </a:lnTo>
                    <a:lnTo>
                      <a:pt x="230" y="419"/>
                    </a:lnTo>
                    <a:lnTo>
                      <a:pt x="229" y="419"/>
                    </a:lnTo>
                    <a:lnTo>
                      <a:pt x="228" y="419"/>
                    </a:lnTo>
                    <a:lnTo>
                      <a:pt x="229" y="417"/>
                    </a:lnTo>
                    <a:lnTo>
                      <a:pt x="233" y="417"/>
                    </a:lnTo>
                    <a:lnTo>
                      <a:pt x="234" y="415"/>
                    </a:lnTo>
                    <a:lnTo>
                      <a:pt x="227" y="415"/>
                    </a:lnTo>
                    <a:lnTo>
                      <a:pt x="227" y="417"/>
                    </a:lnTo>
                    <a:lnTo>
                      <a:pt x="227" y="415"/>
                    </a:lnTo>
                    <a:lnTo>
                      <a:pt x="226" y="413"/>
                    </a:lnTo>
                    <a:lnTo>
                      <a:pt x="226" y="427"/>
                    </a:lnTo>
                    <a:lnTo>
                      <a:pt x="223" y="427"/>
                    </a:lnTo>
                    <a:lnTo>
                      <a:pt x="225" y="425"/>
                    </a:lnTo>
                    <a:lnTo>
                      <a:pt x="226" y="427"/>
                    </a:lnTo>
                    <a:lnTo>
                      <a:pt x="226" y="413"/>
                    </a:lnTo>
                    <a:lnTo>
                      <a:pt x="225" y="411"/>
                    </a:lnTo>
                    <a:lnTo>
                      <a:pt x="230" y="413"/>
                    </a:lnTo>
                    <a:lnTo>
                      <a:pt x="231" y="413"/>
                    </a:lnTo>
                    <a:lnTo>
                      <a:pt x="231" y="411"/>
                    </a:lnTo>
                    <a:lnTo>
                      <a:pt x="230" y="411"/>
                    </a:lnTo>
                    <a:lnTo>
                      <a:pt x="230" y="409"/>
                    </a:lnTo>
                    <a:lnTo>
                      <a:pt x="231" y="409"/>
                    </a:lnTo>
                    <a:lnTo>
                      <a:pt x="230" y="407"/>
                    </a:lnTo>
                    <a:lnTo>
                      <a:pt x="230" y="409"/>
                    </a:lnTo>
                    <a:lnTo>
                      <a:pt x="229" y="411"/>
                    </a:lnTo>
                    <a:lnTo>
                      <a:pt x="226" y="411"/>
                    </a:lnTo>
                    <a:lnTo>
                      <a:pt x="225" y="410"/>
                    </a:lnTo>
                    <a:lnTo>
                      <a:pt x="225" y="419"/>
                    </a:lnTo>
                    <a:lnTo>
                      <a:pt x="225" y="423"/>
                    </a:lnTo>
                    <a:lnTo>
                      <a:pt x="222" y="421"/>
                    </a:lnTo>
                    <a:lnTo>
                      <a:pt x="221" y="423"/>
                    </a:lnTo>
                    <a:lnTo>
                      <a:pt x="220" y="423"/>
                    </a:lnTo>
                    <a:lnTo>
                      <a:pt x="220" y="439"/>
                    </a:lnTo>
                    <a:lnTo>
                      <a:pt x="219" y="439"/>
                    </a:lnTo>
                    <a:lnTo>
                      <a:pt x="218" y="440"/>
                    </a:lnTo>
                    <a:lnTo>
                      <a:pt x="218" y="449"/>
                    </a:lnTo>
                    <a:lnTo>
                      <a:pt x="218" y="465"/>
                    </a:lnTo>
                    <a:lnTo>
                      <a:pt x="216" y="465"/>
                    </a:lnTo>
                    <a:lnTo>
                      <a:pt x="216" y="463"/>
                    </a:lnTo>
                    <a:lnTo>
                      <a:pt x="218" y="465"/>
                    </a:lnTo>
                    <a:lnTo>
                      <a:pt x="218" y="449"/>
                    </a:lnTo>
                    <a:lnTo>
                      <a:pt x="216" y="449"/>
                    </a:lnTo>
                    <a:lnTo>
                      <a:pt x="216" y="451"/>
                    </a:lnTo>
                    <a:lnTo>
                      <a:pt x="216" y="455"/>
                    </a:lnTo>
                    <a:lnTo>
                      <a:pt x="215" y="455"/>
                    </a:lnTo>
                    <a:lnTo>
                      <a:pt x="214" y="453"/>
                    </a:lnTo>
                    <a:lnTo>
                      <a:pt x="214" y="451"/>
                    </a:lnTo>
                    <a:lnTo>
                      <a:pt x="216" y="451"/>
                    </a:lnTo>
                    <a:lnTo>
                      <a:pt x="216" y="449"/>
                    </a:lnTo>
                    <a:lnTo>
                      <a:pt x="214" y="449"/>
                    </a:lnTo>
                    <a:lnTo>
                      <a:pt x="213" y="447"/>
                    </a:lnTo>
                    <a:lnTo>
                      <a:pt x="213" y="445"/>
                    </a:lnTo>
                    <a:lnTo>
                      <a:pt x="212" y="443"/>
                    </a:lnTo>
                    <a:lnTo>
                      <a:pt x="212" y="453"/>
                    </a:lnTo>
                    <a:lnTo>
                      <a:pt x="208" y="453"/>
                    </a:lnTo>
                    <a:lnTo>
                      <a:pt x="207" y="455"/>
                    </a:lnTo>
                    <a:lnTo>
                      <a:pt x="206" y="455"/>
                    </a:lnTo>
                    <a:lnTo>
                      <a:pt x="206" y="453"/>
                    </a:lnTo>
                    <a:lnTo>
                      <a:pt x="207" y="453"/>
                    </a:lnTo>
                    <a:lnTo>
                      <a:pt x="206" y="451"/>
                    </a:lnTo>
                    <a:lnTo>
                      <a:pt x="211" y="451"/>
                    </a:lnTo>
                    <a:lnTo>
                      <a:pt x="212" y="453"/>
                    </a:lnTo>
                    <a:lnTo>
                      <a:pt x="212" y="443"/>
                    </a:lnTo>
                    <a:lnTo>
                      <a:pt x="212" y="447"/>
                    </a:lnTo>
                    <a:lnTo>
                      <a:pt x="212" y="449"/>
                    </a:lnTo>
                    <a:lnTo>
                      <a:pt x="211" y="449"/>
                    </a:lnTo>
                    <a:lnTo>
                      <a:pt x="211" y="447"/>
                    </a:lnTo>
                    <a:lnTo>
                      <a:pt x="212" y="447"/>
                    </a:lnTo>
                    <a:lnTo>
                      <a:pt x="212" y="443"/>
                    </a:lnTo>
                    <a:lnTo>
                      <a:pt x="218" y="443"/>
                    </a:lnTo>
                    <a:lnTo>
                      <a:pt x="217" y="445"/>
                    </a:lnTo>
                    <a:lnTo>
                      <a:pt x="214" y="445"/>
                    </a:lnTo>
                    <a:lnTo>
                      <a:pt x="214" y="447"/>
                    </a:lnTo>
                    <a:lnTo>
                      <a:pt x="218" y="447"/>
                    </a:lnTo>
                    <a:lnTo>
                      <a:pt x="218" y="449"/>
                    </a:lnTo>
                    <a:lnTo>
                      <a:pt x="218" y="440"/>
                    </a:lnTo>
                    <a:lnTo>
                      <a:pt x="218" y="441"/>
                    </a:lnTo>
                    <a:lnTo>
                      <a:pt x="218" y="439"/>
                    </a:lnTo>
                    <a:lnTo>
                      <a:pt x="218" y="437"/>
                    </a:lnTo>
                    <a:lnTo>
                      <a:pt x="220" y="437"/>
                    </a:lnTo>
                    <a:lnTo>
                      <a:pt x="220" y="439"/>
                    </a:lnTo>
                    <a:lnTo>
                      <a:pt x="220" y="423"/>
                    </a:lnTo>
                    <a:lnTo>
                      <a:pt x="220" y="422"/>
                    </a:lnTo>
                    <a:lnTo>
                      <a:pt x="220" y="423"/>
                    </a:lnTo>
                    <a:lnTo>
                      <a:pt x="220" y="425"/>
                    </a:lnTo>
                    <a:lnTo>
                      <a:pt x="220" y="431"/>
                    </a:lnTo>
                    <a:lnTo>
                      <a:pt x="218" y="431"/>
                    </a:lnTo>
                    <a:lnTo>
                      <a:pt x="218" y="435"/>
                    </a:lnTo>
                    <a:lnTo>
                      <a:pt x="217" y="435"/>
                    </a:lnTo>
                    <a:lnTo>
                      <a:pt x="218" y="433"/>
                    </a:lnTo>
                    <a:lnTo>
                      <a:pt x="218" y="435"/>
                    </a:lnTo>
                    <a:lnTo>
                      <a:pt x="218" y="431"/>
                    </a:lnTo>
                    <a:lnTo>
                      <a:pt x="218" y="429"/>
                    </a:lnTo>
                    <a:lnTo>
                      <a:pt x="220" y="429"/>
                    </a:lnTo>
                    <a:lnTo>
                      <a:pt x="220" y="431"/>
                    </a:lnTo>
                    <a:lnTo>
                      <a:pt x="220" y="425"/>
                    </a:lnTo>
                    <a:lnTo>
                      <a:pt x="219" y="425"/>
                    </a:lnTo>
                    <a:lnTo>
                      <a:pt x="219" y="423"/>
                    </a:lnTo>
                    <a:lnTo>
                      <a:pt x="220" y="423"/>
                    </a:lnTo>
                    <a:lnTo>
                      <a:pt x="220" y="422"/>
                    </a:lnTo>
                    <a:lnTo>
                      <a:pt x="220" y="421"/>
                    </a:lnTo>
                    <a:lnTo>
                      <a:pt x="219" y="421"/>
                    </a:lnTo>
                    <a:lnTo>
                      <a:pt x="218" y="419"/>
                    </a:lnTo>
                    <a:lnTo>
                      <a:pt x="218" y="427"/>
                    </a:lnTo>
                    <a:lnTo>
                      <a:pt x="217" y="427"/>
                    </a:lnTo>
                    <a:lnTo>
                      <a:pt x="215" y="429"/>
                    </a:lnTo>
                    <a:lnTo>
                      <a:pt x="216" y="431"/>
                    </a:lnTo>
                    <a:lnTo>
                      <a:pt x="214" y="433"/>
                    </a:lnTo>
                    <a:lnTo>
                      <a:pt x="213" y="435"/>
                    </a:lnTo>
                    <a:lnTo>
                      <a:pt x="211" y="435"/>
                    </a:lnTo>
                    <a:lnTo>
                      <a:pt x="213" y="433"/>
                    </a:lnTo>
                    <a:lnTo>
                      <a:pt x="213" y="429"/>
                    </a:lnTo>
                    <a:lnTo>
                      <a:pt x="214" y="429"/>
                    </a:lnTo>
                    <a:lnTo>
                      <a:pt x="215" y="427"/>
                    </a:lnTo>
                    <a:lnTo>
                      <a:pt x="211" y="427"/>
                    </a:lnTo>
                    <a:lnTo>
                      <a:pt x="210" y="429"/>
                    </a:lnTo>
                    <a:lnTo>
                      <a:pt x="210" y="428"/>
                    </a:lnTo>
                    <a:lnTo>
                      <a:pt x="210" y="443"/>
                    </a:lnTo>
                    <a:lnTo>
                      <a:pt x="209" y="445"/>
                    </a:lnTo>
                    <a:lnTo>
                      <a:pt x="208" y="443"/>
                    </a:lnTo>
                    <a:lnTo>
                      <a:pt x="210" y="443"/>
                    </a:lnTo>
                    <a:lnTo>
                      <a:pt x="210" y="428"/>
                    </a:lnTo>
                    <a:lnTo>
                      <a:pt x="209" y="428"/>
                    </a:lnTo>
                    <a:lnTo>
                      <a:pt x="209" y="431"/>
                    </a:lnTo>
                    <a:lnTo>
                      <a:pt x="209" y="433"/>
                    </a:lnTo>
                    <a:lnTo>
                      <a:pt x="208" y="433"/>
                    </a:lnTo>
                    <a:lnTo>
                      <a:pt x="208" y="435"/>
                    </a:lnTo>
                    <a:lnTo>
                      <a:pt x="208" y="437"/>
                    </a:lnTo>
                    <a:lnTo>
                      <a:pt x="208" y="436"/>
                    </a:lnTo>
                    <a:lnTo>
                      <a:pt x="208" y="447"/>
                    </a:lnTo>
                    <a:lnTo>
                      <a:pt x="206" y="447"/>
                    </a:lnTo>
                    <a:lnTo>
                      <a:pt x="204" y="449"/>
                    </a:lnTo>
                    <a:lnTo>
                      <a:pt x="202" y="449"/>
                    </a:lnTo>
                    <a:lnTo>
                      <a:pt x="202" y="447"/>
                    </a:lnTo>
                    <a:lnTo>
                      <a:pt x="205" y="447"/>
                    </a:lnTo>
                    <a:lnTo>
                      <a:pt x="205" y="445"/>
                    </a:lnTo>
                    <a:lnTo>
                      <a:pt x="208" y="445"/>
                    </a:lnTo>
                    <a:lnTo>
                      <a:pt x="208" y="447"/>
                    </a:lnTo>
                    <a:lnTo>
                      <a:pt x="208" y="436"/>
                    </a:lnTo>
                    <a:lnTo>
                      <a:pt x="208" y="435"/>
                    </a:lnTo>
                    <a:lnTo>
                      <a:pt x="208" y="433"/>
                    </a:lnTo>
                    <a:lnTo>
                      <a:pt x="205" y="433"/>
                    </a:lnTo>
                    <a:lnTo>
                      <a:pt x="206" y="435"/>
                    </a:lnTo>
                    <a:lnTo>
                      <a:pt x="205" y="437"/>
                    </a:lnTo>
                    <a:lnTo>
                      <a:pt x="204" y="437"/>
                    </a:lnTo>
                    <a:lnTo>
                      <a:pt x="204" y="443"/>
                    </a:lnTo>
                    <a:lnTo>
                      <a:pt x="204" y="445"/>
                    </a:lnTo>
                    <a:lnTo>
                      <a:pt x="202" y="445"/>
                    </a:lnTo>
                    <a:lnTo>
                      <a:pt x="202" y="443"/>
                    </a:lnTo>
                    <a:lnTo>
                      <a:pt x="204" y="443"/>
                    </a:lnTo>
                    <a:lnTo>
                      <a:pt x="204" y="437"/>
                    </a:lnTo>
                    <a:lnTo>
                      <a:pt x="203" y="437"/>
                    </a:lnTo>
                    <a:lnTo>
                      <a:pt x="204" y="435"/>
                    </a:lnTo>
                    <a:lnTo>
                      <a:pt x="204" y="433"/>
                    </a:lnTo>
                    <a:lnTo>
                      <a:pt x="204" y="431"/>
                    </a:lnTo>
                    <a:lnTo>
                      <a:pt x="209" y="431"/>
                    </a:lnTo>
                    <a:lnTo>
                      <a:pt x="209" y="428"/>
                    </a:lnTo>
                    <a:lnTo>
                      <a:pt x="209" y="427"/>
                    </a:lnTo>
                    <a:lnTo>
                      <a:pt x="214" y="425"/>
                    </a:lnTo>
                    <a:lnTo>
                      <a:pt x="218" y="427"/>
                    </a:lnTo>
                    <a:lnTo>
                      <a:pt x="218" y="419"/>
                    </a:lnTo>
                    <a:lnTo>
                      <a:pt x="216" y="419"/>
                    </a:lnTo>
                    <a:lnTo>
                      <a:pt x="216" y="423"/>
                    </a:lnTo>
                    <a:lnTo>
                      <a:pt x="214" y="423"/>
                    </a:lnTo>
                    <a:lnTo>
                      <a:pt x="215" y="421"/>
                    </a:lnTo>
                    <a:lnTo>
                      <a:pt x="216" y="421"/>
                    </a:lnTo>
                    <a:lnTo>
                      <a:pt x="216" y="423"/>
                    </a:lnTo>
                    <a:lnTo>
                      <a:pt x="216" y="419"/>
                    </a:lnTo>
                    <a:lnTo>
                      <a:pt x="216" y="417"/>
                    </a:lnTo>
                    <a:lnTo>
                      <a:pt x="221" y="417"/>
                    </a:lnTo>
                    <a:lnTo>
                      <a:pt x="220" y="419"/>
                    </a:lnTo>
                    <a:lnTo>
                      <a:pt x="222" y="421"/>
                    </a:lnTo>
                    <a:lnTo>
                      <a:pt x="225" y="419"/>
                    </a:lnTo>
                    <a:lnTo>
                      <a:pt x="224" y="419"/>
                    </a:lnTo>
                    <a:lnTo>
                      <a:pt x="223" y="417"/>
                    </a:lnTo>
                    <a:lnTo>
                      <a:pt x="224" y="415"/>
                    </a:lnTo>
                    <a:lnTo>
                      <a:pt x="224" y="417"/>
                    </a:lnTo>
                    <a:lnTo>
                      <a:pt x="225" y="419"/>
                    </a:lnTo>
                    <a:lnTo>
                      <a:pt x="225" y="410"/>
                    </a:lnTo>
                    <a:lnTo>
                      <a:pt x="224" y="409"/>
                    </a:lnTo>
                    <a:lnTo>
                      <a:pt x="230" y="409"/>
                    </a:lnTo>
                    <a:lnTo>
                      <a:pt x="230" y="407"/>
                    </a:lnTo>
                    <a:lnTo>
                      <a:pt x="228" y="407"/>
                    </a:lnTo>
                    <a:lnTo>
                      <a:pt x="228" y="405"/>
                    </a:lnTo>
                    <a:lnTo>
                      <a:pt x="237" y="405"/>
                    </a:lnTo>
                    <a:lnTo>
                      <a:pt x="237" y="407"/>
                    </a:lnTo>
                    <a:lnTo>
                      <a:pt x="239" y="407"/>
                    </a:lnTo>
                    <a:lnTo>
                      <a:pt x="239" y="405"/>
                    </a:lnTo>
                    <a:lnTo>
                      <a:pt x="240" y="405"/>
                    </a:lnTo>
                    <a:lnTo>
                      <a:pt x="241" y="403"/>
                    </a:lnTo>
                    <a:lnTo>
                      <a:pt x="239" y="403"/>
                    </a:lnTo>
                    <a:lnTo>
                      <a:pt x="239" y="401"/>
                    </a:lnTo>
                    <a:lnTo>
                      <a:pt x="242" y="401"/>
                    </a:lnTo>
                    <a:lnTo>
                      <a:pt x="245" y="399"/>
                    </a:lnTo>
                    <a:lnTo>
                      <a:pt x="246" y="401"/>
                    </a:lnTo>
                    <a:lnTo>
                      <a:pt x="245" y="401"/>
                    </a:lnTo>
                    <a:lnTo>
                      <a:pt x="245" y="403"/>
                    </a:lnTo>
                    <a:lnTo>
                      <a:pt x="245" y="405"/>
                    </a:lnTo>
                    <a:lnTo>
                      <a:pt x="249" y="405"/>
                    </a:lnTo>
                    <a:lnTo>
                      <a:pt x="250" y="407"/>
                    </a:lnTo>
                    <a:lnTo>
                      <a:pt x="250" y="405"/>
                    </a:lnTo>
                    <a:lnTo>
                      <a:pt x="253" y="399"/>
                    </a:lnTo>
                    <a:lnTo>
                      <a:pt x="254" y="399"/>
                    </a:lnTo>
                    <a:lnTo>
                      <a:pt x="254" y="397"/>
                    </a:lnTo>
                    <a:lnTo>
                      <a:pt x="250" y="399"/>
                    </a:lnTo>
                    <a:lnTo>
                      <a:pt x="250" y="397"/>
                    </a:lnTo>
                    <a:lnTo>
                      <a:pt x="252" y="395"/>
                    </a:lnTo>
                    <a:lnTo>
                      <a:pt x="253" y="395"/>
                    </a:lnTo>
                    <a:lnTo>
                      <a:pt x="251" y="393"/>
                    </a:lnTo>
                    <a:lnTo>
                      <a:pt x="250" y="393"/>
                    </a:lnTo>
                    <a:lnTo>
                      <a:pt x="250" y="401"/>
                    </a:lnTo>
                    <a:lnTo>
                      <a:pt x="247" y="401"/>
                    </a:lnTo>
                    <a:lnTo>
                      <a:pt x="247" y="399"/>
                    </a:lnTo>
                    <a:lnTo>
                      <a:pt x="250" y="399"/>
                    </a:lnTo>
                    <a:lnTo>
                      <a:pt x="250" y="401"/>
                    </a:lnTo>
                    <a:lnTo>
                      <a:pt x="250" y="393"/>
                    </a:lnTo>
                    <a:lnTo>
                      <a:pt x="250" y="395"/>
                    </a:lnTo>
                    <a:lnTo>
                      <a:pt x="249" y="395"/>
                    </a:lnTo>
                    <a:lnTo>
                      <a:pt x="249" y="397"/>
                    </a:lnTo>
                    <a:lnTo>
                      <a:pt x="244" y="397"/>
                    </a:lnTo>
                    <a:lnTo>
                      <a:pt x="243" y="395"/>
                    </a:lnTo>
                    <a:lnTo>
                      <a:pt x="241" y="395"/>
                    </a:lnTo>
                    <a:lnTo>
                      <a:pt x="240" y="393"/>
                    </a:lnTo>
                    <a:lnTo>
                      <a:pt x="240" y="399"/>
                    </a:lnTo>
                    <a:lnTo>
                      <a:pt x="238" y="401"/>
                    </a:lnTo>
                    <a:lnTo>
                      <a:pt x="236" y="401"/>
                    </a:lnTo>
                    <a:lnTo>
                      <a:pt x="236" y="403"/>
                    </a:lnTo>
                    <a:lnTo>
                      <a:pt x="228" y="403"/>
                    </a:lnTo>
                    <a:lnTo>
                      <a:pt x="228" y="401"/>
                    </a:lnTo>
                    <a:lnTo>
                      <a:pt x="231" y="401"/>
                    </a:lnTo>
                    <a:lnTo>
                      <a:pt x="232" y="399"/>
                    </a:lnTo>
                    <a:lnTo>
                      <a:pt x="233" y="399"/>
                    </a:lnTo>
                    <a:lnTo>
                      <a:pt x="233" y="401"/>
                    </a:lnTo>
                    <a:lnTo>
                      <a:pt x="234" y="401"/>
                    </a:lnTo>
                    <a:lnTo>
                      <a:pt x="235" y="399"/>
                    </a:lnTo>
                    <a:lnTo>
                      <a:pt x="235" y="397"/>
                    </a:lnTo>
                    <a:lnTo>
                      <a:pt x="236" y="397"/>
                    </a:lnTo>
                    <a:lnTo>
                      <a:pt x="239" y="399"/>
                    </a:lnTo>
                    <a:lnTo>
                      <a:pt x="240" y="399"/>
                    </a:lnTo>
                    <a:lnTo>
                      <a:pt x="240" y="393"/>
                    </a:lnTo>
                    <a:lnTo>
                      <a:pt x="238" y="391"/>
                    </a:lnTo>
                    <a:lnTo>
                      <a:pt x="239" y="393"/>
                    </a:lnTo>
                    <a:lnTo>
                      <a:pt x="238" y="393"/>
                    </a:lnTo>
                    <a:lnTo>
                      <a:pt x="238" y="395"/>
                    </a:lnTo>
                    <a:lnTo>
                      <a:pt x="235" y="395"/>
                    </a:lnTo>
                    <a:lnTo>
                      <a:pt x="236" y="393"/>
                    </a:lnTo>
                    <a:lnTo>
                      <a:pt x="237" y="391"/>
                    </a:lnTo>
                    <a:lnTo>
                      <a:pt x="238" y="391"/>
                    </a:lnTo>
                    <a:lnTo>
                      <a:pt x="237" y="389"/>
                    </a:lnTo>
                    <a:lnTo>
                      <a:pt x="238" y="389"/>
                    </a:lnTo>
                    <a:lnTo>
                      <a:pt x="239" y="387"/>
                    </a:lnTo>
                    <a:lnTo>
                      <a:pt x="240" y="387"/>
                    </a:lnTo>
                    <a:lnTo>
                      <a:pt x="241" y="385"/>
                    </a:lnTo>
                    <a:lnTo>
                      <a:pt x="242" y="387"/>
                    </a:lnTo>
                    <a:lnTo>
                      <a:pt x="245" y="383"/>
                    </a:lnTo>
                    <a:lnTo>
                      <a:pt x="244" y="383"/>
                    </a:lnTo>
                    <a:lnTo>
                      <a:pt x="244" y="381"/>
                    </a:lnTo>
                    <a:lnTo>
                      <a:pt x="241" y="381"/>
                    </a:lnTo>
                    <a:lnTo>
                      <a:pt x="240" y="381"/>
                    </a:lnTo>
                    <a:lnTo>
                      <a:pt x="239" y="383"/>
                    </a:lnTo>
                    <a:lnTo>
                      <a:pt x="238" y="383"/>
                    </a:lnTo>
                    <a:lnTo>
                      <a:pt x="238" y="381"/>
                    </a:lnTo>
                    <a:lnTo>
                      <a:pt x="239" y="379"/>
                    </a:lnTo>
                    <a:lnTo>
                      <a:pt x="240" y="379"/>
                    </a:lnTo>
                    <a:lnTo>
                      <a:pt x="241" y="381"/>
                    </a:lnTo>
                    <a:lnTo>
                      <a:pt x="241" y="379"/>
                    </a:lnTo>
                    <a:lnTo>
                      <a:pt x="245" y="379"/>
                    </a:lnTo>
                    <a:lnTo>
                      <a:pt x="247" y="381"/>
                    </a:lnTo>
                    <a:lnTo>
                      <a:pt x="250" y="379"/>
                    </a:lnTo>
                    <a:lnTo>
                      <a:pt x="251" y="381"/>
                    </a:lnTo>
                    <a:lnTo>
                      <a:pt x="250" y="381"/>
                    </a:lnTo>
                    <a:lnTo>
                      <a:pt x="249" y="383"/>
                    </a:lnTo>
                    <a:lnTo>
                      <a:pt x="250" y="385"/>
                    </a:lnTo>
                    <a:lnTo>
                      <a:pt x="251" y="385"/>
                    </a:lnTo>
                    <a:lnTo>
                      <a:pt x="253" y="387"/>
                    </a:lnTo>
                    <a:lnTo>
                      <a:pt x="251" y="389"/>
                    </a:lnTo>
                    <a:lnTo>
                      <a:pt x="254" y="389"/>
                    </a:lnTo>
                    <a:lnTo>
                      <a:pt x="255" y="391"/>
                    </a:lnTo>
                    <a:lnTo>
                      <a:pt x="256" y="389"/>
                    </a:lnTo>
                    <a:lnTo>
                      <a:pt x="258" y="389"/>
                    </a:lnTo>
                    <a:lnTo>
                      <a:pt x="258" y="391"/>
                    </a:lnTo>
                    <a:lnTo>
                      <a:pt x="260" y="393"/>
                    </a:lnTo>
                    <a:lnTo>
                      <a:pt x="259" y="395"/>
                    </a:lnTo>
                    <a:lnTo>
                      <a:pt x="258" y="395"/>
                    </a:lnTo>
                    <a:lnTo>
                      <a:pt x="258" y="397"/>
                    </a:lnTo>
                    <a:lnTo>
                      <a:pt x="261" y="397"/>
                    </a:lnTo>
                    <a:lnTo>
                      <a:pt x="261" y="395"/>
                    </a:lnTo>
                    <a:lnTo>
                      <a:pt x="261" y="397"/>
                    </a:lnTo>
                    <a:lnTo>
                      <a:pt x="264" y="397"/>
                    </a:lnTo>
                    <a:lnTo>
                      <a:pt x="264" y="399"/>
                    </a:lnTo>
                    <a:lnTo>
                      <a:pt x="262" y="399"/>
                    </a:lnTo>
                    <a:lnTo>
                      <a:pt x="261" y="401"/>
                    </a:lnTo>
                    <a:lnTo>
                      <a:pt x="259" y="403"/>
                    </a:lnTo>
                    <a:lnTo>
                      <a:pt x="260" y="403"/>
                    </a:lnTo>
                    <a:lnTo>
                      <a:pt x="257" y="405"/>
                    </a:lnTo>
                    <a:lnTo>
                      <a:pt x="256" y="403"/>
                    </a:lnTo>
                    <a:lnTo>
                      <a:pt x="259" y="403"/>
                    </a:lnTo>
                    <a:lnTo>
                      <a:pt x="258" y="401"/>
                    </a:lnTo>
                    <a:lnTo>
                      <a:pt x="257" y="401"/>
                    </a:lnTo>
                    <a:lnTo>
                      <a:pt x="257" y="399"/>
                    </a:lnTo>
                    <a:lnTo>
                      <a:pt x="255" y="399"/>
                    </a:lnTo>
                    <a:lnTo>
                      <a:pt x="254" y="403"/>
                    </a:lnTo>
                    <a:lnTo>
                      <a:pt x="253" y="405"/>
                    </a:lnTo>
                    <a:lnTo>
                      <a:pt x="254" y="403"/>
                    </a:lnTo>
                    <a:lnTo>
                      <a:pt x="255" y="403"/>
                    </a:lnTo>
                    <a:lnTo>
                      <a:pt x="256" y="405"/>
                    </a:lnTo>
                    <a:lnTo>
                      <a:pt x="255" y="405"/>
                    </a:lnTo>
                    <a:lnTo>
                      <a:pt x="256" y="407"/>
                    </a:lnTo>
                    <a:lnTo>
                      <a:pt x="261" y="407"/>
                    </a:lnTo>
                    <a:lnTo>
                      <a:pt x="262" y="405"/>
                    </a:lnTo>
                    <a:lnTo>
                      <a:pt x="263" y="406"/>
                    </a:lnTo>
                    <a:lnTo>
                      <a:pt x="264" y="405"/>
                    </a:lnTo>
                    <a:lnTo>
                      <a:pt x="265" y="405"/>
                    </a:lnTo>
                    <a:lnTo>
                      <a:pt x="267" y="407"/>
                    </a:lnTo>
                    <a:lnTo>
                      <a:pt x="270" y="407"/>
                    </a:lnTo>
                    <a:lnTo>
                      <a:pt x="270" y="409"/>
                    </a:lnTo>
                    <a:lnTo>
                      <a:pt x="270" y="405"/>
                    </a:lnTo>
                    <a:lnTo>
                      <a:pt x="269" y="403"/>
                    </a:lnTo>
                    <a:lnTo>
                      <a:pt x="271" y="403"/>
                    </a:lnTo>
                    <a:lnTo>
                      <a:pt x="271" y="399"/>
                    </a:lnTo>
                    <a:lnTo>
                      <a:pt x="271" y="398"/>
                    </a:lnTo>
                    <a:lnTo>
                      <a:pt x="271" y="399"/>
                    </a:lnTo>
                    <a:lnTo>
                      <a:pt x="269" y="399"/>
                    </a:lnTo>
                    <a:lnTo>
                      <a:pt x="269" y="401"/>
                    </a:lnTo>
                    <a:lnTo>
                      <a:pt x="267" y="401"/>
                    </a:lnTo>
                    <a:lnTo>
                      <a:pt x="268" y="403"/>
                    </a:lnTo>
                    <a:lnTo>
                      <a:pt x="264" y="403"/>
                    </a:lnTo>
                    <a:lnTo>
                      <a:pt x="264" y="397"/>
                    </a:lnTo>
                    <a:lnTo>
                      <a:pt x="271" y="399"/>
                    </a:lnTo>
                    <a:lnTo>
                      <a:pt x="271" y="398"/>
                    </a:lnTo>
                    <a:lnTo>
                      <a:pt x="270" y="395"/>
                    </a:lnTo>
                    <a:lnTo>
                      <a:pt x="273" y="395"/>
                    </a:lnTo>
                    <a:lnTo>
                      <a:pt x="276" y="397"/>
                    </a:lnTo>
                    <a:lnTo>
                      <a:pt x="276" y="395"/>
                    </a:lnTo>
                    <a:lnTo>
                      <a:pt x="279" y="395"/>
                    </a:lnTo>
                    <a:lnTo>
                      <a:pt x="279" y="397"/>
                    </a:lnTo>
                    <a:lnTo>
                      <a:pt x="278" y="397"/>
                    </a:lnTo>
                    <a:lnTo>
                      <a:pt x="279" y="399"/>
                    </a:lnTo>
                    <a:lnTo>
                      <a:pt x="279" y="397"/>
                    </a:lnTo>
                    <a:lnTo>
                      <a:pt x="282" y="397"/>
                    </a:lnTo>
                    <a:lnTo>
                      <a:pt x="281" y="395"/>
                    </a:lnTo>
                    <a:lnTo>
                      <a:pt x="283" y="395"/>
                    </a:lnTo>
                    <a:lnTo>
                      <a:pt x="283" y="397"/>
                    </a:lnTo>
                    <a:lnTo>
                      <a:pt x="282" y="397"/>
                    </a:lnTo>
                    <a:lnTo>
                      <a:pt x="284" y="399"/>
                    </a:lnTo>
                    <a:lnTo>
                      <a:pt x="284" y="401"/>
                    </a:lnTo>
                    <a:lnTo>
                      <a:pt x="285" y="405"/>
                    </a:lnTo>
                    <a:lnTo>
                      <a:pt x="288" y="405"/>
                    </a:lnTo>
                    <a:lnTo>
                      <a:pt x="288" y="407"/>
                    </a:lnTo>
                    <a:lnTo>
                      <a:pt x="286" y="407"/>
                    </a:lnTo>
                    <a:lnTo>
                      <a:pt x="285" y="409"/>
                    </a:lnTo>
                    <a:lnTo>
                      <a:pt x="283" y="409"/>
                    </a:lnTo>
                    <a:lnTo>
                      <a:pt x="285" y="411"/>
                    </a:lnTo>
                    <a:lnTo>
                      <a:pt x="290" y="411"/>
                    </a:lnTo>
                    <a:lnTo>
                      <a:pt x="293" y="409"/>
                    </a:lnTo>
                    <a:lnTo>
                      <a:pt x="294" y="411"/>
                    </a:lnTo>
                    <a:lnTo>
                      <a:pt x="293" y="411"/>
                    </a:lnTo>
                    <a:lnTo>
                      <a:pt x="293" y="413"/>
                    </a:lnTo>
                    <a:lnTo>
                      <a:pt x="294" y="415"/>
                    </a:lnTo>
                    <a:lnTo>
                      <a:pt x="295" y="413"/>
                    </a:lnTo>
                    <a:lnTo>
                      <a:pt x="296" y="413"/>
                    </a:lnTo>
                    <a:lnTo>
                      <a:pt x="298" y="409"/>
                    </a:lnTo>
                    <a:lnTo>
                      <a:pt x="297" y="409"/>
                    </a:lnTo>
                    <a:lnTo>
                      <a:pt x="294" y="409"/>
                    </a:lnTo>
                    <a:lnTo>
                      <a:pt x="294" y="407"/>
                    </a:lnTo>
                    <a:lnTo>
                      <a:pt x="291" y="407"/>
                    </a:lnTo>
                    <a:lnTo>
                      <a:pt x="291" y="409"/>
                    </a:lnTo>
                    <a:lnTo>
                      <a:pt x="289" y="409"/>
                    </a:lnTo>
                    <a:lnTo>
                      <a:pt x="289" y="407"/>
                    </a:lnTo>
                    <a:lnTo>
                      <a:pt x="291" y="407"/>
                    </a:lnTo>
                    <a:lnTo>
                      <a:pt x="289" y="405"/>
                    </a:lnTo>
                    <a:lnTo>
                      <a:pt x="290" y="403"/>
                    </a:lnTo>
                    <a:lnTo>
                      <a:pt x="292" y="405"/>
                    </a:lnTo>
                    <a:lnTo>
                      <a:pt x="293" y="405"/>
                    </a:lnTo>
                    <a:lnTo>
                      <a:pt x="294" y="403"/>
                    </a:lnTo>
                    <a:lnTo>
                      <a:pt x="292" y="401"/>
                    </a:lnTo>
                    <a:lnTo>
                      <a:pt x="286" y="401"/>
                    </a:lnTo>
                    <a:lnTo>
                      <a:pt x="288" y="399"/>
                    </a:lnTo>
                    <a:lnTo>
                      <a:pt x="289" y="397"/>
                    </a:lnTo>
                    <a:lnTo>
                      <a:pt x="292" y="397"/>
                    </a:lnTo>
                    <a:lnTo>
                      <a:pt x="292" y="395"/>
                    </a:lnTo>
                    <a:lnTo>
                      <a:pt x="294" y="395"/>
                    </a:lnTo>
                    <a:lnTo>
                      <a:pt x="294" y="397"/>
                    </a:lnTo>
                    <a:lnTo>
                      <a:pt x="292" y="399"/>
                    </a:lnTo>
                    <a:lnTo>
                      <a:pt x="291" y="399"/>
                    </a:lnTo>
                    <a:lnTo>
                      <a:pt x="293" y="401"/>
                    </a:lnTo>
                    <a:lnTo>
                      <a:pt x="293" y="399"/>
                    </a:lnTo>
                    <a:lnTo>
                      <a:pt x="295" y="399"/>
                    </a:lnTo>
                    <a:lnTo>
                      <a:pt x="295" y="401"/>
                    </a:lnTo>
                    <a:lnTo>
                      <a:pt x="295" y="403"/>
                    </a:lnTo>
                    <a:lnTo>
                      <a:pt x="294" y="403"/>
                    </a:lnTo>
                    <a:lnTo>
                      <a:pt x="296" y="405"/>
                    </a:lnTo>
                    <a:lnTo>
                      <a:pt x="297" y="403"/>
                    </a:lnTo>
                    <a:lnTo>
                      <a:pt x="298" y="403"/>
                    </a:lnTo>
                    <a:lnTo>
                      <a:pt x="299" y="401"/>
                    </a:lnTo>
                    <a:lnTo>
                      <a:pt x="303" y="401"/>
                    </a:lnTo>
                    <a:lnTo>
                      <a:pt x="303" y="399"/>
                    </a:lnTo>
                    <a:lnTo>
                      <a:pt x="299" y="399"/>
                    </a:lnTo>
                    <a:lnTo>
                      <a:pt x="298" y="397"/>
                    </a:lnTo>
                    <a:lnTo>
                      <a:pt x="298" y="395"/>
                    </a:lnTo>
                    <a:lnTo>
                      <a:pt x="302" y="397"/>
                    </a:lnTo>
                    <a:lnTo>
                      <a:pt x="304" y="397"/>
                    </a:lnTo>
                    <a:lnTo>
                      <a:pt x="304" y="395"/>
                    </a:lnTo>
                    <a:lnTo>
                      <a:pt x="308" y="395"/>
                    </a:lnTo>
                    <a:lnTo>
                      <a:pt x="309" y="393"/>
                    </a:lnTo>
                    <a:lnTo>
                      <a:pt x="310" y="393"/>
                    </a:lnTo>
                    <a:lnTo>
                      <a:pt x="313" y="395"/>
                    </a:lnTo>
                    <a:lnTo>
                      <a:pt x="313" y="391"/>
                    </a:lnTo>
                    <a:lnTo>
                      <a:pt x="308" y="391"/>
                    </a:lnTo>
                    <a:lnTo>
                      <a:pt x="308" y="389"/>
                    </a:lnTo>
                    <a:lnTo>
                      <a:pt x="311" y="389"/>
                    </a:lnTo>
                    <a:lnTo>
                      <a:pt x="311" y="387"/>
                    </a:lnTo>
                    <a:lnTo>
                      <a:pt x="310" y="387"/>
                    </a:lnTo>
                    <a:lnTo>
                      <a:pt x="311" y="385"/>
                    </a:lnTo>
                    <a:lnTo>
                      <a:pt x="311" y="383"/>
                    </a:lnTo>
                    <a:lnTo>
                      <a:pt x="316" y="383"/>
                    </a:lnTo>
                    <a:lnTo>
                      <a:pt x="317" y="385"/>
                    </a:lnTo>
                    <a:lnTo>
                      <a:pt x="318" y="385"/>
                    </a:lnTo>
                    <a:lnTo>
                      <a:pt x="318" y="387"/>
                    </a:lnTo>
                    <a:lnTo>
                      <a:pt x="316" y="387"/>
                    </a:lnTo>
                    <a:lnTo>
                      <a:pt x="317" y="389"/>
                    </a:lnTo>
                    <a:lnTo>
                      <a:pt x="318" y="389"/>
                    </a:lnTo>
                    <a:lnTo>
                      <a:pt x="319" y="391"/>
                    </a:lnTo>
                    <a:lnTo>
                      <a:pt x="319" y="384"/>
                    </a:lnTo>
                    <a:lnTo>
                      <a:pt x="319" y="385"/>
                    </a:lnTo>
                    <a:lnTo>
                      <a:pt x="317" y="383"/>
                    </a:lnTo>
                    <a:lnTo>
                      <a:pt x="320" y="383"/>
                    </a:lnTo>
                    <a:lnTo>
                      <a:pt x="320" y="381"/>
                    </a:lnTo>
                    <a:lnTo>
                      <a:pt x="318" y="381"/>
                    </a:lnTo>
                    <a:lnTo>
                      <a:pt x="318" y="379"/>
                    </a:lnTo>
                    <a:lnTo>
                      <a:pt x="319" y="379"/>
                    </a:lnTo>
                    <a:lnTo>
                      <a:pt x="321" y="381"/>
                    </a:lnTo>
                    <a:lnTo>
                      <a:pt x="322" y="379"/>
                    </a:lnTo>
                    <a:lnTo>
                      <a:pt x="322" y="381"/>
                    </a:lnTo>
                    <a:lnTo>
                      <a:pt x="322" y="373"/>
                    </a:lnTo>
                    <a:lnTo>
                      <a:pt x="321" y="373"/>
                    </a:lnTo>
                    <a:lnTo>
                      <a:pt x="321" y="371"/>
                    </a:lnTo>
                    <a:lnTo>
                      <a:pt x="323" y="373"/>
                    </a:lnTo>
                    <a:lnTo>
                      <a:pt x="323" y="312"/>
                    </a:lnTo>
                    <a:lnTo>
                      <a:pt x="323" y="313"/>
                    </a:lnTo>
                    <a:lnTo>
                      <a:pt x="322" y="313"/>
                    </a:lnTo>
                    <a:lnTo>
                      <a:pt x="322" y="365"/>
                    </a:lnTo>
                    <a:lnTo>
                      <a:pt x="321" y="365"/>
                    </a:lnTo>
                    <a:lnTo>
                      <a:pt x="320" y="363"/>
                    </a:lnTo>
                    <a:lnTo>
                      <a:pt x="322" y="363"/>
                    </a:lnTo>
                    <a:lnTo>
                      <a:pt x="322" y="365"/>
                    </a:lnTo>
                    <a:lnTo>
                      <a:pt x="322" y="313"/>
                    </a:lnTo>
                    <a:lnTo>
                      <a:pt x="321" y="313"/>
                    </a:lnTo>
                    <a:lnTo>
                      <a:pt x="321" y="343"/>
                    </a:lnTo>
                    <a:lnTo>
                      <a:pt x="321" y="345"/>
                    </a:lnTo>
                    <a:lnTo>
                      <a:pt x="320" y="343"/>
                    </a:lnTo>
                    <a:lnTo>
                      <a:pt x="321" y="343"/>
                    </a:lnTo>
                    <a:lnTo>
                      <a:pt x="321" y="313"/>
                    </a:lnTo>
                    <a:lnTo>
                      <a:pt x="321" y="309"/>
                    </a:lnTo>
                    <a:lnTo>
                      <a:pt x="321" y="307"/>
                    </a:lnTo>
                    <a:lnTo>
                      <a:pt x="322" y="309"/>
                    </a:lnTo>
                    <a:lnTo>
                      <a:pt x="323" y="309"/>
                    </a:lnTo>
                    <a:lnTo>
                      <a:pt x="323" y="311"/>
                    </a:lnTo>
                    <a:lnTo>
                      <a:pt x="323" y="286"/>
                    </a:lnTo>
                    <a:lnTo>
                      <a:pt x="322" y="287"/>
                    </a:lnTo>
                    <a:lnTo>
                      <a:pt x="319" y="288"/>
                    </a:lnTo>
                    <a:lnTo>
                      <a:pt x="319" y="375"/>
                    </a:lnTo>
                    <a:lnTo>
                      <a:pt x="318" y="377"/>
                    </a:lnTo>
                    <a:lnTo>
                      <a:pt x="317" y="376"/>
                    </a:lnTo>
                    <a:lnTo>
                      <a:pt x="317" y="377"/>
                    </a:lnTo>
                    <a:lnTo>
                      <a:pt x="316" y="377"/>
                    </a:lnTo>
                    <a:lnTo>
                      <a:pt x="315" y="379"/>
                    </a:lnTo>
                    <a:lnTo>
                      <a:pt x="313" y="379"/>
                    </a:lnTo>
                    <a:lnTo>
                      <a:pt x="314" y="381"/>
                    </a:lnTo>
                    <a:lnTo>
                      <a:pt x="312" y="381"/>
                    </a:lnTo>
                    <a:lnTo>
                      <a:pt x="312" y="379"/>
                    </a:lnTo>
                    <a:lnTo>
                      <a:pt x="313" y="379"/>
                    </a:lnTo>
                    <a:lnTo>
                      <a:pt x="312" y="377"/>
                    </a:lnTo>
                    <a:lnTo>
                      <a:pt x="313" y="375"/>
                    </a:lnTo>
                    <a:lnTo>
                      <a:pt x="312" y="375"/>
                    </a:lnTo>
                    <a:lnTo>
                      <a:pt x="312" y="371"/>
                    </a:lnTo>
                    <a:lnTo>
                      <a:pt x="310" y="371"/>
                    </a:lnTo>
                    <a:lnTo>
                      <a:pt x="310" y="379"/>
                    </a:lnTo>
                    <a:lnTo>
                      <a:pt x="310" y="383"/>
                    </a:lnTo>
                    <a:lnTo>
                      <a:pt x="309" y="383"/>
                    </a:lnTo>
                    <a:lnTo>
                      <a:pt x="309" y="385"/>
                    </a:lnTo>
                    <a:lnTo>
                      <a:pt x="309" y="387"/>
                    </a:lnTo>
                    <a:lnTo>
                      <a:pt x="308" y="387"/>
                    </a:lnTo>
                    <a:lnTo>
                      <a:pt x="308" y="385"/>
                    </a:lnTo>
                    <a:lnTo>
                      <a:pt x="309" y="385"/>
                    </a:lnTo>
                    <a:lnTo>
                      <a:pt x="309" y="383"/>
                    </a:lnTo>
                    <a:lnTo>
                      <a:pt x="308" y="381"/>
                    </a:lnTo>
                    <a:lnTo>
                      <a:pt x="310" y="379"/>
                    </a:lnTo>
                    <a:lnTo>
                      <a:pt x="307" y="379"/>
                    </a:lnTo>
                    <a:lnTo>
                      <a:pt x="307" y="387"/>
                    </a:lnTo>
                    <a:lnTo>
                      <a:pt x="306" y="387"/>
                    </a:lnTo>
                    <a:lnTo>
                      <a:pt x="306" y="385"/>
                    </a:lnTo>
                    <a:lnTo>
                      <a:pt x="307" y="385"/>
                    </a:lnTo>
                    <a:lnTo>
                      <a:pt x="307" y="387"/>
                    </a:lnTo>
                    <a:lnTo>
                      <a:pt x="307" y="379"/>
                    </a:lnTo>
                    <a:lnTo>
                      <a:pt x="305" y="379"/>
                    </a:lnTo>
                    <a:lnTo>
                      <a:pt x="304" y="377"/>
                    </a:lnTo>
                    <a:lnTo>
                      <a:pt x="305" y="377"/>
                    </a:lnTo>
                    <a:lnTo>
                      <a:pt x="306" y="375"/>
                    </a:lnTo>
                    <a:lnTo>
                      <a:pt x="308" y="377"/>
                    </a:lnTo>
                    <a:lnTo>
                      <a:pt x="310" y="377"/>
                    </a:lnTo>
                    <a:lnTo>
                      <a:pt x="310" y="379"/>
                    </a:lnTo>
                    <a:lnTo>
                      <a:pt x="310" y="371"/>
                    </a:lnTo>
                    <a:lnTo>
                      <a:pt x="310" y="369"/>
                    </a:lnTo>
                    <a:lnTo>
                      <a:pt x="311" y="367"/>
                    </a:lnTo>
                    <a:lnTo>
                      <a:pt x="315" y="369"/>
                    </a:lnTo>
                    <a:lnTo>
                      <a:pt x="315" y="371"/>
                    </a:lnTo>
                    <a:lnTo>
                      <a:pt x="312" y="371"/>
                    </a:lnTo>
                    <a:lnTo>
                      <a:pt x="315" y="373"/>
                    </a:lnTo>
                    <a:lnTo>
                      <a:pt x="314" y="375"/>
                    </a:lnTo>
                    <a:lnTo>
                      <a:pt x="313" y="375"/>
                    </a:lnTo>
                    <a:lnTo>
                      <a:pt x="317" y="377"/>
                    </a:lnTo>
                    <a:lnTo>
                      <a:pt x="317" y="376"/>
                    </a:lnTo>
                    <a:lnTo>
                      <a:pt x="316" y="375"/>
                    </a:lnTo>
                    <a:lnTo>
                      <a:pt x="316" y="373"/>
                    </a:lnTo>
                    <a:lnTo>
                      <a:pt x="319" y="373"/>
                    </a:lnTo>
                    <a:lnTo>
                      <a:pt x="319" y="375"/>
                    </a:lnTo>
                    <a:lnTo>
                      <a:pt x="319" y="288"/>
                    </a:lnTo>
                    <a:lnTo>
                      <a:pt x="319" y="335"/>
                    </a:lnTo>
                    <a:lnTo>
                      <a:pt x="318" y="337"/>
                    </a:lnTo>
                    <a:lnTo>
                      <a:pt x="317" y="335"/>
                    </a:lnTo>
                    <a:lnTo>
                      <a:pt x="316" y="335"/>
                    </a:lnTo>
                    <a:lnTo>
                      <a:pt x="318" y="333"/>
                    </a:lnTo>
                    <a:lnTo>
                      <a:pt x="319" y="335"/>
                    </a:lnTo>
                    <a:lnTo>
                      <a:pt x="319" y="288"/>
                    </a:lnTo>
                    <a:lnTo>
                      <a:pt x="317" y="289"/>
                    </a:lnTo>
                    <a:lnTo>
                      <a:pt x="317" y="297"/>
                    </a:lnTo>
                    <a:lnTo>
                      <a:pt x="317" y="298"/>
                    </a:lnTo>
                    <a:lnTo>
                      <a:pt x="317" y="331"/>
                    </a:lnTo>
                    <a:lnTo>
                      <a:pt x="316" y="331"/>
                    </a:lnTo>
                    <a:lnTo>
                      <a:pt x="316" y="337"/>
                    </a:lnTo>
                    <a:lnTo>
                      <a:pt x="316" y="363"/>
                    </a:lnTo>
                    <a:lnTo>
                      <a:pt x="315" y="365"/>
                    </a:lnTo>
                    <a:lnTo>
                      <a:pt x="314" y="365"/>
                    </a:lnTo>
                    <a:lnTo>
                      <a:pt x="313" y="363"/>
                    </a:lnTo>
                    <a:lnTo>
                      <a:pt x="316" y="363"/>
                    </a:lnTo>
                    <a:lnTo>
                      <a:pt x="316" y="337"/>
                    </a:lnTo>
                    <a:lnTo>
                      <a:pt x="314" y="337"/>
                    </a:lnTo>
                    <a:lnTo>
                      <a:pt x="314" y="339"/>
                    </a:lnTo>
                    <a:lnTo>
                      <a:pt x="314" y="359"/>
                    </a:lnTo>
                    <a:lnTo>
                      <a:pt x="311" y="359"/>
                    </a:lnTo>
                    <a:lnTo>
                      <a:pt x="311" y="365"/>
                    </a:lnTo>
                    <a:lnTo>
                      <a:pt x="311" y="367"/>
                    </a:lnTo>
                    <a:lnTo>
                      <a:pt x="308" y="367"/>
                    </a:lnTo>
                    <a:lnTo>
                      <a:pt x="308" y="371"/>
                    </a:lnTo>
                    <a:lnTo>
                      <a:pt x="307" y="371"/>
                    </a:lnTo>
                    <a:lnTo>
                      <a:pt x="307" y="373"/>
                    </a:lnTo>
                    <a:lnTo>
                      <a:pt x="306" y="373"/>
                    </a:lnTo>
                    <a:lnTo>
                      <a:pt x="305" y="375"/>
                    </a:lnTo>
                    <a:lnTo>
                      <a:pt x="304" y="373"/>
                    </a:lnTo>
                    <a:lnTo>
                      <a:pt x="305" y="373"/>
                    </a:lnTo>
                    <a:lnTo>
                      <a:pt x="305" y="371"/>
                    </a:lnTo>
                    <a:lnTo>
                      <a:pt x="307" y="371"/>
                    </a:lnTo>
                    <a:lnTo>
                      <a:pt x="307" y="369"/>
                    </a:lnTo>
                    <a:lnTo>
                      <a:pt x="308" y="371"/>
                    </a:lnTo>
                    <a:lnTo>
                      <a:pt x="308" y="367"/>
                    </a:lnTo>
                    <a:lnTo>
                      <a:pt x="307" y="365"/>
                    </a:lnTo>
                    <a:lnTo>
                      <a:pt x="309" y="363"/>
                    </a:lnTo>
                    <a:lnTo>
                      <a:pt x="311" y="365"/>
                    </a:lnTo>
                    <a:lnTo>
                      <a:pt x="311" y="359"/>
                    </a:lnTo>
                    <a:lnTo>
                      <a:pt x="310" y="359"/>
                    </a:lnTo>
                    <a:lnTo>
                      <a:pt x="311" y="357"/>
                    </a:lnTo>
                    <a:lnTo>
                      <a:pt x="311" y="355"/>
                    </a:lnTo>
                    <a:lnTo>
                      <a:pt x="311" y="357"/>
                    </a:lnTo>
                    <a:lnTo>
                      <a:pt x="313" y="357"/>
                    </a:lnTo>
                    <a:lnTo>
                      <a:pt x="314" y="359"/>
                    </a:lnTo>
                    <a:lnTo>
                      <a:pt x="314" y="339"/>
                    </a:lnTo>
                    <a:lnTo>
                      <a:pt x="312" y="339"/>
                    </a:lnTo>
                    <a:lnTo>
                      <a:pt x="313" y="337"/>
                    </a:lnTo>
                    <a:lnTo>
                      <a:pt x="314" y="337"/>
                    </a:lnTo>
                    <a:lnTo>
                      <a:pt x="314" y="339"/>
                    </a:lnTo>
                    <a:lnTo>
                      <a:pt x="314" y="337"/>
                    </a:lnTo>
                    <a:lnTo>
                      <a:pt x="314" y="335"/>
                    </a:lnTo>
                    <a:lnTo>
                      <a:pt x="316" y="335"/>
                    </a:lnTo>
                    <a:lnTo>
                      <a:pt x="316" y="337"/>
                    </a:lnTo>
                    <a:lnTo>
                      <a:pt x="316" y="331"/>
                    </a:lnTo>
                    <a:lnTo>
                      <a:pt x="315" y="327"/>
                    </a:lnTo>
                    <a:lnTo>
                      <a:pt x="316" y="327"/>
                    </a:lnTo>
                    <a:lnTo>
                      <a:pt x="317" y="329"/>
                    </a:lnTo>
                    <a:lnTo>
                      <a:pt x="317" y="331"/>
                    </a:lnTo>
                    <a:lnTo>
                      <a:pt x="317" y="298"/>
                    </a:lnTo>
                    <a:lnTo>
                      <a:pt x="316" y="299"/>
                    </a:lnTo>
                    <a:lnTo>
                      <a:pt x="316" y="297"/>
                    </a:lnTo>
                    <a:lnTo>
                      <a:pt x="317" y="297"/>
                    </a:lnTo>
                    <a:lnTo>
                      <a:pt x="317" y="289"/>
                    </a:lnTo>
                    <a:lnTo>
                      <a:pt x="316" y="289"/>
                    </a:lnTo>
                    <a:lnTo>
                      <a:pt x="315" y="289"/>
                    </a:lnTo>
                    <a:lnTo>
                      <a:pt x="314" y="291"/>
                    </a:lnTo>
                    <a:lnTo>
                      <a:pt x="313" y="289"/>
                    </a:lnTo>
                    <a:lnTo>
                      <a:pt x="313" y="290"/>
                    </a:lnTo>
                    <a:lnTo>
                      <a:pt x="313" y="293"/>
                    </a:lnTo>
                    <a:lnTo>
                      <a:pt x="313" y="295"/>
                    </a:lnTo>
                    <a:lnTo>
                      <a:pt x="312" y="295"/>
                    </a:lnTo>
                    <a:lnTo>
                      <a:pt x="312" y="293"/>
                    </a:lnTo>
                    <a:lnTo>
                      <a:pt x="313" y="293"/>
                    </a:lnTo>
                    <a:lnTo>
                      <a:pt x="313" y="290"/>
                    </a:lnTo>
                    <a:lnTo>
                      <a:pt x="312" y="291"/>
                    </a:lnTo>
                    <a:lnTo>
                      <a:pt x="312" y="349"/>
                    </a:lnTo>
                    <a:lnTo>
                      <a:pt x="310" y="349"/>
                    </a:lnTo>
                    <a:lnTo>
                      <a:pt x="309" y="347"/>
                    </a:lnTo>
                    <a:lnTo>
                      <a:pt x="312" y="347"/>
                    </a:lnTo>
                    <a:lnTo>
                      <a:pt x="312" y="349"/>
                    </a:lnTo>
                    <a:lnTo>
                      <a:pt x="312" y="291"/>
                    </a:lnTo>
                    <a:lnTo>
                      <a:pt x="311" y="291"/>
                    </a:lnTo>
                    <a:lnTo>
                      <a:pt x="311" y="305"/>
                    </a:lnTo>
                    <a:lnTo>
                      <a:pt x="310" y="307"/>
                    </a:lnTo>
                    <a:lnTo>
                      <a:pt x="309" y="307"/>
                    </a:lnTo>
                    <a:lnTo>
                      <a:pt x="309" y="321"/>
                    </a:lnTo>
                    <a:lnTo>
                      <a:pt x="308" y="324"/>
                    </a:lnTo>
                    <a:lnTo>
                      <a:pt x="308" y="337"/>
                    </a:lnTo>
                    <a:lnTo>
                      <a:pt x="306" y="338"/>
                    </a:lnTo>
                    <a:lnTo>
                      <a:pt x="306" y="369"/>
                    </a:lnTo>
                    <a:lnTo>
                      <a:pt x="305" y="369"/>
                    </a:lnTo>
                    <a:lnTo>
                      <a:pt x="306" y="367"/>
                    </a:lnTo>
                    <a:lnTo>
                      <a:pt x="306" y="369"/>
                    </a:lnTo>
                    <a:lnTo>
                      <a:pt x="306" y="338"/>
                    </a:lnTo>
                    <a:lnTo>
                      <a:pt x="306" y="339"/>
                    </a:lnTo>
                    <a:lnTo>
                      <a:pt x="306" y="343"/>
                    </a:lnTo>
                    <a:lnTo>
                      <a:pt x="305" y="343"/>
                    </a:lnTo>
                    <a:lnTo>
                      <a:pt x="305" y="355"/>
                    </a:lnTo>
                    <a:lnTo>
                      <a:pt x="304" y="357"/>
                    </a:lnTo>
                    <a:lnTo>
                      <a:pt x="304" y="367"/>
                    </a:lnTo>
                    <a:lnTo>
                      <a:pt x="303" y="367"/>
                    </a:lnTo>
                    <a:lnTo>
                      <a:pt x="303" y="393"/>
                    </a:lnTo>
                    <a:lnTo>
                      <a:pt x="302" y="393"/>
                    </a:lnTo>
                    <a:lnTo>
                      <a:pt x="300" y="395"/>
                    </a:lnTo>
                    <a:lnTo>
                      <a:pt x="299" y="393"/>
                    </a:lnTo>
                    <a:lnTo>
                      <a:pt x="298" y="395"/>
                    </a:lnTo>
                    <a:lnTo>
                      <a:pt x="296" y="395"/>
                    </a:lnTo>
                    <a:lnTo>
                      <a:pt x="296" y="393"/>
                    </a:lnTo>
                    <a:lnTo>
                      <a:pt x="299" y="393"/>
                    </a:lnTo>
                    <a:lnTo>
                      <a:pt x="300" y="393"/>
                    </a:lnTo>
                    <a:lnTo>
                      <a:pt x="300" y="391"/>
                    </a:lnTo>
                    <a:lnTo>
                      <a:pt x="301" y="391"/>
                    </a:lnTo>
                    <a:lnTo>
                      <a:pt x="301" y="389"/>
                    </a:lnTo>
                    <a:lnTo>
                      <a:pt x="302" y="387"/>
                    </a:lnTo>
                    <a:lnTo>
                      <a:pt x="303" y="391"/>
                    </a:lnTo>
                    <a:lnTo>
                      <a:pt x="301" y="391"/>
                    </a:lnTo>
                    <a:lnTo>
                      <a:pt x="303" y="393"/>
                    </a:lnTo>
                    <a:lnTo>
                      <a:pt x="303" y="367"/>
                    </a:lnTo>
                    <a:lnTo>
                      <a:pt x="303" y="383"/>
                    </a:lnTo>
                    <a:lnTo>
                      <a:pt x="302" y="385"/>
                    </a:lnTo>
                    <a:lnTo>
                      <a:pt x="301" y="385"/>
                    </a:lnTo>
                    <a:lnTo>
                      <a:pt x="302" y="383"/>
                    </a:lnTo>
                    <a:lnTo>
                      <a:pt x="303" y="383"/>
                    </a:lnTo>
                    <a:lnTo>
                      <a:pt x="303" y="367"/>
                    </a:lnTo>
                    <a:lnTo>
                      <a:pt x="303" y="365"/>
                    </a:lnTo>
                    <a:lnTo>
                      <a:pt x="302" y="365"/>
                    </a:lnTo>
                    <a:lnTo>
                      <a:pt x="302" y="373"/>
                    </a:lnTo>
                    <a:lnTo>
                      <a:pt x="302" y="379"/>
                    </a:lnTo>
                    <a:lnTo>
                      <a:pt x="302" y="381"/>
                    </a:lnTo>
                    <a:lnTo>
                      <a:pt x="300" y="383"/>
                    </a:lnTo>
                    <a:lnTo>
                      <a:pt x="300" y="385"/>
                    </a:lnTo>
                    <a:lnTo>
                      <a:pt x="299" y="385"/>
                    </a:lnTo>
                    <a:lnTo>
                      <a:pt x="298" y="387"/>
                    </a:lnTo>
                    <a:lnTo>
                      <a:pt x="298" y="389"/>
                    </a:lnTo>
                    <a:lnTo>
                      <a:pt x="297" y="391"/>
                    </a:lnTo>
                    <a:lnTo>
                      <a:pt x="297" y="389"/>
                    </a:lnTo>
                    <a:lnTo>
                      <a:pt x="298" y="389"/>
                    </a:lnTo>
                    <a:lnTo>
                      <a:pt x="298" y="387"/>
                    </a:lnTo>
                    <a:lnTo>
                      <a:pt x="297" y="389"/>
                    </a:lnTo>
                    <a:lnTo>
                      <a:pt x="295" y="385"/>
                    </a:lnTo>
                    <a:lnTo>
                      <a:pt x="295" y="391"/>
                    </a:lnTo>
                    <a:lnTo>
                      <a:pt x="294" y="393"/>
                    </a:lnTo>
                    <a:lnTo>
                      <a:pt x="290" y="393"/>
                    </a:lnTo>
                    <a:lnTo>
                      <a:pt x="290" y="391"/>
                    </a:lnTo>
                    <a:lnTo>
                      <a:pt x="295" y="391"/>
                    </a:lnTo>
                    <a:lnTo>
                      <a:pt x="295" y="385"/>
                    </a:lnTo>
                    <a:lnTo>
                      <a:pt x="294" y="385"/>
                    </a:lnTo>
                    <a:lnTo>
                      <a:pt x="298" y="385"/>
                    </a:lnTo>
                    <a:lnTo>
                      <a:pt x="299" y="383"/>
                    </a:lnTo>
                    <a:lnTo>
                      <a:pt x="300" y="385"/>
                    </a:lnTo>
                    <a:lnTo>
                      <a:pt x="300" y="383"/>
                    </a:lnTo>
                    <a:lnTo>
                      <a:pt x="300" y="381"/>
                    </a:lnTo>
                    <a:lnTo>
                      <a:pt x="300" y="379"/>
                    </a:lnTo>
                    <a:lnTo>
                      <a:pt x="302" y="379"/>
                    </a:lnTo>
                    <a:lnTo>
                      <a:pt x="302" y="373"/>
                    </a:lnTo>
                    <a:lnTo>
                      <a:pt x="302" y="375"/>
                    </a:lnTo>
                    <a:lnTo>
                      <a:pt x="300" y="379"/>
                    </a:lnTo>
                    <a:lnTo>
                      <a:pt x="299" y="379"/>
                    </a:lnTo>
                    <a:lnTo>
                      <a:pt x="299" y="381"/>
                    </a:lnTo>
                    <a:lnTo>
                      <a:pt x="297" y="383"/>
                    </a:lnTo>
                    <a:lnTo>
                      <a:pt x="295" y="383"/>
                    </a:lnTo>
                    <a:lnTo>
                      <a:pt x="295" y="381"/>
                    </a:lnTo>
                    <a:lnTo>
                      <a:pt x="296" y="381"/>
                    </a:lnTo>
                    <a:lnTo>
                      <a:pt x="296" y="379"/>
                    </a:lnTo>
                    <a:lnTo>
                      <a:pt x="294" y="379"/>
                    </a:lnTo>
                    <a:lnTo>
                      <a:pt x="294" y="377"/>
                    </a:lnTo>
                    <a:lnTo>
                      <a:pt x="296" y="377"/>
                    </a:lnTo>
                    <a:lnTo>
                      <a:pt x="297" y="379"/>
                    </a:lnTo>
                    <a:lnTo>
                      <a:pt x="298" y="381"/>
                    </a:lnTo>
                    <a:lnTo>
                      <a:pt x="299" y="381"/>
                    </a:lnTo>
                    <a:lnTo>
                      <a:pt x="299" y="379"/>
                    </a:lnTo>
                    <a:lnTo>
                      <a:pt x="298" y="379"/>
                    </a:lnTo>
                    <a:lnTo>
                      <a:pt x="298" y="377"/>
                    </a:lnTo>
                    <a:lnTo>
                      <a:pt x="299" y="377"/>
                    </a:lnTo>
                    <a:lnTo>
                      <a:pt x="299" y="375"/>
                    </a:lnTo>
                    <a:lnTo>
                      <a:pt x="302" y="375"/>
                    </a:lnTo>
                    <a:lnTo>
                      <a:pt x="302" y="373"/>
                    </a:lnTo>
                    <a:lnTo>
                      <a:pt x="301" y="373"/>
                    </a:lnTo>
                    <a:lnTo>
                      <a:pt x="300" y="371"/>
                    </a:lnTo>
                    <a:lnTo>
                      <a:pt x="300" y="369"/>
                    </a:lnTo>
                    <a:lnTo>
                      <a:pt x="302" y="371"/>
                    </a:lnTo>
                    <a:lnTo>
                      <a:pt x="302" y="373"/>
                    </a:lnTo>
                    <a:lnTo>
                      <a:pt x="302" y="365"/>
                    </a:lnTo>
                    <a:lnTo>
                      <a:pt x="301" y="365"/>
                    </a:lnTo>
                    <a:lnTo>
                      <a:pt x="301" y="364"/>
                    </a:lnTo>
                    <a:lnTo>
                      <a:pt x="301" y="367"/>
                    </a:lnTo>
                    <a:lnTo>
                      <a:pt x="301" y="369"/>
                    </a:lnTo>
                    <a:lnTo>
                      <a:pt x="298" y="367"/>
                    </a:lnTo>
                    <a:lnTo>
                      <a:pt x="299" y="367"/>
                    </a:lnTo>
                    <a:lnTo>
                      <a:pt x="299" y="365"/>
                    </a:lnTo>
                    <a:lnTo>
                      <a:pt x="300" y="365"/>
                    </a:lnTo>
                    <a:lnTo>
                      <a:pt x="301" y="367"/>
                    </a:lnTo>
                    <a:lnTo>
                      <a:pt x="301" y="364"/>
                    </a:lnTo>
                    <a:lnTo>
                      <a:pt x="301" y="363"/>
                    </a:lnTo>
                    <a:lnTo>
                      <a:pt x="299" y="363"/>
                    </a:lnTo>
                    <a:lnTo>
                      <a:pt x="300" y="361"/>
                    </a:lnTo>
                    <a:lnTo>
                      <a:pt x="301" y="359"/>
                    </a:lnTo>
                    <a:lnTo>
                      <a:pt x="303" y="359"/>
                    </a:lnTo>
                    <a:lnTo>
                      <a:pt x="304" y="361"/>
                    </a:lnTo>
                    <a:lnTo>
                      <a:pt x="301" y="363"/>
                    </a:lnTo>
                    <a:lnTo>
                      <a:pt x="304" y="363"/>
                    </a:lnTo>
                    <a:lnTo>
                      <a:pt x="303" y="365"/>
                    </a:lnTo>
                    <a:lnTo>
                      <a:pt x="304" y="365"/>
                    </a:lnTo>
                    <a:lnTo>
                      <a:pt x="304" y="367"/>
                    </a:lnTo>
                    <a:lnTo>
                      <a:pt x="304" y="357"/>
                    </a:lnTo>
                    <a:lnTo>
                      <a:pt x="304" y="355"/>
                    </a:lnTo>
                    <a:lnTo>
                      <a:pt x="305" y="355"/>
                    </a:lnTo>
                    <a:lnTo>
                      <a:pt x="305" y="343"/>
                    </a:lnTo>
                    <a:lnTo>
                      <a:pt x="304" y="345"/>
                    </a:lnTo>
                    <a:lnTo>
                      <a:pt x="304" y="343"/>
                    </a:lnTo>
                    <a:lnTo>
                      <a:pt x="303" y="345"/>
                    </a:lnTo>
                    <a:lnTo>
                      <a:pt x="302" y="347"/>
                    </a:lnTo>
                    <a:lnTo>
                      <a:pt x="300" y="346"/>
                    </a:lnTo>
                    <a:lnTo>
                      <a:pt x="300" y="357"/>
                    </a:lnTo>
                    <a:lnTo>
                      <a:pt x="300" y="359"/>
                    </a:lnTo>
                    <a:lnTo>
                      <a:pt x="299" y="357"/>
                    </a:lnTo>
                    <a:lnTo>
                      <a:pt x="298" y="357"/>
                    </a:lnTo>
                    <a:lnTo>
                      <a:pt x="298" y="355"/>
                    </a:lnTo>
                    <a:lnTo>
                      <a:pt x="299" y="355"/>
                    </a:lnTo>
                    <a:lnTo>
                      <a:pt x="300" y="357"/>
                    </a:lnTo>
                    <a:lnTo>
                      <a:pt x="300" y="346"/>
                    </a:lnTo>
                    <a:lnTo>
                      <a:pt x="300" y="345"/>
                    </a:lnTo>
                    <a:lnTo>
                      <a:pt x="299" y="345"/>
                    </a:lnTo>
                    <a:lnTo>
                      <a:pt x="299" y="343"/>
                    </a:lnTo>
                    <a:lnTo>
                      <a:pt x="302" y="343"/>
                    </a:lnTo>
                    <a:lnTo>
                      <a:pt x="303" y="341"/>
                    </a:lnTo>
                    <a:lnTo>
                      <a:pt x="306" y="343"/>
                    </a:lnTo>
                    <a:lnTo>
                      <a:pt x="306" y="339"/>
                    </a:lnTo>
                    <a:lnTo>
                      <a:pt x="305" y="339"/>
                    </a:lnTo>
                    <a:lnTo>
                      <a:pt x="305" y="337"/>
                    </a:lnTo>
                    <a:lnTo>
                      <a:pt x="308" y="337"/>
                    </a:lnTo>
                    <a:lnTo>
                      <a:pt x="308" y="324"/>
                    </a:lnTo>
                    <a:lnTo>
                      <a:pt x="308" y="325"/>
                    </a:lnTo>
                    <a:lnTo>
                      <a:pt x="307" y="325"/>
                    </a:lnTo>
                    <a:lnTo>
                      <a:pt x="307" y="335"/>
                    </a:lnTo>
                    <a:lnTo>
                      <a:pt x="306" y="335"/>
                    </a:lnTo>
                    <a:lnTo>
                      <a:pt x="306" y="333"/>
                    </a:lnTo>
                    <a:lnTo>
                      <a:pt x="307" y="335"/>
                    </a:lnTo>
                    <a:lnTo>
                      <a:pt x="307" y="325"/>
                    </a:lnTo>
                    <a:lnTo>
                      <a:pt x="304" y="323"/>
                    </a:lnTo>
                    <a:lnTo>
                      <a:pt x="305" y="323"/>
                    </a:lnTo>
                    <a:lnTo>
                      <a:pt x="306" y="321"/>
                    </a:lnTo>
                    <a:lnTo>
                      <a:pt x="309" y="321"/>
                    </a:lnTo>
                    <a:lnTo>
                      <a:pt x="309" y="307"/>
                    </a:lnTo>
                    <a:lnTo>
                      <a:pt x="309" y="319"/>
                    </a:lnTo>
                    <a:lnTo>
                      <a:pt x="304" y="319"/>
                    </a:lnTo>
                    <a:lnTo>
                      <a:pt x="304" y="317"/>
                    </a:lnTo>
                    <a:lnTo>
                      <a:pt x="305" y="315"/>
                    </a:lnTo>
                    <a:lnTo>
                      <a:pt x="306" y="317"/>
                    </a:lnTo>
                    <a:lnTo>
                      <a:pt x="308" y="317"/>
                    </a:lnTo>
                    <a:lnTo>
                      <a:pt x="309" y="319"/>
                    </a:lnTo>
                    <a:lnTo>
                      <a:pt x="309" y="307"/>
                    </a:lnTo>
                    <a:lnTo>
                      <a:pt x="308" y="307"/>
                    </a:lnTo>
                    <a:lnTo>
                      <a:pt x="306" y="305"/>
                    </a:lnTo>
                    <a:lnTo>
                      <a:pt x="306" y="309"/>
                    </a:lnTo>
                    <a:lnTo>
                      <a:pt x="306" y="311"/>
                    </a:lnTo>
                    <a:lnTo>
                      <a:pt x="304" y="311"/>
                    </a:lnTo>
                    <a:lnTo>
                      <a:pt x="304" y="309"/>
                    </a:lnTo>
                    <a:lnTo>
                      <a:pt x="306" y="309"/>
                    </a:lnTo>
                    <a:lnTo>
                      <a:pt x="306" y="305"/>
                    </a:lnTo>
                    <a:lnTo>
                      <a:pt x="305" y="303"/>
                    </a:lnTo>
                    <a:lnTo>
                      <a:pt x="308" y="303"/>
                    </a:lnTo>
                    <a:lnTo>
                      <a:pt x="309" y="305"/>
                    </a:lnTo>
                    <a:lnTo>
                      <a:pt x="311" y="305"/>
                    </a:lnTo>
                    <a:lnTo>
                      <a:pt x="311" y="291"/>
                    </a:lnTo>
                    <a:lnTo>
                      <a:pt x="310" y="291"/>
                    </a:lnTo>
                    <a:lnTo>
                      <a:pt x="310" y="299"/>
                    </a:lnTo>
                    <a:lnTo>
                      <a:pt x="308" y="303"/>
                    </a:lnTo>
                    <a:lnTo>
                      <a:pt x="307" y="301"/>
                    </a:lnTo>
                    <a:lnTo>
                      <a:pt x="305" y="301"/>
                    </a:lnTo>
                    <a:lnTo>
                      <a:pt x="305" y="299"/>
                    </a:lnTo>
                    <a:lnTo>
                      <a:pt x="306" y="299"/>
                    </a:lnTo>
                    <a:lnTo>
                      <a:pt x="305" y="297"/>
                    </a:lnTo>
                    <a:lnTo>
                      <a:pt x="306" y="297"/>
                    </a:lnTo>
                    <a:lnTo>
                      <a:pt x="307" y="295"/>
                    </a:lnTo>
                    <a:lnTo>
                      <a:pt x="308" y="295"/>
                    </a:lnTo>
                    <a:lnTo>
                      <a:pt x="309" y="297"/>
                    </a:lnTo>
                    <a:lnTo>
                      <a:pt x="306" y="299"/>
                    </a:lnTo>
                    <a:lnTo>
                      <a:pt x="310" y="299"/>
                    </a:lnTo>
                    <a:lnTo>
                      <a:pt x="310" y="291"/>
                    </a:lnTo>
                    <a:lnTo>
                      <a:pt x="304" y="291"/>
                    </a:lnTo>
                    <a:lnTo>
                      <a:pt x="304" y="303"/>
                    </a:lnTo>
                    <a:lnTo>
                      <a:pt x="304" y="305"/>
                    </a:lnTo>
                    <a:lnTo>
                      <a:pt x="303" y="305"/>
                    </a:lnTo>
                    <a:lnTo>
                      <a:pt x="303" y="304"/>
                    </a:lnTo>
                    <a:lnTo>
                      <a:pt x="303" y="329"/>
                    </a:lnTo>
                    <a:lnTo>
                      <a:pt x="303" y="331"/>
                    </a:lnTo>
                    <a:lnTo>
                      <a:pt x="302" y="331"/>
                    </a:lnTo>
                    <a:lnTo>
                      <a:pt x="302" y="341"/>
                    </a:lnTo>
                    <a:lnTo>
                      <a:pt x="300" y="341"/>
                    </a:lnTo>
                    <a:lnTo>
                      <a:pt x="300" y="339"/>
                    </a:lnTo>
                    <a:lnTo>
                      <a:pt x="302" y="339"/>
                    </a:lnTo>
                    <a:lnTo>
                      <a:pt x="302" y="341"/>
                    </a:lnTo>
                    <a:lnTo>
                      <a:pt x="302" y="331"/>
                    </a:lnTo>
                    <a:lnTo>
                      <a:pt x="302" y="329"/>
                    </a:lnTo>
                    <a:lnTo>
                      <a:pt x="303" y="329"/>
                    </a:lnTo>
                    <a:lnTo>
                      <a:pt x="303" y="304"/>
                    </a:lnTo>
                    <a:lnTo>
                      <a:pt x="303" y="303"/>
                    </a:lnTo>
                    <a:lnTo>
                      <a:pt x="304" y="303"/>
                    </a:lnTo>
                    <a:lnTo>
                      <a:pt x="304" y="291"/>
                    </a:lnTo>
                    <a:lnTo>
                      <a:pt x="302" y="291"/>
                    </a:lnTo>
                    <a:lnTo>
                      <a:pt x="302" y="290"/>
                    </a:lnTo>
                    <a:lnTo>
                      <a:pt x="302" y="319"/>
                    </a:lnTo>
                    <a:lnTo>
                      <a:pt x="299" y="319"/>
                    </a:lnTo>
                    <a:lnTo>
                      <a:pt x="300" y="317"/>
                    </a:lnTo>
                    <a:lnTo>
                      <a:pt x="302" y="319"/>
                    </a:lnTo>
                    <a:lnTo>
                      <a:pt x="302" y="290"/>
                    </a:lnTo>
                    <a:lnTo>
                      <a:pt x="301" y="290"/>
                    </a:lnTo>
                    <a:lnTo>
                      <a:pt x="301" y="295"/>
                    </a:lnTo>
                    <a:lnTo>
                      <a:pt x="300" y="295"/>
                    </a:lnTo>
                    <a:lnTo>
                      <a:pt x="299" y="293"/>
                    </a:lnTo>
                    <a:lnTo>
                      <a:pt x="301" y="293"/>
                    </a:lnTo>
                    <a:lnTo>
                      <a:pt x="301" y="295"/>
                    </a:lnTo>
                    <a:lnTo>
                      <a:pt x="301" y="290"/>
                    </a:lnTo>
                    <a:lnTo>
                      <a:pt x="299" y="288"/>
                    </a:lnTo>
                    <a:lnTo>
                      <a:pt x="299" y="297"/>
                    </a:lnTo>
                    <a:lnTo>
                      <a:pt x="299" y="298"/>
                    </a:lnTo>
                    <a:lnTo>
                      <a:pt x="299" y="353"/>
                    </a:lnTo>
                    <a:lnTo>
                      <a:pt x="297" y="353"/>
                    </a:lnTo>
                    <a:lnTo>
                      <a:pt x="297" y="354"/>
                    </a:lnTo>
                    <a:lnTo>
                      <a:pt x="297" y="369"/>
                    </a:lnTo>
                    <a:lnTo>
                      <a:pt x="296" y="370"/>
                    </a:lnTo>
                    <a:lnTo>
                      <a:pt x="296" y="375"/>
                    </a:lnTo>
                    <a:lnTo>
                      <a:pt x="293" y="375"/>
                    </a:lnTo>
                    <a:lnTo>
                      <a:pt x="293" y="379"/>
                    </a:lnTo>
                    <a:lnTo>
                      <a:pt x="293" y="381"/>
                    </a:lnTo>
                    <a:lnTo>
                      <a:pt x="292" y="383"/>
                    </a:lnTo>
                    <a:lnTo>
                      <a:pt x="291" y="383"/>
                    </a:lnTo>
                    <a:lnTo>
                      <a:pt x="291" y="385"/>
                    </a:lnTo>
                    <a:lnTo>
                      <a:pt x="290" y="385"/>
                    </a:lnTo>
                    <a:lnTo>
                      <a:pt x="289" y="383"/>
                    </a:lnTo>
                    <a:lnTo>
                      <a:pt x="288" y="385"/>
                    </a:lnTo>
                    <a:lnTo>
                      <a:pt x="289" y="385"/>
                    </a:lnTo>
                    <a:lnTo>
                      <a:pt x="291" y="387"/>
                    </a:lnTo>
                    <a:lnTo>
                      <a:pt x="289" y="387"/>
                    </a:lnTo>
                    <a:lnTo>
                      <a:pt x="289" y="389"/>
                    </a:lnTo>
                    <a:lnTo>
                      <a:pt x="289" y="391"/>
                    </a:lnTo>
                    <a:lnTo>
                      <a:pt x="288" y="391"/>
                    </a:lnTo>
                    <a:lnTo>
                      <a:pt x="288" y="397"/>
                    </a:lnTo>
                    <a:lnTo>
                      <a:pt x="286" y="397"/>
                    </a:lnTo>
                    <a:lnTo>
                      <a:pt x="285" y="395"/>
                    </a:lnTo>
                    <a:lnTo>
                      <a:pt x="284" y="395"/>
                    </a:lnTo>
                    <a:lnTo>
                      <a:pt x="284" y="393"/>
                    </a:lnTo>
                    <a:lnTo>
                      <a:pt x="282" y="393"/>
                    </a:lnTo>
                    <a:lnTo>
                      <a:pt x="280" y="391"/>
                    </a:lnTo>
                    <a:lnTo>
                      <a:pt x="282" y="389"/>
                    </a:lnTo>
                    <a:lnTo>
                      <a:pt x="284" y="391"/>
                    </a:lnTo>
                    <a:lnTo>
                      <a:pt x="285" y="393"/>
                    </a:lnTo>
                    <a:lnTo>
                      <a:pt x="286" y="393"/>
                    </a:lnTo>
                    <a:lnTo>
                      <a:pt x="288" y="395"/>
                    </a:lnTo>
                    <a:lnTo>
                      <a:pt x="287" y="395"/>
                    </a:lnTo>
                    <a:lnTo>
                      <a:pt x="288" y="397"/>
                    </a:lnTo>
                    <a:lnTo>
                      <a:pt x="288" y="391"/>
                    </a:lnTo>
                    <a:lnTo>
                      <a:pt x="287" y="391"/>
                    </a:lnTo>
                    <a:lnTo>
                      <a:pt x="288" y="389"/>
                    </a:lnTo>
                    <a:lnTo>
                      <a:pt x="289" y="389"/>
                    </a:lnTo>
                    <a:lnTo>
                      <a:pt x="289" y="387"/>
                    </a:lnTo>
                    <a:lnTo>
                      <a:pt x="286" y="387"/>
                    </a:lnTo>
                    <a:lnTo>
                      <a:pt x="286" y="389"/>
                    </a:lnTo>
                    <a:lnTo>
                      <a:pt x="285" y="391"/>
                    </a:lnTo>
                    <a:lnTo>
                      <a:pt x="284" y="389"/>
                    </a:lnTo>
                    <a:lnTo>
                      <a:pt x="286" y="389"/>
                    </a:lnTo>
                    <a:lnTo>
                      <a:pt x="286" y="387"/>
                    </a:lnTo>
                    <a:lnTo>
                      <a:pt x="282" y="387"/>
                    </a:lnTo>
                    <a:lnTo>
                      <a:pt x="280" y="389"/>
                    </a:lnTo>
                    <a:lnTo>
                      <a:pt x="279" y="389"/>
                    </a:lnTo>
                    <a:lnTo>
                      <a:pt x="279" y="391"/>
                    </a:lnTo>
                    <a:lnTo>
                      <a:pt x="276" y="391"/>
                    </a:lnTo>
                    <a:lnTo>
                      <a:pt x="278" y="389"/>
                    </a:lnTo>
                    <a:lnTo>
                      <a:pt x="279" y="391"/>
                    </a:lnTo>
                    <a:lnTo>
                      <a:pt x="279" y="389"/>
                    </a:lnTo>
                    <a:lnTo>
                      <a:pt x="278" y="389"/>
                    </a:lnTo>
                    <a:lnTo>
                      <a:pt x="278" y="387"/>
                    </a:lnTo>
                    <a:lnTo>
                      <a:pt x="276" y="387"/>
                    </a:lnTo>
                    <a:lnTo>
                      <a:pt x="276" y="389"/>
                    </a:lnTo>
                    <a:lnTo>
                      <a:pt x="276" y="391"/>
                    </a:lnTo>
                    <a:lnTo>
                      <a:pt x="276" y="393"/>
                    </a:lnTo>
                    <a:lnTo>
                      <a:pt x="274" y="393"/>
                    </a:lnTo>
                    <a:lnTo>
                      <a:pt x="273" y="391"/>
                    </a:lnTo>
                    <a:lnTo>
                      <a:pt x="276" y="391"/>
                    </a:lnTo>
                    <a:lnTo>
                      <a:pt x="276" y="389"/>
                    </a:lnTo>
                    <a:lnTo>
                      <a:pt x="274" y="389"/>
                    </a:lnTo>
                    <a:lnTo>
                      <a:pt x="275" y="385"/>
                    </a:lnTo>
                    <a:lnTo>
                      <a:pt x="284" y="385"/>
                    </a:lnTo>
                    <a:lnTo>
                      <a:pt x="283" y="383"/>
                    </a:lnTo>
                    <a:lnTo>
                      <a:pt x="282" y="381"/>
                    </a:lnTo>
                    <a:lnTo>
                      <a:pt x="281" y="383"/>
                    </a:lnTo>
                    <a:lnTo>
                      <a:pt x="279" y="383"/>
                    </a:lnTo>
                    <a:lnTo>
                      <a:pt x="279" y="381"/>
                    </a:lnTo>
                    <a:lnTo>
                      <a:pt x="280" y="379"/>
                    </a:lnTo>
                    <a:lnTo>
                      <a:pt x="280" y="377"/>
                    </a:lnTo>
                    <a:lnTo>
                      <a:pt x="277" y="377"/>
                    </a:lnTo>
                    <a:lnTo>
                      <a:pt x="277" y="379"/>
                    </a:lnTo>
                    <a:lnTo>
                      <a:pt x="273" y="379"/>
                    </a:lnTo>
                    <a:lnTo>
                      <a:pt x="274" y="377"/>
                    </a:lnTo>
                    <a:lnTo>
                      <a:pt x="272" y="375"/>
                    </a:lnTo>
                    <a:lnTo>
                      <a:pt x="271" y="377"/>
                    </a:lnTo>
                    <a:lnTo>
                      <a:pt x="270" y="377"/>
                    </a:lnTo>
                    <a:lnTo>
                      <a:pt x="273" y="379"/>
                    </a:lnTo>
                    <a:lnTo>
                      <a:pt x="271" y="381"/>
                    </a:lnTo>
                    <a:lnTo>
                      <a:pt x="274" y="381"/>
                    </a:lnTo>
                    <a:lnTo>
                      <a:pt x="273" y="382"/>
                    </a:lnTo>
                    <a:lnTo>
                      <a:pt x="273" y="387"/>
                    </a:lnTo>
                    <a:lnTo>
                      <a:pt x="272" y="389"/>
                    </a:lnTo>
                    <a:lnTo>
                      <a:pt x="270" y="389"/>
                    </a:lnTo>
                    <a:lnTo>
                      <a:pt x="272" y="391"/>
                    </a:lnTo>
                    <a:lnTo>
                      <a:pt x="271" y="393"/>
                    </a:lnTo>
                    <a:lnTo>
                      <a:pt x="270" y="393"/>
                    </a:lnTo>
                    <a:lnTo>
                      <a:pt x="269" y="395"/>
                    </a:lnTo>
                    <a:lnTo>
                      <a:pt x="268" y="395"/>
                    </a:lnTo>
                    <a:lnTo>
                      <a:pt x="267" y="393"/>
                    </a:lnTo>
                    <a:lnTo>
                      <a:pt x="268" y="393"/>
                    </a:lnTo>
                    <a:lnTo>
                      <a:pt x="270" y="389"/>
                    </a:lnTo>
                    <a:lnTo>
                      <a:pt x="268" y="389"/>
                    </a:lnTo>
                    <a:lnTo>
                      <a:pt x="269" y="387"/>
                    </a:lnTo>
                    <a:lnTo>
                      <a:pt x="268" y="386"/>
                    </a:lnTo>
                    <a:lnTo>
                      <a:pt x="268" y="389"/>
                    </a:lnTo>
                    <a:lnTo>
                      <a:pt x="267" y="390"/>
                    </a:lnTo>
                    <a:lnTo>
                      <a:pt x="267" y="393"/>
                    </a:lnTo>
                    <a:lnTo>
                      <a:pt x="266" y="393"/>
                    </a:lnTo>
                    <a:lnTo>
                      <a:pt x="266" y="391"/>
                    </a:lnTo>
                    <a:lnTo>
                      <a:pt x="267" y="391"/>
                    </a:lnTo>
                    <a:lnTo>
                      <a:pt x="267" y="393"/>
                    </a:lnTo>
                    <a:lnTo>
                      <a:pt x="267" y="390"/>
                    </a:lnTo>
                    <a:lnTo>
                      <a:pt x="266" y="391"/>
                    </a:lnTo>
                    <a:lnTo>
                      <a:pt x="265" y="393"/>
                    </a:lnTo>
                    <a:lnTo>
                      <a:pt x="262" y="393"/>
                    </a:lnTo>
                    <a:lnTo>
                      <a:pt x="262" y="391"/>
                    </a:lnTo>
                    <a:lnTo>
                      <a:pt x="263" y="389"/>
                    </a:lnTo>
                    <a:lnTo>
                      <a:pt x="264" y="389"/>
                    </a:lnTo>
                    <a:lnTo>
                      <a:pt x="264" y="391"/>
                    </a:lnTo>
                    <a:lnTo>
                      <a:pt x="266" y="389"/>
                    </a:lnTo>
                    <a:lnTo>
                      <a:pt x="268" y="389"/>
                    </a:lnTo>
                    <a:lnTo>
                      <a:pt x="268" y="386"/>
                    </a:lnTo>
                    <a:lnTo>
                      <a:pt x="267" y="385"/>
                    </a:lnTo>
                    <a:lnTo>
                      <a:pt x="270" y="385"/>
                    </a:lnTo>
                    <a:lnTo>
                      <a:pt x="272" y="387"/>
                    </a:lnTo>
                    <a:lnTo>
                      <a:pt x="273" y="387"/>
                    </a:lnTo>
                    <a:lnTo>
                      <a:pt x="273" y="382"/>
                    </a:lnTo>
                    <a:lnTo>
                      <a:pt x="273" y="383"/>
                    </a:lnTo>
                    <a:lnTo>
                      <a:pt x="272" y="385"/>
                    </a:lnTo>
                    <a:lnTo>
                      <a:pt x="271" y="383"/>
                    </a:lnTo>
                    <a:lnTo>
                      <a:pt x="271" y="381"/>
                    </a:lnTo>
                    <a:lnTo>
                      <a:pt x="269" y="381"/>
                    </a:lnTo>
                    <a:lnTo>
                      <a:pt x="269" y="379"/>
                    </a:lnTo>
                    <a:lnTo>
                      <a:pt x="268" y="381"/>
                    </a:lnTo>
                    <a:lnTo>
                      <a:pt x="268" y="383"/>
                    </a:lnTo>
                    <a:lnTo>
                      <a:pt x="266" y="383"/>
                    </a:lnTo>
                    <a:lnTo>
                      <a:pt x="266" y="387"/>
                    </a:lnTo>
                    <a:lnTo>
                      <a:pt x="263" y="387"/>
                    </a:lnTo>
                    <a:lnTo>
                      <a:pt x="264" y="385"/>
                    </a:lnTo>
                    <a:lnTo>
                      <a:pt x="265" y="385"/>
                    </a:lnTo>
                    <a:lnTo>
                      <a:pt x="266" y="387"/>
                    </a:lnTo>
                    <a:lnTo>
                      <a:pt x="266" y="383"/>
                    </a:lnTo>
                    <a:lnTo>
                      <a:pt x="265" y="383"/>
                    </a:lnTo>
                    <a:lnTo>
                      <a:pt x="265" y="381"/>
                    </a:lnTo>
                    <a:lnTo>
                      <a:pt x="264" y="383"/>
                    </a:lnTo>
                    <a:lnTo>
                      <a:pt x="263" y="382"/>
                    </a:lnTo>
                    <a:lnTo>
                      <a:pt x="263" y="387"/>
                    </a:lnTo>
                    <a:lnTo>
                      <a:pt x="262" y="389"/>
                    </a:lnTo>
                    <a:lnTo>
                      <a:pt x="261" y="387"/>
                    </a:lnTo>
                    <a:lnTo>
                      <a:pt x="263" y="387"/>
                    </a:lnTo>
                    <a:lnTo>
                      <a:pt x="263" y="382"/>
                    </a:lnTo>
                    <a:lnTo>
                      <a:pt x="263" y="381"/>
                    </a:lnTo>
                    <a:lnTo>
                      <a:pt x="263" y="383"/>
                    </a:lnTo>
                    <a:lnTo>
                      <a:pt x="262" y="385"/>
                    </a:lnTo>
                    <a:lnTo>
                      <a:pt x="260" y="385"/>
                    </a:lnTo>
                    <a:lnTo>
                      <a:pt x="259" y="387"/>
                    </a:lnTo>
                    <a:lnTo>
                      <a:pt x="260" y="387"/>
                    </a:lnTo>
                    <a:lnTo>
                      <a:pt x="260" y="389"/>
                    </a:lnTo>
                    <a:lnTo>
                      <a:pt x="256" y="387"/>
                    </a:lnTo>
                    <a:lnTo>
                      <a:pt x="258" y="387"/>
                    </a:lnTo>
                    <a:lnTo>
                      <a:pt x="256" y="385"/>
                    </a:lnTo>
                    <a:lnTo>
                      <a:pt x="255" y="385"/>
                    </a:lnTo>
                    <a:lnTo>
                      <a:pt x="256" y="386"/>
                    </a:lnTo>
                    <a:lnTo>
                      <a:pt x="256" y="389"/>
                    </a:lnTo>
                    <a:lnTo>
                      <a:pt x="254" y="389"/>
                    </a:lnTo>
                    <a:lnTo>
                      <a:pt x="253" y="385"/>
                    </a:lnTo>
                    <a:lnTo>
                      <a:pt x="255" y="385"/>
                    </a:lnTo>
                    <a:lnTo>
                      <a:pt x="253" y="383"/>
                    </a:lnTo>
                    <a:lnTo>
                      <a:pt x="252" y="385"/>
                    </a:lnTo>
                    <a:lnTo>
                      <a:pt x="251" y="383"/>
                    </a:lnTo>
                    <a:lnTo>
                      <a:pt x="252" y="381"/>
                    </a:lnTo>
                    <a:lnTo>
                      <a:pt x="252" y="379"/>
                    </a:lnTo>
                    <a:lnTo>
                      <a:pt x="251" y="379"/>
                    </a:lnTo>
                    <a:lnTo>
                      <a:pt x="253" y="377"/>
                    </a:lnTo>
                    <a:lnTo>
                      <a:pt x="251" y="377"/>
                    </a:lnTo>
                    <a:lnTo>
                      <a:pt x="250" y="375"/>
                    </a:lnTo>
                    <a:lnTo>
                      <a:pt x="248" y="373"/>
                    </a:lnTo>
                    <a:lnTo>
                      <a:pt x="250" y="373"/>
                    </a:lnTo>
                    <a:lnTo>
                      <a:pt x="254" y="375"/>
                    </a:lnTo>
                    <a:lnTo>
                      <a:pt x="255" y="375"/>
                    </a:lnTo>
                    <a:lnTo>
                      <a:pt x="253" y="377"/>
                    </a:lnTo>
                    <a:lnTo>
                      <a:pt x="253" y="379"/>
                    </a:lnTo>
                    <a:lnTo>
                      <a:pt x="255" y="377"/>
                    </a:lnTo>
                    <a:lnTo>
                      <a:pt x="259" y="375"/>
                    </a:lnTo>
                    <a:lnTo>
                      <a:pt x="258" y="377"/>
                    </a:lnTo>
                    <a:lnTo>
                      <a:pt x="258" y="379"/>
                    </a:lnTo>
                    <a:lnTo>
                      <a:pt x="259" y="379"/>
                    </a:lnTo>
                    <a:lnTo>
                      <a:pt x="260" y="381"/>
                    </a:lnTo>
                    <a:lnTo>
                      <a:pt x="261" y="381"/>
                    </a:lnTo>
                    <a:lnTo>
                      <a:pt x="261" y="383"/>
                    </a:lnTo>
                    <a:lnTo>
                      <a:pt x="263" y="383"/>
                    </a:lnTo>
                    <a:lnTo>
                      <a:pt x="263" y="381"/>
                    </a:lnTo>
                    <a:lnTo>
                      <a:pt x="261" y="381"/>
                    </a:lnTo>
                    <a:lnTo>
                      <a:pt x="262" y="379"/>
                    </a:lnTo>
                    <a:lnTo>
                      <a:pt x="264" y="381"/>
                    </a:lnTo>
                    <a:lnTo>
                      <a:pt x="265" y="381"/>
                    </a:lnTo>
                    <a:lnTo>
                      <a:pt x="266" y="379"/>
                    </a:lnTo>
                    <a:lnTo>
                      <a:pt x="269" y="379"/>
                    </a:lnTo>
                    <a:lnTo>
                      <a:pt x="270" y="377"/>
                    </a:lnTo>
                    <a:lnTo>
                      <a:pt x="267" y="377"/>
                    </a:lnTo>
                    <a:lnTo>
                      <a:pt x="267" y="376"/>
                    </a:lnTo>
                    <a:lnTo>
                      <a:pt x="266" y="377"/>
                    </a:lnTo>
                    <a:lnTo>
                      <a:pt x="265" y="375"/>
                    </a:lnTo>
                    <a:lnTo>
                      <a:pt x="265" y="377"/>
                    </a:lnTo>
                    <a:lnTo>
                      <a:pt x="265" y="379"/>
                    </a:lnTo>
                    <a:lnTo>
                      <a:pt x="264" y="377"/>
                    </a:lnTo>
                    <a:lnTo>
                      <a:pt x="265" y="377"/>
                    </a:lnTo>
                    <a:lnTo>
                      <a:pt x="265" y="375"/>
                    </a:lnTo>
                    <a:lnTo>
                      <a:pt x="264" y="373"/>
                    </a:lnTo>
                    <a:lnTo>
                      <a:pt x="266" y="373"/>
                    </a:lnTo>
                    <a:lnTo>
                      <a:pt x="268" y="375"/>
                    </a:lnTo>
                    <a:lnTo>
                      <a:pt x="272" y="373"/>
                    </a:lnTo>
                    <a:lnTo>
                      <a:pt x="273" y="371"/>
                    </a:lnTo>
                    <a:lnTo>
                      <a:pt x="276" y="371"/>
                    </a:lnTo>
                    <a:lnTo>
                      <a:pt x="276" y="373"/>
                    </a:lnTo>
                    <a:lnTo>
                      <a:pt x="274" y="373"/>
                    </a:lnTo>
                    <a:lnTo>
                      <a:pt x="274" y="375"/>
                    </a:lnTo>
                    <a:lnTo>
                      <a:pt x="277" y="375"/>
                    </a:lnTo>
                    <a:lnTo>
                      <a:pt x="277" y="373"/>
                    </a:lnTo>
                    <a:lnTo>
                      <a:pt x="278" y="373"/>
                    </a:lnTo>
                    <a:lnTo>
                      <a:pt x="279" y="375"/>
                    </a:lnTo>
                    <a:lnTo>
                      <a:pt x="280" y="375"/>
                    </a:lnTo>
                    <a:lnTo>
                      <a:pt x="281" y="373"/>
                    </a:lnTo>
                    <a:lnTo>
                      <a:pt x="282" y="373"/>
                    </a:lnTo>
                    <a:lnTo>
                      <a:pt x="282" y="375"/>
                    </a:lnTo>
                    <a:lnTo>
                      <a:pt x="281" y="374"/>
                    </a:lnTo>
                    <a:lnTo>
                      <a:pt x="280" y="374"/>
                    </a:lnTo>
                    <a:lnTo>
                      <a:pt x="280" y="375"/>
                    </a:lnTo>
                    <a:lnTo>
                      <a:pt x="281" y="376"/>
                    </a:lnTo>
                    <a:lnTo>
                      <a:pt x="282" y="375"/>
                    </a:lnTo>
                    <a:lnTo>
                      <a:pt x="284" y="375"/>
                    </a:lnTo>
                    <a:lnTo>
                      <a:pt x="284" y="376"/>
                    </a:lnTo>
                    <a:lnTo>
                      <a:pt x="284" y="377"/>
                    </a:lnTo>
                    <a:lnTo>
                      <a:pt x="285" y="377"/>
                    </a:lnTo>
                    <a:lnTo>
                      <a:pt x="286" y="378"/>
                    </a:lnTo>
                    <a:lnTo>
                      <a:pt x="286" y="377"/>
                    </a:lnTo>
                    <a:lnTo>
                      <a:pt x="285" y="377"/>
                    </a:lnTo>
                    <a:lnTo>
                      <a:pt x="287" y="377"/>
                    </a:lnTo>
                    <a:lnTo>
                      <a:pt x="288" y="379"/>
                    </a:lnTo>
                    <a:lnTo>
                      <a:pt x="288" y="377"/>
                    </a:lnTo>
                    <a:lnTo>
                      <a:pt x="290" y="379"/>
                    </a:lnTo>
                    <a:lnTo>
                      <a:pt x="288" y="381"/>
                    </a:lnTo>
                    <a:lnTo>
                      <a:pt x="293" y="379"/>
                    </a:lnTo>
                    <a:lnTo>
                      <a:pt x="293" y="375"/>
                    </a:lnTo>
                    <a:lnTo>
                      <a:pt x="289" y="375"/>
                    </a:lnTo>
                    <a:lnTo>
                      <a:pt x="289" y="373"/>
                    </a:lnTo>
                    <a:lnTo>
                      <a:pt x="295" y="373"/>
                    </a:lnTo>
                    <a:lnTo>
                      <a:pt x="296" y="375"/>
                    </a:lnTo>
                    <a:lnTo>
                      <a:pt x="296" y="370"/>
                    </a:lnTo>
                    <a:lnTo>
                      <a:pt x="296" y="371"/>
                    </a:lnTo>
                    <a:lnTo>
                      <a:pt x="293" y="371"/>
                    </a:lnTo>
                    <a:lnTo>
                      <a:pt x="295" y="369"/>
                    </a:lnTo>
                    <a:lnTo>
                      <a:pt x="297" y="369"/>
                    </a:lnTo>
                    <a:lnTo>
                      <a:pt x="297" y="354"/>
                    </a:lnTo>
                    <a:lnTo>
                      <a:pt x="296" y="355"/>
                    </a:lnTo>
                    <a:lnTo>
                      <a:pt x="297" y="357"/>
                    </a:lnTo>
                    <a:lnTo>
                      <a:pt x="296" y="357"/>
                    </a:lnTo>
                    <a:lnTo>
                      <a:pt x="296" y="365"/>
                    </a:lnTo>
                    <a:lnTo>
                      <a:pt x="295" y="365"/>
                    </a:lnTo>
                    <a:lnTo>
                      <a:pt x="295" y="367"/>
                    </a:lnTo>
                    <a:lnTo>
                      <a:pt x="294" y="367"/>
                    </a:lnTo>
                    <a:lnTo>
                      <a:pt x="293" y="365"/>
                    </a:lnTo>
                    <a:lnTo>
                      <a:pt x="294" y="365"/>
                    </a:lnTo>
                    <a:lnTo>
                      <a:pt x="294" y="363"/>
                    </a:lnTo>
                    <a:lnTo>
                      <a:pt x="295" y="363"/>
                    </a:lnTo>
                    <a:lnTo>
                      <a:pt x="296" y="365"/>
                    </a:lnTo>
                    <a:lnTo>
                      <a:pt x="296" y="357"/>
                    </a:lnTo>
                    <a:lnTo>
                      <a:pt x="295" y="357"/>
                    </a:lnTo>
                    <a:lnTo>
                      <a:pt x="295" y="355"/>
                    </a:lnTo>
                    <a:lnTo>
                      <a:pt x="296" y="353"/>
                    </a:lnTo>
                    <a:lnTo>
                      <a:pt x="297" y="351"/>
                    </a:lnTo>
                    <a:lnTo>
                      <a:pt x="298" y="351"/>
                    </a:lnTo>
                    <a:lnTo>
                      <a:pt x="299" y="353"/>
                    </a:lnTo>
                    <a:lnTo>
                      <a:pt x="299" y="298"/>
                    </a:lnTo>
                    <a:lnTo>
                      <a:pt x="298" y="299"/>
                    </a:lnTo>
                    <a:lnTo>
                      <a:pt x="298" y="331"/>
                    </a:lnTo>
                    <a:lnTo>
                      <a:pt x="298" y="349"/>
                    </a:lnTo>
                    <a:lnTo>
                      <a:pt x="296" y="349"/>
                    </a:lnTo>
                    <a:lnTo>
                      <a:pt x="297" y="347"/>
                    </a:lnTo>
                    <a:lnTo>
                      <a:pt x="298" y="347"/>
                    </a:lnTo>
                    <a:lnTo>
                      <a:pt x="298" y="349"/>
                    </a:lnTo>
                    <a:lnTo>
                      <a:pt x="298" y="331"/>
                    </a:lnTo>
                    <a:lnTo>
                      <a:pt x="297" y="331"/>
                    </a:lnTo>
                    <a:lnTo>
                      <a:pt x="298" y="329"/>
                    </a:lnTo>
                    <a:lnTo>
                      <a:pt x="298" y="331"/>
                    </a:lnTo>
                    <a:lnTo>
                      <a:pt x="298" y="299"/>
                    </a:lnTo>
                    <a:lnTo>
                      <a:pt x="298" y="297"/>
                    </a:lnTo>
                    <a:lnTo>
                      <a:pt x="299" y="297"/>
                    </a:lnTo>
                    <a:lnTo>
                      <a:pt x="299" y="288"/>
                    </a:lnTo>
                    <a:lnTo>
                      <a:pt x="298" y="286"/>
                    </a:lnTo>
                    <a:lnTo>
                      <a:pt x="298" y="309"/>
                    </a:lnTo>
                    <a:lnTo>
                      <a:pt x="298" y="327"/>
                    </a:lnTo>
                    <a:lnTo>
                      <a:pt x="297" y="329"/>
                    </a:lnTo>
                    <a:lnTo>
                      <a:pt x="297" y="327"/>
                    </a:lnTo>
                    <a:lnTo>
                      <a:pt x="298" y="327"/>
                    </a:lnTo>
                    <a:lnTo>
                      <a:pt x="298" y="309"/>
                    </a:lnTo>
                    <a:lnTo>
                      <a:pt x="298" y="311"/>
                    </a:lnTo>
                    <a:lnTo>
                      <a:pt x="298" y="309"/>
                    </a:lnTo>
                    <a:lnTo>
                      <a:pt x="296" y="311"/>
                    </a:lnTo>
                    <a:lnTo>
                      <a:pt x="296" y="315"/>
                    </a:lnTo>
                    <a:lnTo>
                      <a:pt x="295" y="315"/>
                    </a:lnTo>
                    <a:lnTo>
                      <a:pt x="295" y="319"/>
                    </a:lnTo>
                    <a:lnTo>
                      <a:pt x="294" y="319"/>
                    </a:lnTo>
                    <a:lnTo>
                      <a:pt x="293" y="317"/>
                    </a:lnTo>
                    <a:lnTo>
                      <a:pt x="295" y="317"/>
                    </a:lnTo>
                    <a:lnTo>
                      <a:pt x="295" y="319"/>
                    </a:lnTo>
                    <a:lnTo>
                      <a:pt x="295" y="315"/>
                    </a:lnTo>
                    <a:lnTo>
                      <a:pt x="295" y="313"/>
                    </a:lnTo>
                    <a:lnTo>
                      <a:pt x="296" y="315"/>
                    </a:lnTo>
                    <a:lnTo>
                      <a:pt x="296" y="311"/>
                    </a:lnTo>
                    <a:lnTo>
                      <a:pt x="295" y="311"/>
                    </a:lnTo>
                    <a:lnTo>
                      <a:pt x="295" y="309"/>
                    </a:lnTo>
                    <a:lnTo>
                      <a:pt x="298" y="309"/>
                    </a:lnTo>
                    <a:lnTo>
                      <a:pt x="298" y="286"/>
                    </a:lnTo>
                    <a:lnTo>
                      <a:pt x="298" y="293"/>
                    </a:lnTo>
                    <a:lnTo>
                      <a:pt x="297" y="294"/>
                    </a:lnTo>
                    <a:lnTo>
                      <a:pt x="297" y="297"/>
                    </a:lnTo>
                    <a:lnTo>
                      <a:pt x="296" y="298"/>
                    </a:lnTo>
                    <a:lnTo>
                      <a:pt x="296" y="307"/>
                    </a:lnTo>
                    <a:lnTo>
                      <a:pt x="295" y="307"/>
                    </a:lnTo>
                    <a:lnTo>
                      <a:pt x="296" y="305"/>
                    </a:lnTo>
                    <a:lnTo>
                      <a:pt x="296" y="307"/>
                    </a:lnTo>
                    <a:lnTo>
                      <a:pt x="296" y="298"/>
                    </a:lnTo>
                    <a:lnTo>
                      <a:pt x="295" y="299"/>
                    </a:lnTo>
                    <a:lnTo>
                      <a:pt x="295" y="311"/>
                    </a:lnTo>
                    <a:lnTo>
                      <a:pt x="294" y="313"/>
                    </a:lnTo>
                    <a:lnTo>
                      <a:pt x="294" y="311"/>
                    </a:lnTo>
                    <a:lnTo>
                      <a:pt x="293" y="311"/>
                    </a:lnTo>
                    <a:lnTo>
                      <a:pt x="294" y="309"/>
                    </a:lnTo>
                    <a:lnTo>
                      <a:pt x="295" y="311"/>
                    </a:lnTo>
                    <a:lnTo>
                      <a:pt x="295" y="299"/>
                    </a:lnTo>
                    <a:lnTo>
                      <a:pt x="294" y="299"/>
                    </a:lnTo>
                    <a:lnTo>
                      <a:pt x="294" y="305"/>
                    </a:lnTo>
                    <a:lnTo>
                      <a:pt x="293" y="307"/>
                    </a:lnTo>
                    <a:lnTo>
                      <a:pt x="293" y="315"/>
                    </a:lnTo>
                    <a:lnTo>
                      <a:pt x="292" y="315"/>
                    </a:lnTo>
                    <a:lnTo>
                      <a:pt x="292" y="331"/>
                    </a:lnTo>
                    <a:lnTo>
                      <a:pt x="292" y="332"/>
                    </a:lnTo>
                    <a:lnTo>
                      <a:pt x="292" y="347"/>
                    </a:lnTo>
                    <a:lnTo>
                      <a:pt x="291" y="349"/>
                    </a:lnTo>
                    <a:lnTo>
                      <a:pt x="290" y="349"/>
                    </a:lnTo>
                    <a:lnTo>
                      <a:pt x="290" y="347"/>
                    </a:lnTo>
                    <a:lnTo>
                      <a:pt x="292" y="347"/>
                    </a:lnTo>
                    <a:lnTo>
                      <a:pt x="292" y="332"/>
                    </a:lnTo>
                    <a:lnTo>
                      <a:pt x="291" y="333"/>
                    </a:lnTo>
                    <a:lnTo>
                      <a:pt x="290" y="333"/>
                    </a:lnTo>
                    <a:lnTo>
                      <a:pt x="290" y="343"/>
                    </a:lnTo>
                    <a:lnTo>
                      <a:pt x="289" y="343"/>
                    </a:lnTo>
                    <a:lnTo>
                      <a:pt x="289" y="363"/>
                    </a:lnTo>
                    <a:lnTo>
                      <a:pt x="289" y="365"/>
                    </a:lnTo>
                    <a:lnTo>
                      <a:pt x="288" y="365"/>
                    </a:lnTo>
                    <a:lnTo>
                      <a:pt x="286" y="367"/>
                    </a:lnTo>
                    <a:lnTo>
                      <a:pt x="288" y="367"/>
                    </a:lnTo>
                    <a:lnTo>
                      <a:pt x="288" y="369"/>
                    </a:lnTo>
                    <a:lnTo>
                      <a:pt x="288" y="373"/>
                    </a:lnTo>
                    <a:lnTo>
                      <a:pt x="288" y="375"/>
                    </a:lnTo>
                    <a:lnTo>
                      <a:pt x="286" y="375"/>
                    </a:lnTo>
                    <a:lnTo>
                      <a:pt x="285" y="373"/>
                    </a:lnTo>
                    <a:lnTo>
                      <a:pt x="288" y="373"/>
                    </a:lnTo>
                    <a:lnTo>
                      <a:pt x="288" y="369"/>
                    </a:lnTo>
                    <a:lnTo>
                      <a:pt x="285" y="369"/>
                    </a:lnTo>
                    <a:lnTo>
                      <a:pt x="285" y="367"/>
                    </a:lnTo>
                    <a:lnTo>
                      <a:pt x="286" y="367"/>
                    </a:lnTo>
                    <a:lnTo>
                      <a:pt x="286" y="365"/>
                    </a:lnTo>
                    <a:lnTo>
                      <a:pt x="286" y="363"/>
                    </a:lnTo>
                    <a:lnTo>
                      <a:pt x="285" y="363"/>
                    </a:lnTo>
                    <a:lnTo>
                      <a:pt x="285" y="361"/>
                    </a:lnTo>
                    <a:lnTo>
                      <a:pt x="286" y="361"/>
                    </a:lnTo>
                    <a:lnTo>
                      <a:pt x="288" y="363"/>
                    </a:lnTo>
                    <a:lnTo>
                      <a:pt x="289" y="363"/>
                    </a:lnTo>
                    <a:lnTo>
                      <a:pt x="289" y="343"/>
                    </a:lnTo>
                    <a:lnTo>
                      <a:pt x="289" y="341"/>
                    </a:lnTo>
                    <a:lnTo>
                      <a:pt x="290" y="343"/>
                    </a:lnTo>
                    <a:lnTo>
                      <a:pt x="290" y="333"/>
                    </a:lnTo>
                    <a:lnTo>
                      <a:pt x="289" y="333"/>
                    </a:lnTo>
                    <a:lnTo>
                      <a:pt x="289" y="335"/>
                    </a:lnTo>
                    <a:lnTo>
                      <a:pt x="288" y="337"/>
                    </a:lnTo>
                    <a:lnTo>
                      <a:pt x="288" y="353"/>
                    </a:lnTo>
                    <a:lnTo>
                      <a:pt x="287" y="353"/>
                    </a:lnTo>
                    <a:lnTo>
                      <a:pt x="287" y="351"/>
                    </a:lnTo>
                    <a:lnTo>
                      <a:pt x="288" y="351"/>
                    </a:lnTo>
                    <a:lnTo>
                      <a:pt x="288" y="353"/>
                    </a:lnTo>
                    <a:lnTo>
                      <a:pt x="288" y="337"/>
                    </a:lnTo>
                    <a:lnTo>
                      <a:pt x="287" y="335"/>
                    </a:lnTo>
                    <a:lnTo>
                      <a:pt x="288" y="335"/>
                    </a:lnTo>
                    <a:lnTo>
                      <a:pt x="289" y="333"/>
                    </a:lnTo>
                    <a:lnTo>
                      <a:pt x="288" y="333"/>
                    </a:lnTo>
                    <a:lnTo>
                      <a:pt x="288" y="331"/>
                    </a:lnTo>
                    <a:lnTo>
                      <a:pt x="292" y="331"/>
                    </a:lnTo>
                    <a:lnTo>
                      <a:pt x="292" y="315"/>
                    </a:lnTo>
                    <a:lnTo>
                      <a:pt x="289" y="315"/>
                    </a:lnTo>
                    <a:lnTo>
                      <a:pt x="292" y="313"/>
                    </a:lnTo>
                    <a:lnTo>
                      <a:pt x="293" y="315"/>
                    </a:lnTo>
                    <a:lnTo>
                      <a:pt x="293" y="307"/>
                    </a:lnTo>
                    <a:lnTo>
                      <a:pt x="292" y="307"/>
                    </a:lnTo>
                    <a:lnTo>
                      <a:pt x="292" y="305"/>
                    </a:lnTo>
                    <a:lnTo>
                      <a:pt x="294" y="305"/>
                    </a:lnTo>
                    <a:lnTo>
                      <a:pt x="294" y="299"/>
                    </a:lnTo>
                    <a:lnTo>
                      <a:pt x="290" y="299"/>
                    </a:lnTo>
                    <a:lnTo>
                      <a:pt x="290" y="297"/>
                    </a:lnTo>
                    <a:lnTo>
                      <a:pt x="293" y="297"/>
                    </a:lnTo>
                    <a:lnTo>
                      <a:pt x="294" y="295"/>
                    </a:lnTo>
                    <a:lnTo>
                      <a:pt x="296" y="297"/>
                    </a:lnTo>
                    <a:lnTo>
                      <a:pt x="297" y="297"/>
                    </a:lnTo>
                    <a:lnTo>
                      <a:pt x="297" y="294"/>
                    </a:lnTo>
                    <a:lnTo>
                      <a:pt x="296" y="295"/>
                    </a:lnTo>
                    <a:lnTo>
                      <a:pt x="295" y="293"/>
                    </a:lnTo>
                    <a:lnTo>
                      <a:pt x="298" y="293"/>
                    </a:lnTo>
                    <a:lnTo>
                      <a:pt x="298" y="286"/>
                    </a:lnTo>
                    <a:lnTo>
                      <a:pt x="297" y="287"/>
                    </a:lnTo>
                    <a:lnTo>
                      <a:pt x="296" y="285"/>
                    </a:lnTo>
                    <a:lnTo>
                      <a:pt x="296" y="284"/>
                    </a:lnTo>
                    <a:lnTo>
                      <a:pt x="295" y="283"/>
                    </a:lnTo>
                    <a:lnTo>
                      <a:pt x="295" y="281"/>
                    </a:lnTo>
                    <a:lnTo>
                      <a:pt x="295" y="277"/>
                    </a:lnTo>
                    <a:lnTo>
                      <a:pt x="295" y="271"/>
                    </a:lnTo>
                    <a:lnTo>
                      <a:pt x="295" y="269"/>
                    </a:lnTo>
                    <a:lnTo>
                      <a:pt x="295" y="259"/>
                    </a:lnTo>
                    <a:lnTo>
                      <a:pt x="295" y="251"/>
                    </a:lnTo>
                    <a:lnTo>
                      <a:pt x="295" y="243"/>
                    </a:lnTo>
                    <a:lnTo>
                      <a:pt x="295" y="237"/>
                    </a:lnTo>
                    <a:lnTo>
                      <a:pt x="295" y="233"/>
                    </a:lnTo>
                    <a:lnTo>
                      <a:pt x="295" y="231"/>
                    </a:lnTo>
                    <a:lnTo>
                      <a:pt x="295" y="227"/>
                    </a:lnTo>
                    <a:lnTo>
                      <a:pt x="295" y="221"/>
                    </a:lnTo>
                    <a:lnTo>
                      <a:pt x="295" y="215"/>
                    </a:lnTo>
                    <a:lnTo>
                      <a:pt x="295" y="213"/>
                    </a:lnTo>
                    <a:lnTo>
                      <a:pt x="295" y="207"/>
                    </a:lnTo>
                    <a:lnTo>
                      <a:pt x="295" y="201"/>
                    </a:lnTo>
                    <a:lnTo>
                      <a:pt x="295" y="199"/>
                    </a:lnTo>
                    <a:lnTo>
                      <a:pt x="295" y="203"/>
                    </a:lnTo>
                    <a:lnTo>
                      <a:pt x="295" y="204"/>
                    </a:lnTo>
                    <a:lnTo>
                      <a:pt x="295" y="245"/>
                    </a:lnTo>
                    <a:lnTo>
                      <a:pt x="295" y="255"/>
                    </a:lnTo>
                    <a:lnTo>
                      <a:pt x="294" y="255"/>
                    </a:lnTo>
                    <a:lnTo>
                      <a:pt x="293" y="256"/>
                    </a:lnTo>
                    <a:lnTo>
                      <a:pt x="293" y="293"/>
                    </a:lnTo>
                    <a:lnTo>
                      <a:pt x="293" y="295"/>
                    </a:lnTo>
                    <a:lnTo>
                      <a:pt x="291" y="293"/>
                    </a:lnTo>
                    <a:lnTo>
                      <a:pt x="293" y="293"/>
                    </a:lnTo>
                    <a:lnTo>
                      <a:pt x="293" y="256"/>
                    </a:lnTo>
                    <a:lnTo>
                      <a:pt x="292" y="257"/>
                    </a:lnTo>
                    <a:lnTo>
                      <a:pt x="292" y="263"/>
                    </a:lnTo>
                    <a:lnTo>
                      <a:pt x="292" y="285"/>
                    </a:lnTo>
                    <a:lnTo>
                      <a:pt x="290" y="285"/>
                    </a:lnTo>
                    <a:lnTo>
                      <a:pt x="290" y="289"/>
                    </a:lnTo>
                    <a:lnTo>
                      <a:pt x="289" y="289"/>
                    </a:lnTo>
                    <a:lnTo>
                      <a:pt x="290" y="287"/>
                    </a:lnTo>
                    <a:lnTo>
                      <a:pt x="290" y="289"/>
                    </a:lnTo>
                    <a:lnTo>
                      <a:pt x="290" y="285"/>
                    </a:lnTo>
                    <a:lnTo>
                      <a:pt x="289" y="285"/>
                    </a:lnTo>
                    <a:lnTo>
                      <a:pt x="291" y="283"/>
                    </a:lnTo>
                    <a:lnTo>
                      <a:pt x="292" y="285"/>
                    </a:lnTo>
                    <a:lnTo>
                      <a:pt x="292" y="263"/>
                    </a:lnTo>
                    <a:lnTo>
                      <a:pt x="290" y="263"/>
                    </a:lnTo>
                    <a:lnTo>
                      <a:pt x="290" y="275"/>
                    </a:lnTo>
                    <a:lnTo>
                      <a:pt x="289" y="275"/>
                    </a:lnTo>
                    <a:lnTo>
                      <a:pt x="289" y="279"/>
                    </a:lnTo>
                    <a:lnTo>
                      <a:pt x="289" y="281"/>
                    </a:lnTo>
                    <a:lnTo>
                      <a:pt x="287" y="279"/>
                    </a:lnTo>
                    <a:lnTo>
                      <a:pt x="287" y="277"/>
                    </a:lnTo>
                    <a:lnTo>
                      <a:pt x="288" y="279"/>
                    </a:lnTo>
                    <a:lnTo>
                      <a:pt x="289" y="279"/>
                    </a:lnTo>
                    <a:lnTo>
                      <a:pt x="289" y="275"/>
                    </a:lnTo>
                    <a:lnTo>
                      <a:pt x="288" y="275"/>
                    </a:lnTo>
                    <a:lnTo>
                      <a:pt x="290" y="273"/>
                    </a:lnTo>
                    <a:lnTo>
                      <a:pt x="290" y="275"/>
                    </a:lnTo>
                    <a:lnTo>
                      <a:pt x="290" y="263"/>
                    </a:lnTo>
                    <a:lnTo>
                      <a:pt x="289" y="263"/>
                    </a:lnTo>
                    <a:lnTo>
                      <a:pt x="287" y="264"/>
                    </a:lnTo>
                    <a:lnTo>
                      <a:pt x="287" y="287"/>
                    </a:lnTo>
                    <a:lnTo>
                      <a:pt x="287" y="289"/>
                    </a:lnTo>
                    <a:lnTo>
                      <a:pt x="287" y="349"/>
                    </a:lnTo>
                    <a:lnTo>
                      <a:pt x="287" y="351"/>
                    </a:lnTo>
                    <a:lnTo>
                      <a:pt x="286" y="351"/>
                    </a:lnTo>
                    <a:lnTo>
                      <a:pt x="286" y="349"/>
                    </a:lnTo>
                    <a:lnTo>
                      <a:pt x="285" y="349"/>
                    </a:lnTo>
                    <a:lnTo>
                      <a:pt x="284" y="347"/>
                    </a:lnTo>
                    <a:lnTo>
                      <a:pt x="285" y="345"/>
                    </a:lnTo>
                    <a:lnTo>
                      <a:pt x="286" y="345"/>
                    </a:lnTo>
                    <a:lnTo>
                      <a:pt x="286" y="347"/>
                    </a:lnTo>
                    <a:lnTo>
                      <a:pt x="286" y="349"/>
                    </a:lnTo>
                    <a:lnTo>
                      <a:pt x="287" y="349"/>
                    </a:lnTo>
                    <a:lnTo>
                      <a:pt x="287" y="289"/>
                    </a:lnTo>
                    <a:lnTo>
                      <a:pt x="286" y="289"/>
                    </a:lnTo>
                    <a:lnTo>
                      <a:pt x="286" y="335"/>
                    </a:lnTo>
                    <a:lnTo>
                      <a:pt x="285" y="335"/>
                    </a:lnTo>
                    <a:lnTo>
                      <a:pt x="284" y="335"/>
                    </a:lnTo>
                    <a:lnTo>
                      <a:pt x="284" y="371"/>
                    </a:lnTo>
                    <a:lnTo>
                      <a:pt x="281" y="371"/>
                    </a:lnTo>
                    <a:lnTo>
                      <a:pt x="280" y="369"/>
                    </a:lnTo>
                    <a:lnTo>
                      <a:pt x="284" y="369"/>
                    </a:lnTo>
                    <a:lnTo>
                      <a:pt x="284" y="371"/>
                    </a:lnTo>
                    <a:lnTo>
                      <a:pt x="284" y="335"/>
                    </a:lnTo>
                    <a:lnTo>
                      <a:pt x="284" y="334"/>
                    </a:lnTo>
                    <a:lnTo>
                      <a:pt x="284" y="353"/>
                    </a:lnTo>
                    <a:lnTo>
                      <a:pt x="283" y="353"/>
                    </a:lnTo>
                    <a:lnTo>
                      <a:pt x="283" y="367"/>
                    </a:lnTo>
                    <a:lnTo>
                      <a:pt x="280" y="367"/>
                    </a:lnTo>
                    <a:lnTo>
                      <a:pt x="282" y="365"/>
                    </a:lnTo>
                    <a:lnTo>
                      <a:pt x="283" y="365"/>
                    </a:lnTo>
                    <a:lnTo>
                      <a:pt x="283" y="367"/>
                    </a:lnTo>
                    <a:lnTo>
                      <a:pt x="283" y="353"/>
                    </a:lnTo>
                    <a:lnTo>
                      <a:pt x="281" y="355"/>
                    </a:lnTo>
                    <a:lnTo>
                      <a:pt x="281" y="363"/>
                    </a:lnTo>
                    <a:lnTo>
                      <a:pt x="280" y="363"/>
                    </a:lnTo>
                    <a:lnTo>
                      <a:pt x="279" y="365"/>
                    </a:lnTo>
                    <a:lnTo>
                      <a:pt x="279" y="369"/>
                    </a:lnTo>
                    <a:lnTo>
                      <a:pt x="279" y="371"/>
                    </a:lnTo>
                    <a:lnTo>
                      <a:pt x="277" y="371"/>
                    </a:lnTo>
                    <a:lnTo>
                      <a:pt x="278" y="369"/>
                    </a:lnTo>
                    <a:lnTo>
                      <a:pt x="279" y="369"/>
                    </a:lnTo>
                    <a:lnTo>
                      <a:pt x="279" y="365"/>
                    </a:lnTo>
                    <a:lnTo>
                      <a:pt x="278" y="365"/>
                    </a:lnTo>
                    <a:lnTo>
                      <a:pt x="278" y="363"/>
                    </a:lnTo>
                    <a:lnTo>
                      <a:pt x="278" y="361"/>
                    </a:lnTo>
                    <a:lnTo>
                      <a:pt x="281" y="361"/>
                    </a:lnTo>
                    <a:lnTo>
                      <a:pt x="281" y="363"/>
                    </a:lnTo>
                    <a:lnTo>
                      <a:pt x="281" y="355"/>
                    </a:lnTo>
                    <a:lnTo>
                      <a:pt x="280" y="353"/>
                    </a:lnTo>
                    <a:lnTo>
                      <a:pt x="282" y="351"/>
                    </a:lnTo>
                    <a:lnTo>
                      <a:pt x="283" y="351"/>
                    </a:lnTo>
                    <a:lnTo>
                      <a:pt x="284" y="353"/>
                    </a:lnTo>
                    <a:lnTo>
                      <a:pt x="284" y="334"/>
                    </a:lnTo>
                    <a:lnTo>
                      <a:pt x="283" y="334"/>
                    </a:lnTo>
                    <a:lnTo>
                      <a:pt x="283" y="339"/>
                    </a:lnTo>
                    <a:lnTo>
                      <a:pt x="283" y="349"/>
                    </a:lnTo>
                    <a:lnTo>
                      <a:pt x="282" y="351"/>
                    </a:lnTo>
                    <a:lnTo>
                      <a:pt x="281" y="349"/>
                    </a:lnTo>
                    <a:lnTo>
                      <a:pt x="283" y="349"/>
                    </a:lnTo>
                    <a:lnTo>
                      <a:pt x="283" y="339"/>
                    </a:lnTo>
                    <a:lnTo>
                      <a:pt x="281" y="339"/>
                    </a:lnTo>
                    <a:lnTo>
                      <a:pt x="281" y="341"/>
                    </a:lnTo>
                    <a:lnTo>
                      <a:pt x="279" y="343"/>
                    </a:lnTo>
                    <a:lnTo>
                      <a:pt x="279" y="357"/>
                    </a:lnTo>
                    <a:lnTo>
                      <a:pt x="279" y="359"/>
                    </a:lnTo>
                    <a:lnTo>
                      <a:pt x="278" y="357"/>
                    </a:lnTo>
                    <a:lnTo>
                      <a:pt x="279" y="357"/>
                    </a:lnTo>
                    <a:lnTo>
                      <a:pt x="279" y="343"/>
                    </a:lnTo>
                    <a:lnTo>
                      <a:pt x="279" y="345"/>
                    </a:lnTo>
                    <a:lnTo>
                      <a:pt x="277" y="345"/>
                    </a:lnTo>
                    <a:lnTo>
                      <a:pt x="277" y="343"/>
                    </a:lnTo>
                    <a:lnTo>
                      <a:pt x="278" y="343"/>
                    </a:lnTo>
                    <a:lnTo>
                      <a:pt x="279" y="341"/>
                    </a:lnTo>
                    <a:lnTo>
                      <a:pt x="281" y="341"/>
                    </a:lnTo>
                    <a:lnTo>
                      <a:pt x="281" y="339"/>
                    </a:lnTo>
                    <a:lnTo>
                      <a:pt x="280" y="339"/>
                    </a:lnTo>
                    <a:lnTo>
                      <a:pt x="281" y="337"/>
                    </a:lnTo>
                    <a:lnTo>
                      <a:pt x="282" y="337"/>
                    </a:lnTo>
                    <a:lnTo>
                      <a:pt x="283" y="339"/>
                    </a:lnTo>
                    <a:lnTo>
                      <a:pt x="283" y="334"/>
                    </a:lnTo>
                    <a:lnTo>
                      <a:pt x="283" y="333"/>
                    </a:lnTo>
                    <a:lnTo>
                      <a:pt x="282" y="335"/>
                    </a:lnTo>
                    <a:lnTo>
                      <a:pt x="281" y="335"/>
                    </a:lnTo>
                    <a:lnTo>
                      <a:pt x="282" y="334"/>
                    </a:lnTo>
                    <a:lnTo>
                      <a:pt x="282" y="333"/>
                    </a:lnTo>
                    <a:lnTo>
                      <a:pt x="279" y="333"/>
                    </a:lnTo>
                    <a:lnTo>
                      <a:pt x="280" y="335"/>
                    </a:lnTo>
                    <a:lnTo>
                      <a:pt x="279" y="335"/>
                    </a:lnTo>
                    <a:lnTo>
                      <a:pt x="279" y="333"/>
                    </a:lnTo>
                    <a:lnTo>
                      <a:pt x="278" y="333"/>
                    </a:lnTo>
                    <a:lnTo>
                      <a:pt x="278" y="331"/>
                    </a:lnTo>
                    <a:lnTo>
                      <a:pt x="281" y="331"/>
                    </a:lnTo>
                    <a:lnTo>
                      <a:pt x="282" y="329"/>
                    </a:lnTo>
                    <a:lnTo>
                      <a:pt x="283" y="327"/>
                    </a:lnTo>
                    <a:lnTo>
                      <a:pt x="285" y="327"/>
                    </a:lnTo>
                    <a:lnTo>
                      <a:pt x="285" y="331"/>
                    </a:lnTo>
                    <a:lnTo>
                      <a:pt x="284" y="331"/>
                    </a:lnTo>
                    <a:lnTo>
                      <a:pt x="286" y="333"/>
                    </a:lnTo>
                    <a:lnTo>
                      <a:pt x="286" y="335"/>
                    </a:lnTo>
                    <a:lnTo>
                      <a:pt x="286" y="289"/>
                    </a:lnTo>
                    <a:lnTo>
                      <a:pt x="286" y="287"/>
                    </a:lnTo>
                    <a:lnTo>
                      <a:pt x="287" y="287"/>
                    </a:lnTo>
                    <a:lnTo>
                      <a:pt x="287" y="264"/>
                    </a:lnTo>
                    <a:lnTo>
                      <a:pt x="286" y="265"/>
                    </a:lnTo>
                    <a:lnTo>
                      <a:pt x="285" y="265"/>
                    </a:lnTo>
                    <a:lnTo>
                      <a:pt x="285" y="307"/>
                    </a:lnTo>
                    <a:lnTo>
                      <a:pt x="284" y="308"/>
                    </a:lnTo>
                    <a:lnTo>
                      <a:pt x="284" y="323"/>
                    </a:lnTo>
                    <a:lnTo>
                      <a:pt x="283" y="323"/>
                    </a:lnTo>
                    <a:lnTo>
                      <a:pt x="283" y="321"/>
                    </a:lnTo>
                    <a:lnTo>
                      <a:pt x="284" y="321"/>
                    </a:lnTo>
                    <a:lnTo>
                      <a:pt x="284" y="323"/>
                    </a:lnTo>
                    <a:lnTo>
                      <a:pt x="284" y="308"/>
                    </a:lnTo>
                    <a:lnTo>
                      <a:pt x="284" y="309"/>
                    </a:lnTo>
                    <a:lnTo>
                      <a:pt x="283" y="307"/>
                    </a:lnTo>
                    <a:lnTo>
                      <a:pt x="282" y="307"/>
                    </a:lnTo>
                    <a:lnTo>
                      <a:pt x="282" y="309"/>
                    </a:lnTo>
                    <a:lnTo>
                      <a:pt x="282" y="311"/>
                    </a:lnTo>
                    <a:lnTo>
                      <a:pt x="281" y="311"/>
                    </a:lnTo>
                    <a:lnTo>
                      <a:pt x="281" y="327"/>
                    </a:lnTo>
                    <a:lnTo>
                      <a:pt x="279" y="329"/>
                    </a:lnTo>
                    <a:lnTo>
                      <a:pt x="278" y="327"/>
                    </a:lnTo>
                    <a:lnTo>
                      <a:pt x="278" y="337"/>
                    </a:lnTo>
                    <a:lnTo>
                      <a:pt x="276" y="337"/>
                    </a:lnTo>
                    <a:lnTo>
                      <a:pt x="276" y="339"/>
                    </a:lnTo>
                    <a:lnTo>
                      <a:pt x="275" y="339"/>
                    </a:lnTo>
                    <a:lnTo>
                      <a:pt x="275" y="343"/>
                    </a:lnTo>
                    <a:lnTo>
                      <a:pt x="275" y="345"/>
                    </a:lnTo>
                    <a:lnTo>
                      <a:pt x="275" y="363"/>
                    </a:lnTo>
                    <a:lnTo>
                      <a:pt x="274" y="365"/>
                    </a:lnTo>
                    <a:lnTo>
                      <a:pt x="273" y="365"/>
                    </a:lnTo>
                    <a:lnTo>
                      <a:pt x="272" y="367"/>
                    </a:lnTo>
                    <a:lnTo>
                      <a:pt x="271" y="367"/>
                    </a:lnTo>
                    <a:lnTo>
                      <a:pt x="271" y="371"/>
                    </a:lnTo>
                    <a:lnTo>
                      <a:pt x="266" y="371"/>
                    </a:lnTo>
                    <a:lnTo>
                      <a:pt x="268" y="369"/>
                    </a:lnTo>
                    <a:lnTo>
                      <a:pt x="271" y="369"/>
                    </a:lnTo>
                    <a:lnTo>
                      <a:pt x="271" y="371"/>
                    </a:lnTo>
                    <a:lnTo>
                      <a:pt x="271" y="367"/>
                    </a:lnTo>
                    <a:lnTo>
                      <a:pt x="271" y="365"/>
                    </a:lnTo>
                    <a:lnTo>
                      <a:pt x="272" y="365"/>
                    </a:lnTo>
                    <a:lnTo>
                      <a:pt x="272" y="363"/>
                    </a:lnTo>
                    <a:lnTo>
                      <a:pt x="275" y="363"/>
                    </a:lnTo>
                    <a:lnTo>
                      <a:pt x="275" y="345"/>
                    </a:lnTo>
                    <a:lnTo>
                      <a:pt x="274" y="345"/>
                    </a:lnTo>
                    <a:lnTo>
                      <a:pt x="274" y="343"/>
                    </a:lnTo>
                    <a:lnTo>
                      <a:pt x="275" y="343"/>
                    </a:lnTo>
                    <a:lnTo>
                      <a:pt x="275" y="339"/>
                    </a:lnTo>
                    <a:lnTo>
                      <a:pt x="274" y="339"/>
                    </a:lnTo>
                    <a:lnTo>
                      <a:pt x="274" y="337"/>
                    </a:lnTo>
                    <a:lnTo>
                      <a:pt x="273" y="337"/>
                    </a:lnTo>
                    <a:lnTo>
                      <a:pt x="272" y="335"/>
                    </a:lnTo>
                    <a:lnTo>
                      <a:pt x="276" y="335"/>
                    </a:lnTo>
                    <a:lnTo>
                      <a:pt x="278" y="337"/>
                    </a:lnTo>
                    <a:lnTo>
                      <a:pt x="278" y="327"/>
                    </a:lnTo>
                    <a:lnTo>
                      <a:pt x="277" y="327"/>
                    </a:lnTo>
                    <a:lnTo>
                      <a:pt x="277" y="331"/>
                    </a:lnTo>
                    <a:lnTo>
                      <a:pt x="276" y="331"/>
                    </a:lnTo>
                    <a:lnTo>
                      <a:pt x="275" y="333"/>
                    </a:lnTo>
                    <a:lnTo>
                      <a:pt x="274" y="331"/>
                    </a:lnTo>
                    <a:lnTo>
                      <a:pt x="275" y="331"/>
                    </a:lnTo>
                    <a:lnTo>
                      <a:pt x="276" y="329"/>
                    </a:lnTo>
                    <a:lnTo>
                      <a:pt x="277" y="331"/>
                    </a:lnTo>
                    <a:lnTo>
                      <a:pt x="277" y="327"/>
                    </a:lnTo>
                    <a:lnTo>
                      <a:pt x="275" y="329"/>
                    </a:lnTo>
                    <a:lnTo>
                      <a:pt x="273" y="327"/>
                    </a:lnTo>
                    <a:lnTo>
                      <a:pt x="273" y="325"/>
                    </a:lnTo>
                    <a:lnTo>
                      <a:pt x="273" y="323"/>
                    </a:lnTo>
                    <a:lnTo>
                      <a:pt x="273" y="327"/>
                    </a:lnTo>
                    <a:lnTo>
                      <a:pt x="272" y="329"/>
                    </a:lnTo>
                    <a:lnTo>
                      <a:pt x="272" y="343"/>
                    </a:lnTo>
                    <a:lnTo>
                      <a:pt x="270" y="343"/>
                    </a:lnTo>
                    <a:lnTo>
                      <a:pt x="270" y="359"/>
                    </a:lnTo>
                    <a:lnTo>
                      <a:pt x="270" y="361"/>
                    </a:lnTo>
                    <a:lnTo>
                      <a:pt x="265" y="361"/>
                    </a:lnTo>
                    <a:lnTo>
                      <a:pt x="267" y="363"/>
                    </a:lnTo>
                    <a:lnTo>
                      <a:pt x="264" y="363"/>
                    </a:lnTo>
                    <a:lnTo>
                      <a:pt x="266" y="365"/>
                    </a:lnTo>
                    <a:lnTo>
                      <a:pt x="268" y="365"/>
                    </a:lnTo>
                    <a:lnTo>
                      <a:pt x="267" y="369"/>
                    </a:lnTo>
                    <a:lnTo>
                      <a:pt x="265" y="369"/>
                    </a:lnTo>
                    <a:lnTo>
                      <a:pt x="264" y="367"/>
                    </a:lnTo>
                    <a:lnTo>
                      <a:pt x="263" y="367"/>
                    </a:lnTo>
                    <a:lnTo>
                      <a:pt x="263" y="377"/>
                    </a:lnTo>
                    <a:lnTo>
                      <a:pt x="262" y="379"/>
                    </a:lnTo>
                    <a:lnTo>
                      <a:pt x="261" y="377"/>
                    </a:lnTo>
                    <a:lnTo>
                      <a:pt x="259" y="377"/>
                    </a:lnTo>
                    <a:lnTo>
                      <a:pt x="260" y="375"/>
                    </a:lnTo>
                    <a:lnTo>
                      <a:pt x="263" y="375"/>
                    </a:lnTo>
                    <a:lnTo>
                      <a:pt x="263" y="377"/>
                    </a:lnTo>
                    <a:lnTo>
                      <a:pt x="263" y="367"/>
                    </a:lnTo>
                    <a:lnTo>
                      <a:pt x="263" y="373"/>
                    </a:lnTo>
                    <a:lnTo>
                      <a:pt x="261" y="373"/>
                    </a:lnTo>
                    <a:lnTo>
                      <a:pt x="260" y="371"/>
                    </a:lnTo>
                    <a:lnTo>
                      <a:pt x="260" y="369"/>
                    </a:lnTo>
                    <a:lnTo>
                      <a:pt x="261" y="369"/>
                    </a:lnTo>
                    <a:lnTo>
                      <a:pt x="262" y="371"/>
                    </a:lnTo>
                    <a:lnTo>
                      <a:pt x="263" y="371"/>
                    </a:lnTo>
                    <a:lnTo>
                      <a:pt x="263" y="373"/>
                    </a:lnTo>
                    <a:lnTo>
                      <a:pt x="263" y="367"/>
                    </a:lnTo>
                    <a:lnTo>
                      <a:pt x="261" y="367"/>
                    </a:lnTo>
                    <a:lnTo>
                      <a:pt x="261" y="365"/>
                    </a:lnTo>
                    <a:lnTo>
                      <a:pt x="263" y="365"/>
                    </a:lnTo>
                    <a:lnTo>
                      <a:pt x="262" y="363"/>
                    </a:lnTo>
                    <a:lnTo>
                      <a:pt x="261" y="363"/>
                    </a:lnTo>
                    <a:lnTo>
                      <a:pt x="260" y="365"/>
                    </a:lnTo>
                    <a:lnTo>
                      <a:pt x="259" y="365"/>
                    </a:lnTo>
                    <a:lnTo>
                      <a:pt x="259" y="363"/>
                    </a:lnTo>
                    <a:lnTo>
                      <a:pt x="258" y="361"/>
                    </a:lnTo>
                    <a:lnTo>
                      <a:pt x="261" y="361"/>
                    </a:lnTo>
                    <a:lnTo>
                      <a:pt x="259" y="359"/>
                    </a:lnTo>
                    <a:lnTo>
                      <a:pt x="258" y="361"/>
                    </a:lnTo>
                    <a:lnTo>
                      <a:pt x="258" y="371"/>
                    </a:lnTo>
                    <a:lnTo>
                      <a:pt x="258" y="373"/>
                    </a:lnTo>
                    <a:lnTo>
                      <a:pt x="257" y="373"/>
                    </a:lnTo>
                    <a:lnTo>
                      <a:pt x="256" y="371"/>
                    </a:lnTo>
                    <a:lnTo>
                      <a:pt x="258" y="371"/>
                    </a:lnTo>
                    <a:lnTo>
                      <a:pt x="258" y="361"/>
                    </a:lnTo>
                    <a:lnTo>
                      <a:pt x="257" y="359"/>
                    </a:lnTo>
                    <a:lnTo>
                      <a:pt x="258" y="357"/>
                    </a:lnTo>
                    <a:lnTo>
                      <a:pt x="261" y="357"/>
                    </a:lnTo>
                    <a:lnTo>
                      <a:pt x="262" y="359"/>
                    </a:lnTo>
                    <a:lnTo>
                      <a:pt x="264" y="359"/>
                    </a:lnTo>
                    <a:lnTo>
                      <a:pt x="265" y="357"/>
                    </a:lnTo>
                    <a:lnTo>
                      <a:pt x="268" y="359"/>
                    </a:lnTo>
                    <a:lnTo>
                      <a:pt x="270" y="359"/>
                    </a:lnTo>
                    <a:lnTo>
                      <a:pt x="270" y="343"/>
                    </a:lnTo>
                    <a:lnTo>
                      <a:pt x="270" y="342"/>
                    </a:lnTo>
                    <a:lnTo>
                      <a:pt x="270" y="347"/>
                    </a:lnTo>
                    <a:lnTo>
                      <a:pt x="270" y="349"/>
                    </a:lnTo>
                    <a:lnTo>
                      <a:pt x="269" y="348"/>
                    </a:lnTo>
                    <a:lnTo>
                      <a:pt x="269" y="353"/>
                    </a:lnTo>
                    <a:lnTo>
                      <a:pt x="267" y="353"/>
                    </a:lnTo>
                    <a:lnTo>
                      <a:pt x="267" y="355"/>
                    </a:lnTo>
                    <a:lnTo>
                      <a:pt x="266" y="357"/>
                    </a:lnTo>
                    <a:lnTo>
                      <a:pt x="265" y="355"/>
                    </a:lnTo>
                    <a:lnTo>
                      <a:pt x="264" y="357"/>
                    </a:lnTo>
                    <a:lnTo>
                      <a:pt x="263" y="357"/>
                    </a:lnTo>
                    <a:lnTo>
                      <a:pt x="263" y="355"/>
                    </a:lnTo>
                    <a:lnTo>
                      <a:pt x="264" y="355"/>
                    </a:lnTo>
                    <a:lnTo>
                      <a:pt x="261" y="353"/>
                    </a:lnTo>
                    <a:lnTo>
                      <a:pt x="261" y="351"/>
                    </a:lnTo>
                    <a:lnTo>
                      <a:pt x="258" y="351"/>
                    </a:lnTo>
                    <a:lnTo>
                      <a:pt x="257" y="353"/>
                    </a:lnTo>
                    <a:lnTo>
                      <a:pt x="258" y="353"/>
                    </a:lnTo>
                    <a:lnTo>
                      <a:pt x="259" y="355"/>
                    </a:lnTo>
                    <a:lnTo>
                      <a:pt x="257" y="355"/>
                    </a:lnTo>
                    <a:lnTo>
                      <a:pt x="257" y="357"/>
                    </a:lnTo>
                    <a:lnTo>
                      <a:pt x="256" y="357"/>
                    </a:lnTo>
                    <a:lnTo>
                      <a:pt x="256" y="356"/>
                    </a:lnTo>
                    <a:lnTo>
                      <a:pt x="256" y="363"/>
                    </a:lnTo>
                    <a:lnTo>
                      <a:pt x="255" y="365"/>
                    </a:lnTo>
                    <a:lnTo>
                      <a:pt x="255" y="364"/>
                    </a:lnTo>
                    <a:lnTo>
                      <a:pt x="255" y="365"/>
                    </a:lnTo>
                    <a:lnTo>
                      <a:pt x="255" y="367"/>
                    </a:lnTo>
                    <a:lnTo>
                      <a:pt x="253" y="367"/>
                    </a:lnTo>
                    <a:lnTo>
                      <a:pt x="253" y="371"/>
                    </a:lnTo>
                    <a:lnTo>
                      <a:pt x="253" y="373"/>
                    </a:lnTo>
                    <a:lnTo>
                      <a:pt x="252" y="373"/>
                    </a:lnTo>
                    <a:lnTo>
                      <a:pt x="249" y="371"/>
                    </a:lnTo>
                    <a:lnTo>
                      <a:pt x="250" y="371"/>
                    </a:lnTo>
                    <a:lnTo>
                      <a:pt x="251" y="369"/>
                    </a:lnTo>
                    <a:lnTo>
                      <a:pt x="251" y="371"/>
                    </a:lnTo>
                    <a:lnTo>
                      <a:pt x="253" y="371"/>
                    </a:lnTo>
                    <a:lnTo>
                      <a:pt x="253" y="367"/>
                    </a:lnTo>
                    <a:lnTo>
                      <a:pt x="254" y="365"/>
                    </a:lnTo>
                    <a:lnTo>
                      <a:pt x="255" y="365"/>
                    </a:lnTo>
                    <a:lnTo>
                      <a:pt x="255" y="364"/>
                    </a:lnTo>
                    <a:lnTo>
                      <a:pt x="255" y="363"/>
                    </a:lnTo>
                    <a:lnTo>
                      <a:pt x="256" y="363"/>
                    </a:lnTo>
                    <a:lnTo>
                      <a:pt x="256" y="356"/>
                    </a:lnTo>
                    <a:lnTo>
                      <a:pt x="256" y="355"/>
                    </a:lnTo>
                    <a:lnTo>
                      <a:pt x="255" y="355"/>
                    </a:lnTo>
                    <a:lnTo>
                      <a:pt x="255" y="359"/>
                    </a:lnTo>
                    <a:lnTo>
                      <a:pt x="253" y="359"/>
                    </a:lnTo>
                    <a:lnTo>
                      <a:pt x="253" y="365"/>
                    </a:lnTo>
                    <a:lnTo>
                      <a:pt x="252" y="366"/>
                    </a:lnTo>
                    <a:lnTo>
                      <a:pt x="252" y="367"/>
                    </a:lnTo>
                    <a:lnTo>
                      <a:pt x="252" y="369"/>
                    </a:lnTo>
                    <a:lnTo>
                      <a:pt x="252" y="367"/>
                    </a:lnTo>
                    <a:lnTo>
                      <a:pt x="252" y="366"/>
                    </a:lnTo>
                    <a:lnTo>
                      <a:pt x="251" y="367"/>
                    </a:lnTo>
                    <a:lnTo>
                      <a:pt x="249" y="365"/>
                    </a:lnTo>
                    <a:lnTo>
                      <a:pt x="248" y="363"/>
                    </a:lnTo>
                    <a:lnTo>
                      <a:pt x="248" y="361"/>
                    </a:lnTo>
                    <a:lnTo>
                      <a:pt x="250" y="361"/>
                    </a:lnTo>
                    <a:lnTo>
                      <a:pt x="250" y="363"/>
                    </a:lnTo>
                    <a:lnTo>
                      <a:pt x="252" y="363"/>
                    </a:lnTo>
                    <a:lnTo>
                      <a:pt x="253" y="365"/>
                    </a:lnTo>
                    <a:lnTo>
                      <a:pt x="253" y="359"/>
                    </a:lnTo>
                    <a:lnTo>
                      <a:pt x="254" y="357"/>
                    </a:lnTo>
                    <a:lnTo>
                      <a:pt x="255" y="359"/>
                    </a:lnTo>
                    <a:lnTo>
                      <a:pt x="255" y="355"/>
                    </a:lnTo>
                    <a:lnTo>
                      <a:pt x="254" y="355"/>
                    </a:lnTo>
                    <a:lnTo>
                      <a:pt x="254" y="353"/>
                    </a:lnTo>
                    <a:lnTo>
                      <a:pt x="256" y="353"/>
                    </a:lnTo>
                    <a:lnTo>
                      <a:pt x="257" y="351"/>
                    </a:lnTo>
                    <a:lnTo>
                      <a:pt x="258" y="349"/>
                    </a:lnTo>
                    <a:lnTo>
                      <a:pt x="261" y="351"/>
                    </a:lnTo>
                    <a:lnTo>
                      <a:pt x="262" y="351"/>
                    </a:lnTo>
                    <a:lnTo>
                      <a:pt x="264" y="353"/>
                    </a:lnTo>
                    <a:lnTo>
                      <a:pt x="264" y="355"/>
                    </a:lnTo>
                    <a:lnTo>
                      <a:pt x="265" y="353"/>
                    </a:lnTo>
                    <a:lnTo>
                      <a:pt x="266" y="353"/>
                    </a:lnTo>
                    <a:lnTo>
                      <a:pt x="267" y="355"/>
                    </a:lnTo>
                    <a:lnTo>
                      <a:pt x="267" y="353"/>
                    </a:lnTo>
                    <a:lnTo>
                      <a:pt x="268" y="351"/>
                    </a:lnTo>
                    <a:lnTo>
                      <a:pt x="269" y="353"/>
                    </a:lnTo>
                    <a:lnTo>
                      <a:pt x="269" y="348"/>
                    </a:lnTo>
                    <a:lnTo>
                      <a:pt x="268" y="347"/>
                    </a:lnTo>
                    <a:lnTo>
                      <a:pt x="267" y="349"/>
                    </a:lnTo>
                    <a:lnTo>
                      <a:pt x="267" y="347"/>
                    </a:lnTo>
                    <a:lnTo>
                      <a:pt x="268" y="347"/>
                    </a:lnTo>
                    <a:lnTo>
                      <a:pt x="269" y="347"/>
                    </a:lnTo>
                    <a:lnTo>
                      <a:pt x="270" y="347"/>
                    </a:lnTo>
                    <a:lnTo>
                      <a:pt x="270" y="342"/>
                    </a:lnTo>
                    <a:lnTo>
                      <a:pt x="270" y="341"/>
                    </a:lnTo>
                    <a:lnTo>
                      <a:pt x="269" y="339"/>
                    </a:lnTo>
                    <a:lnTo>
                      <a:pt x="268" y="339"/>
                    </a:lnTo>
                    <a:lnTo>
                      <a:pt x="269" y="337"/>
                    </a:lnTo>
                    <a:lnTo>
                      <a:pt x="270" y="337"/>
                    </a:lnTo>
                    <a:lnTo>
                      <a:pt x="271" y="339"/>
                    </a:lnTo>
                    <a:lnTo>
                      <a:pt x="272" y="343"/>
                    </a:lnTo>
                    <a:lnTo>
                      <a:pt x="272" y="329"/>
                    </a:lnTo>
                    <a:lnTo>
                      <a:pt x="271" y="329"/>
                    </a:lnTo>
                    <a:lnTo>
                      <a:pt x="270" y="327"/>
                    </a:lnTo>
                    <a:lnTo>
                      <a:pt x="273" y="327"/>
                    </a:lnTo>
                    <a:lnTo>
                      <a:pt x="273" y="323"/>
                    </a:lnTo>
                    <a:lnTo>
                      <a:pt x="275" y="323"/>
                    </a:lnTo>
                    <a:lnTo>
                      <a:pt x="275" y="325"/>
                    </a:lnTo>
                    <a:lnTo>
                      <a:pt x="273" y="325"/>
                    </a:lnTo>
                    <a:lnTo>
                      <a:pt x="276" y="327"/>
                    </a:lnTo>
                    <a:lnTo>
                      <a:pt x="277" y="327"/>
                    </a:lnTo>
                    <a:lnTo>
                      <a:pt x="280" y="327"/>
                    </a:lnTo>
                    <a:lnTo>
                      <a:pt x="280" y="325"/>
                    </a:lnTo>
                    <a:lnTo>
                      <a:pt x="281" y="327"/>
                    </a:lnTo>
                    <a:lnTo>
                      <a:pt x="281" y="311"/>
                    </a:lnTo>
                    <a:lnTo>
                      <a:pt x="280" y="312"/>
                    </a:lnTo>
                    <a:lnTo>
                      <a:pt x="280" y="323"/>
                    </a:lnTo>
                    <a:lnTo>
                      <a:pt x="278" y="325"/>
                    </a:lnTo>
                    <a:lnTo>
                      <a:pt x="277" y="323"/>
                    </a:lnTo>
                    <a:lnTo>
                      <a:pt x="280" y="323"/>
                    </a:lnTo>
                    <a:lnTo>
                      <a:pt x="280" y="312"/>
                    </a:lnTo>
                    <a:lnTo>
                      <a:pt x="279" y="313"/>
                    </a:lnTo>
                    <a:lnTo>
                      <a:pt x="280" y="309"/>
                    </a:lnTo>
                    <a:lnTo>
                      <a:pt x="282" y="309"/>
                    </a:lnTo>
                    <a:lnTo>
                      <a:pt x="282" y="307"/>
                    </a:lnTo>
                    <a:lnTo>
                      <a:pt x="279" y="307"/>
                    </a:lnTo>
                    <a:lnTo>
                      <a:pt x="279" y="311"/>
                    </a:lnTo>
                    <a:lnTo>
                      <a:pt x="278" y="313"/>
                    </a:lnTo>
                    <a:lnTo>
                      <a:pt x="276" y="311"/>
                    </a:lnTo>
                    <a:lnTo>
                      <a:pt x="276" y="315"/>
                    </a:lnTo>
                    <a:lnTo>
                      <a:pt x="274" y="317"/>
                    </a:lnTo>
                    <a:lnTo>
                      <a:pt x="269" y="317"/>
                    </a:lnTo>
                    <a:lnTo>
                      <a:pt x="269" y="319"/>
                    </a:lnTo>
                    <a:lnTo>
                      <a:pt x="271" y="319"/>
                    </a:lnTo>
                    <a:lnTo>
                      <a:pt x="271" y="321"/>
                    </a:lnTo>
                    <a:lnTo>
                      <a:pt x="271" y="323"/>
                    </a:lnTo>
                    <a:lnTo>
                      <a:pt x="271" y="325"/>
                    </a:lnTo>
                    <a:lnTo>
                      <a:pt x="268" y="325"/>
                    </a:lnTo>
                    <a:lnTo>
                      <a:pt x="268" y="337"/>
                    </a:lnTo>
                    <a:lnTo>
                      <a:pt x="268" y="343"/>
                    </a:lnTo>
                    <a:lnTo>
                      <a:pt x="268" y="345"/>
                    </a:lnTo>
                    <a:lnTo>
                      <a:pt x="267" y="345"/>
                    </a:lnTo>
                    <a:lnTo>
                      <a:pt x="267" y="343"/>
                    </a:lnTo>
                    <a:lnTo>
                      <a:pt x="268" y="343"/>
                    </a:lnTo>
                    <a:lnTo>
                      <a:pt x="268" y="337"/>
                    </a:lnTo>
                    <a:lnTo>
                      <a:pt x="267" y="337"/>
                    </a:lnTo>
                    <a:lnTo>
                      <a:pt x="268" y="335"/>
                    </a:lnTo>
                    <a:lnTo>
                      <a:pt x="268" y="337"/>
                    </a:lnTo>
                    <a:lnTo>
                      <a:pt x="268" y="325"/>
                    </a:lnTo>
                    <a:lnTo>
                      <a:pt x="268" y="329"/>
                    </a:lnTo>
                    <a:lnTo>
                      <a:pt x="267" y="330"/>
                    </a:lnTo>
                    <a:lnTo>
                      <a:pt x="267" y="341"/>
                    </a:lnTo>
                    <a:lnTo>
                      <a:pt x="267" y="343"/>
                    </a:lnTo>
                    <a:lnTo>
                      <a:pt x="267" y="349"/>
                    </a:lnTo>
                    <a:lnTo>
                      <a:pt x="266" y="351"/>
                    </a:lnTo>
                    <a:lnTo>
                      <a:pt x="263" y="351"/>
                    </a:lnTo>
                    <a:lnTo>
                      <a:pt x="262" y="349"/>
                    </a:lnTo>
                    <a:lnTo>
                      <a:pt x="267" y="349"/>
                    </a:lnTo>
                    <a:lnTo>
                      <a:pt x="267" y="343"/>
                    </a:lnTo>
                    <a:lnTo>
                      <a:pt x="266" y="343"/>
                    </a:lnTo>
                    <a:lnTo>
                      <a:pt x="265" y="345"/>
                    </a:lnTo>
                    <a:lnTo>
                      <a:pt x="264" y="345"/>
                    </a:lnTo>
                    <a:lnTo>
                      <a:pt x="263" y="343"/>
                    </a:lnTo>
                    <a:lnTo>
                      <a:pt x="265" y="343"/>
                    </a:lnTo>
                    <a:lnTo>
                      <a:pt x="266" y="341"/>
                    </a:lnTo>
                    <a:lnTo>
                      <a:pt x="267" y="341"/>
                    </a:lnTo>
                    <a:lnTo>
                      <a:pt x="267" y="330"/>
                    </a:lnTo>
                    <a:lnTo>
                      <a:pt x="267" y="331"/>
                    </a:lnTo>
                    <a:lnTo>
                      <a:pt x="266" y="329"/>
                    </a:lnTo>
                    <a:lnTo>
                      <a:pt x="266" y="339"/>
                    </a:lnTo>
                    <a:lnTo>
                      <a:pt x="264" y="341"/>
                    </a:lnTo>
                    <a:lnTo>
                      <a:pt x="264" y="339"/>
                    </a:lnTo>
                    <a:lnTo>
                      <a:pt x="263" y="341"/>
                    </a:lnTo>
                    <a:lnTo>
                      <a:pt x="262" y="341"/>
                    </a:lnTo>
                    <a:lnTo>
                      <a:pt x="262" y="345"/>
                    </a:lnTo>
                    <a:lnTo>
                      <a:pt x="262" y="347"/>
                    </a:lnTo>
                    <a:lnTo>
                      <a:pt x="258" y="347"/>
                    </a:lnTo>
                    <a:lnTo>
                      <a:pt x="257" y="345"/>
                    </a:lnTo>
                    <a:lnTo>
                      <a:pt x="258" y="343"/>
                    </a:lnTo>
                    <a:lnTo>
                      <a:pt x="259" y="345"/>
                    </a:lnTo>
                    <a:lnTo>
                      <a:pt x="261" y="345"/>
                    </a:lnTo>
                    <a:lnTo>
                      <a:pt x="262" y="343"/>
                    </a:lnTo>
                    <a:lnTo>
                      <a:pt x="262" y="345"/>
                    </a:lnTo>
                    <a:lnTo>
                      <a:pt x="262" y="341"/>
                    </a:lnTo>
                    <a:lnTo>
                      <a:pt x="262" y="339"/>
                    </a:lnTo>
                    <a:lnTo>
                      <a:pt x="264" y="339"/>
                    </a:lnTo>
                    <a:lnTo>
                      <a:pt x="266" y="339"/>
                    </a:lnTo>
                    <a:lnTo>
                      <a:pt x="266" y="329"/>
                    </a:lnTo>
                    <a:lnTo>
                      <a:pt x="264" y="327"/>
                    </a:lnTo>
                    <a:lnTo>
                      <a:pt x="264" y="333"/>
                    </a:lnTo>
                    <a:lnTo>
                      <a:pt x="263" y="333"/>
                    </a:lnTo>
                    <a:lnTo>
                      <a:pt x="263" y="331"/>
                    </a:lnTo>
                    <a:lnTo>
                      <a:pt x="264" y="331"/>
                    </a:lnTo>
                    <a:lnTo>
                      <a:pt x="264" y="333"/>
                    </a:lnTo>
                    <a:lnTo>
                      <a:pt x="264" y="327"/>
                    </a:lnTo>
                    <a:lnTo>
                      <a:pt x="267" y="327"/>
                    </a:lnTo>
                    <a:lnTo>
                      <a:pt x="268" y="329"/>
                    </a:lnTo>
                    <a:lnTo>
                      <a:pt x="268" y="325"/>
                    </a:lnTo>
                    <a:lnTo>
                      <a:pt x="265" y="325"/>
                    </a:lnTo>
                    <a:lnTo>
                      <a:pt x="268" y="323"/>
                    </a:lnTo>
                    <a:lnTo>
                      <a:pt x="269" y="323"/>
                    </a:lnTo>
                    <a:lnTo>
                      <a:pt x="269" y="321"/>
                    </a:lnTo>
                    <a:lnTo>
                      <a:pt x="268" y="321"/>
                    </a:lnTo>
                    <a:lnTo>
                      <a:pt x="267" y="319"/>
                    </a:lnTo>
                    <a:lnTo>
                      <a:pt x="269" y="319"/>
                    </a:lnTo>
                    <a:lnTo>
                      <a:pt x="268" y="317"/>
                    </a:lnTo>
                    <a:lnTo>
                      <a:pt x="269" y="317"/>
                    </a:lnTo>
                    <a:lnTo>
                      <a:pt x="269" y="315"/>
                    </a:lnTo>
                    <a:lnTo>
                      <a:pt x="273" y="315"/>
                    </a:lnTo>
                    <a:lnTo>
                      <a:pt x="274" y="313"/>
                    </a:lnTo>
                    <a:lnTo>
                      <a:pt x="276" y="315"/>
                    </a:lnTo>
                    <a:lnTo>
                      <a:pt x="276" y="311"/>
                    </a:lnTo>
                    <a:lnTo>
                      <a:pt x="273" y="311"/>
                    </a:lnTo>
                    <a:lnTo>
                      <a:pt x="273" y="309"/>
                    </a:lnTo>
                    <a:lnTo>
                      <a:pt x="276" y="309"/>
                    </a:lnTo>
                    <a:lnTo>
                      <a:pt x="279" y="311"/>
                    </a:lnTo>
                    <a:lnTo>
                      <a:pt x="279" y="307"/>
                    </a:lnTo>
                    <a:lnTo>
                      <a:pt x="274" y="307"/>
                    </a:lnTo>
                    <a:lnTo>
                      <a:pt x="271" y="307"/>
                    </a:lnTo>
                    <a:lnTo>
                      <a:pt x="271" y="311"/>
                    </a:lnTo>
                    <a:lnTo>
                      <a:pt x="271" y="313"/>
                    </a:lnTo>
                    <a:lnTo>
                      <a:pt x="270" y="313"/>
                    </a:lnTo>
                    <a:lnTo>
                      <a:pt x="267" y="311"/>
                    </a:lnTo>
                    <a:lnTo>
                      <a:pt x="271" y="311"/>
                    </a:lnTo>
                    <a:lnTo>
                      <a:pt x="271" y="307"/>
                    </a:lnTo>
                    <a:lnTo>
                      <a:pt x="271" y="305"/>
                    </a:lnTo>
                    <a:lnTo>
                      <a:pt x="274" y="305"/>
                    </a:lnTo>
                    <a:lnTo>
                      <a:pt x="274" y="307"/>
                    </a:lnTo>
                    <a:lnTo>
                      <a:pt x="275" y="305"/>
                    </a:lnTo>
                    <a:lnTo>
                      <a:pt x="283" y="305"/>
                    </a:lnTo>
                    <a:lnTo>
                      <a:pt x="285" y="307"/>
                    </a:lnTo>
                    <a:lnTo>
                      <a:pt x="285" y="265"/>
                    </a:lnTo>
                    <a:lnTo>
                      <a:pt x="286" y="263"/>
                    </a:lnTo>
                    <a:lnTo>
                      <a:pt x="287" y="261"/>
                    </a:lnTo>
                    <a:lnTo>
                      <a:pt x="288" y="261"/>
                    </a:lnTo>
                    <a:lnTo>
                      <a:pt x="288" y="263"/>
                    </a:lnTo>
                    <a:lnTo>
                      <a:pt x="291" y="261"/>
                    </a:lnTo>
                    <a:lnTo>
                      <a:pt x="292" y="261"/>
                    </a:lnTo>
                    <a:lnTo>
                      <a:pt x="292" y="263"/>
                    </a:lnTo>
                    <a:lnTo>
                      <a:pt x="292" y="257"/>
                    </a:lnTo>
                    <a:lnTo>
                      <a:pt x="291" y="255"/>
                    </a:lnTo>
                    <a:lnTo>
                      <a:pt x="293" y="253"/>
                    </a:lnTo>
                    <a:lnTo>
                      <a:pt x="295" y="255"/>
                    </a:lnTo>
                    <a:lnTo>
                      <a:pt x="295" y="245"/>
                    </a:lnTo>
                    <a:lnTo>
                      <a:pt x="292" y="245"/>
                    </a:lnTo>
                    <a:lnTo>
                      <a:pt x="292" y="251"/>
                    </a:lnTo>
                    <a:lnTo>
                      <a:pt x="292" y="253"/>
                    </a:lnTo>
                    <a:lnTo>
                      <a:pt x="291" y="253"/>
                    </a:lnTo>
                    <a:lnTo>
                      <a:pt x="290" y="251"/>
                    </a:lnTo>
                    <a:lnTo>
                      <a:pt x="292" y="251"/>
                    </a:lnTo>
                    <a:lnTo>
                      <a:pt x="292" y="245"/>
                    </a:lnTo>
                    <a:lnTo>
                      <a:pt x="291" y="245"/>
                    </a:lnTo>
                    <a:lnTo>
                      <a:pt x="291" y="243"/>
                    </a:lnTo>
                    <a:lnTo>
                      <a:pt x="293" y="243"/>
                    </a:lnTo>
                    <a:lnTo>
                      <a:pt x="295" y="245"/>
                    </a:lnTo>
                    <a:lnTo>
                      <a:pt x="295" y="204"/>
                    </a:lnTo>
                    <a:lnTo>
                      <a:pt x="294" y="205"/>
                    </a:lnTo>
                    <a:lnTo>
                      <a:pt x="294" y="207"/>
                    </a:lnTo>
                    <a:lnTo>
                      <a:pt x="293" y="210"/>
                    </a:lnTo>
                    <a:lnTo>
                      <a:pt x="293" y="221"/>
                    </a:lnTo>
                    <a:lnTo>
                      <a:pt x="291" y="221"/>
                    </a:lnTo>
                    <a:lnTo>
                      <a:pt x="291" y="219"/>
                    </a:lnTo>
                    <a:lnTo>
                      <a:pt x="293" y="219"/>
                    </a:lnTo>
                    <a:lnTo>
                      <a:pt x="293" y="221"/>
                    </a:lnTo>
                    <a:lnTo>
                      <a:pt x="293" y="210"/>
                    </a:lnTo>
                    <a:lnTo>
                      <a:pt x="292" y="211"/>
                    </a:lnTo>
                    <a:lnTo>
                      <a:pt x="292" y="213"/>
                    </a:lnTo>
                    <a:lnTo>
                      <a:pt x="291" y="213"/>
                    </a:lnTo>
                    <a:lnTo>
                      <a:pt x="291" y="215"/>
                    </a:lnTo>
                    <a:lnTo>
                      <a:pt x="291" y="217"/>
                    </a:lnTo>
                    <a:lnTo>
                      <a:pt x="289" y="219"/>
                    </a:lnTo>
                    <a:lnTo>
                      <a:pt x="290" y="219"/>
                    </a:lnTo>
                    <a:lnTo>
                      <a:pt x="290" y="220"/>
                    </a:lnTo>
                    <a:lnTo>
                      <a:pt x="290" y="235"/>
                    </a:lnTo>
                    <a:lnTo>
                      <a:pt x="289" y="237"/>
                    </a:lnTo>
                    <a:lnTo>
                      <a:pt x="288" y="235"/>
                    </a:lnTo>
                    <a:lnTo>
                      <a:pt x="288" y="233"/>
                    </a:lnTo>
                    <a:lnTo>
                      <a:pt x="290" y="233"/>
                    </a:lnTo>
                    <a:lnTo>
                      <a:pt x="290" y="235"/>
                    </a:lnTo>
                    <a:lnTo>
                      <a:pt x="290" y="220"/>
                    </a:lnTo>
                    <a:lnTo>
                      <a:pt x="289" y="221"/>
                    </a:lnTo>
                    <a:lnTo>
                      <a:pt x="288" y="221"/>
                    </a:lnTo>
                    <a:lnTo>
                      <a:pt x="288" y="229"/>
                    </a:lnTo>
                    <a:lnTo>
                      <a:pt x="288" y="231"/>
                    </a:lnTo>
                    <a:lnTo>
                      <a:pt x="287" y="231"/>
                    </a:lnTo>
                    <a:lnTo>
                      <a:pt x="288" y="229"/>
                    </a:lnTo>
                    <a:lnTo>
                      <a:pt x="288" y="221"/>
                    </a:lnTo>
                    <a:lnTo>
                      <a:pt x="287" y="221"/>
                    </a:lnTo>
                    <a:lnTo>
                      <a:pt x="289" y="219"/>
                    </a:lnTo>
                    <a:lnTo>
                      <a:pt x="288" y="217"/>
                    </a:lnTo>
                    <a:lnTo>
                      <a:pt x="288" y="215"/>
                    </a:lnTo>
                    <a:lnTo>
                      <a:pt x="291" y="215"/>
                    </a:lnTo>
                    <a:lnTo>
                      <a:pt x="291" y="213"/>
                    </a:lnTo>
                    <a:lnTo>
                      <a:pt x="287" y="213"/>
                    </a:lnTo>
                    <a:lnTo>
                      <a:pt x="287" y="212"/>
                    </a:lnTo>
                    <a:lnTo>
                      <a:pt x="287" y="211"/>
                    </a:lnTo>
                    <a:lnTo>
                      <a:pt x="286" y="209"/>
                    </a:lnTo>
                    <a:lnTo>
                      <a:pt x="288" y="209"/>
                    </a:lnTo>
                    <a:lnTo>
                      <a:pt x="287" y="211"/>
                    </a:lnTo>
                    <a:lnTo>
                      <a:pt x="292" y="213"/>
                    </a:lnTo>
                    <a:lnTo>
                      <a:pt x="292" y="211"/>
                    </a:lnTo>
                    <a:lnTo>
                      <a:pt x="291" y="211"/>
                    </a:lnTo>
                    <a:lnTo>
                      <a:pt x="291" y="207"/>
                    </a:lnTo>
                    <a:lnTo>
                      <a:pt x="294" y="207"/>
                    </a:lnTo>
                    <a:lnTo>
                      <a:pt x="294" y="205"/>
                    </a:lnTo>
                    <a:lnTo>
                      <a:pt x="291" y="205"/>
                    </a:lnTo>
                    <a:lnTo>
                      <a:pt x="290" y="203"/>
                    </a:lnTo>
                    <a:lnTo>
                      <a:pt x="295" y="203"/>
                    </a:lnTo>
                    <a:lnTo>
                      <a:pt x="295" y="199"/>
                    </a:lnTo>
                    <a:lnTo>
                      <a:pt x="294" y="201"/>
                    </a:lnTo>
                    <a:lnTo>
                      <a:pt x="291" y="201"/>
                    </a:lnTo>
                    <a:lnTo>
                      <a:pt x="291" y="199"/>
                    </a:lnTo>
                    <a:lnTo>
                      <a:pt x="295" y="199"/>
                    </a:lnTo>
                    <a:lnTo>
                      <a:pt x="294" y="197"/>
                    </a:lnTo>
                    <a:lnTo>
                      <a:pt x="295" y="197"/>
                    </a:lnTo>
                    <a:lnTo>
                      <a:pt x="295" y="195"/>
                    </a:lnTo>
                    <a:lnTo>
                      <a:pt x="295" y="185"/>
                    </a:lnTo>
                    <a:lnTo>
                      <a:pt x="295" y="171"/>
                    </a:lnTo>
                    <a:lnTo>
                      <a:pt x="294" y="173"/>
                    </a:lnTo>
                    <a:lnTo>
                      <a:pt x="294" y="175"/>
                    </a:lnTo>
                    <a:lnTo>
                      <a:pt x="293" y="175"/>
                    </a:lnTo>
                    <a:lnTo>
                      <a:pt x="293" y="187"/>
                    </a:lnTo>
                    <a:lnTo>
                      <a:pt x="292" y="187"/>
                    </a:lnTo>
                    <a:lnTo>
                      <a:pt x="291" y="189"/>
                    </a:lnTo>
                    <a:lnTo>
                      <a:pt x="291" y="187"/>
                    </a:lnTo>
                    <a:lnTo>
                      <a:pt x="291" y="195"/>
                    </a:lnTo>
                    <a:lnTo>
                      <a:pt x="290" y="196"/>
                    </a:lnTo>
                    <a:lnTo>
                      <a:pt x="290" y="199"/>
                    </a:lnTo>
                    <a:lnTo>
                      <a:pt x="289" y="199"/>
                    </a:lnTo>
                    <a:lnTo>
                      <a:pt x="289" y="205"/>
                    </a:lnTo>
                    <a:lnTo>
                      <a:pt x="287" y="205"/>
                    </a:lnTo>
                    <a:lnTo>
                      <a:pt x="288" y="203"/>
                    </a:lnTo>
                    <a:lnTo>
                      <a:pt x="289" y="205"/>
                    </a:lnTo>
                    <a:lnTo>
                      <a:pt x="289" y="199"/>
                    </a:lnTo>
                    <a:lnTo>
                      <a:pt x="288" y="199"/>
                    </a:lnTo>
                    <a:lnTo>
                      <a:pt x="287" y="201"/>
                    </a:lnTo>
                    <a:lnTo>
                      <a:pt x="286" y="203"/>
                    </a:lnTo>
                    <a:lnTo>
                      <a:pt x="286" y="201"/>
                    </a:lnTo>
                    <a:lnTo>
                      <a:pt x="287" y="199"/>
                    </a:lnTo>
                    <a:lnTo>
                      <a:pt x="289" y="197"/>
                    </a:lnTo>
                    <a:lnTo>
                      <a:pt x="290" y="199"/>
                    </a:lnTo>
                    <a:lnTo>
                      <a:pt x="290" y="196"/>
                    </a:lnTo>
                    <a:lnTo>
                      <a:pt x="289" y="197"/>
                    </a:lnTo>
                    <a:lnTo>
                      <a:pt x="289" y="195"/>
                    </a:lnTo>
                    <a:lnTo>
                      <a:pt x="291" y="195"/>
                    </a:lnTo>
                    <a:lnTo>
                      <a:pt x="291" y="187"/>
                    </a:lnTo>
                    <a:lnTo>
                      <a:pt x="290" y="187"/>
                    </a:lnTo>
                    <a:lnTo>
                      <a:pt x="289" y="187"/>
                    </a:lnTo>
                    <a:lnTo>
                      <a:pt x="289" y="189"/>
                    </a:lnTo>
                    <a:lnTo>
                      <a:pt x="288" y="189"/>
                    </a:lnTo>
                    <a:lnTo>
                      <a:pt x="288" y="191"/>
                    </a:lnTo>
                    <a:lnTo>
                      <a:pt x="288" y="197"/>
                    </a:lnTo>
                    <a:lnTo>
                      <a:pt x="285" y="197"/>
                    </a:lnTo>
                    <a:lnTo>
                      <a:pt x="285" y="287"/>
                    </a:lnTo>
                    <a:lnTo>
                      <a:pt x="283" y="287"/>
                    </a:lnTo>
                    <a:lnTo>
                      <a:pt x="283" y="285"/>
                    </a:lnTo>
                    <a:lnTo>
                      <a:pt x="284" y="285"/>
                    </a:lnTo>
                    <a:lnTo>
                      <a:pt x="285" y="287"/>
                    </a:lnTo>
                    <a:lnTo>
                      <a:pt x="285" y="197"/>
                    </a:lnTo>
                    <a:lnTo>
                      <a:pt x="282" y="197"/>
                    </a:lnTo>
                    <a:lnTo>
                      <a:pt x="282" y="201"/>
                    </a:lnTo>
                    <a:lnTo>
                      <a:pt x="282" y="229"/>
                    </a:lnTo>
                    <a:lnTo>
                      <a:pt x="282" y="227"/>
                    </a:lnTo>
                    <a:lnTo>
                      <a:pt x="282" y="229"/>
                    </a:lnTo>
                    <a:lnTo>
                      <a:pt x="282" y="201"/>
                    </a:lnTo>
                    <a:lnTo>
                      <a:pt x="282" y="209"/>
                    </a:lnTo>
                    <a:lnTo>
                      <a:pt x="281" y="209"/>
                    </a:lnTo>
                    <a:lnTo>
                      <a:pt x="281" y="207"/>
                    </a:lnTo>
                    <a:lnTo>
                      <a:pt x="282" y="209"/>
                    </a:lnTo>
                    <a:lnTo>
                      <a:pt x="282" y="201"/>
                    </a:lnTo>
                    <a:lnTo>
                      <a:pt x="280" y="203"/>
                    </a:lnTo>
                    <a:lnTo>
                      <a:pt x="280" y="201"/>
                    </a:lnTo>
                    <a:lnTo>
                      <a:pt x="280" y="235"/>
                    </a:lnTo>
                    <a:lnTo>
                      <a:pt x="278" y="235"/>
                    </a:lnTo>
                    <a:lnTo>
                      <a:pt x="278" y="233"/>
                    </a:lnTo>
                    <a:lnTo>
                      <a:pt x="280" y="235"/>
                    </a:lnTo>
                    <a:lnTo>
                      <a:pt x="280" y="201"/>
                    </a:lnTo>
                    <a:lnTo>
                      <a:pt x="278" y="201"/>
                    </a:lnTo>
                    <a:lnTo>
                      <a:pt x="278" y="200"/>
                    </a:lnTo>
                    <a:lnTo>
                      <a:pt x="278" y="201"/>
                    </a:lnTo>
                    <a:lnTo>
                      <a:pt x="278" y="205"/>
                    </a:lnTo>
                    <a:lnTo>
                      <a:pt x="275" y="205"/>
                    </a:lnTo>
                    <a:lnTo>
                      <a:pt x="276" y="203"/>
                    </a:lnTo>
                    <a:lnTo>
                      <a:pt x="278" y="205"/>
                    </a:lnTo>
                    <a:lnTo>
                      <a:pt x="278" y="201"/>
                    </a:lnTo>
                    <a:lnTo>
                      <a:pt x="275" y="201"/>
                    </a:lnTo>
                    <a:lnTo>
                      <a:pt x="275" y="199"/>
                    </a:lnTo>
                    <a:lnTo>
                      <a:pt x="276" y="199"/>
                    </a:lnTo>
                    <a:lnTo>
                      <a:pt x="278" y="201"/>
                    </a:lnTo>
                    <a:lnTo>
                      <a:pt x="278" y="200"/>
                    </a:lnTo>
                    <a:lnTo>
                      <a:pt x="277" y="199"/>
                    </a:lnTo>
                    <a:lnTo>
                      <a:pt x="280" y="199"/>
                    </a:lnTo>
                    <a:lnTo>
                      <a:pt x="282" y="201"/>
                    </a:lnTo>
                    <a:lnTo>
                      <a:pt x="282" y="197"/>
                    </a:lnTo>
                    <a:lnTo>
                      <a:pt x="281" y="199"/>
                    </a:lnTo>
                    <a:lnTo>
                      <a:pt x="280" y="197"/>
                    </a:lnTo>
                    <a:lnTo>
                      <a:pt x="282" y="195"/>
                    </a:lnTo>
                    <a:lnTo>
                      <a:pt x="285" y="195"/>
                    </a:lnTo>
                    <a:lnTo>
                      <a:pt x="286" y="193"/>
                    </a:lnTo>
                    <a:lnTo>
                      <a:pt x="288" y="193"/>
                    </a:lnTo>
                    <a:lnTo>
                      <a:pt x="286" y="195"/>
                    </a:lnTo>
                    <a:lnTo>
                      <a:pt x="288" y="197"/>
                    </a:lnTo>
                    <a:lnTo>
                      <a:pt x="288" y="191"/>
                    </a:lnTo>
                    <a:lnTo>
                      <a:pt x="286" y="189"/>
                    </a:lnTo>
                    <a:lnTo>
                      <a:pt x="288" y="189"/>
                    </a:lnTo>
                    <a:lnTo>
                      <a:pt x="287" y="185"/>
                    </a:lnTo>
                    <a:lnTo>
                      <a:pt x="287" y="183"/>
                    </a:lnTo>
                    <a:lnTo>
                      <a:pt x="288" y="183"/>
                    </a:lnTo>
                    <a:lnTo>
                      <a:pt x="291" y="181"/>
                    </a:lnTo>
                    <a:lnTo>
                      <a:pt x="290" y="183"/>
                    </a:lnTo>
                    <a:lnTo>
                      <a:pt x="289" y="185"/>
                    </a:lnTo>
                    <a:lnTo>
                      <a:pt x="290" y="187"/>
                    </a:lnTo>
                    <a:lnTo>
                      <a:pt x="290" y="185"/>
                    </a:lnTo>
                    <a:lnTo>
                      <a:pt x="293" y="185"/>
                    </a:lnTo>
                    <a:lnTo>
                      <a:pt x="293" y="187"/>
                    </a:lnTo>
                    <a:lnTo>
                      <a:pt x="293" y="175"/>
                    </a:lnTo>
                    <a:lnTo>
                      <a:pt x="292" y="173"/>
                    </a:lnTo>
                    <a:lnTo>
                      <a:pt x="295" y="171"/>
                    </a:lnTo>
                    <a:lnTo>
                      <a:pt x="295" y="163"/>
                    </a:lnTo>
                    <a:lnTo>
                      <a:pt x="295" y="161"/>
                    </a:lnTo>
                    <a:lnTo>
                      <a:pt x="295" y="147"/>
                    </a:lnTo>
                    <a:lnTo>
                      <a:pt x="294" y="147"/>
                    </a:lnTo>
                    <a:lnTo>
                      <a:pt x="294" y="169"/>
                    </a:lnTo>
                    <a:lnTo>
                      <a:pt x="291" y="169"/>
                    </a:lnTo>
                    <a:lnTo>
                      <a:pt x="291" y="171"/>
                    </a:lnTo>
                    <a:lnTo>
                      <a:pt x="289" y="169"/>
                    </a:lnTo>
                    <a:lnTo>
                      <a:pt x="290" y="167"/>
                    </a:lnTo>
                    <a:lnTo>
                      <a:pt x="290" y="169"/>
                    </a:lnTo>
                    <a:lnTo>
                      <a:pt x="292" y="167"/>
                    </a:lnTo>
                    <a:lnTo>
                      <a:pt x="293" y="167"/>
                    </a:lnTo>
                    <a:lnTo>
                      <a:pt x="294" y="169"/>
                    </a:lnTo>
                    <a:lnTo>
                      <a:pt x="294" y="147"/>
                    </a:lnTo>
                    <a:lnTo>
                      <a:pt x="294" y="145"/>
                    </a:lnTo>
                    <a:lnTo>
                      <a:pt x="295" y="145"/>
                    </a:lnTo>
                    <a:lnTo>
                      <a:pt x="295" y="139"/>
                    </a:lnTo>
                    <a:lnTo>
                      <a:pt x="295" y="135"/>
                    </a:lnTo>
                    <a:lnTo>
                      <a:pt x="295" y="129"/>
                    </a:lnTo>
                    <a:lnTo>
                      <a:pt x="295" y="115"/>
                    </a:lnTo>
                    <a:lnTo>
                      <a:pt x="293" y="115"/>
                    </a:lnTo>
                    <a:lnTo>
                      <a:pt x="294" y="113"/>
                    </a:lnTo>
                    <a:lnTo>
                      <a:pt x="295" y="113"/>
                    </a:lnTo>
                    <a:lnTo>
                      <a:pt x="295" y="111"/>
                    </a:lnTo>
                    <a:lnTo>
                      <a:pt x="295" y="109"/>
                    </a:lnTo>
                    <a:lnTo>
                      <a:pt x="294" y="109"/>
                    </a:lnTo>
                    <a:lnTo>
                      <a:pt x="294" y="107"/>
                    </a:lnTo>
                    <a:lnTo>
                      <a:pt x="295" y="109"/>
                    </a:lnTo>
                    <a:lnTo>
                      <a:pt x="295" y="105"/>
                    </a:lnTo>
                    <a:lnTo>
                      <a:pt x="293" y="105"/>
                    </a:lnTo>
                    <a:lnTo>
                      <a:pt x="293" y="104"/>
                    </a:lnTo>
                    <a:lnTo>
                      <a:pt x="293" y="157"/>
                    </a:lnTo>
                    <a:lnTo>
                      <a:pt x="292" y="159"/>
                    </a:lnTo>
                    <a:lnTo>
                      <a:pt x="292" y="157"/>
                    </a:lnTo>
                    <a:lnTo>
                      <a:pt x="293" y="157"/>
                    </a:lnTo>
                    <a:lnTo>
                      <a:pt x="293" y="104"/>
                    </a:lnTo>
                    <a:lnTo>
                      <a:pt x="293" y="113"/>
                    </a:lnTo>
                    <a:lnTo>
                      <a:pt x="292" y="113"/>
                    </a:lnTo>
                    <a:lnTo>
                      <a:pt x="292" y="153"/>
                    </a:lnTo>
                    <a:lnTo>
                      <a:pt x="292" y="165"/>
                    </a:lnTo>
                    <a:lnTo>
                      <a:pt x="291" y="167"/>
                    </a:lnTo>
                    <a:lnTo>
                      <a:pt x="289" y="165"/>
                    </a:lnTo>
                    <a:lnTo>
                      <a:pt x="289" y="169"/>
                    </a:lnTo>
                    <a:lnTo>
                      <a:pt x="289" y="171"/>
                    </a:lnTo>
                    <a:lnTo>
                      <a:pt x="288" y="171"/>
                    </a:lnTo>
                    <a:lnTo>
                      <a:pt x="288" y="181"/>
                    </a:lnTo>
                    <a:lnTo>
                      <a:pt x="286" y="181"/>
                    </a:lnTo>
                    <a:lnTo>
                      <a:pt x="286" y="187"/>
                    </a:lnTo>
                    <a:lnTo>
                      <a:pt x="283" y="187"/>
                    </a:lnTo>
                    <a:lnTo>
                      <a:pt x="282" y="189"/>
                    </a:lnTo>
                    <a:lnTo>
                      <a:pt x="283" y="189"/>
                    </a:lnTo>
                    <a:lnTo>
                      <a:pt x="283" y="191"/>
                    </a:lnTo>
                    <a:lnTo>
                      <a:pt x="280" y="191"/>
                    </a:lnTo>
                    <a:lnTo>
                      <a:pt x="280" y="189"/>
                    </a:lnTo>
                    <a:lnTo>
                      <a:pt x="281" y="189"/>
                    </a:lnTo>
                    <a:lnTo>
                      <a:pt x="281" y="187"/>
                    </a:lnTo>
                    <a:lnTo>
                      <a:pt x="283" y="185"/>
                    </a:lnTo>
                    <a:lnTo>
                      <a:pt x="284" y="185"/>
                    </a:lnTo>
                    <a:lnTo>
                      <a:pt x="286" y="187"/>
                    </a:lnTo>
                    <a:lnTo>
                      <a:pt x="286" y="181"/>
                    </a:lnTo>
                    <a:lnTo>
                      <a:pt x="285" y="181"/>
                    </a:lnTo>
                    <a:lnTo>
                      <a:pt x="285" y="183"/>
                    </a:lnTo>
                    <a:lnTo>
                      <a:pt x="283" y="183"/>
                    </a:lnTo>
                    <a:lnTo>
                      <a:pt x="283" y="181"/>
                    </a:lnTo>
                    <a:lnTo>
                      <a:pt x="283" y="179"/>
                    </a:lnTo>
                    <a:lnTo>
                      <a:pt x="281" y="179"/>
                    </a:lnTo>
                    <a:lnTo>
                      <a:pt x="281" y="181"/>
                    </a:lnTo>
                    <a:lnTo>
                      <a:pt x="279" y="183"/>
                    </a:lnTo>
                    <a:lnTo>
                      <a:pt x="279" y="191"/>
                    </a:lnTo>
                    <a:lnTo>
                      <a:pt x="279" y="195"/>
                    </a:lnTo>
                    <a:lnTo>
                      <a:pt x="278" y="197"/>
                    </a:lnTo>
                    <a:lnTo>
                      <a:pt x="277" y="195"/>
                    </a:lnTo>
                    <a:lnTo>
                      <a:pt x="279" y="195"/>
                    </a:lnTo>
                    <a:lnTo>
                      <a:pt x="279" y="191"/>
                    </a:lnTo>
                    <a:lnTo>
                      <a:pt x="278" y="193"/>
                    </a:lnTo>
                    <a:lnTo>
                      <a:pt x="277" y="193"/>
                    </a:lnTo>
                    <a:lnTo>
                      <a:pt x="277" y="191"/>
                    </a:lnTo>
                    <a:lnTo>
                      <a:pt x="279" y="191"/>
                    </a:lnTo>
                    <a:lnTo>
                      <a:pt x="279" y="183"/>
                    </a:lnTo>
                    <a:lnTo>
                      <a:pt x="277" y="183"/>
                    </a:lnTo>
                    <a:lnTo>
                      <a:pt x="278" y="179"/>
                    </a:lnTo>
                    <a:lnTo>
                      <a:pt x="281" y="181"/>
                    </a:lnTo>
                    <a:lnTo>
                      <a:pt x="281" y="179"/>
                    </a:lnTo>
                    <a:lnTo>
                      <a:pt x="280" y="179"/>
                    </a:lnTo>
                    <a:lnTo>
                      <a:pt x="280" y="177"/>
                    </a:lnTo>
                    <a:lnTo>
                      <a:pt x="279" y="177"/>
                    </a:lnTo>
                    <a:lnTo>
                      <a:pt x="277" y="175"/>
                    </a:lnTo>
                    <a:lnTo>
                      <a:pt x="276" y="175"/>
                    </a:lnTo>
                    <a:lnTo>
                      <a:pt x="277" y="173"/>
                    </a:lnTo>
                    <a:lnTo>
                      <a:pt x="277" y="169"/>
                    </a:lnTo>
                    <a:lnTo>
                      <a:pt x="281" y="169"/>
                    </a:lnTo>
                    <a:lnTo>
                      <a:pt x="280" y="171"/>
                    </a:lnTo>
                    <a:lnTo>
                      <a:pt x="278" y="171"/>
                    </a:lnTo>
                    <a:lnTo>
                      <a:pt x="278" y="173"/>
                    </a:lnTo>
                    <a:lnTo>
                      <a:pt x="279" y="173"/>
                    </a:lnTo>
                    <a:lnTo>
                      <a:pt x="280" y="175"/>
                    </a:lnTo>
                    <a:lnTo>
                      <a:pt x="281" y="173"/>
                    </a:lnTo>
                    <a:lnTo>
                      <a:pt x="284" y="173"/>
                    </a:lnTo>
                    <a:lnTo>
                      <a:pt x="286" y="171"/>
                    </a:lnTo>
                    <a:lnTo>
                      <a:pt x="287" y="171"/>
                    </a:lnTo>
                    <a:lnTo>
                      <a:pt x="287" y="173"/>
                    </a:lnTo>
                    <a:lnTo>
                      <a:pt x="285" y="173"/>
                    </a:lnTo>
                    <a:lnTo>
                      <a:pt x="284" y="175"/>
                    </a:lnTo>
                    <a:lnTo>
                      <a:pt x="281" y="175"/>
                    </a:lnTo>
                    <a:lnTo>
                      <a:pt x="281" y="177"/>
                    </a:lnTo>
                    <a:lnTo>
                      <a:pt x="285" y="177"/>
                    </a:lnTo>
                    <a:lnTo>
                      <a:pt x="285" y="179"/>
                    </a:lnTo>
                    <a:lnTo>
                      <a:pt x="284" y="179"/>
                    </a:lnTo>
                    <a:lnTo>
                      <a:pt x="285" y="181"/>
                    </a:lnTo>
                    <a:lnTo>
                      <a:pt x="286" y="179"/>
                    </a:lnTo>
                    <a:lnTo>
                      <a:pt x="287" y="179"/>
                    </a:lnTo>
                    <a:lnTo>
                      <a:pt x="288" y="181"/>
                    </a:lnTo>
                    <a:lnTo>
                      <a:pt x="288" y="171"/>
                    </a:lnTo>
                    <a:lnTo>
                      <a:pt x="287" y="171"/>
                    </a:lnTo>
                    <a:lnTo>
                      <a:pt x="287" y="169"/>
                    </a:lnTo>
                    <a:lnTo>
                      <a:pt x="289" y="169"/>
                    </a:lnTo>
                    <a:lnTo>
                      <a:pt x="289" y="165"/>
                    </a:lnTo>
                    <a:lnTo>
                      <a:pt x="290" y="163"/>
                    </a:lnTo>
                    <a:lnTo>
                      <a:pt x="292" y="165"/>
                    </a:lnTo>
                    <a:lnTo>
                      <a:pt x="292" y="153"/>
                    </a:lnTo>
                    <a:lnTo>
                      <a:pt x="291" y="155"/>
                    </a:lnTo>
                    <a:lnTo>
                      <a:pt x="290" y="157"/>
                    </a:lnTo>
                    <a:lnTo>
                      <a:pt x="289" y="157"/>
                    </a:lnTo>
                    <a:lnTo>
                      <a:pt x="289" y="161"/>
                    </a:lnTo>
                    <a:lnTo>
                      <a:pt x="287" y="161"/>
                    </a:lnTo>
                    <a:lnTo>
                      <a:pt x="288" y="159"/>
                    </a:lnTo>
                    <a:lnTo>
                      <a:pt x="289" y="159"/>
                    </a:lnTo>
                    <a:lnTo>
                      <a:pt x="289" y="161"/>
                    </a:lnTo>
                    <a:lnTo>
                      <a:pt x="289" y="157"/>
                    </a:lnTo>
                    <a:lnTo>
                      <a:pt x="287" y="157"/>
                    </a:lnTo>
                    <a:lnTo>
                      <a:pt x="287" y="155"/>
                    </a:lnTo>
                    <a:lnTo>
                      <a:pt x="289" y="153"/>
                    </a:lnTo>
                    <a:lnTo>
                      <a:pt x="289" y="155"/>
                    </a:lnTo>
                    <a:lnTo>
                      <a:pt x="290" y="153"/>
                    </a:lnTo>
                    <a:lnTo>
                      <a:pt x="292" y="153"/>
                    </a:lnTo>
                    <a:lnTo>
                      <a:pt x="292" y="113"/>
                    </a:lnTo>
                    <a:lnTo>
                      <a:pt x="292" y="147"/>
                    </a:lnTo>
                    <a:lnTo>
                      <a:pt x="291" y="149"/>
                    </a:lnTo>
                    <a:lnTo>
                      <a:pt x="289" y="149"/>
                    </a:lnTo>
                    <a:lnTo>
                      <a:pt x="289" y="151"/>
                    </a:lnTo>
                    <a:lnTo>
                      <a:pt x="286" y="151"/>
                    </a:lnTo>
                    <a:lnTo>
                      <a:pt x="285" y="152"/>
                    </a:lnTo>
                    <a:lnTo>
                      <a:pt x="285" y="165"/>
                    </a:lnTo>
                    <a:lnTo>
                      <a:pt x="285" y="169"/>
                    </a:lnTo>
                    <a:lnTo>
                      <a:pt x="283" y="169"/>
                    </a:lnTo>
                    <a:lnTo>
                      <a:pt x="283" y="167"/>
                    </a:lnTo>
                    <a:lnTo>
                      <a:pt x="285" y="167"/>
                    </a:lnTo>
                    <a:lnTo>
                      <a:pt x="285" y="169"/>
                    </a:lnTo>
                    <a:lnTo>
                      <a:pt x="285" y="165"/>
                    </a:lnTo>
                    <a:lnTo>
                      <a:pt x="282" y="165"/>
                    </a:lnTo>
                    <a:lnTo>
                      <a:pt x="284" y="163"/>
                    </a:lnTo>
                    <a:lnTo>
                      <a:pt x="285" y="163"/>
                    </a:lnTo>
                    <a:lnTo>
                      <a:pt x="285" y="165"/>
                    </a:lnTo>
                    <a:lnTo>
                      <a:pt x="285" y="152"/>
                    </a:lnTo>
                    <a:lnTo>
                      <a:pt x="284" y="153"/>
                    </a:lnTo>
                    <a:lnTo>
                      <a:pt x="283" y="153"/>
                    </a:lnTo>
                    <a:lnTo>
                      <a:pt x="284" y="152"/>
                    </a:lnTo>
                    <a:lnTo>
                      <a:pt x="284" y="151"/>
                    </a:lnTo>
                    <a:lnTo>
                      <a:pt x="283" y="149"/>
                    </a:lnTo>
                    <a:lnTo>
                      <a:pt x="284" y="147"/>
                    </a:lnTo>
                    <a:lnTo>
                      <a:pt x="285" y="147"/>
                    </a:lnTo>
                    <a:lnTo>
                      <a:pt x="285" y="149"/>
                    </a:lnTo>
                    <a:lnTo>
                      <a:pt x="285" y="151"/>
                    </a:lnTo>
                    <a:lnTo>
                      <a:pt x="286" y="151"/>
                    </a:lnTo>
                    <a:lnTo>
                      <a:pt x="286" y="149"/>
                    </a:lnTo>
                    <a:lnTo>
                      <a:pt x="287" y="147"/>
                    </a:lnTo>
                    <a:lnTo>
                      <a:pt x="292" y="147"/>
                    </a:lnTo>
                    <a:lnTo>
                      <a:pt x="292" y="113"/>
                    </a:lnTo>
                    <a:lnTo>
                      <a:pt x="291" y="113"/>
                    </a:lnTo>
                    <a:lnTo>
                      <a:pt x="292" y="111"/>
                    </a:lnTo>
                    <a:lnTo>
                      <a:pt x="293" y="113"/>
                    </a:lnTo>
                    <a:lnTo>
                      <a:pt x="293" y="104"/>
                    </a:lnTo>
                    <a:lnTo>
                      <a:pt x="292" y="101"/>
                    </a:lnTo>
                    <a:lnTo>
                      <a:pt x="290" y="103"/>
                    </a:lnTo>
                    <a:lnTo>
                      <a:pt x="290" y="105"/>
                    </a:lnTo>
                    <a:lnTo>
                      <a:pt x="291" y="107"/>
                    </a:lnTo>
                    <a:lnTo>
                      <a:pt x="290" y="107"/>
                    </a:lnTo>
                    <a:lnTo>
                      <a:pt x="290" y="139"/>
                    </a:lnTo>
                    <a:lnTo>
                      <a:pt x="289" y="139"/>
                    </a:lnTo>
                    <a:lnTo>
                      <a:pt x="289" y="143"/>
                    </a:lnTo>
                    <a:lnTo>
                      <a:pt x="289" y="145"/>
                    </a:lnTo>
                    <a:lnTo>
                      <a:pt x="286" y="145"/>
                    </a:lnTo>
                    <a:lnTo>
                      <a:pt x="285" y="143"/>
                    </a:lnTo>
                    <a:lnTo>
                      <a:pt x="289" y="143"/>
                    </a:lnTo>
                    <a:lnTo>
                      <a:pt x="289" y="139"/>
                    </a:lnTo>
                    <a:lnTo>
                      <a:pt x="289" y="137"/>
                    </a:lnTo>
                    <a:lnTo>
                      <a:pt x="290" y="137"/>
                    </a:lnTo>
                    <a:lnTo>
                      <a:pt x="290" y="139"/>
                    </a:lnTo>
                    <a:lnTo>
                      <a:pt x="290" y="107"/>
                    </a:lnTo>
                    <a:lnTo>
                      <a:pt x="289" y="107"/>
                    </a:lnTo>
                    <a:lnTo>
                      <a:pt x="288" y="106"/>
                    </a:lnTo>
                    <a:lnTo>
                      <a:pt x="288" y="119"/>
                    </a:lnTo>
                    <a:lnTo>
                      <a:pt x="287" y="119"/>
                    </a:lnTo>
                    <a:lnTo>
                      <a:pt x="286" y="118"/>
                    </a:lnTo>
                    <a:lnTo>
                      <a:pt x="286" y="137"/>
                    </a:lnTo>
                    <a:lnTo>
                      <a:pt x="284" y="137"/>
                    </a:lnTo>
                    <a:lnTo>
                      <a:pt x="285" y="139"/>
                    </a:lnTo>
                    <a:lnTo>
                      <a:pt x="283" y="139"/>
                    </a:lnTo>
                    <a:lnTo>
                      <a:pt x="284" y="137"/>
                    </a:lnTo>
                    <a:lnTo>
                      <a:pt x="284" y="135"/>
                    </a:lnTo>
                    <a:lnTo>
                      <a:pt x="285" y="135"/>
                    </a:lnTo>
                    <a:lnTo>
                      <a:pt x="286" y="137"/>
                    </a:lnTo>
                    <a:lnTo>
                      <a:pt x="286" y="118"/>
                    </a:lnTo>
                    <a:lnTo>
                      <a:pt x="286" y="117"/>
                    </a:lnTo>
                    <a:lnTo>
                      <a:pt x="287" y="115"/>
                    </a:lnTo>
                    <a:lnTo>
                      <a:pt x="288" y="117"/>
                    </a:lnTo>
                    <a:lnTo>
                      <a:pt x="288" y="119"/>
                    </a:lnTo>
                    <a:lnTo>
                      <a:pt x="288" y="106"/>
                    </a:lnTo>
                    <a:lnTo>
                      <a:pt x="287" y="105"/>
                    </a:lnTo>
                    <a:lnTo>
                      <a:pt x="286" y="105"/>
                    </a:lnTo>
                    <a:lnTo>
                      <a:pt x="287" y="103"/>
                    </a:lnTo>
                    <a:lnTo>
                      <a:pt x="288" y="103"/>
                    </a:lnTo>
                    <a:lnTo>
                      <a:pt x="289" y="101"/>
                    </a:lnTo>
                    <a:lnTo>
                      <a:pt x="292" y="101"/>
                    </a:lnTo>
                    <a:lnTo>
                      <a:pt x="295" y="101"/>
                    </a:lnTo>
                    <a:lnTo>
                      <a:pt x="295" y="99"/>
                    </a:lnTo>
                    <a:lnTo>
                      <a:pt x="295" y="97"/>
                    </a:lnTo>
                    <a:lnTo>
                      <a:pt x="295" y="95"/>
                    </a:lnTo>
                    <a:lnTo>
                      <a:pt x="293" y="95"/>
                    </a:lnTo>
                    <a:lnTo>
                      <a:pt x="292" y="93"/>
                    </a:lnTo>
                    <a:lnTo>
                      <a:pt x="290" y="93"/>
                    </a:lnTo>
                    <a:lnTo>
                      <a:pt x="291" y="91"/>
                    </a:lnTo>
                    <a:lnTo>
                      <a:pt x="293" y="89"/>
                    </a:lnTo>
                    <a:lnTo>
                      <a:pt x="295" y="91"/>
                    </a:lnTo>
                    <a:lnTo>
                      <a:pt x="295" y="93"/>
                    </a:lnTo>
                    <a:lnTo>
                      <a:pt x="295" y="85"/>
                    </a:lnTo>
                    <a:lnTo>
                      <a:pt x="295" y="83"/>
                    </a:lnTo>
                    <a:lnTo>
                      <a:pt x="291" y="78"/>
                    </a:lnTo>
                    <a:lnTo>
                      <a:pt x="291" y="87"/>
                    </a:lnTo>
                    <a:lnTo>
                      <a:pt x="290" y="87"/>
                    </a:lnTo>
                    <a:lnTo>
                      <a:pt x="290" y="93"/>
                    </a:lnTo>
                    <a:lnTo>
                      <a:pt x="290" y="95"/>
                    </a:lnTo>
                    <a:lnTo>
                      <a:pt x="287" y="95"/>
                    </a:lnTo>
                    <a:lnTo>
                      <a:pt x="287" y="93"/>
                    </a:lnTo>
                    <a:lnTo>
                      <a:pt x="290" y="93"/>
                    </a:lnTo>
                    <a:lnTo>
                      <a:pt x="290" y="87"/>
                    </a:lnTo>
                    <a:lnTo>
                      <a:pt x="291" y="85"/>
                    </a:lnTo>
                    <a:lnTo>
                      <a:pt x="291" y="87"/>
                    </a:lnTo>
                    <a:lnTo>
                      <a:pt x="291" y="78"/>
                    </a:lnTo>
                    <a:lnTo>
                      <a:pt x="290" y="77"/>
                    </a:lnTo>
                    <a:lnTo>
                      <a:pt x="289" y="77"/>
                    </a:lnTo>
                    <a:lnTo>
                      <a:pt x="289" y="81"/>
                    </a:lnTo>
                    <a:lnTo>
                      <a:pt x="289" y="83"/>
                    </a:lnTo>
                    <a:lnTo>
                      <a:pt x="288" y="83"/>
                    </a:lnTo>
                    <a:lnTo>
                      <a:pt x="287" y="81"/>
                    </a:lnTo>
                    <a:lnTo>
                      <a:pt x="289" y="81"/>
                    </a:lnTo>
                    <a:lnTo>
                      <a:pt x="289" y="77"/>
                    </a:lnTo>
                    <a:lnTo>
                      <a:pt x="287" y="77"/>
                    </a:lnTo>
                    <a:lnTo>
                      <a:pt x="287" y="85"/>
                    </a:lnTo>
                    <a:lnTo>
                      <a:pt x="287" y="87"/>
                    </a:lnTo>
                    <a:lnTo>
                      <a:pt x="286" y="87"/>
                    </a:lnTo>
                    <a:lnTo>
                      <a:pt x="286" y="99"/>
                    </a:lnTo>
                    <a:lnTo>
                      <a:pt x="286" y="100"/>
                    </a:lnTo>
                    <a:lnTo>
                      <a:pt x="286" y="119"/>
                    </a:lnTo>
                    <a:lnTo>
                      <a:pt x="285" y="121"/>
                    </a:lnTo>
                    <a:lnTo>
                      <a:pt x="283" y="119"/>
                    </a:lnTo>
                    <a:lnTo>
                      <a:pt x="284" y="117"/>
                    </a:lnTo>
                    <a:lnTo>
                      <a:pt x="285" y="117"/>
                    </a:lnTo>
                    <a:lnTo>
                      <a:pt x="286" y="119"/>
                    </a:lnTo>
                    <a:lnTo>
                      <a:pt x="286" y="100"/>
                    </a:lnTo>
                    <a:lnTo>
                      <a:pt x="286" y="101"/>
                    </a:lnTo>
                    <a:lnTo>
                      <a:pt x="285" y="101"/>
                    </a:lnTo>
                    <a:lnTo>
                      <a:pt x="285" y="109"/>
                    </a:lnTo>
                    <a:lnTo>
                      <a:pt x="285" y="113"/>
                    </a:lnTo>
                    <a:lnTo>
                      <a:pt x="284" y="113"/>
                    </a:lnTo>
                    <a:lnTo>
                      <a:pt x="284" y="111"/>
                    </a:lnTo>
                    <a:lnTo>
                      <a:pt x="285" y="113"/>
                    </a:lnTo>
                    <a:lnTo>
                      <a:pt x="285" y="109"/>
                    </a:lnTo>
                    <a:lnTo>
                      <a:pt x="284" y="109"/>
                    </a:lnTo>
                    <a:lnTo>
                      <a:pt x="284" y="107"/>
                    </a:lnTo>
                    <a:lnTo>
                      <a:pt x="285" y="107"/>
                    </a:lnTo>
                    <a:lnTo>
                      <a:pt x="285" y="109"/>
                    </a:lnTo>
                    <a:lnTo>
                      <a:pt x="285" y="101"/>
                    </a:lnTo>
                    <a:lnTo>
                      <a:pt x="284" y="101"/>
                    </a:lnTo>
                    <a:lnTo>
                      <a:pt x="284" y="99"/>
                    </a:lnTo>
                    <a:lnTo>
                      <a:pt x="286" y="99"/>
                    </a:lnTo>
                    <a:lnTo>
                      <a:pt x="286" y="87"/>
                    </a:lnTo>
                    <a:lnTo>
                      <a:pt x="285" y="87"/>
                    </a:lnTo>
                    <a:lnTo>
                      <a:pt x="285" y="85"/>
                    </a:lnTo>
                    <a:lnTo>
                      <a:pt x="287" y="85"/>
                    </a:lnTo>
                    <a:lnTo>
                      <a:pt x="287" y="77"/>
                    </a:lnTo>
                    <a:lnTo>
                      <a:pt x="284" y="77"/>
                    </a:lnTo>
                    <a:lnTo>
                      <a:pt x="284" y="103"/>
                    </a:lnTo>
                    <a:lnTo>
                      <a:pt x="283" y="103"/>
                    </a:lnTo>
                    <a:lnTo>
                      <a:pt x="283" y="117"/>
                    </a:lnTo>
                    <a:lnTo>
                      <a:pt x="281" y="117"/>
                    </a:lnTo>
                    <a:lnTo>
                      <a:pt x="282" y="115"/>
                    </a:lnTo>
                    <a:lnTo>
                      <a:pt x="283" y="117"/>
                    </a:lnTo>
                    <a:lnTo>
                      <a:pt x="283" y="103"/>
                    </a:lnTo>
                    <a:lnTo>
                      <a:pt x="282" y="103"/>
                    </a:lnTo>
                    <a:lnTo>
                      <a:pt x="282" y="107"/>
                    </a:lnTo>
                    <a:lnTo>
                      <a:pt x="282" y="109"/>
                    </a:lnTo>
                    <a:lnTo>
                      <a:pt x="281" y="109"/>
                    </a:lnTo>
                    <a:lnTo>
                      <a:pt x="281" y="127"/>
                    </a:lnTo>
                    <a:lnTo>
                      <a:pt x="281" y="163"/>
                    </a:lnTo>
                    <a:lnTo>
                      <a:pt x="280" y="165"/>
                    </a:lnTo>
                    <a:lnTo>
                      <a:pt x="280" y="164"/>
                    </a:lnTo>
                    <a:lnTo>
                      <a:pt x="280" y="165"/>
                    </a:lnTo>
                    <a:lnTo>
                      <a:pt x="280" y="167"/>
                    </a:lnTo>
                    <a:lnTo>
                      <a:pt x="276" y="167"/>
                    </a:lnTo>
                    <a:lnTo>
                      <a:pt x="275" y="165"/>
                    </a:lnTo>
                    <a:lnTo>
                      <a:pt x="280" y="165"/>
                    </a:lnTo>
                    <a:lnTo>
                      <a:pt x="280" y="164"/>
                    </a:lnTo>
                    <a:lnTo>
                      <a:pt x="280" y="163"/>
                    </a:lnTo>
                    <a:lnTo>
                      <a:pt x="281" y="163"/>
                    </a:lnTo>
                    <a:lnTo>
                      <a:pt x="281" y="127"/>
                    </a:lnTo>
                    <a:lnTo>
                      <a:pt x="280" y="128"/>
                    </a:lnTo>
                    <a:lnTo>
                      <a:pt x="280" y="137"/>
                    </a:lnTo>
                    <a:lnTo>
                      <a:pt x="280" y="143"/>
                    </a:lnTo>
                    <a:lnTo>
                      <a:pt x="280" y="145"/>
                    </a:lnTo>
                    <a:lnTo>
                      <a:pt x="280" y="155"/>
                    </a:lnTo>
                    <a:lnTo>
                      <a:pt x="279" y="157"/>
                    </a:lnTo>
                    <a:lnTo>
                      <a:pt x="277" y="157"/>
                    </a:lnTo>
                    <a:lnTo>
                      <a:pt x="278" y="155"/>
                    </a:lnTo>
                    <a:lnTo>
                      <a:pt x="280" y="155"/>
                    </a:lnTo>
                    <a:lnTo>
                      <a:pt x="280" y="145"/>
                    </a:lnTo>
                    <a:lnTo>
                      <a:pt x="279" y="145"/>
                    </a:lnTo>
                    <a:lnTo>
                      <a:pt x="279" y="143"/>
                    </a:lnTo>
                    <a:lnTo>
                      <a:pt x="280" y="143"/>
                    </a:lnTo>
                    <a:lnTo>
                      <a:pt x="280" y="137"/>
                    </a:lnTo>
                    <a:lnTo>
                      <a:pt x="278" y="137"/>
                    </a:lnTo>
                    <a:lnTo>
                      <a:pt x="278" y="151"/>
                    </a:lnTo>
                    <a:lnTo>
                      <a:pt x="278" y="153"/>
                    </a:lnTo>
                    <a:lnTo>
                      <a:pt x="275" y="153"/>
                    </a:lnTo>
                    <a:lnTo>
                      <a:pt x="276" y="151"/>
                    </a:lnTo>
                    <a:lnTo>
                      <a:pt x="278" y="151"/>
                    </a:lnTo>
                    <a:lnTo>
                      <a:pt x="278" y="137"/>
                    </a:lnTo>
                    <a:lnTo>
                      <a:pt x="277" y="137"/>
                    </a:lnTo>
                    <a:lnTo>
                      <a:pt x="276" y="135"/>
                    </a:lnTo>
                    <a:lnTo>
                      <a:pt x="279" y="135"/>
                    </a:lnTo>
                    <a:lnTo>
                      <a:pt x="280" y="137"/>
                    </a:lnTo>
                    <a:lnTo>
                      <a:pt x="280" y="128"/>
                    </a:lnTo>
                    <a:lnTo>
                      <a:pt x="279" y="129"/>
                    </a:lnTo>
                    <a:lnTo>
                      <a:pt x="278" y="129"/>
                    </a:lnTo>
                    <a:lnTo>
                      <a:pt x="277" y="127"/>
                    </a:lnTo>
                    <a:lnTo>
                      <a:pt x="276" y="127"/>
                    </a:lnTo>
                    <a:lnTo>
                      <a:pt x="277" y="125"/>
                    </a:lnTo>
                    <a:lnTo>
                      <a:pt x="279" y="125"/>
                    </a:lnTo>
                    <a:lnTo>
                      <a:pt x="281" y="127"/>
                    </a:lnTo>
                    <a:lnTo>
                      <a:pt x="281" y="109"/>
                    </a:lnTo>
                    <a:lnTo>
                      <a:pt x="280" y="109"/>
                    </a:lnTo>
                    <a:lnTo>
                      <a:pt x="280" y="117"/>
                    </a:lnTo>
                    <a:lnTo>
                      <a:pt x="280" y="118"/>
                    </a:lnTo>
                    <a:lnTo>
                      <a:pt x="280" y="123"/>
                    </a:lnTo>
                    <a:lnTo>
                      <a:pt x="277" y="123"/>
                    </a:lnTo>
                    <a:lnTo>
                      <a:pt x="279" y="121"/>
                    </a:lnTo>
                    <a:lnTo>
                      <a:pt x="280" y="123"/>
                    </a:lnTo>
                    <a:lnTo>
                      <a:pt x="280" y="118"/>
                    </a:lnTo>
                    <a:lnTo>
                      <a:pt x="279" y="119"/>
                    </a:lnTo>
                    <a:lnTo>
                      <a:pt x="278" y="117"/>
                    </a:lnTo>
                    <a:lnTo>
                      <a:pt x="279" y="115"/>
                    </a:lnTo>
                    <a:lnTo>
                      <a:pt x="280" y="117"/>
                    </a:lnTo>
                    <a:lnTo>
                      <a:pt x="280" y="109"/>
                    </a:lnTo>
                    <a:lnTo>
                      <a:pt x="280" y="107"/>
                    </a:lnTo>
                    <a:lnTo>
                      <a:pt x="282" y="107"/>
                    </a:lnTo>
                    <a:lnTo>
                      <a:pt x="282" y="103"/>
                    </a:lnTo>
                    <a:lnTo>
                      <a:pt x="280" y="103"/>
                    </a:lnTo>
                    <a:lnTo>
                      <a:pt x="283" y="101"/>
                    </a:lnTo>
                    <a:lnTo>
                      <a:pt x="284" y="103"/>
                    </a:lnTo>
                    <a:lnTo>
                      <a:pt x="284" y="77"/>
                    </a:lnTo>
                    <a:lnTo>
                      <a:pt x="283" y="77"/>
                    </a:lnTo>
                    <a:lnTo>
                      <a:pt x="283" y="87"/>
                    </a:lnTo>
                    <a:lnTo>
                      <a:pt x="282" y="87"/>
                    </a:lnTo>
                    <a:lnTo>
                      <a:pt x="282" y="95"/>
                    </a:lnTo>
                    <a:lnTo>
                      <a:pt x="282" y="97"/>
                    </a:lnTo>
                    <a:lnTo>
                      <a:pt x="279" y="95"/>
                    </a:lnTo>
                    <a:lnTo>
                      <a:pt x="279" y="93"/>
                    </a:lnTo>
                    <a:lnTo>
                      <a:pt x="280" y="93"/>
                    </a:lnTo>
                    <a:lnTo>
                      <a:pt x="282" y="95"/>
                    </a:lnTo>
                    <a:lnTo>
                      <a:pt x="282" y="87"/>
                    </a:lnTo>
                    <a:lnTo>
                      <a:pt x="282" y="91"/>
                    </a:lnTo>
                    <a:lnTo>
                      <a:pt x="280" y="91"/>
                    </a:lnTo>
                    <a:lnTo>
                      <a:pt x="279" y="89"/>
                    </a:lnTo>
                    <a:lnTo>
                      <a:pt x="282" y="89"/>
                    </a:lnTo>
                    <a:lnTo>
                      <a:pt x="282" y="91"/>
                    </a:lnTo>
                    <a:lnTo>
                      <a:pt x="282" y="87"/>
                    </a:lnTo>
                    <a:lnTo>
                      <a:pt x="280" y="85"/>
                    </a:lnTo>
                    <a:lnTo>
                      <a:pt x="279" y="85"/>
                    </a:lnTo>
                    <a:lnTo>
                      <a:pt x="279" y="83"/>
                    </a:lnTo>
                    <a:lnTo>
                      <a:pt x="281" y="83"/>
                    </a:lnTo>
                    <a:lnTo>
                      <a:pt x="281" y="85"/>
                    </a:lnTo>
                    <a:lnTo>
                      <a:pt x="283" y="87"/>
                    </a:lnTo>
                    <a:lnTo>
                      <a:pt x="283" y="77"/>
                    </a:lnTo>
                    <a:lnTo>
                      <a:pt x="282" y="77"/>
                    </a:lnTo>
                    <a:lnTo>
                      <a:pt x="279" y="79"/>
                    </a:lnTo>
                    <a:lnTo>
                      <a:pt x="278" y="81"/>
                    </a:lnTo>
                    <a:lnTo>
                      <a:pt x="279" y="83"/>
                    </a:lnTo>
                    <a:lnTo>
                      <a:pt x="278" y="83"/>
                    </a:lnTo>
                    <a:lnTo>
                      <a:pt x="278" y="107"/>
                    </a:lnTo>
                    <a:lnTo>
                      <a:pt x="278" y="109"/>
                    </a:lnTo>
                    <a:lnTo>
                      <a:pt x="277" y="107"/>
                    </a:lnTo>
                    <a:lnTo>
                      <a:pt x="278" y="107"/>
                    </a:lnTo>
                    <a:lnTo>
                      <a:pt x="278" y="83"/>
                    </a:lnTo>
                    <a:lnTo>
                      <a:pt x="275" y="83"/>
                    </a:lnTo>
                    <a:lnTo>
                      <a:pt x="275" y="85"/>
                    </a:lnTo>
                    <a:lnTo>
                      <a:pt x="275" y="87"/>
                    </a:lnTo>
                    <a:lnTo>
                      <a:pt x="277" y="87"/>
                    </a:lnTo>
                    <a:lnTo>
                      <a:pt x="277" y="89"/>
                    </a:lnTo>
                    <a:lnTo>
                      <a:pt x="275" y="89"/>
                    </a:lnTo>
                    <a:lnTo>
                      <a:pt x="275" y="103"/>
                    </a:lnTo>
                    <a:lnTo>
                      <a:pt x="277" y="101"/>
                    </a:lnTo>
                    <a:lnTo>
                      <a:pt x="278" y="103"/>
                    </a:lnTo>
                    <a:lnTo>
                      <a:pt x="278" y="105"/>
                    </a:lnTo>
                    <a:lnTo>
                      <a:pt x="277" y="107"/>
                    </a:lnTo>
                    <a:lnTo>
                      <a:pt x="275" y="105"/>
                    </a:lnTo>
                    <a:lnTo>
                      <a:pt x="275" y="119"/>
                    </a:lnTo>
                    <a:lnTo>
                      <a:pt x="276" y="119"/>
                    </a:lnTo>
                    <a:lnTo>
                      <a:pt x="277" y="117"/>
                    </a:lnTo>
                    <a:lnTo>
                      <a:pt x="278" y="119"/>
                    </a:lnTo>
                    <a:lnTo>
                      <a:pt x="277" y="121"/>
                    </a:lnTo>
                    <a:lnTo>
                      <a:pt x="277" y="119"/>
                    </a:lnTo>
                    <a:lnTo>
                      <a:pt x="276" y="121"/>
                    </a:lnTo>
                    <a:lnTo>
                      <a:pt x="275" y="121"/>
                    </a:lnTo>
                    <a:lnTo>
                      <a:pt x="275" y="119"/>
                    </a:lnTo>
                    <a:lnTo>
                      <a:pt x="275" y="123"/>
                    </a:lnTo>
                    <a:lnTo>
                      <a:pt x="277" y="123"/>
                    </a:lnTo>
                    <a:lnTo>
                      <a:pt x="277" y="125"/>
                    </a:lnTo>
                    <a:lnTo>
                      <a:pt x="275" y="125"/>
                    </a:lnTo>
                    <a:lnTo>
                      <a:pt x="275" y="131"/>
                    </a:lnTo>
                    <a:lnTo>
                      <a:pt x="275" y="133"/>
                    </a:lnTo>
                    <a:lnTo>
                      <a:pt x="275" y="143"/>
                    </a:lnTo>
                    <a:lnTo>
                      <a:pt x="276" y="143"/>
                    </a:lnTo>
                    <a:lnTo>
                      <a:pt x="276" y="145"/>
                    </a:lnTo>
                    <a:lnTo>
                      <a:pt x="275" y="145"/>
                    </a:lnTo>
                    <a:lnTo>
                      <a:pt x="275" y="169"/>
                    </a:lnTo>
                    <a:lnTo>
                      <a:pt x="276" y="169"/>
                    </a:lnTo>
                    <a:lnTo>
                      <a:pt x="275" y="171"/>
                    </a:lnTo>
                    <a:lnTo>
                      <a:pt x="275" y="191"/>
                    </a:lnTo>
                    <a:lnTo>
                      <a:pt x="275" y="189"/>
                    </a:lnTo>
                    <a:lnTo>
                      <a:pt x="276" y="191"/>
                    </a:lnTo>
                    <a:lnTo>
                      <a:pt x="275" y="191"/>
                    </a:lnTo>
                    <a:lnTo>
                      <a:pt x="275" y="201"/>
                    </a:lnTo>
                    <a:lnTo>
                      <a:pt x="275" y="205"/>
                    </a:lnTo>
                    <a:lnTo>
                      <a:pt x="275" y="247"/>
                    </a:lnTo>
                    <a:lnTo>
                      <a:pt x="275" y="245"/>
                    </a:lnTo>
                    <a:lnTo>
                      <a:pt x="277" y="245"/>
                    </a:lnTo>
                    <a:lnTo>
                      <a:pt x="278" y="247"/>
                    </a:lnTo>
                    <a:lnTo>
                      <a:pt x="279" y="245"/>
                    </a:lnTo>
                    <a:lnTo>
                      <a:pt x="280" y="245"/>
                    </a:lnTo>
                    <a:lnTo>
                      <a:pt x="279" y="247"/>
                    </a:lnTo>
                    <a:lnTo>
                      <a:pt x="281" y="249"/>
                    </a:lnTo>
                    <a:lnTo>
                      <a:pt x="281" y="247"/>
                    </a:lnTo>
                    <a:lnTo>
                      <a:pt x="283" y="247"/>
                    </a:lnTo>
                    <a:lnTo>
                      <a:pt x="283" y="249"/>
                    </a:lnTo>
                    <a:lnTo>
                      <a:pt x="284" y="251"/>
                    </a:lnTo>
                    <a:lnTo>
                      <a:pt x="284" y="277"/>
                    </a:lnTo>
                    <a:lnTo>
                      <a:pt x="284" y="279"/>
                    </a:lnTo>
                    <a:lnTo>
                      <a:pt x="283" y="279"/>
                    </a:lnTo>
                    <a:lnTo>
                      <a:pt x="283" y="277"/>
                    </a:lnTo>
                    <a:lnTo>
                      <a:pt x="284" y="277"/>
                    </a:lnTo>
                    <a:lnTo>
                      <a:pt x="284" y="251"/>
                    </a:lnTo>
                    <a:lnTo>
                      <a:pt x="283" y="252"/>
                    </a:lnTo>
                    <a:lnTo>
                      <a:pt x="283" y="263"/>
                    </a:lnTo>
                    <a:lnTo>
                      <a:pt x="283" y="295"/>
                    </a:lnTo>
                    <a:lnTo>
                      <a:pt x="282" y="295"/>
                    </a:lnTo>
                    <a:lnTo>
                      <a:pt x="282" y="303"/>
                    </a:lnTo>
                    <a:lnTo>
                      <a:pt x="281" y="303"/>
                    </a:lnTo>
                    <a:lnTo>
                      <a:pt x="281" y="301"/>
                    </a:lnTo>
                    <a:lnTo>
                      <a:pt x="282" y="301"/>
                    </a:lnTo>
                    <a:lnTo>
                      <a:pt x="282" y="303"/>
                    </a:lnTo>
                    <a:lnTo>
                      <a:pt x="282" y="295"/>
                    </a:lnTo>
                    <a:lnTo>
                      <a:pt x="279" y="297"/>
                    </a:lnTo>
                    <a:lnTo>
                      <a:pt x="278" y="295"/>
                    </a:lnTo>
                    <a:lnTo>
                      <a:pt x="281" y="293"/>
                    </a:lnTo>
                    <a:lnTo>
                      <a:pt x="283" y="293"/>
                    </a:lnTo>
                    <a:lnTo>
                      <a:pt x="283" y="295"/>
                    </a:lnTo>
                    <a:lnTo>
                      <a:pt x="283" y="263"/>
                    </a:lnTo>
                    <a:lnTo>
                      <a:pt x="282" y="263"/>
                    </a:lnTo>
                    <a:lnTo>
                      <a:pt x="282" y="261"/>
                    </a:lnTo>
                    <a:lnTo>
                      <a:pt x="283" y="261"/>
                    </a:lnTo>
                    <a:lnTo>
                      <a:pt x="283" y="263"/>
                    </a:lnTo>
                    <a:lnTo>
                      <a:pt x="283" y="252"/>
                    </a:lnTo>
                    <a:lnTo>
                      <a:pt x="282" y="253"/>
                    </a:lnTo>
                    <a:lnTo>
                      <a:pt x="282" y="277"/>
                    </a:lnTo>
                    <a:lnTo>
                      <a:pt x="281" y="279"/>
                    </a:lnTo>
                    <a:lnTo>
                      <a:pt x="280" y="279"/>
                    </a:lnTo>
                    <a:lnTo>
                      <a:pt x="280" y="281"/>
                    </a:lnTo>
                    <a:lnTo>
                      <a:pt x="278" y="279"/>
                    </a:lnTo>
                    <a:lnTo>
                      <a:pt x="278" y="293"/>
                    </a:lnTo>
                    <a:lnTo>
                      <a:pt x="278" y="294"/>
                    </a:lnTo>
                    <a:lnTo>
                      <a:pt x="278" y="301"/>
                    </a:lnTo>
                    <a:lnTo>
                      <a:pt x="277" y="303"/>
                    </a:lnTo>
                    <a:lnTo>
                      <a:pt x="274" y="303"/>
                    </a:lnTo>
                    <a:lnTo>
                      <a:pt x="275" y="301"/>
                    </a:lnTo>
                    <a:lnTo>
                      <a:pt x="278" y="301"/>
                    </a:lnTo>
                    <a:lnTo>
                      <a:pt x="278" y="294"/>
                    </a:lnTo>
                    <a:lnTo>
                      <a:pt x="276" y="295"/>
                    </a:lnTo>
                    <a:lnTo>
                      <a:pt x="275" y="295"/>
                    </a:lnTo>
                    <a:lnTo>
                      <a:pt x="274" y="293"/>
                    </a:lnTo>
                    <a:lnTo>
                      <a:pt x="273" y="295"/>
                    </a:lnTo>
                    <a:lnTo>
                      <a:pt x="272" y="295"/>
                    </a:lnTo>
                    <a:lnTo>
                      <a:pt x="272" y="293"/>
                    </a:lnTo>
                    <a:lnTo>
                      <a:pt x="273" y="293"/>
                    </a:lnTo>
                    <a:lnTo>
                      <a:pt x="276" y="291"/>
                    </a:lnTo>
                    <a:lnTo>
                      <a:pt x="278" y="293"/>
                    </a:lnTo>
                    <a:lnTo>
                      <a:pt x="278" y="279"/>
                    </a:lnTo>
                    <a:lnTo>
                      <a:pt x="276" y="279"/>
                    </a:lnTo>
                    <a:lnTo>
                      <a:pt x="277" y="277"/>
                    </a:lnTo>
                    <a:lnTo>
                      <a:pt x="278" y="277"/>
                    </a:lnTo>
                    <a:lnTo>
                      <a:pt x="281" y="275"/>
                    </a:lnTo>
                    <a:lnTo>
                      <a:pt x="282" y="277"/>
                    </a:lnTo>
                    <a:lnTo>
                      <a:pt x="282" y="253"/>
                    </a:lnTo>
                    <a:lnTo>
                      <a:pt x="281" y="251"/>
                    </a:lnTo>
                    <a:lnTo>
                      <a:pt x="282" y="251"/>
                    </a:lnTo>
                    <a:lnTo>
                      <a:pt x="283" y="249"/>
                    </a:lnTo>
                    <a:lnTo>
                      <a:pt x="281" y="249"/>
                    </a:lnTo>
                    <a:lnTo>
                      <a:pt x="280" y="249"/>
                    </a:lnTo>
                    <a:lnTo>
                      <a:pt x="280" y="257"/>
                    </a:lnTo>
                    <a:lnTo>
                      <a:pt x="280" y="259"/>
                    </a:lnTo>
                    <a:lnTo>
                      <a:pt x="280" y="273"/>
                    </a:lnTo>
                    <a:lnTo>
                      <a:pt x="277" y="273"/>
                    </a:lnTo>
                    <a:lnTo>
                      <a:pt x="279" y="271"/>
                    </a:lnTo>
                    <a:lnTo>
                      <a:pt x="280" y="273"/>
                    </a:lnTo>
                    <a:lnTo>
                      <a:pt x="280" y="259"/>
                    </a:lnTo>
                    <a:lnTo>
                      <a:pt x="279" y="259"/>
                    </a:lnTo>
                    <a:lnTo>
                      <a:pt x="278" y="257"/>
                    </a:lnTo>
                    <a:lnTo>
                      <a:pt x="280" y="257"/>
                    </a:lnTo>
                    <a:lnTo>
                      <a:pt x="280" y="249"/>
                    </a:lnTo>
                    <a:lnTo>
                      <a:pt x="280" y="251"/>
                    </a:lnTo>
                    <a:lnTo>
                      <a:pt x="280" y="253"/>
                    </a:lnTo>
                    <a:lnTo>
                      <a:pt x="278" y="253"/>
                    </a:lnTo>
                    <a:lnTo>
                      <a:pt x="278" y="251"/>
                    </a:lnTo>
                    <a:lnTo>
                      <a:pt x="280" y="251"/>
                    </a:lnTo>
                    <a:lnTo>
                      <a:pt x="280" y="249"/>
                    </a:lnTo>
                    <a:lnTo>
                      <a:pt x="277" y="249"/>
                    </a:lnTo>
                    <a:lnTo>
                      <a:pt x="277" y="247"/>
                    </a:lnTo>
                    <a:lnTo>
                      <a:pt x="277" y="259"/>
                    </a:lnTo>
                    <a:lnTo>
                      <a:pt x="276" y="259"/>
                    </a:lnTo>
                    <a:lnTo>
                      <a:pt x="276" y="257"/>
                    </a:lnTo>
                    <a:lnTo>
                      <a:pt x="277" y="259"/>
                    </a:lnTo>
                    <a:lnTo>
                      <a:pt x="277" y="247"/>
                    </a:lnTo>
                    <a:lnTo>
                      <a:pt x="275" y="247"/>
                    </a:lnTo>
                    <a:lnTo>
                      <a:pt x="275" y="254"/>
                    </a:lnTo>
                    <a:lnTo>
                      <a:pt x="275" y="253"/>
                    </a:lnTo>
                    <a:lnTo>
                      <a:pt x="277" y="253"/>
                    </a:lnTo>
                    <a:lnTo>
                      <a:pt x="276" y="255"/>
                    </a:lnTo>
                    <a:lnTo>
                      <a:pt x="275" y="255"/>
                    </a:lnTo>
                    <a:lnTo>
                      <a:pt x="275" y="261"/>
                    </a:lnTo>
                    <a:lnTo>
                      <a:pt x="278" y="261"/>
                    </a:lnTo>
                    <a:lnTo>
                      <a:pt x="280" y="263"/>
                    </a:lnTo>
                    <a:lnTo>
                      <a:pt x="279" y="265"/>
                    </a:lnTo>
                    <a:lnTo>
                      <a:pt x="277" y="265"/>
                    </a:lnTo>
                    <a:lnTo>
                      <a:pt x="277" y="263"/>
                    </a:lnTo>
                    <a:lnTo>
                      <a:pt x="275" y="263"/>
                    </a:lnTo>
                    <a:lnTo>
                      <a:pt x="275" y="267"/>
                    </a:lnTo>
                    <a:lnTo>
                      <a:pt x="275" y="265"/>
                    </a:lnTo>
                    <a:lnTo>
                      <a:pt x="277" y="265"/>
                    </a:lnTo>
                    <a:lnTo>
                      <a:pt x="279" y="267"/>
                    </a:lnTo>
                    <a:lnTo>
                      <a:pt x="277" y="267"/>
                    </a:lnTo>
                    <a:lnTo>
                      <a:pt x="277" y="268"/>
                    </a:lnTo>
                    <a:lnTo>
                      <a:pt x="277" y="273"/>
                    </a:lnTo>
                    <a:lnTo>
                      <a:pt x="276" y="275"/>
                    </a:lnTo>
                    <a:lnTo>
                      <a:pt x="275" y="275"/>
                    </a:lnTo>
                    <a:lnTo>
                      <a:pt x="275" y="273"/>
                    </a:lnTo>
                    <a:lnTo>
                      <a:pt x="277" y="273"/>
                    </a:lnTo>
                    <a:lnTo>
                      <a:pt x="277" y="268"/>
                    </a:lnTo>
                    <a:lnTo>
                      <a:pt x="275" y="269"/>
                    </a:lnTo>
                    <a:lnTo>
                      <a:pt x="275" y="267"/>
                    </a:lnTo>
                    <a:lnTo>
                      <a:pt x="275" y="283"/>
                    </a:lnTo>
                    <a:lnTo>
                      <a:pt x="274" y="283"/>
                    </a:lnTo>
                    <a:lnTo>
                      <a:pt x="274" y="291"/>
                    </a:lnTo>
                    <a:lnTo>
                      <a:pt x="269" y="291"/>
                    </a:lnTo>
                    <a:lnTo>
                      <a:pt x="271" y="289"/>
                    </a:lnTo>
                    <a:lnTo>
                      <a:pt x="274" y="289"/>
                    </a:lnTo>
                    <a:lnTo>
                      <a:pt x="274" y="291"/>
                    </a:lnTo>
                    <a:lnTo>
                      <a:pt x="274" y="283"/>
                    </a:lnTo>
                    <a:lnTo>
                      <a:pt x="271" y="287"/>
                    </a:lnTo>
                    <a:lnTo>
                      <a:pt x="268" y="290"/>
                    </a:lnTo>
                    <a:lnTo>
                      <a:pt x="268" y="297"/>
                    </a:lnTo>
                    <a:lnTo>
                      <a:pt x="268" y="299"/>
                    </a:lnTo>
                    <a:lnTo>
                      <a:pt x="268" y="297"/>
                    </a:lnTo>
                    <a:lnTo>
                      <a:pt x="268" y="290"/>
                    </a:lnTo>
                    <a:lnTo>
                      <a:pt x="268" y="291"/>
                    </a:lnTo>
                    <a:lnTo>
                      <a:pt x="268" y="295"/>
                    </a:lnTo>
                    <a:lnTo>
                      <a:pt x="267" y="295"/>
                    </a:lnTo>
                    <a:lnTo>
                      <a:pt x="267" y="293"/>
                    </a:lnTo>
                    <a:lnTo>
                      <a:pt x="268" y="295"/>
                    </a:lnTo>
                    <a:lnTo>
                      <a:pt x="268" y="291"/>
                    </a:lnTo>
                    <a:lnTo>
                      <a:pt x="267" y="291"/>
                    </a:lnTo>
                    <a:lnTo>
                      <a:pt x="265" y="291"/>
                    </a:lnTo>
                    <a:lnTo>
                      <a:pt x="265" y="319"/>
                    </a:lnTo>
                    <a:lnTo>
                      <a:pt x="264" y="321"/>
                    </a:lnTo>
                    <a:lnTo>
                      <a:pt x="263" y="321"/>
                    </a:lnTo>
                    <a:lnTo>
                      <a:pt x="264" y="323"/>
                    </a:lnTo>
                    <a:lnTo>
                      <a:pt x="262" y="325"/>
                    </a:lnTo>
                    <a:lnTo>
                      <a:pt x="262" y="323"/>
                    </a:lnTo>
                    <a:lnTo>
                      <a:pt x="262" y="321"/>
                    </a:lnTo>
                    <a:lnTo>
                      <a:pt x="262" y="327"/>
                    </a:lnTo>
                    <a:lnTo>
                      <a:pt x="262" y="329"/>
                    </a:lnTo>
                    <a:lnTo>
                      <a:pt x="261" y="329"/>
                    </a:lnTo>
                    <a:lnTo>
                      <a:pt x="261" y="331"/>
                    </a:lnTo>
                    <a:lnTo>
                      <a:pt x="260" y="331"/>
                    </a:lnTo>
                    <a:lnTo>
                      <a:pt x="260" y="329"/>
                    </a:lnTo>
                    <a:lnTo>
                      <a:pt x="260" y="339"/>
                    </a:lnTo>
                    <a:lnTo>
                      <a:pt x="259" y="341"/>
                    </a:lnTo>
                    <a:lnTo>
                      <a:pt x="259" y="339"/>
                    </a:lnTo>
                    <a:lnTo>
                      <a:pt x="260" y="339"/>
                    </a:lnTo>
                    <a:lnTo>
                      <a:pt x="260" y="329"/>
                    </a:lnTo>
                    <a:lnTo>
                      <a:pt x="261" y="327"/>
                    </a:lnTo>
                    <a:lnTo>
                      <a:pt x="262" y="327"/>
                    </a:lnTo>
                    <a:lnTo>
                      <a:pt x="262" y="321"/>
                    </a:lnTo>
                    <a:lnTo>
                      <a:pt x="261" y="323"/>
                    </a:lnTo>
                    <a:lnTo>
                      <a:pt x="260" y="319"/>
                    </a:lnTo>
                    <a:lnTo>
                      <a:pt x="260" y="321"/>
                    </a:lnTo>
                    <a:lnTo>
                      <a:pt x="258" y="320"/>
                    </a:lnTo>
                    <a:lnTo>
                      <a:pt x="258" y="321"/>
                    </a:lnTo>
                    <a:lnTo>
                      <a:pt x="258" y="323"/>
                    </a:lnTo>
                    <a:lnTo>
                      <a:pt x="258" y="335"/>
                    </a:lnTo>
                    <a:lnTo>
                      <a:pt x="258" y="337"/>
                    </a:lnTo>
                    <a:lnTo>
                      <a:pt x="257" y="337"/>
                    </a:lnTo>
                    <a:lnTo>
                      <a:pt x="257" y="347"/>
                    </a:lnTo>
                    <a:lnTo>
                      <a:pt x="255" y="349"/>
                    </a:lnTo>
                    <a:lnTo>
                      <a:pt x="254" y="349"/>
                    </a:lnTo>
                    <a:lnTo>
                      <a:pt x="254" y="347"/>
                    </a:lnTo>
                    <a:lnTo>
                      <a:pt x="257" y="347"/>
                    </a:lnTo>
                    <a:lnTo>
                      <a:pt x="257" y="337"/>
                    </a:lnTo>
                    <a:lnTo>
                      <a:pt x="256" y="337"/>
                    </a:lnTo>
                    <a:lnTo>
                      <a:pt x="256" y="341"/>
                    </a:lnTo>
                    <a:lnTo>
                      <a:pt x="256" y="345"/>
                    </a:lnTo>
                    <a:lnTo>
                      <a:pt x="254" y="345"/>
                    </a:lnTo>
                    <a:lnTo>
                      <a:pt x="255" y="343"/>
                    </a:lnTo>
                    <a:lnTo>
                      <a:pt x="256" y="345"/>
                    </a:lnTo>
                    <a:lnTo>
                      <a:pt x="256" y="341"/>
                    </a:lnTo>
                    <a:lnTo>
                      <a:pt x="254" y="341"/>
                    </a:lnTo>
                    <a:lnTo>
                      <a:pt x="253" y="340"/>
                    </a:lnTo>
                    <a:lnTo>
                      <a:pt x="253" y="347"/>
                    </a:lnTo>
                    <a:lnTo>
                      <a:pt x="252" y="346"/>
                    </a:lnTo>
                    <a:lnTo>
                      <a:pt x="252" y="357"/>
                    </a:lnTo>
                    <a:lnTo>
                      <a:pt x="251" y="357"/>
                    </a:lnTo>
                    <a:lnTo>
                      <a:pt x="251" y="355"/>
                    </a:lnTo>
                    <a:lnTo>
                      <a:pt x="252" y="355"/>
                    </a:lnTo>
                    <a:lnTo>
                      <a:pt x="252" y="357"/>
                    </a:lnTo>
                    <a:lnTo>
                      <a:pt x="252" y="346"/>
                    </a:lnTo>
                    <a:lnTo>
                      <a:pt x="250" y="345"/>
                    </a:lnTo>
                    <a:lnTo>
                      <a:pt x="253" y="345"/>
                    </a:lnTo>
                    <a:lnTo>
                      <a:pt x="253" y="347"/>
                    </a:lnTo>
                    <a:lnTo>
                      <a:pt x="253" y="340"/>
                    </a:lnTo>
                    <a:lnTo>
                      <a:pt x="253" y="339"/>
                    </a:lnTo>
                    <a:lnTo>
                      <a:pt x="256" y="339"/>
                    </a:lnTo>
                    <a:lnTo>
                      <a:pt x="256" y="341"/>
                    </a:lnTo>
                    <a:lnTo>
                      <a:pt x="256" y="337"/>
                    </a:lnTo>
                    <a:lnTo>
                      <a:pt x="255" y="337"/>
                    </a:lnTo>
                    <a:lnTo>
                      <a:pt x="256" y="335"/>
                    </a:lnTo>
                    <a:lnTo>
                      <a:pt x="258" y="335"/>
                    </a:lnTo>
                    <a:lnTo>
                      <a:pt x="258" y="323"/>
                    </a:lnTo>
                    <a:lnTo>
                      <a:pt x="257" y="323"/>
                    </a:lnTo>
                    <a:lnTo>
                      <a:pt x="257" y="321"/>
                    </a:lnTo>
                    <a:lnTo>
                      <a:pt x="257" y="323"/>
                    </a:lnTo>
                    <a:lnTo>
                      <a:pt x="256" y="323"/>
                    </a:lnTo>
                    <a:lnTo>
                      <a:pt x="256" y="325"/>
                    </a:lnTo>
                    <a:lnTo>
                      <a:pt x="255" y="325"/>
                    </a:lnTo>
                    <a:lnTo>
                      <a:pt x="255" y="333"/>
                    </a:lnTo>
                    <a:lnTo>
                      <a:pt x="254" y="335"/>
                    </a:lnTo>
                    <a:lnTo>
                      <a:pt x="253" y="335"/>
                    </a:lnTo>
                    <a:lnTo>
                      <a:pt x="253" y="333"/>
                    </a:lnTo>
                    <a:lnTo>
                      <a:pt x="255" y="333"/>
                    </a:lnTo>
                    <a:lnTo>
                      <a:pt x="255" y="325"/>
                    </a:lnTo>
                    <a:lnTo>
                      <a:pt x="253" y="325"/>
                    </a:lnTo>
                    <a:lnTo>
                      <a:pt x="253" y="341"/>
                    </a:lnTo>
                    <a:lnTo>
                      <a:pt x="252" y="343"/>
                    </a:lnTo>
                    <a:lnTo>
                      <a:pt x="250" y="341"/>
                    </a:lnTo>
                    <a:lnTo>
                      <a:pt x="250" y="345"/>
                    </a:lnTo>
                    <a:lnTo>
                      <a:pt x="250" y="349"/>
                    </a:lnTo>
                    <a:lnTo>
                      <a:pt x="249" y="349"/>
                    </a:lnTo>
                    <a:lnTo>
                      <a:pt x="249" y="357"/>
                    </a:lnTo>
                    <a:lnTo>
                      <a:pt x="248" y="357"/>
                    </a:lnTo>
                    <a:lnTo>
                      <a:pt x="248" y="373"/>
                    </a:lnTo>
                    <a:lnTo>
                      <a:pt x="247" y="373"/>
                    </a:lnTo>
                    <a:lnTo>
                      <a:pt x="248" y="373"/>
                    </a:lnTo>
                    <a:lnTo>
                      <a:pt x="248" y="357"/>
                    </a:lnTo>
                    <a:lnTo>
                      <a:pt x="247" y="357"/>
                    </a:lnTo>
                    <a:lnTo>
                      <a:pt x="247" y="359"/>
                    </a:lnTo>
                    <a:lnTo>
                      <a:pt x="247" y="361"/>
                    </a:lnTo>
                    <a:lnTo>
                      <a:pt x="247" y="373"/>
                    </a:lnTo>
                    <a:lnTo>
                      <a:pt x="247" y="374"/>
                    </a:lnTo>
                    <a:lnTo>
                      <a:pt x="246" y="375"/>
                    </a:lnTo>
                    <a:lnTo>
                      <a:pt x="247" y="374"/>
                    </a:lnTo>
                    <a:lnTo>
                      <a:pt x="245" y="379"/>
                    </a:lnTo>
                    <a:lnTo>
                      <a:pt x="241" y="377"/>
                    </a:lnTo>
                    <a:lnTo>
                      <a:pt x="239" y="377"/>
                    </a:lnTo>
                    <a:lnTo>
                      <a:pt x="238" y="379"/>
                    </a:lnTo>
                    <a:lnTo>
                      <a:pt x="237" y="379"/>
                    </a:lnTo>
                    <a:lnTo>
                      <a:pt x="236" y="378"/>
                    </a:lnTo>
                    <a:lnTo>
                      <a:pt x="236" y="383"/>
                    </a:lnTo>
                    <a:lnTo>
                      <a:pt x="236" y="387"/>
                    </a:lnTo>
                    <a:lnTo>
                      <a:pt x="235" y="387"/>
                    </a:lnTo>
                    <a:lnTo>
                      <a:pt x="235" y="389"/>
                    </a:lnTo>
                    <a:lnTo>
                      <a:pt x="235" y="391"/>
                    </a:lnTo>
                    <a:lnTo>
                      <a:pt x="234" y="389"/>
                    </a:lnTo>
                    <a:lnTo>
                      <a:pt x="234" y="391"/>
                    </a:lnTo>
                    <a:lnTo>
                      <a:pt x="233" y="393"/>
                    </a:lnTo>
                    <a:lnTo>
                      <a:pt x="232" y="393"/>
                    </a:lnTo>
                    <a:lnTo>
                      <a:pt x="232" y="395"/>
                    </a:lnTo>
                    <a:lnTo>
                      <a:pt x="231" y="393"/>
                    </a:lnTo>
                    <a:lnTo>
                      <a:pt x="227" y="393"/>
                    </a:lnTo>
                    <a:lnTo>
                      <a:pt x="224" y="395"/>
                    </a:lnTo>
                    <a:lnTo>
                      <a:pt x="226" y="395"/>
                    </a:lnTo>
                    <a:lnTo>
                      <a:pt x="227" y="397"/>
                    </a:lnTo>
                    <a:lnTo>
                      <a:pt x="228" y="395"/>
                    </a:lnTo>
                    <a:lnTo>
                      <a:pt x="229" y="397"/>
                    </a:lnTo>
                    <a:lnTo>
                      <a:pt x="228" y="399"/>
                    </a:lnTo>
                    <a:lnTo>
                      <a:pt x="224" y="399"/>
                    </a:lnTo>
                    <a:lnTo>
                      <a:pt x="224" y="411"/>
                    </a:lnTo>
                    <a:lnTo>
                      <a:pt x="222" y="413"/>
                    </a:lnTo>
                    <a:lnTo>
                      <a:pt x="222" y="415"/>
                    </a:lnTo>
                    <a:lnTo>
                      <a:pt x="219" y="415"/>
                    </a:lnTo>
                    <a:lnTo>
                      <a:pt x="220" y="413"/>
                    </a:lnTo>
                    <a:lnTo>
                      <a:pt x="221" y="413"/>
                    </a:lnTo>
                    <a:lnTo>
                      <a:pt x="221" y="411"/>
                    </a:lnTo>
                    <a:lnTo>
                      <a:pt x="218" y="411"/>
                    </a:lnTo>
                    <a:lnTo>
                      <a:pt x="218" y="413"/>
                    </a:lnTo>
                    <a:lnTo>
                      <a:pt x="217" y="415"/>
                    </a:lnTo>
                    <a:lnTo>
                      <a:pt x="215" y="415"/>
                    </a:lnTo>
                    <a:lnTo>
                      <a:pt x="215" y="413"/>
                    </a:lnTo>
                    <a:lnTo>
                      <a:pt x="218" y="413"/>
                    </a:lnTo>
                    <a:lnTo>
                      <a:pt x="218" y="411"/>
                    </a:lnTo>
                    <a:lnTo>
                      <a:pt x="217" y="411"/>
                    </a:lnTo>
                    <a:lnTo>
                      <a:pt x="218" y="409"/>
                    </a:lnTo>
                    <a:lnTo>
                      <a:pt x="223" y="409"/>
                    </a:lnTo>
                    <a:lnTo>
                      <a:pt x="223" y="411"/>
                    </a:lnTo>
                    <a:lnTo>
                      <a:pt x="224" y="411"/>
                    </a:lnTo>
                    <a:lnTo>
                      <a:pt x="224" y="399"/>
                    </a:lnTo>
                    <a:lnTo>
                      <a:pt x="222" y="399"/>
                    </a:lnTo>
                    <a:lnTo>
                      <a:pt x="222" y="407"/>
                    </a:lnTo>
                    <a:lnTo>
                      <a:pt x="220" y="407"/>
                    </a:lnTo>
                    <a:lnTo>
                      <a:pt x="221" y="405"/>
                    </a:lnTo>
                    <a:lnTo>
                      <a:pt x="222" y="405"/>
                    </a:lnTo>
                    <a:lnTo>
                      <a:pt x="222" y="407"/>
                    </a:lnTo>
                    <a:lnTo>
                      <a:pt x="222" y="399"/>
                    </a:lnTo>
                    <a:lnTo>
                      <a:pt x="222" y="401"/>
                    </a:lnTo>
                    <a:lnTo>
                      <a:pt x="220" y="403"/>
                    </a:lnTo>
                    <a:lnTo>
                      <a:pt x="220" y="401"/>
                    </a:lnTo>
                    <a:lnTo>
                      <a:pt x="222" y="401"/>
                    </a:lnTo>
                    <a:lnTo>
                      <a:pt x="222" y="399"/>
                    </a:lnTo>
                    <a:lnTo>
                      <a:pt x="218" y="399"/>
                    </a:lnTo>
                    <a:lnTo>
                      <a:pt x="218" y="401"/>
                    </a:lnTo>
                    <a:lnTo>
                      <a:pt x="217" y="401"/>
                    </a:lnTo>
                    <a:lnTo>
                      <a:pt x="217" y="405"/>
                    </a:lnTo>
                    <a:lnTo>
                      <a:pt x="217" y="407"/>
                    </a:lnTo>
                    <a:lnTo>
                      <a:pt x="216" y="409"/>
                    </a:lnTo>
                    <a:lnTo>
                      <a:pt x="216" y="411"/>
                    </a:lnTo>
                    <a:lnTo>
                      <a:pt x="214" y="411"/>
                    </a:lnTo>
                    <a:lnTo>
                      <a:pt x="214" y="407"/>
                    </a:lnTo>
                    <a:lnTo>
                      <a:pt x="215" y="403"/>
                    </a:lnTo>
                    <a:lnTo>
                      <a:pt x="217" y="405"/>
                    </a:lnTo>
                    <a:lnTo>
                      <a:pt x="217" y="401"/>
                    </a:lnTo>
                    <a:lnTo>
                      <a:pt x="213" y="401"/>
                    </a:lnTo>
                    <a:lnTo>
                      <a:pt x="213" y="400"/>
                    </a:lnTo>
                    <a:lnTo>
                      <a:pt x="213" y="407"/>
                    </a:lnTo>
                    <a:lnTo>
                      <a:pt x="212" y="407"/>
                    </a:lnTo>
                    <a:lnTo>
                      <a:pt x="212" y="411"/>
                    </a:lnTo>
                    <a:lnTo>
                      <a:pt x="212" y="421"/>
                    </a:lnTo>
                    <a:lnTo>
                      <a:pt x="211" y="421"/>
                    </a:lnTo>
                    <a:lnTo>
                      <a:pt x="211" y="423"/>
                    </a:lnTo>
                    <a:lnTo>
                      <a:pt x="210" y="425"/>
                    </a:lnTo>
                    <a:lnTo>
                      <a:pt x="209" y="425"/>
                    </a:lnTo>
                    <a:lnTo>
                      <a:pt x="209" y="423"/>
                    </a:lnTo>
                    <a:lnTo>
                      <a:pt x="211" y="423"/>
                    </a:lnTo>
                    <a:lnTo>
                      <a:pt x="211" y="421"/>
                    </a:lnTo>
                    <a:lnTo>
                      <a:pt x="211" y="419"/>
                    </a:lnTo>
                    <a:lnTo>
                      <a:pt x="212" y="419"/>
                    </a:lnTo>
                    <a:lnTo>
                      <a:pt x="212" y="421"/>
                    </a:lnTo>
                    <a:lnTo>
                      <a:pt x="212" y="411"/>
                    </a:lnTo>
                    <a:lnTo>
                      <a:pt x="209" y="411"/>
                    </a:lnTo>
                    <a:lnTo>
                      <a:pt x="209" y="415"/>
                    </a:lnTo>
                    <a:lnTo>
                      <a:pt x="207" y="415"/>
                    </a:lnTo>
                    <a:lnTo>
                      <a:pt x="207" y="427"/>
                    </a:lnTo>
                    <a:lnTo>
                      <a:pt x="203" y="427"/>
                    </a:lnTo>
                    <a:lnTo>
                      <a:pt x="203" y="431"/>
                    </a:lnTo>
                    <a:lnTo>
                      <a:pt x="203" y="441"/>
                    </a:lnTo>
                    <a:lnTo>
                      <a:pt x="202" y="443"/>
                    </a:lnTo>
                    <a:lnTo>
                      <a:pt x="201" y="443"/>
                    </a:lnTo>
                    <a:lnTo>
                      <a:pt x="201" y="449"/>
                    </a:lnTo>
                    <a:lnTo>
                      <a:pt x="200" y="451"/>
                    </a:lnTo>
                    <a:lnTo>
                      <a:pt x="199" y="449"/>
                    </a:lnTo>
                    <a:lnTo>
                      <a:pt x="201" y="449"/>
                    </a:lnTo>
                    <a:lnTo>
                      <a:pt x="201" y="443"/>
                    </a:lnTo>
                    <a:lnTo>
                      <a:pt x="197" y="443"/>
                    </a:lnTo>
                    <a:lnTo>
                      <a:pt x="197" y="439"/>
                    </a:lnTo>
                    <a:lnTo>
                      <a:pt x="199" y="439"/>
                    </a:lnTo>
                    <a:lnTo>
                      <a:pt x="201" y="441"/>
                    </a:lnTo>
                    <a:lnTo>
                      <a:pt x="203" y="441"/>
                    </a:lnTo>
                    <a:lnTo>
                      <a:pt x="203" y="431"/>
                    </a:lnTo>
                    <a:lnTo>
                      <a:pt x="202" y="431"/>
                    </a:lnTo>
                    <a:lnTo>
                      <a:pt x="203" y="429"/>
                    </a:lnTo>
                    <a:lnTo>
                      <a:pt x="203" y="431"/>
                    </a:lnTo>
                    <a:lnTo>
                      <a:pt x="203" y="427"/>
                    </a:lnTo>
                    <a:lnTo>
                      <a:pt x="202" y="427"/>
                    </a:lnTo>
                    <a:lnTo>
                      <a:pt x="202" y="437"/>
                    </a:lnTo>
                    <a:lnTo>
                      <a:pt x="201" y="439"/>
                    </a:lnTo>
                    <a:lnTo>
                      <a:pt x="201" y="437"/>
                    </a:lnTo>
                    <a:lnTo>
                      <a:pt x="199" y="437"/>
                    </a:lnTo>
                    <a:lnTo>
                      <a:pt x="198" y="435"/>
                    </a:lnTo>
                    <a:lnTo>
                      <a:pt x="201" y="435"/>
                    </a:lnTo>
                    <a:lnTo>
                      <a:pt x="201" y="437"/>
                    </a:lnTo>
                    <a:lnTo>
                      <a:pt x="202" y="437"/>
                    </a:lnTo>
                    <a:lnTo>
                      <a:pt x="202" y="427"/>
                    </a:lnTo>
                    <a:lnTo>
                      <a:pt x="202" y="425"/>
                    </a:lnTo>
                    <a:lnTo>
                      <a:pt x="203" y="423"/>
                    </a:lnTo>
                    <a:lnTo>
                      <a:pt x="205" y="421"/>
                    </a:lnTo>
                    <a:lnTo>
                      <a:pt x="202" y="421"/>
                    </a:lnTo>
                    <a:lnTo>
                      <a:pt x="201" y="421"/>
                    </a:lnTo>
                    <a:lnTo>
                      <a:pt x="201" y="425"/>
                    </a:lnTo>
                    <a:lnTo>
                      <a:pt x="198" y="425"/>
                    </a:lnTo>
                    <a:lnTo>
                      <a:pt x="199" y="427"/>
                    </a:lnTo>
                    <a:lnTo>
                      <a:pt x="199" y="429"/>
                    </a:lnTo>
                    <a:lnTo>
                      <a:pt x="197" y="429"/>
                    </a:lnTo>
                    <a:lnTo>
                      <a:pt x="197" y="427"/>
                    </a:lnTo>
                    <a:lnTo>
                      <a:pt x="197" y="437"/>
                    </a:lnTo>
                    <a:lnTo>
                      <a:pt x="195" y="437"/>
                    </a:lnTo>
                    <a:lnTo>
                      <a:pt x="195" y="439"/>
                    </a:lnTo>
                    <a:lnTo>
                      <a:pt x="195" y="441"/>
                    </a:lnTo>
                    <a:lnTo>
                      <a:pt x="193" y="441"/>
                    </a:lnTo>
                    <a:lnTo>
                      <a:pt x="194" y="439"/>
                    </a:lnTo>
                    <a:lnTo>
                      <a:pt x="195" y="439"/>
                    </a:lnTo>
                    <a:lnTo>
                      <a:pt x="195" y="437"/>
                    </a:lnTo>
                    <a:lnTo>
                      <a:pt x="193" y="437"/>
                    </a:lnTo>
                    <a:lnTo>
                      <a:pt x="191" y="439"/>
                    </a:lnTo>
                    <a:lnTo>
                      <a:pt x="190" y="437"/>
                    </a:lnTo>
                    <a:lnTo>
                      <a:pt x="191" y="435"/>
                    </a:lnTo>
                    <a:lnTo>
                      <a:pt x="193" y="435"/>
                    </a:lnTo>
                    <a:lnTo>
                      <a:pt x="195" y="437"/>
                    </a:lnTo>
                    <a:lnTo>
                      <a:pt x="195" y="435"/>
                    </a:lnTo>
                    <a:lnTo>
                      <a:pt x="197" y="435"/>
                    </a:lnTo>
                    <a:lnTo>
                      <a:pt x="197" y="437"/>
                    </a:lnTo>
                    <a:lnTo>
                      <a:pt x="197" y="427"/>
                    </a:lnTo>
                    <a:lnTo>
                      <a:pt x="198" y="425"/>
                    </a:lnTo>
                    <a:lnTo>
                      <a:pt x="196" y="425"/>
                    </a:lnTo>
                    <a:lnTo>
                      <a:pt x="196" y="429"/>
                    </a:lnTo>
                    <a:lnTo>
                      <a:pt x="195" y="431"/>
                    </a:lnTo>
                    <a:lnTo>
                      <a:pt x="194" y="431"/>
                    </a:lnTo>
                    <a:lnTo>
                      <a:pt x="194" y="429"/>
                    </a:lnTo>
                    <a:lnTo>
                      <a:pt x="195" y="427"/>
                    </a:lnTo>
                    <a:lnTo>
                      <a:pt x="196" y="429"/>
                    </a:lnTo>
                    <a:lnTo>
                      <a:pt x="196" y="425"/>
                    </a:lnTo>
                    <a:lnTo>
                      <a:pt x="195" y="423"/>
                    </a:lnTo>
                    <a:lnTo>
                      <a:pt x="200" y="423"/>
                    </a:lnTo>
                    <a:lnTo>
                      <a:pt x="201" y="425"/>
                    </a:lnTo>
                    <a:lnTo>
                      <a:pt x="201" y="421"/>
                    </a:lnTo>
                    <a:lnTo>
                      <a:pt x="196" y="419"/>
                    </a:lnTo>
                    <a:lnTo>
                      <a:pt x="196" y="417"/>
                    </a:lnTo>
                    <a:lnTo>
                      <a:pt x="198" y="417"/>
                    </a:lnTo>
                    <a:lnTo>
                      <a:pt x="199" y="419"/>
                    </a:lnTo>
                    <a:lnTo>
                      <a:pt x="201" y="417"/>
                    </a:lnTo>
                    <a:lnTo>
                      <a:pt x="201" y="419"/>
                    </a:lnTo>
                    <a:lnTo>
                      <a:pt x="205" y="419"/>
                    </a:lnTo>
                    <a:lnTo>
                      <a:pt x="206" y="417"/>
                    </a:lnTo>
                    <a:lnTo>
                      <a:pt x="206" y="419"/>
                    </a:lnTo>
                    <a:lnTo>
                      <a:pt x="205" y="421"/>
                    </a:lnTo>
                    <a:lnTo>
                      <a:pt x="206" y="423"/>
                    </a:lnTo>
                    <a:lnTo>
                      <a:pt x="205" y="425"/>
                    </a:lnTo>
                    <a:lnTo>
                      <a:pt x="206" y="425"/>
                    </a:lnTo>
                    <a:lnTo>
                      <a:pt x="207" y="427"/>
                    </a:lnTo>
                    <a:lnTo>
                      <a:pt x="207" y="415"/>
                    </a:lnTo>
                    <a:lnTo>
                      <a:pt x="201" y="415"/>
                    </a:lnTo>
                    <a:lnTo>
                      <a:pt x="199" y="417"/>
                    </a:lnTo>
                    <a:lnTo>
                      <a:pt x="197" y="415"/>
                    </a:lnTo>
                    <a:lnTo>
                      <a:pt x="198" y="415"/>
                    </a:lnTo>
                    <a:lnTo>
                      <a:pt x="202" y="413"/>
                    </a:lnTo>
                    <a:lnTo>
                      <a:pt x="200" y="411"/>
                    </a:lnTo>
                    <a:lnTo>
                      <a:pt x="199" y="411"/>
                    </a:lnTo>
                    <a:lnTo>
                      <a:pt x="201" y="409"/>
                    </a:lnTo>
                    <a:lnTo>
                      <a:pt x="201" y="411"/>
                    </a:lnTo>
                    <a:lnTo>
                      <a:pt x="203" y="411"/>
                    </a:lnTo>
                    <a:lnTo>
                      <a:pt x="203" y="409"/>
                    </a:lnTo>
                    <a:lnTo>
                      <a:pt x="204" y="409"/>
                    </a:lnTo>
                    <a:lnTo>
                      <a:pt x="203" y="407"/>
                    </a:lnTo>
                    <a:lnTo>
                      <a:pt x="198" y="409"/>
                    </a:lnTo>
                    <a:lnTo>
                      <a:pt x="197" y="407"/>
                    </a:lnTo>
                    <a:lnTo>
                      <a:pt x="197" y="405"/>
                    </a:lnTo>
                    <a:lnTo>
                      <a:pt x="202" y="405"/>
                    </a:lnTo>
                    <a:lnTo>
                      <a:pt x="203" y="407"/>
                    </a:lnTo>
                    <a:lnTo>
                      <a:pt x="203" y="405"/>
                    </a:lnTo>
                    <a:lnTo>
                      <a:pt x="205" y="407"/>
                    </a:lnTo>
                    <a:lnTo>
                      <a:pt x="206" y="405"/>
                    </a:lnTo>
                    <a:lnTo>
                      <a:pt x="207" y="405"/>
                    </a:lnTo>
                    <a:lnTo>
                      <a:pt x="207" y="407"/>
                    </a:lnTo>
                    <a:lnTo>
                      <a:pt x="205" y="407"/>
                    </a:lnTo>
                    <a:lnTo>
                      <a:pt x="205" y="409"/>
                    </a:lnTo>
                    <a:lnTo>
                      <a:pt x="206" y="409"/>
                    </a:lnTo>
                    <a:lnTo>
                      <a:pt x="207" y="411"/>
                    </a:lnTo>
                    <a:lnTo>
                      <a:pt x="209" y="415"/>
                    </a:lnTo>
                    <a:lnTo>
                      <a:pt x="209" y="411"/>
                    </a:lnTo>
                    <a:lnTo>
                      <a:pt x="209" y="409"/>
                    </a:lnTo>
                    <a:lnTo>
                      <a:pt x="211" y="409"/>
                    </a:lnTo>
                    <a:lnTo>
                      <a:pt x="212" y="411"/>
                    </a:lnTo>
                    <a:lnTo>
                      <a:pt x="212" y="407"/>
                    </a:lnTo>
                    <a:lnTo>
                      <a:pt x="210" y="407"/>
                    </a:lnTo>
                    <a:lnTo>
                      <a:pt x="210" y="405"/>
                    </a:lnTo>
                    <a:lnTo>
                      <a:pt x="208" y="405"/>
                    </a:lnTo>
                    <a:lnTo>
                      <a:pt x="206" y="403"/>
                    </a:lnTo>
                    <a:lnTo>
                      <a:pt x="203" y="403"/>
                    </a:lnTo>
                    <a:lnTo>
                      <a:pt x="203" y="401"/>
                    </a:lnTo>
                    <a:lnTo>
                      <a:pt x="206" y="401"/>
                    </a:lnTo>
                    <a:lnTo>
                      <a:pt x="207" y="403"/>
                    </a:lnTo>
                    <a:lnTo>
                      <a:pt x="207" y="401"/>
                    </a:lnTo>
                    <a:lnTo>
                      <a:pt x="212" y="401"/>
                    </a:lnTo>
                    <a:lnTo>
                      <a:pt x="212" y="403"/>
                    </a:lnTo>
                    <a:lnTo>
                      <a:pt x="212" y="405"/>
                    </a:lnTo>
                    <a:lnTo>
                      <a:pt x="213" y="407"/>
                    </a:lnTo>
                    <a:lnTo>
                      <a:pt x="213" y="400"/>
                    </a:lnTo>
                    <a:lnTo>
                      <a:pt x="213" y="399"/>
                    </a:lnTo>
                    <a:lnTo>
                      <a:pt x="215" y="399"/>
                    </a:lnTo>
                    <a:lnTo>
                      <a:pt x="218" y="401"/>
                    </a:lnTo>
                    <a:lnTo>
                      <a:pt x="218" y="399"/>
                    </a:lnTo>
                    <a:lnTo>
                      <a:pt x="217" y="397"/>
                    </a:lnTo>
                    <a:lnTo>
                      <a:pt x="223" y="397"/>
                    </a:lnTo>
                    <a:lnTo>
                      <a:pt x="222" y="395"/>
                    </a:lnTo>
                    <a:lnTo>
                      <a:pt x="224" y="395"/>
                    </a:lnTo>
                    <a:lnTo>
                      <a:pt x="222" y="393"/>
                    </a:lnTo>
                    <a:lnTo>
                      <a:pt x="221" y="395"/>
                    </a:lnTo>
                    <a:lnTo>
                      <a:pt x="219" y="393"/>
                    </a:lnTo>
                    <a:lnTo>
                      <a:pt x="222" y="391"/>
                    </a:lnTo>
                    <a:lnTo>
                      <a:pt x="222" y="393"/>
                    </a:lnTo>
                    <a:lnTo>
                      <a:pt x="226" y="391"/>
                    </a:lnTo>
                    <a:lnTo>
                      <a:pt x="231" y="391"/>
                    </a:lnTo>
                    <a:lnTo>
                      <a:pt x="232" y="389"/>
                    </a:lnTo>
                    <a:lnTo>
                      <a:pt x="231" y="389"/>
                    </a:lnTo>
                    <a:lnTo>
                      <a:pt x="232" y="387"/>
                    </a:lnTo>
                    <a:lnTo>
                      <a:pt x="233" y="387"/>
                    </a:lnTo>
                    <a:lnTo>
                      <a:pt x="233" y="389"/>
                    </a:lnTo>
                    <a:lnTo>
                      <a:pt x="232" y="389"/>
                    </a:lnTo>
                    <a:lnTo>
                      <a:pt x="234" y="391"/>
                    </a:lnTo>
                    <a:lnTo>
                      <a:pt x="234" y="389"/>
                    </a:lnTo>
                    <a:lnTo>
                      <a:pt x="235" y="389"/>
                    </a:lnTo>
                    <a:lnTo>
                      <a:pt x="235" y="387"/>
                    </a:lnTo>
                    <a:lnTo>
                      <a:pt x="235" y="385"/>
                    </a:lnTo>
                    <a:lnTo>
                      <a:pt x="236" y="387"/>
                    </a:lnTo>
                    <a:lnTo>
                      <a:pt x="236" y="383"/>
                    </a:lnTo>
                    <a:lnTo>
                      <a:pt x="232" y="383"/>
                    </a:lnTo>
                    <a:lnTo>
                      <a:pt x="231" y="381"/>
                    </a:lnTo>
                    <a:lnTo>
                      <a:pt x="229" y="383"/>
                    </a:lnTo>
                    <a:lnTo>
                      <a:pt x="228" y="383"/>
                    </a:lnTo>
                    <a:lnTo>
                      <a:pt x="228" y="387"/>
                    </a:lnTo>
                    <a:lnTo>
                      <a:pt x="228" y="389"/>
                    </a:lnTo>
                    <a:lnTo>
                      <a:pt x="225" y="389"/>
                    </a:lnTo>
                    <a:lnTo>
                      <a:pt x="224" y="388"/>
                    </a:lnTo>
                    <a:lnTo>
                      <a:pt x="224" y="389"/>
                    </a:lnTo>
                    <a:lnTo>
                      <a:pt x="221" y="391"/>
                    </a:lnTo>
                    <a:lnTo>
                      <a:pt x="220" y="391"/>
                    </a:lnTo>
                    <a:lnTo>
                      <a:pt x="220" y="389"/>
                    </a:lnTo>
                    <a:lnTo>
                      <a:pt x="218" y="391"/>
                    </a:lnTo>
                    <a:lnTo>
                      <a:pt x="218" y="393"/>
                    </a:lnTo>
                    <a:lnTo>
                      <a:pt x="217" y="395"/>
                    </a:lnTo>
                    <a:lnTo>
                      <a:pt x="214" y="397"/>
                    </a:lnTo>
                    <a:lnTo>
                      <a:pt x="214" y="395"/>
                    </a:lnTo>
                    <a:lnTo>
                      <a:pt x="212" y="392"/>
                    </a:lnTo>
                    <a:lnTo>
                      <a:pt x="212" y="397"/>
                    </a:lnTo>
                    <a:lnTo>
                      <a:pt x="211" y="399"/>
                    </a:lnTo>
                    <a:lnTo>
                      <a:pt x="206" y="399"/>
                    </a:lnTo>
                    <a:lnTo>
                      <a:pt x="205" y="397"/>
                    </a:lnTo>
                    <a:lnTo>
                      <a:pt x="203" y="397"/>
                    </a:lnTo>
                    <a:lnTo>
                      <a:pt x="203" y="399"/>
                    </a:lnTo>
                    <a:lnTo>
                      <a:pt x="201" y="399"/>
                    </a:lnTo>
                    <a:lnTo>
                      <a:pt x="202" y="401"/>
                    </a:lnTo>
                    <a:lnTo>
                      <a:pt x="201" y="403"/>
                    </a:lnTo>
                    <a:lnTo>
                      <a:pt x="196" y="403"/>
                    </a:lnTo>
                    <a:lnTo>
                      <a:pt x="193" y="405"/>
                    </a:lnTo>
                    <a:lnTo>
                      <a:pt x="195" y="407"/>
                    </a:lnTo>
                    <a:lnTo>
                      <a:pt x="193" y="407"/>
                    </a:lnTo>
                    <a:lnTo>
                      <a:pt x="192" y="405"/>
                    </a:lnTo>
                    <a:lnTo>
                      <a:pt x="192" y="401"/>
                    </a:lnTo>
                    <a:lnTo>
                      <a:pt x="191" y="401"/>
                    </a:lnTo>
                    <a:lnTo>
                      <a:pt x="191" y="399"/>
                    </a:lnTo>
                    <a:lnTo>
                      <a:pt x="192" y="397"/>
                    </a:lnTo>
                    <a:lnTo>
                      <a:pt x="194" y="397"/>
                    </a:lnTo>
                    <a:lnTo>
                      <a:pt x="195" y="395"/>
                    </a:lnTo>
                    <a:lnTo>
                      <a:pt x="196" y="395"/>
                    </a:lnTo>
                    <a:lnTo>
                      <a:pt x="198" y="393"/>
                    </a:lnTo>
                    <a:lnTo>
                      <a:pt x="199" y="395"/>
                    </a:lnTo>
                    <a:lnTo>
                      <a:pt x="198" y="397"/>
                    </a:lnTo>
                    <a:lnTo>
                      <a:pt x="203" y="397"/>
                    </a:lnTo>
                    <a:lnTo>
                      <a:pt x="204" y="395"/>
                    </a:lnTo>
                    <a:lnTo>
                      <a:pt x="207" y="395"/>
                    </a:lnTo>
                    <a:lnTo>
                      <a:pt x="209" y="397"/>
                    </a:lnTo>
                    <a:lnTo>
                      <a:pt x="211" y="395"/>
                    </a:lnTo>
                    <a:lnTo>
                      <a:pt x="212" y="397"/>
                    </a:lnTo>
                    <a:lnTo>
                      <a:pt x="212" y="392"/>
                    </a:lnTo>
                    <a:lnTo>
                      <a:pt x="211" y="391"/>
                    </a:lnTo>
                    <a:lnTo>
                      <a:pt x="211" y="393"/>
                    </a:lnTo>
                    <a:lnTo>
                      <a:pt x="210" y="395"/>
                    </a:lnTo>
                    <a:lnTo>
                      <a:pt x="209" y="393"/>
                    </a:lnTo>
                    <a:lnTo>
                      <a:pt x="207" y="393"/>
                    </a:lnTo>
                    <a:lnTo>
                      <a:pt x="208" y="391"/>
                    </a:lnTo>
                    <a:lnTo>
                      <a:pt x="207" y="389"/>
                    </a:lnTo>
                    <a:lnTo>
                      <a:pt x="209" y="389"/>
                    </a:lnTo>
                    <a:lnTo>
                      <a:pt x="211" y="393"/>
                    </a:lnTo>
                    <a:lnTo>
                      <a:pt x="211" y="391"/>
                    </a:lnTo>
                    <a:lnTo>
                      <a:pt x="213" y="389"/>
                    </a:lnTo>
                    <a:lnTo>
                      <a:pt x="214" y="393"/>
                    </a:lnTo>
                    <a:lnTo>
                      <a:pt x="218" y="393"/>
                    </a:lnTo>
                    <a:lnTo>
                      <a:pt x="218" y="391"/>
                    </a:lnTo>
                    <a:lnTo>
                      <a:pt x="216" y="389"/>
                    </a:lnTo>
                    <a:lnTo>
                      <a:pt x="217" y="387"/>
                    </a:lnTo>
                    <a:lnTo>
                      <a:pt x="219" y="387"/>
                    </a:lnTo>
                    <a:lnTo>
                      <a:pt x="219" y="389"/>
                    </a:lnTo>
                    <a:lnTo>
                      <a:pt x="220" y="389"/>
                    </a:lnTo>
                    <a:lnTo>
                      <a:pt x="220" y="387"/>
                    </a:lnTo>
                    <a:lnTo>
                      <a:pt x="223" y="387"/>
                    </a:lnTo>
                    <a:lnTo>
                      <a:pt x="224" y="389"/>
                    </a:lnTo>
                    <a:lnTo>
                      <a:pt x="224" y="388"/>
                    </a:lnTo>
                    <a:lnTo>
                      <a:pt x="224" y="387"/>
                    </a:lnTo>
                    <a:lnTo>
                      <a:pt x="223" y="385"/>
                    </a:lnTo>
                    <a:lnTo>
                      <a:pt x="225" y="385"/>
                    </a:lnTo>
                    <a:lnTo>
                      <a:pt x="225" y="387"/>
                    </a:lnTo>
                    <a:lnTo>
                      <a:pt x="228" y="387"/>
                    </a:lnTo>
                    <a:lnTo>
                      <a:pt x="228" y="383"/>
                    </a:lnTo>
                    <a:lnTo>
                      <a:pt x="227" y="383"/>
                    </a:lnTo>
                    <a:lnTo>
                      <a:pt x="227" y="381"/>
                    </a:lnTo>
                    <a:lnTo>
                      <a:pt x="230" y="381"/>
                    </a:lnTo>
                    <a:lnTo>
                      <a:pt x="232" y="379"/>
                    </a:lnTo>
                    <a:lnTo>
                      <a:pt x="233" y="381"/>
                    </a:lnTo>
                    <a:lnTo>
                      <a:pt x="236" y="381"/>
                    </a:lnTo>
                    <a:lnTo>
                      <a:pt x="236" y="383"/>
                    </a:lnTo>
                    <a:lnTo>
                      <a:pt x="236" y="378"/>
                    </a:lnTo>
                    <a:lnTo>
                      <a:pt x="236" y="377"/>
                    </a:lnTo>
                    <a:lnTo>
                      <a:pt x="235" y="377"/>
                    </a:lnTo>
                    <a:lnTo>
                      <a:pt x="234" y="379"/>
                    </a:lnTo>
                    <a:lnTo>
                      <a:pt x="231" y="377"/>
                    </a:lnTo>
                    <a:lnTo>
                      <a:pt x="229" y="377"/>
                    </a:lnTo>
                    <a:lnTo>
                      <a:pt x="229" y="379"/>
                    </a:lnTo>
                    <a:lnTo>
                      <a:pt x="227" y="377"/>
                    </a:lnTo>
                    <a:lnTo>
                      <a:pt x="225" y="377"/>
                    </a:lnTo>
                    <a:lnTo>
                      <a:pt x="224" y="375"/>
                    </a:lnTo>
                    <a:lnTo>
                      <a:pt x="232" y="375"/>
                    </a:lnTo>
                    <a:lnTo>
                      <a:pt x="233" y="377"/>
                    </a:lnTo>
                    <a:lnTo>
                      <a:pt x="233" y="375"/>
                    </a:lnTo>
                    <a:lnTo>
                      <a:pt x="234" y="375"/>
                    </a:lnTo>
                    <a:lnTo>
                      <a:pt x="234" y="371"/>
                    </a:lnTo>
                    <a:lnTo>
                      <a:pt x="235" y="369"/>
                    </a:lnTo>
                    <a:lnTo>
                      <a:pt x="237" y="369"/>
                    </a:lnTo>
                    <a:lnTo>
                      <a:pt x="237" y="367"/>
                    </a:lnTo>
                    <a:lnTo>
                      <a:pt x="236" y="365"/>
                    </a:lnTo>
                    <a:lnTo>
                      <a:pt x="237" y="363"/>
                    </a:lnTo>
                    <a:lnTo>
                      <a:pt x="238" y="363"/>
                    </a:lnTo>
                    <a:lnTo>
                      <a:pt x="240" y="365"/>
                    </a:lnTo>
                    <a:lnTo>
                      <a:pt x="241" y="365"/>
                    </a:lnTo>
                    <a:lnTo>
                      <a:pt x="241" y="367"/>
                    </a:lnTo>
                    <a:lnTo>
                      <a:pt x="238" y="367"/>
                    </a:lnTo>
                    <a:lnTo>
                      <a:pt x="238" y="369"/>
                    </a:lnTo>
                    <a:lnTo>
                      <a:pt x="237" y="371"/>
                    </a:lnTo>
                    <a:lnTo>
                      <a:pt x="236" y="373"/>
                    </a:lnTo>
                    <a:lnTo>
                      <a:pt x="234" y="375"/>
                    </a:lnTo>
                    <a:lnTo>
                      <a:pt x="235" y="375"/>
                    </a:lnTo>
                    <a:lnTo>
                      <a:pt x="237" y="373"/>
                    </a:lnTo>
                    <a:lnTo>
                      <a:pt x="241" y="373"/>
                    </a:lnTo>
                    <a:lnTo>
                      <a:pt x="241" y="375"/>
                    </a:lnTo>
                    <a:lnTo>
                      <a:pt x="243" y="375"/>
                    </a:lnTo>
                    <a:lnTo>
                      <a:pt x="247" y="373"/>
                    </a:lnTo>
                    <a:lnTo>
                      <a:pt x="247" y="361"/>
                    </a:lnTo>
                    <a:lnTo>
                      <a:pt x="247" y="359"/>
                    </a:lnTo>
                    <a:lnTo>
                      <a:pt x="247" y="357"/>
                    </a:lnTo>
                    <a:lnTo>
                      <a:pt x="248" y="355"/>
                    </a:lnTo>
                    <a:lnTo>
                      <a:pt x="249" y="355"/>
                    </a:lnTo>
                    <a:lnTo>
                      <a:pt x="249" y="357"/>
                    </a:lnTo>
                    <a:lnTo>
                      <a:pt x="249" y="349"/>
                    </a:lnTo>
                    <a:lnTo>
                      <a:pt x="247" y="351"/>
                    </a:lnTo>
                    <a:lnTo>
                      <a:pt x="247" y="353"/>
                    </a:lnTo>
                    <a:lnTo>
                      <a:pt x="246" y="353"/>
                    </a:lnTo>
                    <a:lnTo>
                      <a:pt x="246" y="371"/>
                    </a:lnTo>
                    <a:lnTo>
                      <a:pt x="245" y="373"/>
                    </a:lnTo>
                    <a:lnTo>
                      <a:pt x="244" y="373"/>
                    </a:lnTo>
                    <a:lnTo>
                      <a:pt x="243" y="371"/>
                    </a:lnTo>
                    <a:lnTo>
                      <a:pt x="238" y="371"/>
                    </a:lnTo>
                    <a:lnTo>
                      <a:pt x="238" y="369"/>
                    </a:lnTo>
                    <a:lnTo>
                      <a:pt x="243" y="369"/>
                    </a:lnTo>
                    <a:lnTo>
                      <a:pt x="244" y="367"/>
                    </a:lnTo>
                    <a:lnTo>
                      <a:pt x="246" y="367"/>
                    </a:lnTo>
                    <a:lnTo>
                      <a:pt x="246" y="369"/>
                    </a:lnTo>
                    <a:lnTo>
                      <a:pt x="245" y="369"/>
                    </a:lnTo>
                    <a:lnTo>
                      <a:pt x="245" y="371"/>
                    </a:lnTo>
                    <a:lnTo>
                      <a:pt x="246" y="371"/>
                    </a:lnTo>
                    <a:lnTo>
                      <a:pt x="246" y="353"/>
                    </a:lnTo>
                    <a:lnTo>
                      <a:pt x="245" y="353"/>
                    </a:lnTo>
                    <a:lnTo>
                      <a:pt x="245" y="357"/>
                    </a:lnTo>
                    <a:lnTo>
                      <a:pt x="244" y="357"/>
                    </a:lnTo>
                    <a:lnTo>
                      <a:pt x="244" y="355"/>
                    </a:lnTo>
                    <a:lnTo>
                      <a:pt x="245" y="357"/>
                    </a:lnTo>
                    <a:lnTo>
                      <a:pt x="245" y="353"/>
                    </a:lnTo>
                    <a:lnTo>
                      <a:pt x="242" y="353"/>
                    </a:lnTo>
                    <a:lnTo>
                      <a:pt x="241" y="351"/>
                    </a:lnTo>
                    <a:lnTo>
                      <a:pt x="244" y="351"/>
                    </a:lnTo>
                    <a:lnTo>
                      <a:pt x="247" y="349"/>
                    </a:lnTo>
                    <a:lnTo>
                      <a:pt x="248" y="349"/>
                    </a:lnTo>
                    <a:lnTo>
                      <a:pt x="249" y="347"/>
                    </a:lnTo>
                    <a:lnTo>
                      <a:pt x="250" y="349"/>
                    </a:lnTo>
                    <a:lnTo>
                      <a:pt x="250" y="345"/>
                    </a:lnTo>
                    <a:lnTo>
                      <a:pt x="247" y="345"/>
                    </a:lnTo>
                    <a:lnTo>
                      <a:pt x="248" y="343"/>
                    </a:lnTo>
                    <a:lnTo>
                      <a:pt x="249" y="343"/>
                    </a:lnTo>
                    <a:lnTo>
                      <a:pt x="250" y="345"/>
                    </a:lnTo>
                    <a:lnTo>
                      <a:pt x="250" y="341"/>
                    </a:lnTo>
                    <a:lnTo>
                      <a:pt x="249" y="341"/>
                    </a:lnTo>
                    <a:lnTo>
                      <a:pt x="250" y="339"/>
                    </a:lnTo>
                    <a:lnTo>
                      <a:pt x="252" y="339"/>
                    </a:lnTo>
                    <a:lnTo>
                      <a:pt x="253" y="341"/>
                    </a:lnTo>
                    <a:lnTo>
                      <a:pt x="253" y="325"/>
                    </a:lnTo>
                    <a:lnTo>
                      <a:pt x="253" y="331"/>
                    </a:lnTo>
                    <a:lnTo>
                      <a:pt x="253" y="333"/>
                    </a:lnTo>
                    <a:lnTo>
                      <a:pt x="252" y="335"/>
                    </a:lnTo>
                    <a:lnTo>
                      <a:pt x="251" y="337"/>
                    </a:lnTo>
                    <a:lnTo>
                      <a:pt x="250" y="335"/>
                    </a:lnTo>
                    <a:lnTo>
                      <a:pt x="249" y="337"/>
                    </a:lnTo>
                    <a:lnTo>
                      <a:pt x="248" y="335"/>
                    </a:lnTo>
                    <a:lnTo>
                      <a:pt x="250" y="335"/>
                    </a:lnTo>
                    <a:lnTo>
                      <a:pt x="250" y="333"/>
                    </a:lnTo>
                    <a:lnTo>
                      <a:pt x="251" y="331"/>
                    </a:lnTo>
                    <a:lnTo>
                      <a:pt x="253" y="331"/>
                    </a:lnTo>
                    <a:lnTo>
                      <a:pt x="253" y="325"/>
                    </a:lnTo>
                    <a:lnTo>
                      <a:pt x="253" y="321"/>
                    </a:lnTo>
                    <a:lnTo>
                      <a:pt x="257" y="323"/>
                    </a:lnTo>
                    <a:lnTo>
                      <a:pt x="257" y="321"/>
                    </a:lnTo>
                    <a:lnTo>
                      <a:pt x="256" y="321"/>
                    </a:lnTo>
                    <a:lnTo>
                      <a:pt x="255" y="319"/>
                    </a:lnTo>
                    <a:lnTo>
                      <a:pt x="257" y="319"/>
                    </a:lnTo>
                    <a:lnTo>
                      <a:pt x="258" y="321"/>
                    </a:lnTo>
                    <a:lnTo>
                      <a:pt x="258" y="320"/>
                    </a:lnTo>
                    <a:lnTo>
                      <a:pt x="258" y="319"/>
                    </a:lnTo>
                    <a:lnTo>
                      <a:pt x="261" y="317"/>
                    </a:lnTo>
                    <a:lnTo>
                      <a:pt x="260" y="319"/>
                    </a:lnTo>
                    <a:lnTo>
                      <a:pt x="265" y="319"/>
                    </a:lnTo>
                    <a:lnTo>
                      <a:pt x="265" y="291"/>
                    </a:lnTo>
                    <a:lnTo>
                      <a:pt x="265" y="293"/>
                    </a:lnTo>
                    <a:lnTo>
                      <a:pt x="264" y="293"/>
                    </a:lnTo>
                    <a:lnTo>
                      <a:pt x="264" y="291"/>
                    </a:lnTo>
                    <a:lnTo>
                      <a:pt x="263" y="291"/>
                    </a:lnTo>
                    <a:lnTo>
                      <a:pt x="263" y="317"/>
                    </a:lnTo>
                    <a:lnTo>
                      <a:pt x="262" y="317"/>
                    </a:lnTo>
                    <a:lnTo>
                      <a:pt x="262" y="315"/>
                    </a:lnTo>
                    <a:lnTo>
                      <a:pt x="263" y="317"/>
                    </a:lnTo>
                    <a:lnTo>
                      <a:pt x="263" y="291"/>
                    </a:lnTo>
                    <a:lnTo>
                      <a:pt x="262" y="291"/>
                    </a:lnTo>
                    <a:lnTo>
                      <a:pt x="262" y="299"/>
                    </a:lnTo>
                    <a:lnTo>
                      <a:pt x="261" y="300"/>
                    </a:lnTo>
                    <a:lnTo>
                      <a:pt x="261" y="311"/>
                    </a:lnTo>
                    <a:lnTo>
                      <a:pt x="260" y="313"/>
                    </a:lnTo>
                    <a:lnTo>
                      <a:pt x="260" y="315"/>
                    </a:lnTo>
                    <a:lnTo>
                      <a:pt x="260" y="317"/>
                    </a:lnTo>
                    <a:lnTo>
                      <a:pt x="258" y="317"/>
                    </a:lnTo>
                    <a:lnTo>
                      <a:pt x="257" y="315"/>
                    </a:lnTo>
                    <a:lnTo>
                      <a:pt x="260" y="315"/>
                    </a:lnTo>
                    <a:lnTo>
                      <a:pt x="260" y="313"/>
                    </a:lnTo>
                    <a:lnTo>
                      <a:pt x="257" y="313"/>
                    </a:lnTo>
                    <a:lnTo>
                      <a:pt x="259" y="311"/>
                    </a:lnTo>
                    <a:lnTo>
                      <a:pt x="261" y="311"/>
                    </a:lnTo>
                    <a:lnTo>
                      <a:pt x="261" y="300"/>
                    </a:lnTo>
                    <a:lnTo>
                      <a:pt x="260" y="301"/>
                    </a:lnTo>
                    <a:lnTo>
                      <a:pt x="259" y="301"/>
                    </a:lnTo>
                    <a:lnTo>
                      <a:pt x="259" y="305"/>
                    </a:lnTo>
                    <a:lnTo>
                      <a:pt x="259" y="307"/>
                    </a:lnTo>
                    <a:lnTo>
                      <a:pt x="257" y="307"/>
                    </a:lnTo>
                    <a:lnTo>
                      <a:pt x="257" y="305"/>
                    </a:lnTo>
                    <a:lnTo>
                      <a:pt x="259" y="305"/>
                    </a:lnTo>
                    <a:lnTo>
                      <a:pt x="259" y="301"/>
                    </a:lnTo>
                    <a:lnTo>
                      <a:pt x="257" y="299"/>
                    </a:lnTo>
                    <a:lnTo>
                      <a:pt x="256" y="301"/>
                    </a:lnTo>
                    <a:lnTo>
                      <a:pt x="255" y="301"/>
                    </a:lnTo>
                    <a:lnTo>
                      <a:pt x="255" y="313"/>
                    </a:lnTo>
                    <a:lnTo>
                      <a:pt x="251" y="313"/>
                    </a:lnTo>
                    <a:lnTo>
                      <a:pt x="250" y="313"/>
                    </a:lnTo>
                    <a:lnTo>
                      <a:pt x="250" y="329"/>
                    </a:lnTo>
                    <a:lnTo>
                      <a:pt x="249" y="329"/>
                    </a:lnTo>
                    <a:lnTo>
                      <a:pt x="249" y="331"/>
                    </a:lnTo>
                    <a:lnTo>
                      <a:pt x="248" y="333"/>
                    </a:lnTo>
                    <a:lnTo>
                      <a:pt x="248" y="335"/>
                    </a:lnTo>
                    <a:lnTo>
                      <a:pt x="248" y="341"/>
                    </a:lnTo>
                    <a:lnTo>
                      <a:pt x="247" y="341"/>
                    </a:lnTo>
                    <a:lnTo>
                      <a:pt x="247" y="343"/>
                    </a:lnTo>
                    <a:lnTo>
                      <a:pt x="246" y="345"/>
                    </a:lnTo>
                    <a:lnTo>
                      <a:pt x="243" y="345"/>
                    </a:lnTo>
                    <a:lnTo>
                      <a:pt x="243" y="347"/>
                    </a:lnTo>
                    <a:lnTo>
                      <a:pt x="243" y="349"/>
                    </a:lnTo>
                    <a:lnTo>
                      <a:pt x="242" y="349"/>
                    </a:lnTo>
                    <a:lnTo>
                      <a:pt x="241" y="347"/>
                    </a:lnTo>
                    <a:lnTo>
                      <a:pt x="241" y="349"/>
                    </a:lnTo>
                    <a:lnTo>
                      <a:pt x="241" y="357"/>
                    </a:lnTo>
                    <a:lnTo>
                      <a:pt x="240" y="359"/>
                    </a:lnTo>
                    <a:lnTo>
                      <a:pt x="239" y="359"/>
                    </a:lnTo>
                    <a:lnTo>
                      <a:pt x="239" y="357"/>
                    </a:lnTo>
                    <a:lnTo>
                      <a:pt x="241" y="357"/>
                    </a:lnTo>
                    <a:lnTo>
                      <a:pt x="241" y="349"/>
                    </a:lnTo>
                    <a:lnTo>
                      <a:pt x="239" y="349"/>
                    </a:lnTo>
                    <a:lnTo>
                      <a:pt x="239" y="353"/>
                    </a:lnTo>
                    <a:lnTo>
                      <a:pt x="238" y="353"/>
                    </a:lnTo>
                    <a:lnTo>
                      <a:pt x="238" y="359"/>
                    </a:lnTo>
                    <a:lnTo>
                      <a:pt x="236" y="361"/>
                    </a:lnTo>
                    <a:lnTo>
                      <a:pt x="235" y="361"/>
                    </a:lnTo>
                    <a:lnTo>
                      <a:pt x="236" y="365"/>
                    </a:lnTo>
                    <a:lnTo>
                      <a:pt x="234" y="363"/>
                    </a:lnTo>
                    <a:lnTo>
                      <a:pt x="234" y="369"/>
                    </a:lnTo>
                    <a:lnTo>
                      <a:pt x="232" y="371"/>
                    </a:lnTo>
                    <a:lnTo>
                      <a:pt x="231" y="370"/>
                    </a:lnTo>
                    <a:lnTo>
                      <a:pt x="231" y="371"/>
                    </a:lnTo>
                    <a:lnTo>
                      <a:pt x="230" y="373"/>
                    </a:lnTo>
                    <a:lnTo>
                      <a:pt x="229" y="373"/>
                    </a:lnTo>
                    <a:lnTo>
                      <a:pt x="229" y="371"/>
                    </a:lnTo>
                    <a:lnTo>
                      <a:pt x="228" y="371"/>
                    </a:lnTo>
                    <a:lnTo>
                      <a:pt x="229" y="369"/>
                    </a:lnTo>
                    <a:lnTo>
                      <a:pt x="230" y="371"/>
                    </a:lnTo>
                    <a:lnTo>
                      <a:pt x="231" y="371"/>
                    </a:lnTo>
                    <a:lnTo>
                      <a:pt x="231" y="370"/>
                    </a:lnTo>
                    <a:lnTo>
                      <a:pt x="230" y="369"/>
                    </a:lnTo>
                    <a:lnTo>
                      <a:pt x="232" y="367"/>
                    </a:lnTo>
                    <a:lnTo>
                      <a:pt x="233" y="369"/>
                    </a:lnTo>
                    <a:lnTo>
                      <a:pt x="234" y="369"/>
                    </a:lnTo>
                    <a:lnTo>
                      <a:pt x="234" y="363"/>
                    </a:lnTo>
                    <a:lnTo>
                      <a:pt x="232" y="363"/>
                    </a:lnTo>
                    <a:lnTo>
                      <a:pt x="233" y="365"/>
                    </a:lnTo>
                    <a:lnTo>
                      <a:pt x="232" y="367"/>
                    </a:lnTo>
                    <a:lnTo>
                      <a:pt x="231" y="365"/>
                    </a:lnTo>
                    <a:lnTo>
                      <a:pt x="230" y="365"/>
                    </a:lnTo>
                    <a:lnTo>
                      <a:pt x="229" y="363"/>
                    </a:lnTo>
                    <a:lnTo>
                      <a:pt x="228" y="365"/>
                    </a:lnTo>
                    <a:lnTo>
                      <a:pt x="228" y="371"/>
                    </a:lnTo>
                    <a:lnTo>
                      <a:pt x="226" y="373"/>
                    </a:lnTo>
                    <a:lnTo>
                      <a:pt x="224" y="373"/>
                    </a:lnTo>
                    <a:lnTo>
                      <a:pt x="223" y="371"/>
                    </a:lnTo>
                    <a:lnTo>
                      <a:pt x="228" y="371"/>
                    </a:lnTo>
                    <a:lnTo>
                      <a:pt x="228" y="365"/>
                    </a:lnTo>
                    <a:lnTo>
                      <a:pt x="226" y="363"/>
                    </a:lnTo>
                    <a:lnTo>
                      <a:pt x="226" y="365"/>
                    </a:lnTo>
                    <a:lnTo>
                      <a:pt x="225" y="367"/>
                    </a:lnTo>
                    <a:lnTo>
                      <a:pt x="224" y="367"/>
                    </a:lnTo>
                    <a:lnTo>
                      <a:pt x="225" y="365"/>
                    </a:lnTo>
                    <a:lnTo>
                      <a:pt x="226" y="365"/>
                    </a:lnTo>
                    <a:lnTo>
                      <a:pt x="226" y="363"/>
                    </a:lnTo>
                    <a:lnTo>
                      <a:pt x="226" y="361"/>
                    </a:lnTo>
                    <a:lnTo>
                      <a:pt x="227" y="361"/>
                    </a:lnTo>
                    <a:lnTo>
                      <a:pt x="227" y="359"/>
                    </a:lnTo>
                    <a:lnTo>
                      <a:pt x="226" y="359"/>
                    </a:lnTo>
                    <a:lnTo>
                      <a:pt x="226" y="357"/>
                    </a:lnTo>
                    <a:lnTo>
                      <a:pt x="227" y="355"/>
                    </a:lnTo>
                    <a:lnTo>
                      <a:pt x="227" y="357"/>
                    </a:lnTo>
                    <a:lnTo>
                      <a:pt x="228" y="357"/>
                    </a:lnTo>
                    <a:lnTo>
                      <a:pt x="229" y="359"/>
                    </a:lnTo>
                    <a:lnTo>
                      <a:pt x="228" y="361"/>
                    </a:lnTo>
                    <a:lnTo>
                      <a:pt x="227" y="361"/>
                    </a:lnTo>
                    <a:lnTo>
                      <a:pt x="230" y="363"/>
                    </a:lnTo>
                    <a:lnTo>
                      <a:pt x="230" y="361"/>
                    </a:lnTo>
                    <a:lnTo>
                      <a:pt x="234" y="361"/>
                    </a:lnTo>
                    <a:lnTo>
                      <a:pt x="235" y="359"/>
                    </a:lnTo>
                    <a:lnTo>
                      <a:pt x="238" y="359"/>
                    </a:lnTo>
                    <a:lnTo>
                      <a:pt x="238" y="353"/>
                    </a:lnTo>
                    <a:lnTo>
                      <a:pt x="237" y="352"/>
                    </a:lnTo>
                    <a:lnTo>
                      <a:pt x="237" y="357"/>
                    </a:lnTo>
                    <a:lnTo>
                      <a:pt x="235" y="359"/>
                    </a:lnTo>
                    <a:lnTo>
                      <a:pt x="234" y="357"/>
                    </a:lnTo>
                    <a:lnTo>
                      <a:pt x="232" y="357"/>
                    </a:lnTo>
                    <a:lnTo>
                      <a:pt x="231" y="359"/>
                    </a:lnTo>
                    <a:lnTo>
                      <a:pt x="229" y="359"/>
                    </a:lnTo>
                    <a:lnTo>
                      <a:pt x="230" y="355"/>
                    </a:lnTo>
                    <a:lnTo>
                      <a:pt x="232" y="357"/>
                    </a:lnTo>
                    <a:lnTo>
                      <a:pt x="232" y="355"/>
                    </a:lnTo>
                    <a:lnTo>
                      <a:pt x="234" y="355"/>
                    </a:lnTo>
                    <a:lnTo>
                      <a:pt x="237" y="357"/>
                    </a:lnTo>
                    <a:lnTo>
                      <a:pt x="237" y="352"/>
                    </a:lnTo>
                    <a:lnTo>
                      <a:pt x="236" y="351"/>
                    </a:lnTo>
                    <a:lnTo>
                      <a:pt x="235" y="351"/>
                    </a:lnTo>
                    <a:lnTo>
                      <a:pt x="235" y="349"/>
                    </a:lnTo>
                    <a:lnTo>
                      <a:pt x="238" y="351"/>
                    </a:lnTo>
                    <a:lnTo>
                      <a:pt x="239" y="351"/>
                    </a:lnTo>
                    <a:lnTo>
                      <a:pt x="239" y="353"/>
                    </a:lnTo>
                    <a:lnTo>
                      <a:pt x="239" y="349"/>
                    </a:lnTo>
                    <a:lnTo>
                      <a:pt x="238" y="347"/>
                    </a:lnTo>
                    <a:lnTo>
                      <a:pt x="239" y="345"/>
                    </a:lnTo>
                    <a:lnTo>
                      <a:pt x="241" y="345"/>
                    </a:lnTo>
                    <a:lnTo>
                      <a:pt x="243" y="347"/>
                    </a:lnTo>
                    <a:lnTo>
                      <a:pt x="243" y="345"/>
                    </a:lnTo>
                    <a:lnTo>
                      <a:pt x="243" y="343"/>
                    </a:lnTo>
                    <a:lnTo>
                      <a:pt x="247" y="343"/>
                    </a:lnTo>
                    <a:lnTo>
                      <a:pt x="247" y="341"/>
                    </a:lnTo>
                    <a:lnTo>
                      <a:pt x="242" y="341"/>
                    </a:lnTo>
                    <a:lnTo>
                      <a:pt x="246" y="337"/>
                    </a:lnTo>
                    <a:lnTo>
                      <a:pt x="248" y="341"/>
                    </a:lnTo>
                    <a:lnTo>
                      <a:pt x="248" y="335"/>
                    </a:lnTo>
                    <a:lnTo>
                      <a:pt x="247" y="335"/>
                    </a:lnTo>
                    <a:lnTo>
                      <a:pt x="246" y="333"/>
                    </a:lnTo>
                    <a:lnTo>
                      <a:pt x="247" y="331"/>
                    </a:lnTo>
                    <a:lnTo>
                      <a:pt x="249" y="331"/>
                    </a:lnTo>
                    <a:lnTo>
                      <a:pt x="249" y="329"/>
                    </a:lnTo>
                    <a:lnTo>
                      <a:pt x="248" y="329"/>
                    </a:lnTo>
                    <a:lnTo>
                      <a:pt x="248" y="327"/>
                    </a:lnTo>
                    <a:lnTo>
                      <a:pt x="249" y="327"/>
                    </a:lnTo>
                    <a:lnTo>
                      <a:pt x="250" y="329"/>
                    </a:lnTo>
                    <a:lnTo>
                      <a:pt x="250" y="313"/>
                    </a:lnTo>
                    <a:lnTo>
                      <a:pt x="248" y="315"/>
                    </a:lnTo>
                    <a:lnTo>
                      <a:pt x="249" y="315"/>
                    </a:lnTo>
                    <a:lnTo>
                      <a:pt x="249" y="323"/>
                    </a:lnTo>
                    <a:lnTo>
                      <a:pt x="249" y="325"/>
                    </a:lnTo>
                    <a:lnTo>
                      <a:pt x="248" y="325"/>
                    </a:lnTo>
                    <a:lnTo>
                      <a:pt x="248" y="323"/>
                    </a:lnTo>
                    <a:lnTo>
                      <a:pt x="249" y="323"/>
                    </a:lnTo>
                    <a:lnTo>
                      <a:pt x="249" y="315"/>
                    </a:lnTo>
                    <a:lnTo>
                      <a:pt x="248" y="316"/>
                    </a:lnTo>
                    <a:lnTo>
                      <a:pt x="248" y="325"/>
                    </a:lnTo>
                    <a:lnTo>
                      <a:pt x="247" y="327"/>
                    </a:lnTo>
                    <a:lnTo>
                      <a:pt x="247" y="329"/>
                    </a:lnTo>
                    <a:lnTo>
                      <a:pt x="247" y="331"/>
                    </a:lnTo>
                    <a:lnTo>
                      <a:pt x="245" y="329"/>
                    </a:lnTo>
                    <a:lnTo>
                      <a:pt x="243" y="329"/>
                    </a:lnTo>
                    <a:lnTo>
                      <a:pt x="244" y="327"/>
                    </a:lnTo>
                    <a:lnTo>
                      <a:pt x="246" y="327"/>
                    </a:lnTo>
                    <a:lnTo>
                      <a:pt x="247" y="329"/>
                    </a:lnTo>
                    <a:lnTo>
                      <a:pt x="247" y="327"/>
                    </a:lnTo>
                    <a:lnTo>
                      <a:pt x="246" y="325"/>
                    </a:lnTo>
                    <a:lnTo>
                      <a:pt x="248" y="325"/>
                    </a:lnTo>
                    <a:lnTo>
                      <a:pt x="248" y="316"/>
                    </a:lnTo>
                    <a:lnTo>
                      <a:pt x="248" y="321"/>
                    </a:lnTo>
                    <a:lnTo>
                      <a:pt x="247" y="321"/>
                    </a:lnTo>
                    <a:lnTo>
                      <a:pt x="247" y="319"/>
                    </a:lnTo>
                    <a:lnTo>
                      <a:pt x="248" y="319"/>
                    </a:lnTo>
                    <a:lnTo>
                      <a:pt x="248" y="321"/>
                    </a:lnTo>
                    <a:lnTo>
                      <a:pt x="248" y="316"/>
                    </a:lnTo>
                    <a:lnTo>
                      <a:pt x="245" y="317"/>
                    </a:lnTo>
                    <a:lnTo>
                      <a:pt x="245" y="315"/>
                    </a:lnTo>
                    <a:lnTo>
                      <a:pt x="247" y="315"/>
                    </a:lnTo>
                    <a:lnTo>
                      <a:pt x="248" y="313"/>
                    </a:lnTo>
                    <a:lnTo>
                      <a:pt x="249" y="311"/>
                    </a:lnTo>
                    <a:lnTo>
                      <a:pt x="252" y="311"/>
                    </a:lnTo>
                    <a:lnTo>
                      <a:pt x="253" y="309"/>
                    </a:lnTo>
                    <a:lnTo>
                      <a:pt x="255" y="311"/>
                    </a:lnTo>
                    <a:lnTo>
                      <a:pt x="255" y="313"/>
                    </a:lnTo>
                    <a:lnTo>
                      <a:pt x="255" y="301"/>
                    </a:lnTo>
                    <a:lnTo>
                      <a:pt x="254" y="301"/>
                    </a:lnTo>
                    <a:lnTo>
                      <a:pt x="254" y="307"/>
                    </a:lnTo>
                    <a:lnTo>
                      <a:pt x="252" y="309"/>
                    </a:lnTo>
                    <a:lnTo>
                      <a:pt x="251" y="307"/>
                    </a:lnTo>
                    <a:lnTo>
                      <a:pt x="254" y="307"/>
                    </a:lnTo>
                    <a:lnTo>
                      <a:pt x="254" y="301"/>
                    </a:lnTo>
                    <a:lnTo>
                      <a:pt x="253" y="299"/>
                    </a:lnTo>
                    <a:lnTo>
                      <a:pt x="257" y="299"/>
                    </a:lnTo>
                    <a:lnTo>
                      <a:pt x="257" y="297"/>
                    </a:lnTo>
                    <a:lnTo>
                      <a:pt x="261" y="299"/>
                    </a:lnTo>
                    <a:lnTo>
                      <a:pt x="261" y="297"/>
                    </a:lnTo>
                    <a:lnTo>
                      <a:pt x="262" y="299"/>
                    </a:lnTo>
                    <a:lnTo>
                      <a:pt x="262" y="291"/>
                    </a:lnTo>
                    <a:lnTo>
                      <a:pt x="260" y="291"/>
                    </a:lnTo>
                    <a:lnTo>
                      <a:pt x="260" y="297"/>
                    </a:lnTo>
                    <a:lnTo>
                      <a:pt x="259" y="297"/>
                    </a:lnTo>
                    <a:lnTo>
                      <a:pt x="259" y="295"/>
                    </a:lnTo>
                    <a:lnTo>
                      <a:pt x="260" y="295"/>
                    </a:lnTo>
                    <a:lnTo>
                      <a:pt x="260" y="297"/>
                    </a:lnTo>
                    <a:lnTo>
                      <a:pt x="260" y="291"/>
                    </a:lnTo>
                    <a:lnTo>
                      <a:pt x="257" y="291"/>
                    </a:lnTo>
                    <a:lnTo>
                      <a:pt x="256" y="289"/>
                    </a:lnTo>
                    <a:lnTo>
                      <a:pt x="253" y="289"/>
                    </a:lnTo>
                    <a:lnTo>
                      <a:pt x="254" y="291"/>
                    </a:lnTo>
                    <a:lnTo>
                      <a:pt x="252" y="291"/>
                    </a:lnTo>
                    <a:lnTo>
                      <a:pt x="252" y="295"/>
                    </a:lnTo>
                    <a:lnTo>
                      <a:pt x="250" y="295"/>
                    </a:lnTo>
                    <a:lnTo>
                      <a:pt x="251" y="293"/>
                    </a:lnTo>
                    <a:lnTo>
                      <a:pt x="252" y="295"/>
                    </a:lnTo>
                    <a:lnTo>
                      <a:pt x="252" y="291"/>
                    </a:lnTo>
                    <a:lnTo>
                      <a:pt x="251" y="289"/>
                    </a:lnTo>
                    <a:lnTo>
                      <a:pt x="250" y="288"/>
                    </a:lnTo>
                    <a:lnTo>
                      <a:pt x="250" y="303"/>
                    </a:lnTo>
                    <a:lnTo>
                      <a:pt x="250" y="305"/>
                    </a:lnTo>
                    <a:lnTo>
                      <a:pt x="249" y="305"/>
                    </a:lnTo>
                    <a:lnTo>
                      <a:pt x="249" y="309"/>
                    </a:lnTo>
                    <a:lnTo>
                      <a:pt x="249" y="307"/>
                    </a:lnTo>
                    <a:lnTo>
                      <a:pt x="249" y="309"/>
                    </a:lnTo>
                    <a:lnTo>
                      <a:pt x="249" y="305"/>
                    </a:lnTo>
                    <a:lnTo>
                      <a:pt x="246" y="305"/>
                    </a:lnTo>
                    <a:lnTo>
                      <a:pt x="245" y="303"/>
                    </a:lnTo>
                    <a:lnTo>
                      <a:pt x="250" y="303"/>
                    </a:lnTo>
                    <a:lnTo>
                      <a:pt x="250" y="288"/>
                    </a:lnTo>
                    <a:lnTo>
                      <a:pt x="249" y="287"/>
                    </a:lnTo>
                    <a:lnTo>
                      <a:pt x="249" y="299"/>
                    </a:lnTo>
                    <a:lnTo>
                      <a:pt x="249" y="301"/>
                    </a:lnTo>
                    <a:lnTo>
                      <a:pt x="247" y="299"/>
                    </a:lnTo>
                    <a:lnTo>
                      <a:pt x="249" y="299"/>
                    </a:lnTo>
                    <a:lnTo>
                      <a:pt x="249" y="287"/>
                    </a:lnTo>
                    <a:lnTo>
                      <a:pt x="247" y="285"/>
                    </a:lnTo>
                    <a:lnTo>
                      <a:pt x="246" y="287"/>
                    </a:lnTo>
                    <a:lnTo>
                      <a:pt x="244" y="287"/>
                    </a:lnTo>
                    <a:lnTo>
                      <a:pt x="244" y="307"/>
                    </a:lnTo>
                    <a:lnTo>
                      <a:pt x="244" y="308"/>
                    </a:lnTo>
                    <a:lnTo>
                      <a:pt x="244" y="313"/>
                    </a:lnTo>
                    <a:lnTo>
                      <a:pt x="243" y="313"/>
                    </a:lnTo>
                    <a:lnTo>
                      <a:pt x="242" y="311"/>
                    </a:lnTo>
                    <a:lnTo>
                      <a:pt x="244" y="311"/>
                    </a:lnTo>
                    <a:lnTo>
                      <a:pt x="244" y="313"/>
                    </a:lnTo>
                    <a:lnTo>
                      <a:pt x="244" y="308"/>
                    </a:lnTo>
                    <a:lnTo>
                      <a:pt x="244" y="309"/>
                    </a:lnTo>
                    <a:lnTo>
                      <a:pt x="241" y="309"/>
                    </a:lnTo>
                    <a:lnTo>
                      <a:pt x="241" y="327"/>
                    </a:lnTo>
                    <a:lnTo>
                      <a:pt x="241" y="329"/>
                    </a:lnTo>
                    <a:lnTo>
                      <a:pt x="239" y="331"/>
                    </a:lnTo>
                    <a:lnTo>
                      <a:pt x="239" y="341"/>
                    </a:lnTo>
                    <a:lnTo>
                      <a:pt x="239" y="343"/>
                    </a:lnTo>
                    <a:lnTo>
                      <a:pt x="239" y="345"/>
                    </a:lnTo>
                    <a:lnTo>
                      <a:pt x="237" y="347"/>
                    </a:lnTo>
                    <a:lnTo>
                      <a:pt x="237" y="345"/>
                    </a:lnTo>
                    <a:lnTo>
                      <a:pt x="239" y="345"/>
                    </a:lnTo>
                    <a:lnTo>
                      <a:pt x="239" y="343"/>
                    </a:lnTo>
                    <a:lnTo>
                      <a:pt x="237" y="343"/>
                    </a:lnTo>
                    <a:lnTo>
                      <a:pt x="236" y="341"/>
                    </a:lnTo>
                    <a:lnTo>
                      <a:pt x="238" y="339"/>
                    </a:lnTo>
                    <a:lnTo>
                      <a:pt x="239" y="341"/>
                    </a:lnTo>
                    <a:lnTo>
                      <a:pt x="239" y="331"/>
                    </a:lnTo>
                    <a:lnTo>
                      <a:pt x="238" y="329"/>
                    </a:lnTo>
                    <a:lnTo>
                      <a:pt x="236" y="329"/>
                    </a:lnTo>
                    <a:lnTo>
                      <a:pt x="236" y="337"/>
                    </a:lnTo>
                    <a:lnTo>
                      <a:pt x="236" y="339"/>
                    </a:lnTo>
                    <a:lnTo>
                      <a:pt x="235" y="339"/>
                    </a:lnTo>
                    <a:lnTo>
                      <a:pt x="235" y="347"/>
                    </a:lnTo>
                    <a:lnTo>
                      <a:pt x="235" y="349"/>
                    </a:lnTo>
                    <a:lnTo>
                      <a:pt x="234" y="349"/>
                    </a:lnTo>
                    <a:lnTo>
                      <a:pt x="234" y="347"/>
                    </a:lnTo>
                    <a:lnTo>
                      <a:pt x="235" y="347"/>
                    </a:lnTo>
                    <a:lnTo>
                      <a:pt x="235" y="339"/>
                    </a:lnTo>
                    <a:lnTo>
                      <a:pt x="235" y="343"/>
                    </a:lnTo>
                    <a:lnTo>
                      <a:pt x="235" y="345"/>
                    </a:lnTo>
                    <a:lnTo>
                      <a:pt x="235" y="343"/>
                    </a:lnTo>
                    <a:lnTo>
                      <a:pt x="235" y="339"/>
                    </a:lnTo>
                    <a:lnTo>
                      <a:pt x="233" y="339"/>
                    </a:lnTo>
                    <a:lnTo>
                      <a:pt x="233" y="337"/>
                    </a:lnTo>
                    <a:lnTo>
                      <a:pt x="236" y="337"/>
                    </a:lnTo>
                    <a:lnTo>
                      <a:pt x="236" y="329"/>
                    </a:lnTo>
                    <a:lnTo>
                      <a:pt x="235" y="329"/>
                    </a:lnTo>
                    <a:lnTo>
                      <a:pt x="234" y="331"/>
                    </a:lnTo>
                    <a:lnTo>
                      <a:pt x="235" y="331"/>
                    </a:lnTo>
                    <a:lnTo>
                      <a:pt x="236" y="333"/>
                    </a:lnTo>
                    <a:lnTo>
                      <a:pt x="234" y="335"/>
                    </a:lnTo>
                    <a:lnTo>
                      <a:pt x="233" y="335"/>
                    </a:lnTo>
                    <a:lnTo>
                      <a:pt x="232" y="333"/>
                    </a:lnTo>
                    <a:lnTo>
                      <a:pt x="233" y="331"/>
                    </a:lnTo>
                    <a:lnTo>
                      <a:pt x="234" y="331"/>
                    </a:lnTo>
                    <a:lnTo>
                      <a:pt x="232" y="329"/>
                    </a:lnTo>
                    <a:lnTo>
                      <a:pt x="231" y="329"/>
                    </a:lnTo>
                    <a:lnTo>
                      <a:pt x="233" y="327"/>
                    </a:lnTo>
                    <a:lnTo>
                      <a:pt x="232" y="325"/>
                    </a:lnTo>
                    <a:lnTo>
                      <a:pt x="231" y="327"/>
                    </a:lnTo>
                    <a:lnTo>
                      <a:pt x="231" y="326"/>
                    </a:lnTo>
                    <a:lnTo>
                      <a:pt x="231" y="343"/>
                    </a:lnTo>
                    <a:lnTo>
                      <a:pt x="229" y="343"/>
                    </a:lnTo>
                    <a:lnTo>
                      <a:pt x="230" y="341"/>
                    </a:lnTo>
                    <a:lnTo>
                      <a:pt x="231" y="343"/>
                    </a:lnTo>
                    <a:lnTo>
                      <a:pt x="231" y="326"/>
                    </a:lnTo>
                    <a:lnTo>
                      <a:pt x="230" y="325"/>
                    </a:lnTo>
                    <a:lnTo>
                      <a:pt x="232" y="323"/>
                    </a:lnTo>
                    <a:lnTo>
                      <a:pt x="234" y="323"/>
                    </a:lnTo>
                    <a:lnTo>
                      <a:pt x="233" y="321"/>
                    </a:lnTo>
                    <a:lnTo>
                      <a:pt x="235" y="319"/>
                    </a:lnTo>
                    <a:lnTo>
                      <a:pt x="236" y="319"/>
                    </a:lnTo>
                    <a:lnTo>
                      <a:pt x="238" y="321"/>
                    </a:lnTo>
                    <a:lnTo>
                      <a:pt x="236" y="321"/>
                    </a:lnTo>
                    <a:lnTo>
                      <a:pt x="234" y="323"/>
                    </a:lnTo>
                    <a:lnTo>
                      <a:pt x="235" y="325"/>
                    </a:lnTo>
                    <a:lnTo>
                      <a:pt x="235" y="329"/>
                    </a:lnTo>
                    <a:lnTo>
                      <a:pt x="237" y="327"/>
                    </a:lnTo>
                    <a:lnTo>
                      <a:pt x="239" y="329"/>
                    </a:lnTo>
                    <a:lnTo>
                      <a:pt x="239" y="327"/>
                    </a:lnTo>
                    <a:lnTo>
                      <a:pt x="241" y="327"/>
                    </a:lnTo>
                    <a:lnTo>
                      <a:pt x="241" y="309"/>
                    </a:lnTo>
                    <a:lnTo>
                      <a:pt x="240" y="309"/>
                    </a:lnTo>
                    <a:lnTo>
                      <a:pt x="240" y="307"/>
                    </a:lnTo>
                    <a:lnTo>
                      <a:pt x="244" y="307"/>
                    </a:lnTo>
                    <a:lnTo>
                      <a:pt x="244" y="287"/>
                    </a:lnTo>
                    <a:lnTo>
                      <a:pt x="245" y="285"/>
                    </a:lnTo>
                    <a:lnTo>
                      <a:pt x="244" y="283"/>
                    </a:lnTo>
                    <a:lnTo>
                      <a:pt x="244" y="281"/>
                    </a:lnTo>
                    <a:lnTo>
                      <a:pt x="243" y="279"/>
                    </a:lnTo>
                    <a:lnTo>
                      <a:pt x="243" y="301"/>
                    </a:lnTo>
                    <a:lnTo>
                      <a:pt x="242" y="301"/>
                    </a:lnTo>
                    <a:lnTo>
                      <a:pt x="242" y="299"/>
                    </a:lnTo>
                    <a:lnTo>
                      <a:pt x="243" y="299"/>
                    </a:lnTo>
                    <a:lnTo>
                      <a:pt x="243" y="301"/>
                    </a:lnTo>
                    <a:lnTo>
                      <a:pt x="243" y="279"/>
                    </a:lnTo>
                    <a:lnTo>
                      <a:pt x="243" y="291"/>
                    </a:lnTo>
                    <a:lnTo>
                      <a:pt x="242" y="293"/>
                    </a:lnTo>
                    <a:lnTo>
                      <a:pt x="241" y="291"/>
                    </a:lnTo>
                    <a:lnTo>
                      <a:pt x="243" y="291"/>
                    </a:lnTo>
                    <a:lnTo>
                      <a:pt x="243" y="279"/>
                    </a:lnTo>
                    <a:lnTo>
                      <a:pt x="242" y="277"/>
                    </a:lnTo>
                    <a:lnTo>
                      <a:pt x="242" y="271"/>
                    </a:lnTo>
                    <a:lnTo>
                      <a:pt x="242" y="261"/>
                    </a:lnTo>
                    <a:lnTo>
                      <a:pt x="242" y="251"/>
                    </a:lnTo>
                    <a:lnTo>
                      <a:pt x="242" y="247"/>
                    </a:lnTo>
                    <a:lnTo>
                      <a:pt x="241" y="247"/>
                    </a:lnTo>
                    <a:lnTo>
                      <a:pt x="241" y="283"/>
                    </a:lnTo>
                    <a:lnTo>
                      <a:pt x="240" y="285"/>
                    </a:lnTo>
                    <a:lnTo>
                      <a:pt x="240" y="289"/>
                    </a:lnTo>
                    <a:lnTo>
                      <a:pt x="239" y="289"/>
                    </a:lnTo>
                    <a:lnTo>
                      <a:pt x="239" y="299"/>
                    </a:lnTo>
                    <a:lnTo>
                      <a:pt x="238" y="299"/>
                    </a:lnTo>
                    <a:lnTo>
                      <a:pt x="238" y="303"/>
                    </a:lnTo>
                    <a:lnTo>
                      <a:pt x="237" y="305"/>
                    </a:lnTo>
                    <a:lnTo>
                      <a:pt x="237" y="313"/>
                    </a:lnTo>
                    <a:lnTo>
                      <a:pt x="235" y="313"/>
                    </a:lnTo>
                    <a:lnTo>
                      <a:pt x="236" y="311"/>
                    </a:lnTo>
                    <a:lnTo>
                      <a:pt x="237" y="311"/>
                    </a:lnTo>
                    <a:lnTo>
                      <a:pt x="237" y="313"/>
                    </a:lnTo>
                    <a:lnTo>
                      <a:pt x="237" y="305"/>
                    </a:lnTo>
                    <a:lnTo>
                      <a:pt x="234" y="305"/>
                    </a:lnTo>
                    <a:lnTo>
                      <a:pt x="234" y="309"/>
                    </a:lnTo>
                    <a:lnTo>
                      <a:pt x="233" y="309"/>
                    </a:lnTo>
                    <a:lnTo>
                      <a:pt x="233" y="313"/>
                    </a:lnTo>
                    <a:lnTo>
                      <a:pt x="231" y="313"/>
                    </a:lnTo>
                    <a:lnTo>
                      <a:pt x="231" y="317"/>
                    </a:lnTo>
                    <a:lnTo>
                      <a:pt x="230" y="319"/>
                    </a:lnTo>
                    <a:lnTo>
                      <a:pt x="230" y="317"/>
                    </a:lnTo>
                    <a:lnTo>
                      <a:pt x="229" y="317"/>
                    </a:lnTo>
                    <a:lnTo>
                      <a:pt x="229" y="329"/>
                    </a:lnTo>
                    <a:lnTo>
                      <a:pt x="228" y="330"/>
                    </a:lnTo>
                    <a:lnTo>
                      <a:pt x="228" y="337"/>
                    </a:lnTo>
                    <a:lnTo>
                      <a:pt x="228" y="339"/>
                    </a:lnTo>
                    <a:lnTo>
                      <a:pt x="227" y="339"/>
                    </a:lnTo>
                    <a:lnTo>
                      <a:pt x="227" y="343"/>
                    </a:lnTo>
                    <a:lnTo>
                      <a:pt x="227" y="345"/>
                    </a:lnTo>
                    <a:lnTo>
                      <a:pt x="226" y="345"/>
                    </a:lnTo>
                    <a:lnTo>
                      <a:pt x="226" y="343"/>
                    </a:lnTo>
                    <a:lnTo>
                      <a:pt x="227" y="343"/>
                    </a:lnTo>
                    <a:lnTo>
                      <a:pt x="227" y="339"/>
                    </a:lnTo>
                    <a:lnTo>
                      <a:pt x="225" y="339"/>
                    </a:lnTo>
                    <a:lnTo>
                      <a:pt x="225" y="337"/>
                    </a:lnTo>
                    <a:lnTo>
                      <a:pt x="228" y="337"/>
                    </a:lnTo>
                    <a:lnTo>
                      <a:pt x="228" y="330"/>
                    </a:lnTo>
                    <a:lnTo>
                      <a:pt x="227" y="331"/>
                    </a:lnTo>
                    <a:lnTo>
                      <a:pt x="227" y="333"/>
                    </a:lnTo>
                    <a:lnTo>
                      <a:pt x="226" y="335"/>
                    </a:lnTo>
                    <a:lnTo>
                      <a:pt x="224" y="333"/>
                    </a:lnTo>
                    <a:lnTo>
                      <a:pt x="224" y="363"/>
                    </a:lnTo>
                    <a:lnTo>
                      <a:pt x="222" y="363"/>
                    </a:lnTo>
                    <a:lnTo>
                      <a:pt x="223" y="361"/>
                    </a:lnTo>
                    <a:lnTo>
                      <a:pt x="224" y="361"/>
                    </a:lnTo>
                    <a:lnTo>
                      <a:pt x="224" y="363"/>
                    </a:lnTo>
                    <a:lnTo>
                      <a:pt x="224" y="333"/>
                    </a:lnTo>
                    <a:lnTo>
                      <a:pt x="222" y="335"/>
                    </a:lnTo>
                    <a:lnTo>
                      <a:pt x="222" y="377"/>
                    </a:lnTo>
                    <a:lnTo>
                      <a:pt x="221" y="379"/>
                    </a:lnTo>
                    <a:lnTo>
                      <a:pt x="221" y="383"/>
                    </a:lnTo>
                    <a:lnTo>
                      <a:pt x="221" y="385"/>
                    </a:lnTo>
                    <a:lnTo>
                      <a:pt x="219" y="385"/>
                    </a:lnTo>
                    <a:lnTo>
                      <a:pt x="219" y="383"/>
                    </a:lnTo>
                    <a:lnTo>
                      <a:pt x="221" y="383"/>
                    </a:lnTo>
                    <a:lnTo>
                      <a:pt x="221" y="379"/>
                    </a:lnTo>
                    <a:lnTo>
                      <a:pt x="220" y="379"/>
                    </a:lnTo>
                    <a:lnTo>
                      <a:pt x="221" y="381"/>
                    </a:lnTo>
                    <a:lnTo>
                      <a:pt x="219" y="383"/>
                    </a:lnTo>
                    <a:lnTo>
                      <a:pt x="219" y="381"/>
                    </a:lnTo>
                    <a:lnTo>
                      <a:pt x="217" y="381"/>
                    </a:lnTo>
                    <a:lnTo>
                      <a:pt x="218" y="379"/>
                    </a:lnTo>
                    <a:lnTo>
                      <a:pt x="220" y="379"/>
                    </a:lnTo>
                    <a:lnTo>
                      <a:pt x="221" y="377"/>
                    </a:lnTo>
                    <a:lnTo>
                      <a:pt x="222" y="377"/>
                    </a:lnTo>
                    <a:lnTo>
                      <a:pt x="222" y="335"/>
                    </a:lnTo>
                    <a:lnTo>
                      <a:pt x="222" y="367"/>
                    </a:lnTo>
                    <a:lnTo>
                      <a:pt x="222" y="365"/>
                    </a:lnTo>
                    <a:lnTo>
                      <a:pt x="222" y="367"/>
                    </a:lnTo>
                    <a:lnTo>
                      <a:pt x="222" y="335"/>
                    </a:lnTo>
                    <a:lnTo>
                      <a:pt x="221" y="335"/>
                    </a:lnTo>
                    <a:lnTo>
                      <a:pt x="221" y="361"/>
                    </a:lnTo>
                    <a:lnTo>
                      <a:pt x="220" y="363"/>
                    </a:lnTo>
                    <a:lnTo>
                      <a:pt x="218" y="363"/>
                    </a:lnTo>
                    <a:lnTo>
                      <a:pt x="219" y="365"/>
                    </a:lnTo>
                    <a:lnTo>
                      <a:pt x="221" y="365"/>
                    </a:lnTo>
                    <a:lnTo>
                      <a:pt x="219" y="366"/>
                    </a:lnTo>
                    <a:lnTo>
                      <a:pt x="219" y="375"/>
                    </a:lnTo>
                    <a:lnTo>
                      <a:pt x="218" y="377"/>
                    </a:lnTo>
                    <a:lnTo>
                      <a:pt x="217" y="376"/>
                    </a:lnTo>
                    <a:lnTo>
                      <a:pt x="217" y="385"/>
                    </a:lnTo>
                    <a:lnTo>
                      <a:pt x="217" y="387"/>
                    </a:lnTo>
                    <a:lnTo>
                      <a:pt x="215" y="387"/>
                    </a:lnTo>
                    <a:lnTo>
                      <a:pt x="215" y="385"/>
                    </a:lnTo>
                    <a:lnTo>
                      <a:pt x="217" y="385"/>
                    </a:lnTo>
                    <a:lnTo>
                      <a:pt x="217" y="376"/>
                    </a:lnTo>
                    <a:lnTo>
                      <a:pt x="217" y="375"/>
                    </a:lnTo>
                    <a:lnTo>
                      <a:pt x="217" y="383"/>
                    </a:lnTo>
                    <a:lnTo>
                      <a:pt x="213" y="381"/>
                    </a:lnTo>
                    <a:lnTo>
                      <a:pt x="212" y="383"/>
                    </a:lnTo>
                    <a:lnTo>
                      <a:pt x="211" y="383"/>
                    </a:lnTo>
                    <a:lnTo>
                      <a:pt x="211" y="381"/>
                    </a:lnTo>
                    <a:lnTo>
                      <a:pt x="212" y="381"/>
                    </a:lnTo>
                    <a:lnTo>
                      <a:pt x="213" y="381"/>
                    </a:lnTo>
                    <a:lnTo>
                      <a:pt x="213" y="377"/>
                    </a:lnTo>
                    <a:lnTo>
                      <a:pt x="216" y="377"/>
                    </a:lnTo>
                    <a:lnTo>
                      <a:pt x="214" y="379"/>
                    </a:lnTo>
                    <a:lnTo>
                      <a:pt x="215" y="379"/>
                    </a:lnTo>
                    <a:lnTo>
                      <a:pt x="216" y="381"/>
                    </a:lnTo>
                    <a:lnTo>
                      <a:pt x="217" y="383"/>
                    </a:lnTo>
                    <a:lnTo>
                      <a:pt x="217" y="375"/>
                    </a:lnTo>
                    <a:lnTo>
                      <a:pt x="213" y="373"/>
                    </a:lnTo>
                    <a:lnTo>
                      <a:pt x="214" y="371"/>
                    </a:lnTo>
                    <a:lnTo>
                      <a:pt x="215" y="373"/>
                    </a:lnTo>
                    <a:lnTo>
                      <a:pt x="216" y="373"/>
                    </a:lnTo>
                    <a:lnTo>
                      <a:pt x="219" y="375"/>
                    </a:lnTo>
                    <a:lnTo>
                      <a:pt x="219" y="373"/>
                    </a:lnTo>
                    <a:lnTo>
                      <a:pt x="219" y="375"/>
                    </a:lnTo>
                    <a:lnTo>
                      <a:pt x="219" y="366"/>
                    </a:lnTo>
                    <a:lnTo>
                      <a:pt x="218" y="367"/>
                    </a:lnTo>
                    <a:lnTo>
                      <a:pt x="216" y="367"/>
                    </a:lnTo>
                    <a:lnTo>
                      <a:pt x="216" y="369"/>
                    </a:lnTo>
                    <a:lnTo>
                      <a:pt x="212" y="371"/>
                    </a:lnTo>
                    <a:lnTo>
                      <a:pt x="212" y="375"/>
                    </a:lnTo>
                    <a:lnTo>
                      <a:pt x="211" y="375"/>
                    </a:lnTo>
                    <a:lnTo>
                      <a:pt x="211" y="376"/>
                    </a:lnTo>
                    <a:lnTo>
                      <a:pt x="211" y="381"/>
                    </a:lnTo>
                    <a:lnTo>
                      <a:pt x="209" y="381"/>
                    </a:lnTo>
                    <a:lnTo>
                      <a:pt x="208" y="379"/>
                    </a:lnTo>
                    <a:lnTo>
                      <a:pt x="210" y="379"/>
                    </a:lnTo>
                    <a:lnTo>
                      <a:pt x="211" y="381"/>
                    </a:lnTo>
                    <a:lnTo>
                      <a:pt x="211" y="376"/>
                    </a:lnTo>
                    <a:lnTo>
                      <a:pt x="210" y="377"/>
                    </a:lnTo>
                    <a:lnTo>
                      <a:pt x="209" y="377"/>
                    </a:lnTo>
                    <a:lnTo>
                      <a:pt x="208" y="375"/>
                    </a:lnTo>
                    <a:lnTo>
                      <a:pt x="207" y="374"/>
                    </a:lnTo>
                    <a:lnTo>
                      <a:pt x="207" y="385"/>
                    </a:lnTo>
                    <a:lnTo>
                      <a:pt x="206" y="383"/>
                    </a:lnTo>
                    <a:lnTo>
                      <a:pt x="206" y="391"/>
                    </a:lnTo>
                    <a:lnTo>
                      <a:pt x="201" y="391"/>
                    </a:lnTo>
                    <a:lnTo>
                      <a:pt x="203" y="393"/>
                    </a:lnTo>
                    <a:lnTo>
                      <a:pt x="202" y="395"/>
                    </a:lnTo>
                    <a:lnTo>
                      <a:pt x="200" y="395"/>
                    </a:lnTo>
                    <a:lnTo>
                      <a:pt x="201" y="391"/>
                    </a:lnTo>
                    <a:lnTo>
                      <a:pt x="199" y="391"/>
                    </a:lnTo>
                    <a:lnTo>
                      <a:pt x="200" y="389"/>
                    </a:lnTo>
                    <a:lnTo>
                      <a:pt x="205" y="389"/>
                    </a:lnTo>
                    <a:lnTo>
                      <a:pt x="206" y="391"/>
                    </a:lnTo>
                    <a:lnTo>
                      <a:pt x="206" y="383"/>
                    </a:lnTo>
                    <a:lnTo>
                      <a:pt x="205" y="383"/>
                    </a:lnTo>
                    <a:lnTo>
                      <a:pt x="206" y="383"/>
                    </a:lnTo>
                    <a:lnTo>
                      <a:pt x="207" y="385"/>
                    </a:lnTo>
                    <a:lnTo>
                      <a:pt x="207" y="374"/>
                    </a:lnTo>
                    <a:lnTo>
                      <a:pt x="207" y="373"/>
                    </a:lnTo>
                    <a:lnTo>
                      <a:pt x="206" y="373"/>
                    </a:lnTo>
                    <a:lnTo>
                      <a:pt x="206" y="377"/>
                    </a:lnTo>
                    <a:lnTo>
                      <a:pt x="206" y="379"/>
                    </a:lnTo>
                    <a:lnTo>
                      <a:pt x="204" y="379"/>
                    </a:lnTo>
                    <a:lnTo>
                      <a:pt x="204" y="385"/>
                    </a:lnTo>
                    <a:lnTo>
                      <a:pt x="203" y="387"/>
                    </a:lnTo>
                    <a:lnTo>
                      <a:pt x="202" y="385"/>
                    </a:lnTo>
                    <a:lnTo>
                      <a:pt x="199" y="387"/>
                    </a:lnTo>
                    <a:lnTo>
                      <a:pt x="198" y="387"/>
                    </a:lnTo>
                    <a:lnTo>
                      <a:pt x="198" y="389"/>
                    </a:lnTo>
                    <a:lnTo>
                      <a:pt x="198" y="391"/>
                    </a:lnTo>
                    <a:lnTo>
                      <a:pt x="195" y="391"/>
                    </a:lnTo>
                    <a:lnTo>
                      <a:pt x="196" y="389"/>
                    </a:lnTo>
                    <a:lnTo>
                      <a:pt x="198" y="389"/>
                    </a:lnTo>
                    <a:lnTo>
                      <a:pt x="198" y="387"/>
                    </a:lnTo>
                    <a:lnTo>
                      <a:pt x="196" y="387"/>
                    </a:lnTo>
                    <a:lnTo>
                      <a:pt x="196" y="385"/>
                    </a:lnTo>
                    <a:lnTo>
                      <a:pt x="202" y="385"/>
                    </a:lnTo>
                    <a:lnTo>
                      <a:pt x="204" y="385"/>
                    </a:lnTo>
                    <a:lnTo>
                      <a:pt x="204" y="379"/>
                    </a:lnTo>
                    <a:lnTo>
                      <a:pt x="204" y="377"/>
                    </a:lnTo>
                    <a:lnTo>
                      <a:pt x="206" y="377"/>
                    </a:lnTo>
                    <a:lnTo>
                      <a:pt x="206" y="373"/>
                    </a:lnTo>
                    <a:lnTo>
                      <a:pt x="201" y="375"/>
                    </a:lnTo>
                    <a:lnTo>
                      <a:pt x="202" y="375"/>
                    </a:lnTo>
                    <a:lnTo>
                      <a:pt x="202" y="377"/>
                    </a:lnTo>
                    <a:lnTo>
                      <a:pt x="202" y="379"/>
                    </a:lnTo>
                    <a:lnTo>
                      <a:pt x="200" y="379"/>
                    </a:lnTo>
                    <a:lnTo>
                      <a:pt x="200" y="381"/>
                    </a:lnTo>
                    <a:lnTo>
                      <a:pt x="200" y="383"/>
                    </a:lnTo>
                    <a:lnTo>
                      <a:pt x="195" y="385"/>
                    </a:lnTo>
                    <a:lnTo>
                      <a:pt x="194" y="383"/>
                    </a:lnTo>
                    <a:lnTo>
                      <a:pt x="195" y="383"/>
                    </a:lnTo>
                    <a:lnTo>
                      <a:pt x="196" y="381"/>
                    </a:lnTo>
                    <a:lnTo>
                      <a:pt x="200" y="381"/>
                    </a:lnTo>
                    <a:lnTo>
                      <a:pt x="200" y="379"/>
                    </a:lnTo>
                    <a:lnTo>
                      <a:pt x="198" y="379"/>
                    </a:lnTo>
                    <a:lnTo>
                      <a:pt x="199" y="377"/>
                    </a:lnTo>
                    <a:lnTo>
                      <a:pt x="201" y="377"/>
                    </a:lnTo>
                    <a:lnTo>
                      <a:pt x="201" y="375"/>
                    </a:lnTo>
                    <a:lnTo>
                      <a:pt x="201" y="373"/>
                    </a:lnTo>
                    <a:lnTo>
                      <a:pt x="205" y="373"/>
                    </a:lnTo>
                    <a:lnTo>
                      <a:pt x="206" y="371"/>
                    </a:lnTo>
                    <a:lnTo>
                      <a:pt x="207" y="371"/>
                    </a:lnTo>
                    <a:lnTo>
                      <a:pt x="210" y="373"/>
                    </a:lnTo>
                    <a:lnTo>
                      <a:pt x="212" y="375"/>
                    </a:lnTo>
                    <a:lnTo>
                      <a:pt x="212" y="371"/>
                    </a:lnTo>
                    <a:lnTo>
                      <a:pt x="210" y="371"/>
                    </a:lnTo>
                    <a:lnTo>
                      <a:pt x="211" y="369"/>
                    </a:lnTo>
                    <a:lnTo>
                      <a:pt x="213" y="367"/>
                    </a:lnTo>
                    <a:lnTo>
                      <a:pt x="212" y="367"/>
                    </a:lnTo>
                    <a:lnTo>
                      <a:pt x="212" y="365"/>
                    </a:lnTo>
                    <a:lnTo>
                      <a:pt x="213" y="365"/>
                    </a:lnTo>
                    <a:lnTo>
                      <a:pt x="213" y="367"/>
                    </a:lnTo>
                    <a:lnTo>
                      <a:pt x="216" y="369"/>
                    </a:lnTo>
                    <a:lnTo>
                      <a:pt x="216" y="367"/>
                    </a:lnTo>
                    <a:lnTo>
                      <a:pt x="215" y="367"/>
                    </a:lnTo>
                    <a:lnTo>
                      <a:pt x="215" y="363"/>
                    </a:lnTo>
                    <a:lnTo>
                      <a:pt x="217" y="363"/>
                    </a:lnTo>
                    <a:lnTo>
                      <a:pt x="216" y="361"/>
                    </a:lnTo>
                    <a:lnTo>
                      <a:pt x="218" y="361"/>
                    </a:lnTo>
                    <a:lnTo>
                      <a:pt x="218" y="359"/>
                    </a:lnTo>
                    <a:lnTo>
                      <a:pt x="220" y="359"/>
                    </a:lnTo>
                    <a:lnTo>
                      <a:pt x="221" y="361"/>
                    </a:lnTo>
                    <a:lnTo>
                      <a:pt x="221" y="335"/>
                    </a:lnTo>
                    <a:lnTo>
                      <a:pt x="221" y="357"/>
                    </a:lnTo>
                    <a:lnTo>
                      <a:pt x="217" y="357"/>
                    </a:lnTo>
                    <a:lnTo>
                      <a:pt x="216" y="355"/>
                    </a:lnTo>
                    <a:lnTo>
                      <a:pt x="218" y="353"/>
                    </a:lnTo>
                    <a:lnTo>
                      <a:pt x="221" y="357"/>
                    </a:lnTo>
                    <a:lnTo>
                      <a:pt x="221" y="335"/>
                    </a:lnTo>
                    <a:lnTo>
                      <a:pt x="220" y="335"/>
                    </a:lnTo>
                    <a:lnTo>
                      <a:pt x="220" y="351"/>
                    </a:lnTo>
                    <a:lnTo>
                      <a:pt x="219" y="351"/>
                    </a:lnTo>
                    <a:lnTo>
                      <a:pt x="219" y="349"/>
                    </a:lnTo>
                    <a:lnTo>
                      <a:pt x="218" y="349"/>
                    </a:lnTo>
                    <a:lnTo>
                      <a:pt x="218" y="347"/>
                    </a:lnTo>
                    <a:lnTo>
                      <a:pt x="219" y="347"/>
                    </a:lnTo>
                    <a:lnTo>
                      <a:pt x="219" y="349"/>
                    </a:lnTo>
                    <a:lnTo>
                      <a:pt x="220" y="349"/>
                    </a:lnTo>
                    <a:lnTo>
                      <a:pt x="220" y="351"/>
                    </a:lnTo>
                    <a:lnTo>
                      <a:pt x="220" y="335"/>
                    </a:lnTo>
                    <a:lnTo>
                      <a:pt x="219" y="333"/>
                    </a:lnTo>
                    <a:lnTo>
                      <a:pt x="222" y="331"/>
                    </a:lnTo>
                    <a:lnTo>
                      <a:pt x="222" y="333"/>
                    </a:lnTo>
                    <a:lnTo>
                      <a:pt x="224" y="333"/>
                    </a:lnTo>
                    <a:lnTo>
                      <a:pt x="227" y="333"/>
                    </a:lnTo>
                    <a:lnTo>
                      <a:pt x="227" y="331"/>
                    </a:lnTo>
                    <a:lnTo>
                      <a:pt x="225" y="331"/>
                    </a:lnTo>
                    <a:lnTo>
                      <a:pt x="225" y="329"/>
                    </a:lnTo>
                    <a:lnTo>
                      <a:pt x="224" y="328"/>
                    </a:lnTo>
                    <a:lnTo>
                      <a:pt x="224" y="329"/>
                    </a:lnTo>
                    <a:lnTo>
                      <a:pt x="222" y="329"/>
                    </a:lnTo>
                    <a:lnTo>
                      <a:pt x="222" y="327"/>
                    </a:lnTo>
                    <a:lnTo>
                      <a:pt x="224" y="329"/>
                    </a:lnTo>
                    <a:lnTo>
                      <a:pt x="224" y="328"/>
                    </a:lnTo>
                    <a:lnTo>
                      <a:pt x="222" y="325"/>
                    </a:lnTo>
                    <a:lnTo>
                      <a:pt x="221" y="325"/>
                    </a:lnTo>
                    <a:lnTo>
                      <a:pt x="222" y="323"/>
                    </a:lnTo>
                    <a:lnTo>
                      <a:pt x="223" y="325"/>
                    </a:lnTo>
                    <a:lnTo>
                      <a:pt x="226" y="325"/>
                    </a:lnTo>
                    <a:lnTo>
                      <a:pt x="225" y="329"/>
                    </a:lnTo>
                    <a:lnTo>
                      <a:pt x="229" y="329"/>
                    </a:lnTo>
                    <a:lnTo>
                      <a:pt x="229" y="317"/>
                    </a:lnTo>
                    <a:lnTo>
                      <a:pt x="227" y="317"/>
                    </a:lnTo>
                    <a:lnTo>
                      <a:pt x="228" y="315"/>
                    </a:lnTo>
                    <a:lnTo>
                      <a:pt x="229" y="315"/>
                    </a:lnTo>
                    <a:lnTo>
                      <a:pt x="230" y="317"/>
                    </a:lnTo>
                    <a:lnTo>
                      <a:pt x="231" y="317"/>
                    </a:lnTo>
                    <a:lnTo>
                      <a:pt x="231" y="313"/>
                    </a:lnTo>
                    <a:lnTo>
                      <a:pt x="229" y="315"/>
                    </a:lnTo>
                    <a:lnTo>
                      <a:pt x="229" y="313"/>
                    </a:lnTo>
                    <a:lnTo>
                      <a:pt x="226" y="315"/>
                    </a:lnTo>
                    <a:lnTo>
                      <a:pt x="226" y="313"/>
                    </a:lnTo>
                    <a:lnTo>
                      <a:pt x="225" y="313"/>
                    </a:lnTo>
                    <a:lnTo>
                      <a:pt x="224" y="315"/>
                    </a:lnTo>
                    <a:lnTo>
                      <a:pt x="225" y="315"/>
                    </a:lnTo>
                    <a:lnTo>
                      <a:pt x="226" y="317"/>
                    </a:lnTo>
                    <a:lnTo>
                      <a:pt x="222" y="317"/>
                    </a:lnTo>
                    <a:lnTo>
                      <a:pt x="220" y="319"/>
                    </a:lnTo>
                    <a:lnTo>
                      <a:pt x="220" y="317"/>
                    </a:lnTo>
                    <a:lnTo>
                      <a:pt x="222" y="317"/>
                    </a:lnTo>
                    <a:lnTo>
                      <a:pt x="224" y="315"/>
                    </a:lnTo>
                    <a:lnTo>
                      <a:pt x="223" y="315"/>
                    </a:lnTo>
                    <a:lnTo>
                      <a:pt x="221" y="313"/>
                    </a:lnTo>
                    <a:lnTo>
                      <a:pt x="222" y="313"/>
                    </a:lnTo>
                    <a:lnTo>
                      <a:pt x="223" y="311"/>
                    </a:lnTo>
                    <a:lnTo>
                      <a:pt x="228" y="311"/>
                    </a:lnTo>
                    <a:lnTo>
                      <a:pt x="230" y="313"/>
                    </a:lnTo>
                    <a:lnTo>
                      <a:pt x="232" y="311"/>
                    </a:lnTo>
                    <a:lnTo>
                      <a:pt x="233" y="313"/>
                    </a:lnTo>
                    <a:lnTo>
                      <a:pt x="233" y="309"/>
                    </a:lnTo>
                    <a:lnTo>
                      <a:pt x="230" y="309"/>
                    </a:lnTo>
                    <a:lnTo>
                      <a:pt x="230" y="307"/>
                    </a:lnTo>
                    <a:lnTo>
                      <a:pt x="233" y="307"/>
                    </a:lnTo>
                    <a:lnTo>
                      <a:pt x="234" y="309"/>
                    </a:lnTo>
                    <a:lnTo>
                      <a:pt x="234" y="305"/>
                    </a:lnTo>
                    <a:lnTo>
                      <a:pt x="234" y="303"/>
                    </a:lnTo>
                    <a:lnTo>
                      <a:pt x="232" y="305"/>
                    </a:lnTo>
                    <a:lnTo>
                      <a:pt x="230" y="305"/>
                    </a:lnTo>
                    <a:lnTo>
                      <a:pt x="230" y="303"/>
                    </a:lnTo>
                    <a:lnTo>
                      <a:pt x="234" y="303"/>
                    </a:lnTo>
                    <a:lnTo>
                      <a:pt x="238" y="303"/>
                    </a:lnTo>
                    <a:lnTo>
                      <a:pt x="238" y="299"/>
                    </a:lnTo>
                    <a:lnTo>
                      <a:pt x="235" y="301"/>
                    </a:lnTo>
                    <a:lnTo>
                      <a:pt x="235" y="299"/>
                    </a:lnTo>
                    <a:lnTo>
                      <a:pt x="239" y="299"/>
                    </a:lnTo>
                    <a:lnTo>
                      <a:pt x="239" y="289"/>
                    </a:lnTo>
                    <a:lnTo>
                      <a:pt x="238" y="289"/>
                    </a:lnTo>
                    <a:lnTo>
                      <a:pt x="239" y="287"/>
                    </a:lnTo>
                    <a:lnTo>
                      <a:pt x="240" y="289"/>
                    </a:lnTo>
                    <a:lnTo>
                      <a:pt x="240" y="285"/>
                    </a:lnTo>
                    <a:lnTo>
                      <a:pt x="239" y="285"/>
                    </a:lnTo>
                    <a:lnTo>
                      <a:pt x="238" y="283"/>
                    </a:lnTo>
                    <a:lnTo>
                      <a:pt x="239" y="281"/>
                    </a:lnTo>
                    <a:lnTo>
                      <a:pt x="241" y="283"/>
                    </a:lnTo>
                    <a:lnTo>
                      <a:pt x="241" y="247"/>
                    </a:lnTo>
                    <a:lnTo>
                      <a:pt x="238" y="247"/>
                    </a:lnTo>
                    <a:lnTo>
                      <a:pt x="238" y="249"/>
                    </a:lnTo>
                    <a:lnTo>
                      <a:pt x="240" y="249"/>
                    </a:lnTo>
                    <a:lnTo>
                      <a:pt x="240" y="251"/>
                    </a:lnTo>
                    <a:lnTo>
                      <a:pt x="239" y="251"/>
                    </a:lnTo>
                    <a:lnTo>
                      <a:pt x="238" y="249"/>
                    </a:lnTo>
                    <a:lnTo>
                      <a:pt x="237" y="249"/>
                    </a:lnTo>
                    <a:lnTo>
                      <a:pt x="237" y="279"/>
                    </a:lnTo>
                    <a:lnTo>
                      <a:pt x="237" y="281"/>
                    </a:lnTo>
                    <a:lnTo>
                      <a:pt x="237" y="285"/>
                    </a:lnTo>
                    <a:lnTo>
                      <a:pt x="234" y="285"/>
                    </a:lnTo>
                    <a:lnTo>
                      <a:pt x="236" y="283"/>
                    </a:lnTo>
                    <a:lnTo>
                      <a:pt x="237" y="285"/>
                    </a:lnTo>
                    <a:lnTo>
                      <a:pt x="237" y="281"/>
                    </a:lnTo>
                    <a:lnTo>
                      <a:pt x="236" y="281"/>
                    </a:lnTo>
                    <a:lnTo>
                      <a:pt x="236" y="279"/>
                    </a:lnTo>
                    <a:lnTo>
                      <a:pt x="237" y="279"/>
                    </a:lnTo>
                    <a:lnTo>
                      <a:pt x="237" y="249"/>
                    </a:lnTo>
                    <a:lnTo>
                      <a:pt x="237" y="247"/>
                    </a:lnTo>
                    <a:lnTo>
                      <a:pt x="238" y="245"/>
                    </a:lnTo>
                    <a:lnTo>
                      <a:pt x="242" y="245"/>
                    </a:lnTo>
                    <a:lnTo>
                      <a:pt x="242" y="241"/>
                    </a:lnTo>
                    <a:lnTo>
                      <a:pt x="242" y="237"/>
                    </a:lnTo>
                    <a:lnTo>
                      <a:pt x="241" y="237"/>
                    </a:lnTo>
                    <a:lnTo>
                      <a:pt x="241" y="235"/>
                    </a:lnTo>
                    <a:lnTo>
                      <a:pt x="242" y="235"/>
                    </a:lnTo>
                    <a:lnTo>
                      <a:pt x="242" y="233"/>
                    </a:lnTo>
                    <a:lnTo>
                      <a:pt x="242" y="231"/>
                    </a:lnTo>
                    <a:lnTo>
                      <a:pt x="241" y="231"/>
                    </a:lnTo>
                    <a:lnTo>
                      <a:pt x="240" y="229"/>
                    </a:lnTo>
                    <a:lnTo>
                      <a:pt x="242" y="229"/>
                    </a:lnTo>
                    <a:lnTo>
                      <a:pt x="242" y="225"/>
                    </a:lnTo>
                    <a:lnTo>
                      <a:pt x="241" y="225"/>
                    </a:lnTo>
                    <a:lnTo>
                      <a:pt x="241" y="227"/>
                    </a:lnTo>
                    <a:lnTo>
                      <a:pt x="239" y="227"/>
                    </a:lnTo>
                    <a:lnTo>
                      <a:pt x="240" y="225"/>
                    </a:lnTo>
                    <a:lnTo>
                      <a:pt x="241" y="227"/>
                    </a:lnTo>
                    <a:lnTo>
                      <a:pt x="241" y="225"/>
                    </a:lnTo>
                    <a:lnTo>
                      <a:pt x="240" y="225"/>
                    </a:lnTo>
                    <a:lnTo>
                      <a:pt x="239" y="223"/>
                    </a:lnTo>
                    <a:lnTo>
                      <a:pt x="242" y="223"/>
                    </a:lnTo>
                    <a:lnTo>
                      <a:pt x="242" y="213"/>
                    </a:lnTo>
                    <a:lnTo>
                      <a:pt x="242" y="207"/>
                    </a:lnTo>
                    <a:lnTo>
                      <a:pt x="241" y="208"/>
                    </a:lnTo>
                    <a:lnTo>
                      <a:pt x="241" y="219"/>
                    </a:lnTo>
                    <a:lnTo>
                      <a:pt x="237" y="219"/>
                    </a:lnTo>
                    <a:lnTo>
                      <a:pt x="239" y="217"/>
                    </a:lnTo>
                    <a:lnTo>
                      <a:pt x="240" y="215"/>
                    </a:lnTo>
                    <a:lnTo>
                      <a:pt x="241" y="217"/>
                    </a:lnTo>
                    <a:lnTo>
                      <a:pt x="241" y="219"/>
                    </a:lnTo>
                    <a:lnTo>
                      <a:pt x="241" y="208"/>
                    </a:lnTo>
                    <a:lnTo>
                      <a:pt x="240" y="209"/>
                    </a:lnTo>
                    <a:lnTo>
                      <a:pt x="237" y="209"/>
                    </a:lnTo>
                    <a:lnTo>
                      <a:pt x="237" y="207"/>
                    </a:lnTo>
                    <a:lnTo>
                      <a:pt x="237" y="211"/>
                    </a:lnTo>
                    <a:lnTo>
                      <a:pt x="236" y="211"/>
                    </a:lnTo>
                    <a:lnTo>
                      <a:pt x="236" y="212"/>
                    </a:lnTo>
                    <a:lnTo>
                      <a:pt x="236" y="215"/>
                    </a:lnTo>
                    <a:lnTo>
                      <a:pt x="235" y="217"/>
                    </a:lnTo>
                    <a:lnTo>
                      <a:pt x="235" y="245"/>
                    </a:lnTo>
                    <a:lnTo>
                      <a:pt x="235" y="247"/>
                    </a:lnTo>
                    <a:lnTo>
                      <a:pt x="234" y="247"/>
                    </a:lnTo>
                    <a:lnTo>
                      <a:pt x="234" y="246"/>
                    </a:lnTo>
                    <a:lnTo>
                      <a:pt x="234" y="281"/>
                    </a:lnTo>
                    <a:lnTo>
                      <a:pt x="233" y="283"/>
                    </a:lnTo>
                    <a:lnTo>
                      <a:pt x="232" y="281"/>
                    </a:lnTo>
                    <a:lnTo>
                      <a:pt x="231" y="281"/>
                    </a:lnTo>
                    <a:lnTo>
                      <a:pt x="233" y="279"/>
                    </a:lnTo>
                    <a:lnTo>
                      <a:pt x="234" y="281"/>
                    </a:lnTo>
                    <a:lnTo>
                      <a:pt x="234" y="246"/>
                    </a:lnTo>
                    <a:lnTo>
                      <a:pt x="234" y="245"/>
                    </a:lnTo>
                    <a:lnTo>
                      <a:pt x="235" y="245"/>
                    </a:lnTo>
                    <a:lnTo>
                      <a:pt x="235" y="217"/>
                    </a:lnTo>
                    <a:lnTo>
                      <a:pt x="235" y="215"/>
                    </a:lnTo>
                    <a:lnTo>
                      <a:pt x="236" y="215"/>
                    </a:lnTo>
                    <a:lnTo>
                      <a:pt x="236" y="212"/>
                    </a:lnTo>
                    <a:lnTo>
                      <a:pt x="235" y="213"/>
                    </a:lnTo>
                    <a:lnTo>
                      <a:pt x="234" y="212"/>
                    </a:lnTo>
                    <a:lnTo>
                      <a:pt x="234" y="227"/>
                    </a:lnTo>
                    <a:lnTo>
                      <a:pt x="233" y="227"/>
                    </a:lnTo>
                    <a:lnTo>
                      <a:pt x="233" y="277"/>
                    </a:lnTo>
                    <a:lnTo>
                      <a:pt x="231" y="277"/>
                    </a:lnTo>
                    <a:lnTo>
                      <a:pt x="231" y="275"/>
                    </a:lnTo>
                    <a:lnTo>
                      <a:pt x="233" y="275"/>
                    </a:lnTo>
                    <a:lnTo>
                      <a:pt x="233" y="277"/>
                    </a:lnTo>
                    <a:lnTo>
                      <a:pt x="233" y="227"/>
                    </a:lnTo>
                    <a:lnTo>
                      <a:pt x="232" y="227"/>
                    </a:lnTo>
                    <a:lnTo>
                      <a:pt x="232" y="267"/>
                    </a:lnTo>
                    <a:lnTo>
                      <a:pt x="231" y="267"/>
                    </a:lnTo>
                    <a:lnTo>
                      <a:pt x="230" y="265"/>
                    </a:lnTo>
                    <a:lnTo>
                      <a:pt x="230" y="281"/>
                    </a:lnTo>
                    <a:lnTo>
                      <a:pt x="229" y="281"/>
                    </a:lnTo>
                    <a:lnTo>
                      <a:pt x="230" y="279"/>
                    </a:lnTo>
                    <a:lnTo>
                      <a:pt x="230" y="281"/>
                    </a:lnTo>
                    <a:lnTo>
                      <a:pt x="230" y="265"/>
                    </a:lnTo>
                    <a:lnTo>
                      <a:pt x="232" y="265"/>
                    </a:lnTo>
                    <a:lnTo>
                      <a:pt x="232" y="267"/>
                    </a:lnTo>
                    <a:lnTo>
                      <a:pt x="232" y="227"/>
                    </a:lnTo>
                    <a:lnTo>
                      <a:pt x="234" y="225"/>
                    </a:lnTo>
                    <a:lnTo>
                      <a:pt x="234" y="227"/>
                    </a:lnTo>
                    <a:lnTo>
                      <a:pt x="234" y="212"/>
                    </a:lnTo>
                    <a:lnTo>
                      <a:pt x="234" y="211"/>
                    </a:lnTo>
                    <a:lnTo>
                      <a:pt x="235" y="211"/>
                    </a:lnTo>
                    <a:lnTo>
                      <a:pt x="236" y="209"/>
                    </a:lnTo>
                    <a:lnTo>
                      <a:pt x="237" y="211"/>
                    </a:lnTo>
                    <a:lnTo>
                      <a:pt x="237" y="207"/>
                    </a:lnTo>
                    <a:lnTo>
                      <a:pt x="235" y="207"/>
                    </a:lnTo>
                    <a:lnTo>
                      <a:pt x="235" y="205"/>
                    </a:lnTo>
                    <a:lnTo>
                      <a:pt x="234" y="203"/>
                    </a:lnTo>
                    <a:lnTo>
                      <a:pt x="235" y="203"/>
                    </a:lnTo>
                    <a:lnTo>
                      <a:pt x="234" y="201"/>
                    </a:lnTo>
                    <a:lnTo>
                      <a:pt x="235" y="199"/>
                    </a:lnTo>
                    <a:lnTo>
                      <a:pt x="236" y="199"/>
                    </a:lnTo>
                    <a:lnTo>
                      <a:pt x="236" y="201"/>
                    </a:lnTo>
                    <a:lnTo>
                      <a:pt x="238" y="201"/>
                    </a:lnTo>
                    <a:lnTo>
                      <a:pt x="239" y="199"/>
                    </a:lnTo>
                    <a:lnTo>
                      <a:pt x="242" y="199"/>
                    </a:lnTo>
                    <a:lnTo>
                      <a:pt x="242" y="195"/>
                    </a:lnTo>
                    <a:lnTo>
                      <a:pt x="241" y="197"/>
                    </a:lnTo>
                    <a:lnTo>
                      <a:pt x="239" y="197"/>
                    </a:lnTo>
                    <a:lnTo>
                      <a:pt x="238" y="195"/>
                    </a:lnTo>
                    <a:lnTo>
                      <a:pt x="239" y="195"/>
                    </a:lnTo>
                    <a:lnTo>
                      <a:pt x="240" y="193"/>
                    </a:lnTo>
                    <a:lnTo>
                      <a:pt x="241" y="191"/>
                    </a:lnTo>
                    <a:lnTo>
                      <a:pt x="239" y="189"/>
                    </a:lnTo>
                    <a:lnTo>
                      <a:pt x="239" y="187"/>
                    </a:lnTo>
                    <a:lnTo>
                      <a:pt x="240" y="187"/>
                    </a:lnTo>
                    <a:lnTo>
                      <a:pt x="238" y="185"/>
                    </a:lnTo>
                    <a:lnTo>
                      <a:pt x="239" y="181"/>
                    </a:lnTo>
                    <a:lnTo>
                      <a:pt x="242" y="183"/>
                    </a:lnTo>
                    <a:lnTo>
                      <a:pt x="242" y="173"/>
                    </a:lnTo>
                    <a:lnTo>
                      <a:pt x="242" y="179"/>
                    </a:lnTo>
                    <a:lnTo>
                      <a:pt x="241" y="181"/>
                    </a:lnTo>
                    <a:lnTo>
                      <a:pt x="240" y="181"/>
                    </a:lnTo>
                    <a:lnTo>
                      <a:pt x="240" y="179"/>
                    </a:lnTo>
                    <a:lnTo>
                      <a:pt x="242" y="179"/>
                    </a:lnTo>
                    <a:lnTo>
                      <a:pt x="242" y="173"/>
                    </a:lnTo>
                    <a:lnTo>
                      <a:pt x="240" y="173"/>
                    </a:lnTo>
                    <a:lnTo>
                      <a:pt x="240" y="171"/>
                    </a:lnTo>
                    <a:lnTo>
                      <a:pt x="240" y="179"/>
                    </a:lnTo>
                    <a:lnTo>
                      <a:pt x="239" y="181"/>
                    </a:lnTo>
                    <a:lnTo>
                      <a:pt x="238" y="180"/>
                    </a:lnTo>
                    <a:lnTo>
                      <a:pt x="238" y="193"/>
                    </a:lnTo>
                    <a:lnTo>
                      <a:pt x="237" y="193"/>
                    </a:lnTo>
                    <a:lnTo>
                      <a:pt x="237" y="195"/>
                    </a:lnTo>
                    <a:lnTo>
                      <a:pt x="235" y="193"/>
                    </a:lnTo>
                    <a:lnTo>
                      <a:pt x="236" y="193"/>
                    </a:lnTo>
                    <a:lnTo>
                      <a:pt x="238" y="191"/>
                    </a:lnTo>
                    <a:lnTo>
                      <a:pt x="238" y="193"/>
                    </a:lnTo>
                    <a:lnTo>
                      <a:pt x="238" y="180"/>
                    </a:lnTo>
                    <a:lnTo>
                      <a:pt x="237" y="180"/>
                    </a:lnTo>
                    <a:lnTo>
                      <a:pt x="237" y="181"/>
                    </a:lnTo>
                    <a:lnTo>
                      <a:pt x="236" y="185"/>
                    </a:lnTo>
                    <a:lnTo>
                      <a:pt x="235" y="185"/>
                    </a:lnTo>
                    <a:lnTo>
                      <a:pt x="234" y="185"/>
                    </a:lnTo>
                    <a:lnTo>
                      <a:pt x="234" y="195"/>
                    </a:lnTo>
                    <a:lnTo>
                      <a:pt x="234" y="197"/>
                    </a:lnTo>
                    <a:lnTo>
                      <a:pt x="232" y="197"/>
                    </a:lnTo>
                    <a:lnTo>
                      <a:pt x="233" y="195"/>
                    </a:lnTo>
                    <a:lnTo>
                      <a:pt x="234" y="195"/>
                    </a:lnTo>
                    <a:lnTo>
                      <a:pt x="234" y="185"/>
                    </a:lnTo>
                    <a:lnTo>
                      <a:pt x="234" y="183"/>
                    </a:lnTo>
                    <a:lnTo>
                      <a:pt x="237" y="181"/>
                    </a:lnTo>
                    <a:lnTo>
                      <a:pt x="237" y="180"/>
                    </a:lnTo>
                    <a:lnTo>
                      <a:pt x="236" y="179"/>
                    </a:lnTo>
                    <a:lnTo>
                      <a:pt x="235" y="179"/>
                    </a:lnTo>
                    <a:lnTo>
                      <a:pt x="235" y="177"/>
                    </a:lnTo>
                    <a:lnTo>
                      <a:pt x="237" y="179"/>
                    </a:lnTo>
                    <a:lnTo>
                      <a:pt x="240" y="179"/>
                    </a:lnTo>
                    <a:lnTo>
                      <a:pt x="240" y="171"/>
                    </a:lnTo>
                    <a:lnTo>
                      <a:pt x="239" y="171"/>
                    </a:lnTo>
                    <a:lnTo>
                      <a:pt x="240" y="169"/>
                    </a:lnTo>
                    <a:lnTo>
                      <a:pt x="241" y="171"/>
                    </a:lnTo>
                    <a:lnTo>
                      <a:pt x="242" y="171"/>
                    </a:lnTo>
                    <a:lnTo>
                      <a:pt x="242" y="169"/>
                    </a:lnTo>
                    <a:lnTo>
                      <a:pt x="242" y="167"/>
                    </a:lnTo>
                    <a:lnTo>
                      <a:pt x="242" y="163"/>
                    </a:lnTo>
                    <a:lnTo>
                      <a:pt x="241" y="163"/>
                    </a:lnTo>
                    <a:lnTo>
                      <a:pt x="242" y="161"/>
                    </a:lnTo>
                    <a:lnTo>
                      <a:pt x="242" y="159"/>
                    </a:lnTo>
                    <a:lnTo>
                      <a:pt x="240" y="159"/>
                    </a:lnTo>
                    <a:lnTo>
                      <a:pt x="240" y="157"/>
                    </a:lnTo>
                    <a:lnTo>
                      <a:pt x="242" y="157"/>
                    </a:lnTo>
                    <a:lnTo>
                      <a:pt x="242" y="155"/>
                    </a:lnTo>
                    <a:lnTo>
                      <a:pt x="240" y="155"/>
                    </a:lnTo>
                    <a:lnTo>
                      <a:pt x="240" y="163"/>
                    </a:lnTo>
                    <a:lnTo>
                      <a:pt x="239" y="163"/>
                    </a:lnTo>
                    <a:lnTo>
                      <a:pt x="239" y="161"/>
                    </a:lnTo>
                    <a:lnTo>
                      <a:pt x="239" y="173"/>
                    </a:lnTo>
                    <a:lnTo>
                      <a:pt x="239" y="175"/>
                    </a:lnTo>
                    <a:lnTo>
                      <a:pt x="236" y="175"/>
                    </a:lnTo>
                    <a:lnTo>
                      <a:pt x="237" y="173"/>
                    </a:lnTo>
                    <a:lnTo>
                      <a:pt x="239" y="173"/>
                    </a:lnTo>
                    <a:lnTo>
                      <a:pt x="239" y="161"/>
                    </a:lnTo>
                    <a:lnTo>
                      <a:pt x="237" y="161"/>
                    </a:lnTo>
                    <a:lnTo>
                      <a:pt x="237" y="165"/>
                    </a:lnTo>
                    <a:lnTo>
                      <a:pt x="236" y="167"/>
                    </a:lnTo>
                    <a:lnTo>
                      <a:pt x="236" y="177"/>
                    </a:lnTo>
                    <a:lnTo>
                      <a:pt x="235" y="177"/>
                    </a:lnTo>
                    <a:lnTo>
                      <a:pt x="232" y="177"/>
                    </a:lnTo>
                    <a:lnTo>
                      <a:pt x="234" y="175"/>
                    </a:lnTo>
                    <a:lnTo>
                      <a:pt x="236" y="177"/>
                    </a:lnTo>
                    <a:lnTo>
                      <a:pt x="236" y="167"/>
                    </a:lnTo>
                    <a:lnTo>
                      <a:pt x="234" y="167"/>
                    </a:lnTo>
                    <a:lnTo>
                      <a:pt x="234" y="165"/>
                    </a:lnTo>
                    <a:lnTo>
                      <a:pt x="233" y="165"/>
                    </a:lnTo>
                    <a:lnTo>
                      <a:pt x="234" y="163"/>
                    </a:lnTo>
                    <a:lnTo>
                      <a:pt x="235" y="163"/>
                    </a:lnTo>
                    <a:lnTo>
                      <a:pt x="237" y="165"/>
                    </a:lnTo>
                    <a:lnTo>
                      <a:pt x="237" y="161"/>
                    </a:lnTo>
                    <a:lnTo>
                      <a:pt x="235" y="161"/>
                    </a:lnTo>
                    <a:lnTo>
                      <a:pt x="234" y="159"/>
                    </a:lnTo>
                    <a:lnTo>
                      <a:pt x="240" y="159"/>
                    </a:lnTo>
                    <a:lnTo>
                      <a:pt x="240" y="161"/>
                    </a:lnTo>
                    <a:lnTo>
                      <a:pt x="239" y="161"/>
                    </a:lnTo>
                    <a:lnTo>
                      <a:pt x="240" y="163"/>
                    </a:lnTo>
                    <a:lnTo>
                      <a:pt x="240" y="155"/>
                    </a:lnTo>
                    <a:lnTo>
                      <a:pt x="239" y="155"/>
                    </a:lnTo>
                    <a:lnTo>
                      <a:pt x="239" y="153"/>
                    </a:lnTo>
                    <a:lnTo>
                      <a:pt x="242" y="153"/>
                    </a:lnTo>
                    <a:lnTo>
                      <a:pt x="242" y="151"/>
                    </a:lnTo>
                    <a:lnTo>
                      <a:pt x="242" y="149"/>
                    </a:lnTo>
                    <a:lnTo>
                      <a:pt x="241" y="151"/>
                    </a:lnTo>
                    <a:lnTo>
                      <a:pt x="238" y="151"/>
                    </a:lnTo>
                    <a:lnTo>
                      <a:pt x="237" y="149"/>
                    </a:lnTo>
                    <a:lnTo>
                      <a:pt x="242" y="149"/>
                    </a:lnTo>
                    <a:lnTo>
                      <a:pt x="242" y="139"/>
                    </a:lnTo>
                    <a:lnTo>
                      <a:pt x="242" y="141"/>
                    </a:lnTo>
                    <a:lnTo>
                      <a:pt x="240" y="143"/>
                    </a:lnTo>
                    <a:lnTo>
                      <a:pt x="241" y="145"/>
                    </a:lnTo>
                    <a:lnTo>
                      <a:pt x="240" y="147"/>
                    </a:lnTo>
                    <a:lnTo>
                      <a:pt x="239" y="147"/>
                    </a:lnTo>
                    <a:lnTo>
                      <a:pt x="238" y="145"/>
                    </a:lnTo>
                    <a:lnTo>
                      <a:pt x="239" y="145"/>
                    </a:lnTo>
                    <a:lnTo>
                      <a:pt x="239" y="143"/>
                    </a:lnTo>
                    <a:lnTo>
                      <a:pt x="240" y="143"/>
                    </a:lnTo>
                    <a:lnTo>
                      <a:pt x="238" y="141"/>
                    </a:lnTo>
                    <a:lnTo>
                      <a:pt x="236" y="143"/>
                    </a:lnTo>
                    <a:lnTo>
                      <a:pt x="238" y="143"/>
                    </a:lnTo>
                    <a:lnTo>
                      <a:pt x="237" y="144"/>
                    </a:lnTo>
                    <a:lnTo>
                      <a:pt x="237" y="151"/>
                    </a:lnTo>
                    <a:lnTo>
                      <a:pt x="236" y="153"/>
                    </a:lnTo>
                    <a:lnTo>
                      <a:pt x="235" y="152"/>
                    </a:lnTo>
                    <a:lnTo>
                      <a:pt x="235" y="153"/>
                    </a:lnTo>
                    <a:lnTo>
                      <a:pt x="234" y="155"/>
                    </a:lnTo>
                    <a:lnTo>
                      <a:pt x="233" y="155"/>
                    </a:lnTo>
                    <a:lnTo>
                      <a:pt x="233" y="157"/>
                    </a:lnTo>
                    <a:lnTo>
                      <a:pt x="232" y="159"/>
                    </a:lnTo>
                    <a:lnTo>
                      <a:pt x="232" y="179"/>
                    </a:lnTo>
                    <a:lnTo>
                      <a:pt x="232" y="181"/>
                    </a:lnTo>
                    <a:lnTo>
                      <a:pt x="232" y="207"/>
                    </a:lnTo>
                    <a:lnTo>
                      <a:pt x="231" y="209"/>
                    </a:lnTo>
                    <a:lnTo>
                      <a:pt x="230" y="209"/>
                    </a:lnTo>
                    <a:lnTo>
                      <a:pt x="230" y="241"/>
                    </a:lnTo>
                    <a:lnTo>
                      <a:pt x="229" y="241"/>
                    </a:lnTo>
                    <a:lnTo>
                      <a:pt x="229" y="251"/>
                    </a:lnTo>
                    <a:lnTo>
                      <a:pt x="229" y="249"/>
                    </a:lnTo>
                    <a:lnTo>
                      <a:pt x="229" y="251"/>
                    </a:lnTo>
                    <a:lnTo>
                      <a:pt x="229" y="241"/>
                    </a:lnTo>
                    <a:lnTo>
                      <a:pt x="228" y="240"/>
                    </a:lnTo>
                    <a:lnTo>
                      <a:pt x="228" y="273"/>
                    </a:lnTo>
                    <a:lnTo>
                      <a:pt x="228" y="279"/>
                    </a:lnTo>
                    <a:lnTo>
                      <a:pt x="227" y="279"/>
                    </a:lnTo>
                    <a:lnTo>
                      <a:pt x="227" y="293"/>
                    </a:lnTo>
                    <a:lnTo>
                      <a:pt x="227" y="295"/>
                    </a:lnTo>
                    <a:lnTo>
                      <a:pt x="227" y="297"/>
                    </a:lnTo>
                    <a:lnTo>
                      <a:pt x="226" y="297"/>
                    </a:lnTo>
                    <a:lnTo>
                      <a:pt x="226" y="295"/>
                    </a:lnTo>
                    <a:lnTo>
                      <a:pt x="227" y="295"/>
                    </a:lnTo>
                    <a:lnTo>
                      <a:pt x="227" y="293"/>
                    </a:lnTo>
                    <a:lnTo>
                      <a:pt x="226" y="293"/>
                    </a:lnTo>
                    <a:lnTo>
                      <a:pt x="225" y="295"/>
                    </a:lnTo>
                    <a:lnTo>
                      <a:pt x="224" y="295"/>
                    </a:lnTo>
                    <a:lnTo>
                      <a:pt x="224" y="297"/>
                    </a:lnTo>
                    <a:lnTo>
                      <a:pt x="224" y="301"/>
                    </a:lnTo>
                    <a:lnTo>
                      <a:pt x="224" y="303"/>
                    </a:lnTo>
                    <a:lnTo>
                      <a:pt x="222" y="303"/>
                    </a:lnTo>
                    <a:lnTo>
                      <a:pt x="223" y="301"/>
                    </a:lnTo>
                    <a:lnTo>
                      <a:pt x="224" y="301"/>
                    </a:lnTo>
                    <a:lnTo>
                      <a:pt x="224" y="297"/>
                    </a:lnTo>
                    <a:lnTo>
                      <a:pt x="222" y="297"/>
                    </a:lnTo>
                    <a:lnTo>
                      <a:pt x="222" y="295"/>
                    </a:lnTo>
                    <a:lnTo>
                      <a:pt x="223" y="295"/>
                    </a:lnTo>
                    <a:lnTo>
                      <a:pt x="224" y="291"/>
                    </a:lnTo>
                    <a:lnTo>
                      <a:pt x="225" y="291"/>
                    </a:lnTo>
                    <a:lnTo>
                      <a:pt x="227" y="293"/>
                    </a:lnTo>
                    <a:lnTo>
                      <a:pt x="227" y="279"/>
                    </a:lnTo>
                    <a:lnTo>
                      <a:pt x="226" y="279"/>
                    </a:lnTo>
                    <a:lnTo>
                      <a:pt x="226" y="277"/>
                    </a:lnTo>
                    <a:lnTo>
                      <a:pt x="228" y="279"/>
                    </a:lnTo>
                    <a:lnTo>
                      <a:pt x="228" y="273"/>
                    </a:lnTo>
                    <a:lnTo>
                      <a:pt x="227" y="273"/>
                    </a:lnTo>
                    <a:lnTo>
                      <a:pt x="227" y="271"/>
                    </a:lnTo>
                    <a:lnTo>
                      <a:pt x="228" y="271"/>
                    </a:lnTo>
                    <a:lnTo>
                      <a:pt x="228" y="273"/>
                    </a:lnTo>
                    <a:lnTo>
                      <a:pt x="228" y="240"/>
                    </a:lnTo>
                    <a:lnTo>
                      <a:pt x="228" y="239"/>
                    </a:lnTo>
                    <a:lnTo>
                      <a:pt x="230" y="239"/>
                    </a:lnTo>
                    <a:lnTo>
                      <a:pt x="230" y="241"/>
                    </a:lnTo>
                    <a:lnTo>
                      <a:pt x="230" y="209"/>
                    </a:lnTo>
                    <a:lnTo>
                      <a:pt x="230" y="207"/>
                    </a:lnTo>
                    <a:lnTo>
                      <a:pt x="232" y="207"/>
                    </a:lnTo>
                    <a:lnTo>
                      <a:pt x="232" y="181"/>
                    </a:lnTo>
                    <a:lnTo>
                      <a:pt x="231" y="181"/>
                    </a:lnTo>
                    <a:lnTo>
                      <a:pt x="231" y="179"/>
                    </a:lnTo>
                    <a:lnTo>
                      <a:pt x="232" y="179"/>
                    </a:lnTo>
                    <a:lnTo>
                      <a:pt x="232" y="159"/>
                    </a:lnTo>
                    <a:lnTo>
                      <a:pt x="231" y="159"/>
                    </a:lnTo>
                    <a:lnTo>
                      <a:pt x="231" y="175"/>
                    </a:lnTo>
                    <a:lnTo>
                      <a:pt x="229" y="176"/>
                    </a:lnTo>
                    <a:lnTo>
                      <a:pt x="229" y="179"/>
                    </a:lnTo>
                    <a:lnTo>
                      <a:pt x="229" y="181"/>
                    </a:lnTo>
                    <a:lnTo>
                      <a:pt x="229" y="193"/>
                    </a:lnTo>
                    <a:lnTo>
                      <a:pt x="229" y="215"/>
                    </a:lnTo>
                    <a:lnTo>
                      <a:pt x="229" y="217"/>
                    </a:lnTo>
                    <a:lnTo>
                      <a:pt x="228" y="217"/>
                    </a:lnTo>
                    <a:lnTo>
                      <a:pt x="228" y="235"/>
                    </a:lnTo>
                    <a:lnTo>
                      <a:pt x="228" y="237"/>
                    </a:lnTo>
                    <a:lnTo>
                      <a:pt x="227" y="237"/>
                    </a:lnTo>
                    <a:lnTo>
                      <a:pt x="227" y="239"/>
                    </a:lnTo>
                    <a:lnTo>
                      <a:pt x="226" y="239"/>
                    </a:lnTo>
                    <a:lnTo>
                      <a:pt x="225" y="235"/>
                    </a:lnTo>
                    <a:lnTo>
                      <a:pt x="228" y="235"/>
                    </a:lnTo>
                    <a:lnTo>
                      <a:pt x="228" y="217"/>
                    </a:lnTo>
                    <a:lnTo>
                      <a:pt x="226" y="217"/>
                    </a:lnTo>
                    <a:lnTo>
                      <a:pt x="226" y="227"/>
                    </a:lnTo>
                    <a:lnTo>
                      <a:pt x="225" y="229"/>
                    </a:lnTo>
                    <a:lnTo>
                      <a:pt x="225" y="227"/>
                    </a:lnTo>
                    <a:lnTo>
                      <a:pt x="226" y="227"/>
                    </a:lnTo>
                    <a:lnTo>
                      <a:pt x="226" y="217"/>
                    </a:lnTo>
                    <a:lnTo>
                      <a:pt x="225" y="217"/>
                    </a:lnTo>
                    <a:lnTo>
                      <a:pt x="225" y="219"/>
                    </a:lnTo>
                    <a:lnTo>
                      <a:pt x="225" y="221"/>
                    </a:lnTo>
                    <a:lnTo>
                      <a:pt x="224" y="221"/>
                    </a:lnTo>
                    <a:lnTo>
                      <a:pt x="224" y="227"/>
                    </a:lnTo>
                    <a:lnTo>
                      <a:pt x="223" y="227"/>
                    </a:lnTo>
                    <a:lnTo>
                      <a:pt x="223" y="225"/>
                    </a:lnTo>
                    <a:lnTo>
                      <a:pt x="224" y="227"/>
                    </a:lnTo>
                    <a:lnTo>
                      <a:pt x="224" y="221"/>
                    </a:lnTo>
                    <a:lnTo>
                      <a:pt x="223" y="221"/>
                    </a:lnTo>
                    <a:lnTo>
                      <a:pt x="223" y="219"/>
                    </a:lnTo>
                    <a:lnTo>
                      <a:pt x="225" y="219"/>
                    </a:lnTo>
                    <a:lnTo>
                      <a:pt x="225" y="217"/>
                    </a:lnTo>
                    <a:lnTo>
                      <a:pt x="225" y="215"/>
                    </a:lnTo>
                    <a:lnTo>
                      <a:pt x="229" y="215"/>
                    </a:lnTo>
                    <a:lnTo>
                      <a:pt x="229" y="193"/>
                    </a:lnTo>
                    <a:lnTo>
                      <a:pt x="228" y="193"/>
                    </a:lnTo>
                    <a:lnTo>
                      <a:pt x="228" y="211"/>
                    </a:lnTo>
                    <a:lnTo>
                      <a:pt x="226" y="211"/>
                    </a:lnTo>
                    <a:lnTo>
                      <a:pt x="226" y="209"/>
                    </a:lnTo>
                    <a:lnTo>
                      <a:pt x="228" y="209"/>
                    </a:lnTo>
                    <a:lnTo>
                      <a:pt x="228" y="211"/>
                    </a:lnTo>
                    <a:lnTo>
                      <a:pt x="228" y="193"/>
                    </a:lnTo>
                    <a:lnTo>
                      <a:pt x="228" y="203"/>
                    </a:lnTo>
                    <a:lnTo>
                      <a:pt x="228" y="205"/>
                    </a:lnTo>
                    <a:lnTo>
                      <a:pt x="227" y="203"/>
                    </a:lnTo>
                    <a:lnTo>
                      <a:pt x="228" y="203"/>
                    </a:lnTo>
                    <a:lnTo>
                      <a:pt x="228" y="193"/>
                    </a:lnTo>
                    <a:lnTo>
                      <a:pt x="227" y="193"/>
                    </a:lnTo>
                    <a:lnTo>
                      <a:pt x="227" y="192"/>
                    </a:lnTo>
                    <a:lnTo>
                      <a:pt x="227" y="199"/>
                    </a:lnTo>
                    <a:lnTo>
                      <a:pt x="226" y="201"/>
                    </a:lnTo>
                    <a:lnTo>
                      <a:pt x="225" y="199"/>
                    </a:lnTo>
                    <a:lnTo>
                      <a:pt x="224" y="199"/>
                    </a:lnTo>
                    <a:lnTo>
                      <a:pt x="224" y="197"/>
                    </a:lnTo>
                    <a:lnTo>
                      <a:pt x="225" y="195"/>
                    </a:lnTo>
                    <a:lnTo>
                      <a:pt x="226" y="197"/>
                    </a:lnTo>
                    <a:lnTo>
                      <a:pt x="225" y="199"/>
                    </a:lnTo>
                    <a:lnTo>
                      <a:pt x="227" y="199"/>
                    </a:lnTo>
                    <a:lnTo>
                      <a:pt x="227" y="192"/>
                    </a:lnTo>
                    <a:lnTo>
                      <a:pt x="227" y="191"/>
                    </a:lnTo>
                    <a:lnTo>
                      <a:pt x="228" y="191"/>
                    </a:lnTo>
                    <a:lnTo>
                      <a:pt x="229" y="193"/>
                    </a:lnTo>
                    <a:lnTo>
                      <a:pt x="229" y="181"/>
                    </a:lnTo>
                    <a:lnTo>
                      <a:pt x="226" y="181"/>
                    </a:lnTo>
                    <a:lnTo>
                      <a:pt x="227" y="179"/>
                    </a:lnTo>
                    <a:lnTo>
                      <a:pt x="229" y="179"/>
                    </a:lnTo>
                    <a:lnTo>
                      <a:pt x="229" y="176"/>
                    </a:lnTo>
                    <a:lnTo>
                      <a:pt x="228" y="177"/>
                    </a:lnTo>
                    <a:lnTo>
                      <a:pt x="229" y="175"/>
                    </a:lnTo>
                    <a:lnTo>
                      <a:pt x="227" y="177"/>
                    </a:lnTo>
                    <a:lnTo>
                      <a:pt x="226" y="175"/>
                    </a:lnTo>
                    <a:lnTo>
                      <a:pt x="226" y="187"/>
                    </a:lnTo>
                    <a:lnTo>
                      <a:pt x="224" y="187"/>
                    </a:lnTo>
                    <a:lnTo>
                      <a:pt x="225" y="185"/>
                    </a:lnTo>
                    <a:lnTo>
                      <a:pt x="226" y="187"/>
                    </a:lnTo>
                    <a:lnTo>
                      <a:pt x="226" y="175"/>
                    </a:lnTo>
                    <a:lnTo>
                      <a:pt x="225" y="175"/>
                    </a:lnTo>
                    <a:lnTo>
                      <a:pt x="225" y="177"/>
                    </a:lnTo>
                    <a:lnTo>
                      <a:pt x="224" y="175"/>
                    </a:lnTo>
                    <a:lnTo>
                      <a:pt x="226" y="173"/>
                    </a:lnTo>
                    <a:lnTo>
                      <a:pt x="227" y="173"/>
                    </a:lnTo>
                    <a:lnTo>
                      <a:pt x="226" y="171"/>
                    </a:lnTo>
                    <a:lnTo>
                      <a:pt x="228" y="171"/>
                    </a:lnTo>
                    <a:lnTo>
                      <a:pt x="230" y="169"/>
                    </a:lnTo>
                    <a:lnTo>
                      <a:pt x="231" y="171"/>
                    </a:lnTo>
                    <a:lnTo>
                      <a:pt x="230" y="173"/>
                    </a:lnTo>
                    <a:lnTo>
                      <a:pt x="228" y="173"/>
                    </a:lnTo>
                    <a:lnTo>
                      <a:pt x="228" y="175"/>
                    </a:lnTo>
                    <a:lnTo>
                      <a:pt x="229" y="175"/>
                    </a:lnTo>
                    <a:lnTo>
                      <a:pt x="230" y="175"/>
                    </a:lnTo>
                    <a:lnTo>
                      <a:pt x="230" y="173"/>
                    </a:lnTo>
                    <a:lnTo>
                      <a:pt x="231" y="175"/>
                    </a:lnTo>
                    <a:lnTo>
                      <a:pt x="231" y="159"/>
                    </a:lnTo>
                    <a:lnTo>
                      <a:pt x="230" y="159"/>
                    </a:lnTo>
                    <a:lnTo>
                      <a:pt x="230" y="163"/>
                    </a:lnTo>
                    <a:lnTo>
                      <a:pt x="230" y="165"/>
                    </a:lnTo>
                    <a:lnTo>
                      <a:pt x="227" y="165"/>
                    </a:lnTo>
                    <a:lnTo>
                      <a:pt x="227" y="163"/>
                    </a:lnTo>
                    <a:lnTo>
                      <a:pt x="226" y="163"/>
                    </a:lnTo>
                    <a:lnTo>
                      <a:pt x="230" y="161"/>
                    </a:lnTo>
                    <a:lnTo>
                      <a:pt x="230" y="163"/>
                    </a:lnTo>
                    <a:lnTo>
                      <a:pt x="230" y="159"/>
                    </a:lnTo>
                    <a:lnTo>
                      <a:pt x="226" y="159"/>
                    </a:lnTo>
                    <a:lnTo>
                      <a:pt x="226" y="157"/>
                    </a:lnTo>
                    <a:lnTo>
                      <a:pt x="233" y="157"/>
                    </a:lnTo>
                    <a:lnTo>
                      <a:pt x="233" y="155"/>
                    </a:lnTo>
                    <a:lnTo>
                      <a:pt x="225" y="155"/>
                    </a:lnTo>
                    <a:lnTo>
                      <a:pt x="224" y="153"/>
                    </a:lnTo>
                    <a:lnTo>
                      <a:pt x="226" y="151"/>
                    </a:lnTo>
                    <a:lnTo>
                      <a:pt x="227" y="151"/>
                    </a:lnTo>
                    <a:lnTo>
                      <a:pt x="227" y="153"/>
                    </a:lnTo>
                    <a:lnTo>
                      <a:pt x="235" y="153"/>
                    </a:lnTo>
                    <a:lnTo>
                      <a:pt x="235" y="152"/>
                    </a:lnTo>
                    <a:lnTo>
                      <a:pt x="234" y="151"/>
                    </a:lnTo>
                    <a:lnTo>
                      <a:pt x="230" y="151"/>
                    </a:lnTo>
                    <a:lnTo>
                      <a:pt x="229" y="149"/>
                    </a:lnTo>
                    <a:lnTo>
                      <a:pt x="236" y="149"/>
                    </a:lnTo>
                    <a:lnTo>
                      <a:pt x="237" y="151"/>
                    </a:lnTo>
                    <a:lnTo>
                      <a:pt x="237" y="144"/>
                    </a:lnTo>
                    <a:lnTo>
                      <a:pt x="237" y="145"/>
                    </a:lnTo>
                    <a:lnTo>
                      <a:pt x="234" y="145"/>
                    </a:lnTo>
                    <a:lnTo>
                      <a:pt x="235" y="143"/>
                    </a:lnTo>
                    <a:lnTo>
                      <a:pt x="236" y="143"/>
                    </a:lnTo>
                    <a:lnTo>
                      <a:pt x="234" y="141"/>
                    </a:lnTo>
                    <a:lnTo>
                      <a:pt x="235" y="139"/>
                    </a:lnTo>
                    <a:lnTo>
                      <a:pt x="237" y="141"/>
                    </a:lnTo>
                    <a:lnTo>
                      <a:pt x="238" y="139"/>
                    </a:lnTo>
                    <a:lnTo>
                      <a:pt x="239" y="139"/>
                    </a:lnTo>
                    <a:lnTo>
                      <a:pt x="237" y="137"/>
                    </a:lnTo>
                    <a:lnTo>
                      <a:pt x="235" y="139"/>
                    </a:lnTo>
                    <a:lnTo>
                      <a:pt x="235" y="137"/>
                    </a:lnTo>
                    <a:lnTo>
                      <a:pt x="235" y="135"/>
                    </a:lnTo>
                    <a:lnTo>
                      <a:pt x="237" y="135"/>
                    </a:lnTo>
                    <a:lnTo>
                      <a:pt x="238" y="131"/>
                    </a:lnTo>
                    <a:lnTo>
                      <a:pt x="236" y="133"/>
                    </a:lnTo>
                    <a:lnTo>
                      <a:pt x="234" y="133"/>
                    </a:lnTo>
                    <a:lnTo>
                      <a:pt x="234" y="137"/>
                    </a:lnTo>
                    <a:lnTo>
                      <a:pt x="233" y="139"/>
                    </a:lnTo>
                    <a:lnTo>
                      <a:pt x="231" y="139"/>
                    </a:lnTo>
                    <a:lnTo>
                      <a:pt x="231" y="145"/>
                    </a:lnTo>
                    <a:lnTo>
                      <a:pt x="230" y="147"/>
                    </a:lnTo>
                    <a:lnTo>
                      <a:pt x="229" y="145"/>
                    </a:lnTo>
                    <a:lnTo>
                      <a:pt x="231" y="143"/>
                    </a:lnTo>
                    <a:lnTo>
                      <a:pt x="231" y="145"/>
                    </a:lnTo>
                    <a:lnTo>
                      <a:pt x="231" y="139"/>
                    </a:lnTo>
                    <a:lnTo>
                      <a:pt x="228" y="139"/>
                    </a:lnTo>
                    <a:lnTo>
                      <a:pt x="229" y="137"/>
                    </a:lnTo>
                    <a:lnTo>
                      <a:pt x="234" y="137"/>
                    </a:lnTo>
                    <a:lnTo>
                      <a:pt x="234" y="133"/>
                    </a:lnTo>
                    <a:lnTo>
                      <a:pt x="233" y="131"/>
                    </a:lnTo>
                    <a:lnTo>
                      <a:pt x="233" y="129"/>
                    </a:lnTo>
                    <a:lnTo>
                      <a:pt x="234" y="129"/>
                    </a:lnTo>
                    <a:lnTo>
                      <a:pt x="234" y="130"/>
                    </a:lnTo>
                    <a:lnTo>
                      <a:pt x="237" y="129"/>
                    </a:lnTo>
                    <a:lnTo>
                      <a:pt x="238" y="129"/>
                    </a:lnTo>
                    <a:lnTo>
                      <a:pt x="240" y="131"/>
                    </a:lnTo>
                    <a:lnTo>
                      <a:pt x="240" y="129"/>
                    </a:lnTo>
                    <a:lnTo>
                      <a:pt x="241" y="131"/>
                    </a:lnTo>
                    <a:lnTo>
                      <a:pt x="242" y="131"/>
                    </a:lnTo>
                    <a:lnTo>
                      <a:pt x="242" y="125"/>
                    </a:lnTo>
                    <a:lnTo>
                      <a:pt x="241" y="125"/>
                    </a:lnTo>
                    <a:lnTo>
                      <a:pt x="241" y="123"/>
                    </a:lnTo>
                    <a:lnTo>
                      <a:pt x="241" y="121"/>
                    </a:lnTo>
                    <a:lnTo>
                      <a:pt x="242" y="121"/>
                    </a:lnTo>
                    <a:lnTo>
                      <a:pt x="242" y="113"/>
                    </a:lnTo>
                    <a:lnTo>
                      <a:pt x="241" y="109"/>
                    </a:lnTo>
                    <a:lnTo>
                      <a:pt x="240" y="108"/>
                    </a:lnTo>
                    <a:lnTo>
                      <a:pt x="240" y="115"/>
                    </a:lnTo>
                    <a:lnTo>
                      <a:pt x="240" y="117"/>
                    </a:lnTo>
                    <a:lnTo>
                      <a:pt x="239" y="117"/>
                    </a:lnTo>
                    <a:lnTo>
                      <a:pt x="238" y="115"/>
                    </a:lnTo>
                    <a:lnTo>
                      <a:pt x="240" y="115"/>
                    </a:lnTo>
                    <a:lnTo>
                      <a:pt x="240" y="108"/>
                    </a:lnTo>
                    <a:lnTo>
                      <a:pt x="240" y="107"/>
                    </a:lnTo>
                    <a:lnTo>
                      <a:pt x="240" y="109"/>
                    </a:lnTo>
                    <a:lnTo>
                      <a:pt x="239" y="109"/>
                    </a:lnTo>
                    <a:lnTo>
                      <a:pt x="239" y="107"/>
                    </a:lnTo>
                    <a:lnTo>
                      <a:pt x="238" y="106"/>
                    </a:lnTo>
                    <a:lnTo>
                      <a:pt x="238" y="109"/>
                    </a:lnTo>
                    <a:lnTo>
                      <a:pt x="232" y="109"/>
                    </a:lnTo>
                    <a:lnTo>
                      <a:pt x="231" y="107"/>
                    </a:lnTo>
                    <a:lnTo>
                      <a:pt x="235" y="107"/>
                    </a:lnTo>
                    <a:lnTo>
                      <a:pt x="238" y="109"/>
                    </a:lnTo>
                    <a:lnTo>
                      <a:pt x="238" y="106"/>
                    </a:lnTo>
                    <a:lnTo>
                      <a:pt x="236" y="105"/>
                    </a:lnTo>
                    <a:lnTo>
                      <a:pt x="231" y="105"/>
                    </a:lnTo>
                    <a:lnTo>
                      <a:pt x="231" y="103"/>
                    </a:lnTo>
                    <a:lnTo>
                      <a:pt x="230" y="105"/>
                    </a:lnTo>
                    <a:lnTo>
                      <a:pt x="230" y="109"/>
                    </a:lnTo>
                    <a:lnTo>
                      <a:pt x="229" y="111"/>
                    </a:lnTo>
                    <a:lnTo>
                      <a:pt x="227" y="111"/>
                    </a:lnTo>
                    <a:lnTo>
                      <a:pt x="227" y="109"/>
                    </a:lnTo>
                    <a:lnTo>
                      <a:pt x="226" y="109"/>
                    </a:lnTo>
                    <a:lnTo>
                      <a:pt x="226" y="107"/>
                    </a:lnTo>
                    <a:lnTo>
                      <a:pt x="228" y="107"/>
                    </a:lnTo>
                    <a:lnTo>
                      <a:pt x="228" y="109"/>
                    </a:lnTo>
                    <a:lnTo>
                      <a:pt x="230" y="109"/>
                    </a:lnTo>
                    <a:lnTo>
                      <a:pt x="230" y="105"/>
                    </a:lnTo>
                    <a:lnTo>
                      <a:pt x="228" y="106"/>
                    </a:lnTo>
                    <a:lnTo>
                      <a:pt x="228" y="105"/>
                    </a:lnTo>
                    <a:lnTo>
                      <a:pt x="225" y="105"/>
                    </a:lnTo>
                    <a:lnTo>
                      <a:pt x="224" y="107"/>
                    </a:lnTo>
                    <a:lnTo>
                      <a:pt x="223" y="109"/>
                    </a:lnTo>
                    <a:lnTo>
                      <a:pt x="226" y="109"/>
                    </a:lnTo>
                    <a:lnTo>
                      <a:pt x="226" y="113"/>
                    </a:lnTo>
                    <a:lnTo>
                      <a:pt x="224" y="113"/>
                    </a:lnTo>
                    <a:lnTo>
                      <a:pt x="225" y="115"/>
                    </a:lnTo>
                    <a:lnTo>
                      <a:pt x="227" y="115"/>
                    </a:lnTo>
                    <a:lnTo>
                      <a:pt x="225" y="117"/>
                    </a:lnTo>
                    <a:lnTo>
                      <a:pt x="224" y="117"/>
                    </a:lnTo>
                    <a:lnTo>
                      <a:pt x="223" y="119"/>
                    </a:lnTo>
                    <a:lnTo>
                      <a:pt x="224" y="119"/>
                    </a:lnTo>
                    <a:lnTo>
                      <a:pt x="224" y="121"/>
                    </a:lnTo>
                    <a:lnTo>
                      <a:pt x="223" y="121"/>
                    </a:lnTo>
                    <a:lnTo>
                      <a:pt x="223" y="119"/>
                    </a:lnTo>
                    <a:lnTo>
                      <a:pt x="222" y="119"/>
                    </a:lnTo>
                    <a:lnTo>
                      <a:pt x="222" y="127"/>
                    </a:lnTo>
                    <a:lnTo>
                      <a:pt x="224" y="129"/>
                    </a:lnTo>
                    <a:lnTo>
                      <a:pt x="223" y="127"/>
                    </a:lnTo>
                    <a:lnTo>
                      <a:pt x="225" y="125"/>
                    </a:lnTo>
                    <a:lnTo>
                      <a:pt x="224" y="123"/>
                    </a:lnTo>
                    <a:lnTo>
                      <a:pt x="226" y="121"/>
                    </a:lnTo>
                    <a:lnTo>
                      <a:pt x="226" y="119"/>
                    </a:lnTo>
                    <a:lnTo>
                      <a:pt x="228" y="119"/>
                    </a:lnTo>
                    <a:lnTo>
                      <a:pt x="228" y="121"/>
                    </a:lnTo>
                    <a:lnTo>
                      <a:pt x="230" y="119"/>
                    </a:lnTo>
                    <a:lnTo>
                      <a:pt x="231" y="117"/>
                    </a:lnTo>
                    <a:lnTo>
                      <a:pt x="232" y="119"/>
                    </a:lnTo>
                    <a:lnTo>
                      <a:pt x="235" y="119"/>
                    </a:lnTo>
                    <a:lnTo>
                      <a:pt x="234" y="117"/>
                    </a:lnTo>
                    <a:lnTo>
                      <a:pt x="233" y="115"/>
                    </a:lnTo>
                    <a:lnTo>
                      <a:pt x="235" y="115"/>
                    </a:lnTo>
                    <a:lnTo>
                      <a:pt x="234" y="113"/>
                    </a:lnTo>
                    <a:lnTo>
                      <a:pt x="232" y="111"/>
                    </a:lnTo>
                    <a:lnTo>
                      <a:pt x="231" y="113"/>
                    </a:lnTo>
                    <a:lnTo>
                      <a:pt x="232" y="113"/>
                    </a:lnTo>
                    <a:lnTo>
                      <a:pt x="232" y="115"/>
                    </a:lnTo>
                    <a:lnTo>
                      <a:pt x="230" y="113"/>
                    </a:lnTo>
                    <a:lnTo>
                      <a:pt x="228" y="115"/>
                    </a:lnTo>
                    <a:lnTo>
                      <a:pt x="227" y="113"/>
                    </a:lnTo>
                    <a:lnTo>
                      <a:pt x="229" y="111"/>
                    </a:lnTo>
                    <a:lnTo>
                      <a:pt x="230" y="113"/>
                    </a:lnTo>
                    <a:lnTo>
                      <a:pt x="230" y="111"/>
                    </a:lnTo>
                    <a:lnTo>
                      <a:pt x="232" y="111"/>
                    </a:lnTo>
                    <a:lnTo>
                      <a:pt x="234" y="111"/>
                    </a:lnTo>
                    <a:lnTo>
                      <a:pt x="236" y="113"/>
                    </a:lnTo>
                    <a:lnTo>
                      <a:pt x="235" y="115"/>
                    </a:lnTo>
                    <a:lnTo>
                      <a:pt x="235" y="117"/>
                    </a:lnTo>
                    <a:lnTo>
                      <a:pt x="237" y="117"/>
                    </a:lnTo>
                    <a:lnTo>
                      <a:pt x="239" y="119"/>
                    </a:lnTo>
                    <a:lnTo>
                      <a:pt x="238" y="119"/>
                    </a:lnTo>
                    <a:lnTo>
                      <a:pt x="239" y="121"/>
                    </a:lnTo>
                    <a:lnTo>
                      <a:pt x="240" y="123"/>
                    </a:lnTo>
                    <a:lnTo>
                      <a:pt x="240" y="125"/>
                    </a:lnTo>
                    <a:lnTo>
                      <a:pt x="237" y="125"/>
                    </a:lnTo>
                    <a:lnTo>
                      <a:pt x="237" y="124"/>
                    </a:lnTo>
                    <a:lnTo>
                      <a:pt x="237" y="125"/>
                    </a:lnTo>
                    <a:lnTo>
                      <a:pt x="237" y="127"/>
                    </a:lnTo>
                    <a:lnTo>
                      <a:pt x="237" y="129"/>
                    </a:lnTo>
                    <a:lnTo>
                      <a:pt x="235" y="129"/>
                    </a:lnTo>
                    <a:lnTo>
                      <a:pt x="234" y="127"/>
                    </a:lnTo>
                    <a:lnTo>
                      <a:pt x="235" y="127"/>
                    </a:lnTo>
                    <a:lnTo>
                      <a:pt x="237" y="125"/>
                    </a:lnTo>
                    <a:lnTo>
                      <a:pt x="237" y="124"/>
                    </a:lnTo>
                    <a:lnTo>
                      <a:pt x="237" y="123"/>
                    </a:lnTo>
                    <a:lnTo>
                      <a:pt x="236" y="121"/>
                    </a:lnTo>
                    <a:lnTo>
                      <a:pt x="238" y="119"/>
                    </a:lnTo>
                    <a:lnTo>
                      <a:pt x="235" y="119"/>
                    </a:lnTo>
                    <a:lnTo>
                      <a:pt x="236" y="121"/>
                    </a:lnTo>
                    <a:lnTo>
                      <a:pt x="235" y="123"/>
                    </a:lnTo>
                    <a:lnTo>
                      <a:pt x="233" y="123"/>
                    </a:lnTo>
                    <a:lnTo>
                      <a:pt x="233" y="121"/>
                    </a:lnTo>
                    <a:lnTo>
                      <a:pt x="232" y="121"/>
                    </a:lnTo>
                    <a:lnTo>
                      <a:pt x="232" y="119"/>
                    </a:lnTo>
                    <a:lnTo>
                      <a:pt x="230" y="119"/>
                    </a:lnTo>
                    <a:lnTo>
                      <a:pt x="230" y="121"/>
                    </a:lnTo>
                    <a:lnTo>
                      <a:pt x="228" y="121"/>
                    </a:lnTo>
                    <a:lnTo>
                      <a:pt x="227" y="123"/>
                    </a:lnTo>
                    <a:lnTo>
                      <a:pt x="230" y="123"/>
                    </a:lnTo>
                    <a:lnTo>
                      <a:pt x="232" y="125"/>
                    </a:lnTo>
                    <a:lnTo>
                      <a:pt x="230" y="127"/>
                    </a:lnTo>
                    <a:lnTo>
                      <a:pt x="230" y="131"/>
                    </a:lnTo>
                    <a:lnTo>
                      <a:pt x="229" y="133"/>
                    </a:lnTo>
                    <a:lnTo>
                      <a:pt x="229" y="131"/>
                    </a:lnTo>
                    <a:lnTo>
                      <a:pt x="230" y="131"/>
                    </a:lnTo>
                    <a:lnTo>
                      <a:pt x="230" y="127"/>
                    </a:lnTo>
                    <a:lnTo>
                      <a:pt x="229" y="127"/>
                    </a:lnTo>
                    <a:lnTo>
                      <a:pt x="228" y="125"/>
                    </a:lnTo>
                    <a:lnTo>
                      <a:pt x="228" y="127"/>
                    </a:lnTo>
                    <a:lnTo>
                      <a:pt x="227" y="127"/>
                    </a:lnTo>
                    <a:lnTo>
                      <a:pt x="229" y="129"/>
                    </a:lnTo>
                    <a:lnTo>
                      <a:pt x="229" y="130"/>
                    </a:lnTo>
                    <a:lnTo>
                      <a:pt x="229" y="135"/>
                    </a:lnTo>
                    <a:lnTo>
                      <a:pt x="228" y="136"/>
                    </a:lnTo>
                    <a:lnTo>
                      <a:pt x="228" y="149"/>
                    </a:lnTo>
                    <a:lnTo>
                      <a:pt x="225" y="149"/>
                    </a:lnTo>
                    <a:lnTo>
                      <a:pt x="226" y="147"/>
                    </a:lnTo>
                    <a:lnTo>
                      <a:pt x="228" y="149"/>
                    </a:lnTo>
                    <a:lnTo>
                      <a:pt x="228" y="136"/>
                    </a:lnTo>
                    <a:lnTo>
                      <a:pt x="228" y="139"/>
                    </a:lnTo>
                    <a:lnTo>
                      <a:pt x="228" y="141"/>
                    </a:lnTo>
                    <a:lnTo>
                      <a:pt x="227" y="141"/>
                    </a:lnTo>
                    <a:lnTo>
                      <a:pt x="227" y="139"/>
                    </a:lnTo>
                    <a:lnTo>
                      <a:pt x="228" y="139"/>
                    </a:lnTo>
                    <a:lnTo>
                      <a:pt x="228" y="136"/>
                    </a:lnTo>
                    <a:lnTo>
                      <a:pt x="228" y="137"/>
                    </a:lnTo>
                    <a:lnTo>
                      <a:pt x="227" y="136"/>
                    </a:lnTo>
                    <a:lnTo>
                      <a:pt x="227" y="143"/>
                    </a:lnTo>
                    <a:lnTo>
                      <a:pt x="225" y="143"/>
                    </a:lnTo>
                    <a:lnTo>
                      <a:pt x="225" y="141"/>
                    </a:lnTo>
                    <a:lnTo>
                      <a:pt x="226" y="141"/>
                    </a:lnTo>
                    <a:lnTo>
                      <a:pt x="227" y="143"/>
                    </a:lnTo>
                    <a:lnTo>
                      <a:pt x="227" y="136"/>
                    </a:lnTo>
                    <a:lnTo>
                      <a:pt x="226" y="135"/>
                    </a:lnTo>
                    <a:lnTo>
                      <a:pt x="225" y="133"/>
                    </a:lnTo>
                    <a:lnTo>
                      <a:pt x="225" y="135"/>
                    </a:lnTo>
                    <a:lnTo>
                      <a:pt x="224" y="133"/>
                    </a:lnTo>
                    <a:lnTo>
                      <a:pt x="224" y="147"/>
                    </a:lnTo>
                    <a:lnTo>
                      <a:pt x="223" y="147"/>
                    </a:lnTo>
                    <a:lnTo>
                      <a:pt x="223" y="155"/>
                    </a:lnTo>
                    <a:lnTo>
                      <a:pt x="222" y="155"/>
                    </a:lnTo>
                    <a:lnTo>
                      <a:pt x="222" y="153"/>
                    </a:lnTo>
                    <a:lnTo>
                      <a:pt x="223" y="153"/>
                    </a:lnTo>
                    <a:lnTo>
                      <a:pt x="223" y="155"/>
                    </a:lnTo>
                    <a:lnTo>
                      <a:pt x="223" y="147"/>
                    </a:lnTo>
                    <a:lnTo>
                      <a:pt x="224" y="145"/>
                    </a:lnTo>
                    <a:lnTo>
                      <a:pt x="224" y="147"/>
                    </a:lnTo>
                    <a:lnTo>
                      <a:pt x="224" y="133"/>
                    </a:lnTo>
                    <a:lnTo>
                      <a:pt x="225" y="133"/>
                    </a:lnTo>
                    <a:lnTo>
                      <a:pt x="227" y="133"/>
                    </a:lnTo>
                    <a:lnTo>
                      <a:pt x="229" y="135"/>
                    </a:lnTo>
                    <a:lnTo>
                      <a:pt x="229" y="130"/>
                    </a:lnTo>
                    <a:lnTo>
                      <a:pt x="228" y="131"/>
                    </a:lnTo>
                    <a:lnTo>
                      <a:pt x="227" y="131"/>
                    </a:lnTo>
                    <a:lnTo>
                      <a:pt x="227" y="127"/>
                    </a:lnTo>
                    <a:lnTo>
                      <a:pt x="224" y="127"/>
                    </a:lnTo>
                    <a:lnTo>
                      <a:pt x="224" y="129"/>
                    </a:lnTo>
                    <a:lnTo>
                      <a:pt x="223" y="131"/>
                    </a:lnTo>
                    <a:lnTo>
                      <a:pt x="222" y="131"/>
                    </a:lnTo>
                    <a:lnTo>
                      <a:pt x="222" y="129"/>
                    </a:lnTo>
                    <a:lnTo>
                      <a:pt x="222" y="133"/>
                    </a:lnTo>
                    <a:lnTo>
                      <a:pt x="223" y="133"/>
                    </a:lnTo>
                    <a:lnTo>
                      <a:pt x="223" y="135"/>
                    </a:lnTo>
                    <a:lnTo>
                      <a:pt x="222" y="135"/>
                    </a:lnTo>
                    <a:lnTo>
                      <a:pt x="222" y="137"/>
                    </a:lnTo>
                    <a:lnTo>
                      <a:pt x="223" y="137"/>
                    </a:lnTo>
                    <a:lnTo>
                      <a:pt x="224" y="139"/>
                    </a:lnTo>
                    <a:lnTo>
                      <a:pt x="222" y="139"/>
                    </a:lnTo>
                    <a:lnTo>
                      <a:pt x="222" y="155"/>
                    </a:lnTo>
                    <a:lnTo>
                      <a:pt x="222" y="157"/>
                    </a:lnTo>
                    <a:lnTo>
                      <a:pt x="223" y="157"/>
                    </a:lnTo>
                    <a:lnTo>
                      <a:pt x="223" y="159"/>
                    </a:lnTo>
                    <a:lnTo>
                      <a:pt x="222" y="159"/>
                    </a:lnTo>
                    <a:lnTo>
                      <a:pt x="222" y="187"/>
                    </a:lnTo>
                    <a:lnTo>
                      <a:pt x="222" y="189"/>
                    </a:lnTo>
                    <a:lnTo>
                      <a:pt x="222" y="215"/>
                    </a:lnTo>
                    <a:lnTo>
                      <a:pt x="224" y="215"/>
                    </a:lnTo>
                    <a:lnTo>
                      <a:pt x="223" y="217"/>
                    </a:lnTo>
                    <a:lnTo>
                      <a:pt x="222" y="217"/>
                    </a:lnTo>
                    <a:lnTo>
                      <a:pt x="222" y="221"/>
                    </a:lnTo>
                    <a:lnTo>
                      <a:pt x="223" y="221"/>
                    </a:lnTo>
                    <a:lnTo>
                      <a:pt x="223" y="223"/>
                    </a:lnTo>
                    <a:lnTo>
                      <a:pt x="222" y="223"/>
                    </a:lnTo>
                    <a:lnTo>
                      <a:pt x="222" y="229"/>
                    </a:lnTo>
                    <a:lnTo>
                      <a:pt x="223" y="229"/>
                    </a:lnTo>
                    <a:lnTo>
                      <a:pt x="225" y="231"/>
                    </a:lnTo>
                    <a:lnTo>
                      <a:pt x="225" y="233"/>
                    </a:lnTo>
                    <a:lnTo>
                      <a:pt x="223" y="231"/>
                    </a:lnTo>
                    <a:lnTo>
                      <a:pt x="222" y="231"/>
                    </a:lnTo>
                    <a:lnTo>
                      <a:pt x="222" y="263"/>
                    </a:lnTo>
                    <a:lnTo>
                      <a:pt x="223" y="261"/>
                    </a:lnTo>
                    <a:lnTo>
                      <a:pt x="225" y="261"/>
                    </a:lnTo>
                    <a:lnTo>
                      <a:pt x="224" y="265"/>
                    </a:lnTo>
                    <a:lnTo>
                      <a:pt x="223" y="265"/>
                    </a:lnTo>
                    <a:lnTo>
                      <a:pt x="222" y="263"/>
                    </a:lnTo>
                    <a:lnTo>
                      <a:pt x="222" y="267"/>
                    </a:lnTo>
                    <a:lnTo>
                      <a:pt x="223" y="269"/>
                    </a:lnTo>
                    <a:lnTo>
                      <a:pt x="222" y="269"/>
                    </a:lnTo>
                    <a:lnTo>
                      <a:pt x="222" y="273"/>
                    </a:lnTo>
                    <a:lnTo>
                      <a:pt x="222" y="275"/>
                    </a:lnTo>
                    <a:lnTo>
                      <a:pt x="222" y="301"/>
                    </a:lnTo>
                    <a:lnTo>
                      <a:pt x="221" y="301"/>
                    </a:lnTo>
                    <a:lnTo>
                      <a:pt x="221" y="299"/>
                    </a:lnTo>
                    <a:lnTo>
                      <a:pt x="222" y="299"/>
                    </a:lnTo>
                    <a:lnTo>
                      <a:pt x="222" y="301"/>
                    </a:lnTo>
                    <a:lnTo>
                      <a:pt x="222" y="275"/>
                    </a:lnTo>
                    <a:lnTo>
                      <a:pt x="222" y="295"/>
                    </a:lnTo>
                    <a:lnTo>
                      <a:pt x="221" y="297"/>
                    </a:lnTo>
                    <a:lnTo>
                      <a:pt x="220" y="297"/>
                    </a:lnTo>
                    <a:lnTo>
                      <a:pt x="220" y="305"/>
                    </a:lnTo>
                    <a:lnTo>
                      <a:pt x="219" y="307"/>
                    </a:lnTo>
                    <a:lnTo>
                      <a:pt x="220" y="309"/>
                    </a:lnTo>
                    <a:lnTo>
                      <a:pt x="220" y="329"/>
                    </a:lnTo>
                    <a:lnTo>
                      <a:pt x="219" y="331"/>
                    </a:lnTo>
                    <a:lnTo>
                      <a:pt x="218" y="329"/>
                    </a:lnTo>
                    <a:lnTo>
                      <a:pt x="220" y="329"/>
                    </a:lnTo>
                    <a:lnTo>
                      <a:pt x="220" y="309"/>
                    </a:lnTo>
                    <a:lnTo>
                      <a:pt x="218" y="309"/>
                    </a:lnTo>
                    <a:lnTo>
                      <a:pt x="218" y="313"/>
                    </a:lnTo>
                    <a:lnTo>
                      <a:pt x="217" y="313"/>
                    </a:lnTo>
                    <a:lnTo>
                      <a:pt x="217" y="335"/>
                    </a:lnTo>
                    <a:lnTo>
                      <a:pt x="217" y="351"/>
                    </a:lnTo>
                    <a:lnTo>
                      <a:pt x="215" y="351"/>
                    </a:lnTo>
                    <a:lnTo>
                      <a:pt x="215" y="352"/>
                    </a:lnTo>
                    <a:lnTo>
                      <a:pt x="215" y="357"/>
                    </a:lnTo>
                    <a:lnTo>
                      <a:pt x="214" y="359"/>
                    </a:lnTo>
                    <a:lnTo>
                      <a:pt x="214" y="363"/>
                    </a:lnTo>
                    <a:lnTo>
                      <a:pt x="213" y="363"/>
                    </a:lnTo>
                    <a:lnTo>
                      <a:pt x="211" y="365"/>
                    </a:lnTo>
                    <a:lnTo>
                      <a:pt x="211" y="363"/>
                    </a:lnTo>
                    <a:lnTo>
                      <a:pt x="212" y="361"/>
                    </a:lnTo>
                    <a:lnTo>
                      <a:pt x="214" y="361"/>
                    </a:lnTo>
                    <a:lnTo>
                      <a:pt x="214" y="363"/>
                    </a:lnTo>
                    <a:lnTo>
                      <a:pt x="214" y="359"/>
                    </a:lnTo>
                    <a:lnTo>
                      <a:pt x="213" y="359"/>
                    </a:lnTo>
                    <a:lnTo>
                      <a:pt x="213" y="357"/>
                    </a:lnTo>
                    <a:lnTo>
                      <a:pt x="215" y="357"/>
                    </a:lnTo>
                    <a:lnTo>
                      <a:pt x="215" y="352"/>
                    </a:lnTo>
                    <a:lnTo>
                      <a:pt x="214" y="353"/>
                    </a:lnTo>
                    <a:lnTo>
                      <a:pt x="213" y="351"/>
                    </a:lnTo>
                    <a:lnTo>
                      <a:pt x="216" y="349"/>
                    </a:lnTo>
                    <a:lnTo>
                      <a:pt x="217" y="351"/>
                    </a:lnTo>
                    <a:lnTo>
                      <a:pt x="217" y="335"/>
                    </a:lnTo>
                    <a:lnTo>
                      <a:pt x="216" y="335"/>
                    </a:lnTo>
                    <a:lnTo>
                      <a:pt x="216" y="333"/>
                    </a:lnTo>
                    <a:lnTo>
                      <a:pt x="217" y="333"/>
                    </a:lnTo>
                    <a:lnTo>
                      <a:pt x="217" y="335"/>
                    </a:lnTo>
                    <a:lnTo>
                      <a:pt x="217" y="313"/>
                    </a:lnTo>
                    <a:lnTo>
                      <a:pt x="217" y="314"/>
                    </a:lnTo>
                    <a:lnTo>
                      <a:pt x="217" y="325"/>
                    </a:lnTo>
                    <a:lnTo>
                      <a:pt x="216" y="327"/>
                    </a:lnTo>
                    <a:lnTo>
                      <a:pt x="216" y="339"/>
                    </a:lnTo>
                    <a:lnTo>
                      <a:pt x="215" y="339"/>
                    </a:lnTo>
                    <a:lnTo>
                      <a:pt x="215" y="345"/>
                    </a:lnTo>
                    <a:lnTo>
                      <a:pt x="214" y="347"/>
                    </a:lnTo>
                    <a:lnTo>
                      <a:pt x="213" y="349"/>
                    </a:lnTo>
                    <a:lnTo>
                      <a:pt x="212" y="347"/>
                    </a:lnTo>
                    <a:lnTo>
                      <a:pt x="212" y="359"/>
                    </a:lnTo>
                    <a:lnTo>
                      <a:pt x="210" y="359"/>
                    </a:lnTo>
                    <a:lnTo>
                      <a:pt x="210" y="369"/>
                    </a:lnTo>
                    <a:lnTo>
                      <a:pt x="205" y="369"/>
                    </a:lnTo>
                    <a:lnTo>
                      <a:pt x="203" y="371"/>
                    </a:lnTo>
                    <a:lnTo>
                      <a:pt x="200" y="371"/>
                    </a:lnTo>
                    <a:lnTo>
                      <a:pt x="200" y="370"/>
                    </a:lnTo>
                    <a:lnTo>
                      <a:pt x="200" y="371"/>
                    </a:lnTo>
                    <a:lnTo>
                      <a:pt x="200" y="373"/>
                    </a:lnTo>
                    <a:lnTo>
                      <a:pt x="199" y="373"/>
                    </a:lnTo>
                    <a:lnTo>
                      <a:pt x="198" y="371"/>
                    </a:lnTo>
                    <a:lnTo>
                      <a:pt x="200" y="371"/>
                    </a:lnTo>
                    <a:lnTo>
                      <a:pt x="200" y="370"/>
                    </a:lnTo>
                    <a:lnTo>
                      <a:pt x="200" y="369"/>
                    </a:lnTo>
                    <a:lnTo>
                      <a:pt x="201" y="367"/>
                    </a:lnTo>
                    <a:lnTo>
                      <a:pt x="205" y="367"/>
                    </a:lnTo>
                    <a:lnTo>
                      <a:pt x="205" y="369"/>
                    </a:lnTo>
                    <a:lnTo>
                      <a:pt x="206" y="367"/>
                    </a:lnTo>
                    <a:lnTo>
                      <a:pt x="210" y="367"/>
                    </a:lnTo>
                    <a:lnTo>
                      <a:pt x="210" y="369"/>
                    </a:lnTo>
                    <a:lnTo>
                      <a:pt x="210" y="359"/>
                    </a:lnTo>
                    <a:lnTo>
                      <a:pt x="209" y="357"/>
                    </a:lnTo>
                    <a:lnTo>
                      <a:pt x="211" y="357"/>
                    </a:lnTo>
                    <a:lnTo>
                      <a:pt x="212" y="359"/>
                    </a:lnTo>
                    <a:lnTo>
                      <a:pt x="212" y="347"/>
                    </a:lnTo>
                    <a:lnTo>
                      <a:pt x="211" y="347"/>
                    </a:lnTo>
                    <a:lnTo>
                      <a:pt x="211" y="355"/>
                    </a:lnTo>
                    <a:lnTo>
                      <a:pt x="209" y="356"/>
                    </a:lnTo>
                    <a:lnTo>
                      <a:pt x="209" y="361"/>
                    </a:lnTo>
                    <a:lnTo>
                      <a:pt x="209" y="363"/>
                    </a:lnTo>
                    <a:lnTo>
                      <a:pt x="208" y="363"/>
                    </a:lnTo>
                    <a:lnTo>
                      <a:pt x="208" y="361"/>
                    </a:lnTo>
                    <a:lnTo>
                      <a:pt x="209" y="361"/>
                    </a:lnTo>
                    <a:lnTo>
                      <a:pt x="209" y="356"/>
                    </a:lnTo>
                    <a:lnTo>
                      <a:pt x="207" y="357"/>
                    </a:lnTo>
                    <a:lnTo>
                      <a:pt x="207" y="355"/>
                    </a:lnTo>
                    <a:lnTo>
                      <a:pt x="206" y="355"/>
                    </a:lnTo>
                    <a:lnTo>
                      <a:pt x="206" y="363"/>
                    </a:lnTo>
                    <a:lnTo>
                      <a:pt x="204" y="365"/>
                    </a:lnTo>
                    <a:lnTo>
                      <a:pt x="204" y="363"/>
                    </a:lnTo>
                    <a:lnTo>
                      <a:pt x="204" y="361"/>
                    </a:lnTo>
                    <a:lnTo>
                      <a:pt x="206" y="361"/>
                    </a:lnTo>
                    <a:lnTo>
                      <a:pt x="206" y="363"/>
                    </a:lnTo>
                    <a:lnTo>
                      <a:pt x="206" y="355"/>
                    </a:lnTo>
                    <a:lnTo>
                      <a:pt x="203" y="355"/>
                    </a:lnTo>
                    <a:lnTo>
                      <a:pt x="202" y="351"/>
                    </a:lnTo>
                    <a:lnTo>
                      <a:pt x="202" y="361"/>
                    </a:lnTo>
                    <a:lnTo>
                      <a:pt x="200" y="361"/>
                    </a:lnTo>
                    <a:lnTo>
                      <a:pt x="200" y="360"/>
                    </a:lnTo>
                    <a:lnTo>
                      <a:pt x="200" y="363"/>
                    </a:lnTo>
                    <a:lnTo>
                      <a:pt x="197" y="363"/>
                    </a:lnTo>
                    <a:lnTo>
                      <a:pt x="197" y="361"/>
                    </a:lnTo>
                    <a:lnTo>
                      <a:pt x="198" y="361"/>
                    </a:lnTo>
                    <a:lnTo>
                      <a:pt x="200" y="363"/>
                    </a:lnTo>
                    <a:lnTo>
                      <a:pt x="200" y="360"/>
                    </a:lnTo>
                    <a:lnTo>
                      <a:pt x="199" y="359"/>
                    </a:lnTo>
                    <a:lnTo>
                      <a:pt x="200" y="357"/>
                    </a:lnTo>
                    <a:lnTo>
                      <a:pt x="202" y="357"/>
                    </a:lnTo>
                    <a:lnTo>
                      <a:pt x="201" y="359"/>
                    </a:lnTo>
                    <a:lnTo>
                      <a:pt x="202" y="359"/>
                    </a:lnTo>
                    <a:lnTo>
                      <a:pt x="202" y="361"/>
                    </a:lnTo>
                    <a:lnTo>
                      <a:pt x="202" y="351"/>
                    </a:lnTo>
                    <a:lnTo>
                      <a:pt x="199" y="353"/>
                    </a:lnTo>
                    <a:lnTo>
                      <a:pt x="200" y="353"/>
                    </a:lnTo>
                    <a:lnTo>
                      <a:pt x="200" y="355"/>
                    </a:lnTo>
                    <a:lnTo>
                      <a:pt x="198" y="357"/>
                    </a:lnTo>
                    <a:lnTo>
                      <a:pt x="198" y="355"/>
                    </a:lnTo>
                    <a:lnTo>
                      <a:pt x="195" y="355"/>
                    </a:lnTo>
                    <a:lnTo>
                      <a:pt x="195" y="353"/>
                    </a:lnTo>
                    <a:lnTo>
                      <a:pt x="199" y="353"/>
                    </a:lnTo>
                    <a:lnTo>
                      <a:pt x="198" y="349"/>
                    </a:lnTo>
                    <a:lnTo>
                      <a:pt x="197" y="347"/>
                    </a:lnTo>
                    <a:lnTo>
                      <a:pt x="195" y="349"/>
                    </a:lnTo>
                    <a:lnTo>
                      <a:pt x="195" y="359"/>
                    </a:lnTo>
                    <a:lnTo>
                      <a:pt x="195" y="360"/>
                    </a:lnTo>
                    <a:lnTo>
                      <a:pt x="195" y="375"/>
                    </a:lnTo>
                    <a:lnTo>
                      <a:pt x="195" y="377"/>
                    </a:lnTo>
                    <a:lnTo>
                      <a:pt x="195" y="381"/>
                    </a:lnTo>
                    <a:lnTo>
                      <a:pt x="194" y="381"/>
                    </a:lnTo>
                    <a:lnTo>
                      <a:pt x="194" y="391"/>
                    </a:lnTo>
                    <a:lnTo>
                      <a:pt x="194" y="393"/>
                    </a:lnTo>
                    <a:lnTo>
                      <a:pt x="193" y="393"/>
                    </a:lnTo>
                    <a:lnTo>
                      <a:pt x="192" y="391"/>
                    </a:lnTo>
                    <a:lnTo>
                      <a:pt x="194" y="391"/>
                    </a:lnTo>
                    <a:lnTo>
                      <a:pt x="194" y="381"/>
                    </a:lnTo>
                    <a:lnTo>
                      <a:pt x="193" y="381"/>
                    </a:lnTo>
                    <a:lnTo>
                      <a:pt x="192" y="383"/>
                    </a:lnTo>
                    <a:lnTo>
                      <a:pt x="191" y="382"/>
                    </a:lnTo>
                    <a:lnTo>
                      <a:pt x="191" y="395"/>
                    </a:lnTo>
                    <a:lnTo>
                      <a:pt x="191" y="397"/>
                    </a:lnTo>
                    <a:lnTo>
                      <a:pt x="189" y="399"/>
                    </a:lnTo>
                    <a:lnTo>
                      <a:pt x="189" y="397"/>
                    </a:lnTo>
                    <a:lnTo>
                      <a:pt x="188" y="397"/>
                    </a:lnTo>
                    <a:lnTo>
                      <a:pt x="188" y="401"/>
                    </a:lnTo>
                    <a:lnTo>
                      <a:pt x="188" y="403"/>
                    </a:lnTo>
                    <a:lnTo>
                      <a:pt x="182" y="403"/>
                    </a:lnTo>
                    <a:lnTo>
                      <a:pt x="184" y="401"/>
                    </a:lnTo>
                    <a:lnTo>
                      <a:pt x="188" y="401"/>
                    </a:lnTo>
                    <a:lnTo>
                      <a:pt x="188" y="397"/>
                    </a:lnTo>
                    <a:lnTo>
                      <a:pt x="189" y="395"/>
                    </a:lnTo>
                    <a:lnTo>
                      <a:pt x="191" y="395"/>
                    </a:lnTo>
                    <a:lnTo>
                      <a:pt x="191" y="382"/>
                    </a:lnTo>
                    <a:lnTo>
                      <a:pt x="191" y="381"/>
                    </a:lnTo>
                    <a:lnTo>
                      <a:pt x="191" y="379"/>
                    </a:lnTo>
                    <a:lnTo>
                      <a:pt x="192" y="379"/>
                    </a:lnTo>
                    <a:lnTo>
                      <a:pt x="195" y="377"/>
                    </a:lnTo>
                    <a:lnTo>
                      <a:pt x="195" y="375"/>
                    </a:lnTo>
                    <a:lnTo>
                      <a:pt x="193" y="377"/>
                    </a:lnTo>
                    <a:lnTo>
                      <a:pt x="191" y="375"/>
                    </a:lnTo>
                    <a:lnTo>
                      <a:pt x="188" y="377"/>
                    </a:lnTo>
                    <a:lnTo>
                      <a:pt x="188" y="376"/>
                    </a:lnTo>
                    <a:lnTo>
                      <a:pt x="188" y="389"/>
                    </a:lnTo>
                    <a:lnTo>
                      <a:pt x="187" y="390"/>
                    </a:lnTo>
                    <a:lnTo>
                      <a:pt x="187" y="395"/>
                    </a:lnTo>
                    <a:lnTo>
                      <a:pt x="186" y="397"/>
                    </a:lnTo>
                    <a:lnTo>
                      <a:pt x="186" y="399"/>
                    </a:lnTo>
                    <a:lnTo>
                      <a:pt x="184" y="397"/>
                    </a:lnTo>
                    <a:lnTo>
                      <a:pt x="183" y="397"/>
                    </a:lnTo>
                    <a:lnTo>
                      <a:pt x="183" y="399"/>
                    </a:lnTo>
                    <a:lnTo>
                      <a:pt x="182" y="399"/>
                    </a:lnTo>
                    <a:lnTo>
                      <a:pt x="182" y="400"/>
                    </a:lnTo>
                    <a:lnTo>
                      <a:pt x="182" y="403"/>
                    </a:lnTo>
                    <a:lnTo>
                      <a:pt x="181" y="405"/>
                    </a:lnTo>
                    <a:lnTo>
                      <a:pt x="180" y="405"/>
                    </a:lnTo>
                    <a:lnTo>
                      <a:pt x="180" y="403"/>
                    </a:lnTo>
                    <a:lnTo>
                      <a:pt x="182" y="403"/>
                    </a:lnTo>
                    <a:lnTo>
                      <a:pt x="182" y="400"/>
                    </a:lnTo>
                    <a:lnTo>
                      <a:pt x="181" y="401"/>
                    </a:lnTo>
                    <a:lnTo>
                      <a:pt x="181" y="399"/>
                    </a:lnTo>
                    <a:lnTo>
                      <a:pt x="182" y="397"/>
                    </a:lnTo>
                    <a:lnTo>
                      <a:pt x="183" y="399"/>
                    </a:lnTo>
                    <a:lnTo>
                      <a:pt x="183" y="397"/>
                    </a:lnTo>
                    <a:lnTo>
                      <a:pt x="182" y="397"/>
                    </a:lnTo>
                    <a:lnTo>
                      <a:pt x="182" y="395"/>
                    </a:lnTo>
                    <a:lnTo>
                      <a:pt x="179" y="395"/>
                    </a:lnTo>
                    <a:lnTo>
                      <a:pt x="179" y="393"/>
                    </a:lnTo>
                    <a:lnTo>
                      <a:pt x="181" y="391"/>
                    </a:lnTo>
                    <a:lnTo>
                      <a:pt x="180" y="391"/>
                    </a:lnTo>
                    <a:lnTo>
                      <a:pt x="180" y="389"/>
                    </a:lnTo>
                    <a:lnTo>
                      <a:pt x="177" y="389"/>
                    </a:lnTo>
                    <a:lnTo>
                      <a:pt x="177" y="387"/>
                    </a:lnTo>
                    <a:lnTo>
                      <a:pt x="181" y="387"/>
                    </a:lnTo>
                    <a:lnTo>
                      <a:pt x="180" y="389"/>
                    </a:lnTo>
                    <a:lnTo>
                      <a:pt x="182" y="389"/>
                    </a:lnTo>
                    <a:lnTo>
                      <a:pt x="182" y="391"/>
                    </a:lnTo>
                    <a:lnTo>
                      <a:pt x="181" y="391"/>
                    </a:lnTo>
                    <a:lnTo>
                      <a:pt x="181" y="393"/>
                    </a:lnTo>
                    <a:lnTo>
                      <a:pt x="183" y="393"/>
                    </a:lnTo>
                    <a:lnTo>
                      <a:pt x="184" y="395"/>
                    </a:lnTo>
                    <a:lnTo>
                      <a:pt x="185" y="395"/>
                    </a:lnTo>
                    <a:lnTo>
                      <a:pt x="185" y="393"/>
                    </a:lnTo>
                    <a:lnTo>
                      <a:pt x="187" y="393"/>
                    </a:lnTo>
                    <a:lnTo>
                      <a:pt x="187" y="395"/>
                    </a:lnTo>
                    <a:lnTo>
                      <a:pt x="187" y="390"/>
                    </a:lnTo>
                    <a:lnTo>
                      <a:pt x="184" y="393"/>
                    </a:lnTo>
                    <a:lnTo>
                      <a:pt x="183" y="389"/>
                    </a:lnTo>
                    <a:lnTo>
                      <a:pt x="188" y="389"/>
                    </a:lnTo>
                    <a:lnTo>
                      <a:pt x="188" y="376"/>
                    </a:lnTo>
                    <a:lnTo>
                      <a:pt x="188" y="381"/>
                    </a:lnTo>
                    <a:lnTo>
                      <a:pt x="186" y="383"/>
                    </a:lnTo>
                    <a:lnTo>
                      <a:pt x="185" y="383"/>
                    </a:lnTo>
                    <a:lnTo>
                      <a:pt x="185" y="381"/>
                    </a:lnTo>
                    <a:lnTo>
                      <a:pt x="186" y="379"/>
                    </a:lnTo>
                    <a:lnTo>
                      <a:pt x="188" y="381"/>
                    </a:lnTo>
                    <a:lnTo>
                      <a:pt x="188" y="376"/>
                    </a:lnTo>
                    <a:lnTo>
                      <a:pt x="187" y="375"/>
                    </a:lnTo>
                    <a:lnTo>
                      <a:pt x="189" y="373"/>
                    </a:lnTo>
                    <a:lnTo>
                      <a:pt x="191" y="373"/>
                    </a:lnTo>
                    <a:lnTo>
                      <a:pt x="191" y="371"/>
                    </a:lnTo>
                    <a:lnTo>
                      <a:pt x="193" y="371"/>
                    </a:lnTo>
                    <a:lnTo>
                      <a:pt x="192" y="369"/>
                    </a:lnTo>
                    <a:lnTo>
                      <a:pt x="193" y="369"/>
                    </a:lnTo>
                    <a:lnTo>
                      <a:pt x="194" y="371"/>
                    </a:lnTo>
                    <a:lnTo>
                      <a:pt x="193" y="371"/>
                    </a:lnTo>
                    <a:lnTo>
                      <a:pt x="192" y="373"/>
                    </a:lnTo>
                    <a:lnTo>
                      <a:pt x="193" y="375"/>
                    </a:lnTo>
                    <a:lnTo>
                      <a:pt x="195" y="375"/>
                    </a:lnTo>
                    <a:lnTo>
                      <a:pt x="195" y="360"/>
                    </a:lnTo>
                    <a:lnTo>
                      <a:pt x="195" y="361"/>
                    </a:lnTo>
                    <a:lnTo>
                      <a:pt x="192" y="361"/>
                    </a:lnTo>
                    <a:lnTo>
                      <a:pt x="192" y="360"/>
                    </a:lnTo>
                    <a:lnTo>
                      <a:pt x="192" y="365"/>
                    </a:lnTo>
                    <a:lnTo>
                      <a:pt x="191" y="367"/>
                    </a:lnTo>
                    <a:lnTo>
                      <a:pt x="190" y="367"/>
                    </a:lnTo>
                    <a:lnTo>
                      <a:pt x="190" y="365"/>
                    </a:lnTo>
                    <a:lnTo>
                      <a:pt x="190" y="364"/>
                    </a:lnTo>
                    <a:lnTo>
                      <a:pt x="190" y="365"/>
                    </a:lnTo>
                    <a:lnTo>
                      <a:pt x="187" y="365"/>
                    </a:lnTo>
                    <a:lnTo>
                      <a:pt x="188" y="363"/>
                    </a:lnTo>
                    <a:lnTo>
                      <a:pt x="189" y="363"/>
                    </a:lnTo>
                    <a:lnTo>
                      <a:pt x="190" y="365"/>
                    </a:lnTo>
                    <a:lnTo>
                      <a:pt x="190" y="364"/>
                    </a:lnTo>
                    <a:lnTo>
                      <a:pt x="190" y="363"/>
                    </a:lnTo>
                    <a:lnTo>
                      <a:pt x="192" y="365"/>
                    </a:lnTo>
                    <a:lnTo>
                      <a:pt x="192" y="360"/>
                    </a:lnTo>
                    <a:lnTo>
                      <a:pt x="191" y="359"/>
                    </a:lnTo>
                    <a:lnTo>
                      <a:pt x="195" y="359"/>
                    </a:lnTo>
                    <a:lnTo>
                      <a:pt x="195" y="349"/>
                    </a:lnTo>
                    <a:lnTo>
                      <a:pt x="195" y="353"/>
                    </a:lnTo>
                    <a:lnTo>
                      <a:pt x="194" y="355"/>
                    </a:lnTo>
                    <a:lnTo>
                      <a:pt x="192" y="355"/>
                    </a:lnTo>
                    <a:lnTo>
                      <a:pt x="191" y="353"/>
                    </a:lnTo>
                    <a:lnTo>
                      <a:pt x="190" y="355"/>
                    </a:lnTo>
                    <a:lnTo>
                      <a:pt x="190" y="357"/>
                    </a:lnTo>
                    <a:lnTo>
                      <a:pt x="190" y="359"/>
                    </a:lnTo>
                    <a:lnTo>
                      <a:pt x="188" y="359"/>
                    </a:lnTo>
                    <a:lnTo>
                      <a:pt x="187" y="361"/>
                    </a:lnTo>
                    <a:lnTo>
                      <a:pt x="187" y="375"/>
                    </a:lnTo>
                    <a:lnTo>
                      <a:pt x="187" y="377"/>
                    </a:lnTo>
                    <a:lnTo>
                      <a:pt x="185" y="377"/>
                    </a:lnTo>
                    <a:lnTo>
                      <a:pt x="185" y="375"/>
                    </a:lnTo>
                    <a:lnTo>
                      <a:pt x="187" y="375"/>
                    </a:lnTo>
                    <a:lnTo>
                      <a:pt x="187" y="361"/>
                    </a:lnTo>
                    <a:lnTo>
                      <a:pt x="186" y="361"/>
                    </a:lnTo>
                    <a:lnTo>
                      <a:pt x="185" y="359"/>
                    </a:lnTo>
                    <a:lnTo>
                      <a:pt x="187" y="359"/>
                    </a:lnTo>
                    <a:lnTo>
                      <a:pt x="188" y="355"/>
                    </a:lnTo>
                    <a:lnTo>
                      <a:pt x="190" y="357"/>
                    </a:lnTo>
                    <a:lnTo>
                      <a:pt x="190" y="355"/>
                    </a:lnTo>
                    <a:lnTo>
                      <a:pt x="189" y="355"/>
                    </a:lnTo>
                    <a:lnTo>
                      <a:pt x="188" y="353"/>
                    </a:lnTo>
                    <a:lnTo>
                      <a:pt x="189" y="353"/>
                    </a:lnTo>
                    <a:lnTo>
                      <a:pt x="190" y="351"/>
                    </a:lnTo>
                    <a:lnTo>
                      <a:pt x="191" y="351"/>
                    </a:lnTo>
                    <a:lnTo>
                      <a:pt x="195" y="353"/>
                    </a:lnTo>
                    <a:lnTo>
                      <a:pt x="195" y="349"/>
                    </a:lnTo>
                    <a:lnTo>
                      <a:pt x="195" y="347"/>
                    </a:lnTo>
                    <a:lnTo>
                      <a:pt x="195" y="345"/>
                    </a:lnTo>
                    <a:lnTo>
                      <a:pt x="199" y="347"/>
                    </a:lnTo>
                    <a:lnTo>
                      <a:pt x="200" y="345"/>
                    </a:lnTo>
                    <a:lnTo>
                      <a:pt x="203" y="345"/>
                    </a:lnTo>
                    <a:lnTo>
                      <a:pt x="204" y="347"/>
                    </a:lnTo>
                    <a:lnTo>
                      <a:pt x="201" y="347"/>
                    </a:lnTo>
                    <a:lnTo>
                      <a:pt x="200" y="349"/>
                    </a:lnTo>
                    <a:lnTo>
                      <a:pt x="201" y="349"/>
                    </a:lnTo>
                    <a:lnTo>
                      <a:pt x="203" y="351"/>
                    </a:lnTo>
                    <a:lnTo>
                      <a:pt x="204" y="351"/>
                    </a:lnTo>
                    <a:lnTo>
                      <a:pt x="203" y="353"/>
                    </a:lnTo>
                    <a:lnTo>
                      <a:pt x="205" y="353"/>
                    </a:lnTo>
                    <a:lnTo>
                      <a:pt x="208" y="351"/>
                    </a:lnTo>
                    <a:lnTo>
                      <a:pt x="209" y="351"/>
                    </a:lnTo>
                    <a:lnTo>
                      <a:pt x="208" y="353"/>
                    </a:lnTo>
                    <a:lnTo>
                      <a:pt x="207" y="353"/>
                    </a:lnTo>
                    <a:lnTo>
                      <a:pt x="208" y="355"/>
                    </a:lnTo>
                    <a:lnTo>
                      <a:pt x="210" y="353"/>
                    </a:lnTo>
                    <a:lnTo>
                      <a:pt x="211" y="353"/>
                    </a:lnTo>
                    <a:lnTo>
                      <a:pt x="211" y="355"/>
                    </a:lnTo>
                    <a:lnTo>
                      <a:pt x="211" y="347"/>
                    </a:lnTo>
                    <a:lnTo>
                      <a:pt x="209" y="347"/>
                    </a:lnTo>
                    <a:lnTo>
                      <a:pt x="210" y="345"/>
                    </a:lnTo>
                    <a:lnTo>
                      <a:pt x="215" y="345"/>
                    </a:lnTo>
                    <a:lnTo>
                      <a:pt x="215" y="339"/>
                    </a:lnTo>
                    <a:lnTo>
                      <a:pt x="214" y="339"/>
                    </a:lnTo>
                    <a:lnTo>
                      <a:pt x="215" y="337"/>
                    </a:lnTo>
                    <a:lnTo>
                      <a:pt x="216" y="339"/>
                    </a:lnTo>
                    <a:lnTo>
                      <a:pt x="216" y="327"/>
                    </a:lnTo>
                    <a:lnTo>
                      <a:pt x="214" y="327"/>
                    </a:lnTo>
                    <a:lnTo>
                      <a:pt x="214" y="333"/>
                    </a:lnTo>
                    <a:lnTo>
                      <a:pt x="214" y="335"/>
                    </a:lnTo>
                    <a:lnTo>
                      <a:pt x="212" y="335"/>
                    </a:lnTo>
                    <a:lnTo>
                      <a:pt x="212" y="333"/>
                    </a:lnTo>
                    <a:lnTo>
                      <a:pt x="211" y="335"/>
                    </a:lnTo>
                    <a:lnTo>
                      <a:pt x="208" y="335"/>
                    </a:lnTo>
                    <a:lnTo>
                      <a:pt x="207" y="333"/>
                    </a:lnTo>
                    <a:lnTo>
                      <a:pt x="207" y="347"/>
                    </a:lnTo>
                    <a:lnTo>
                      <a:pt x="205" y="347"/>
                    </a:lnTo>
                    <a:lnTo>
                      <a:pt x="206" y="345"/>
                    </a:lnTo>
                    <a:lnTo>
                      <a:pt x="207" y="347"/>
                    </a:lnTo>
                    <a:lnTo>
                      <a:pt x="207" y="333"/>
                    </a:lnTo>
                    <a:lnTo>
                      <a:pt x="212" y="333"/>
                    </a:lnTo>
                    <a:lnTo>
                      <a:pt x="214" y="333"/>
                    </a:lnTo>
                    <a:lnTo>
                      <a:pt x="214" y="327"/>
                    </a:lnTo>
                    <a:lnTo>
                      <a:pt x="212" y="325"/>
                    </a:lnTo>
                    <a:lnTo>
                      <a:pt x="217" y="325"/>
                    </a:lnTo>
                    <a:lnTo>
                      <a:pt x="217" y="314"/>
                    </a:lnTo>
                    <a:lnTo>
                      <a:pt x="216" y="315"/>
                    </a:lnTo>
                    <a:lnTo>
                      <a:pt x="215" y="314"/>
                    </a:lnTo>
                    <a:lnTo>
                      <a:pt x="215" y="321"/>
                    </a:lnTo>
                    <a:lnTo>
                      <a:pt x="214" y="321"/>
                    </a:lnTo>
                    <a:lnTo>
                      <a:pt x="213" y="320"/>
                    </a:lnTo>
                    <a:lnTo>
                      <a:pt x="213" y="321"/>
                    </a:lnTo>
                    <a:lnTo>
                      <a:pt x="213" y="323"/>
                    </a:lnTo>
                    <a:lnTo>
                      <a:pt x="212" y="323"/>
                    </a:lnTo>
                    <a:lnTo>
                      <a:pt x="211" y="321"/>
                    </a:lnTo>
                    <a:lnTo>
                      <a:pt x="213" y="321"/>
                    </a:lnTo>
                    <a:lnTo>
                      <a:pt x="213" y="320"/>
                    </a:lnTo>
                    <a:lnTo>
                      <a:pt x="213" y="319"/>
                    </a:lnTo>
                    <a:lnTo>
                      <a:pt x="213" y="317"/>
                    </a:lnTo>
                    <a:lnTo>
                      <a:pt x="214" y="317"/>
                    </a:lnTo>
                    <a:lnTo>
                      <a:pt x="215" y="319"/>
                    </a:lnTo>
                    <a:lnTo>
                      <a:pt x="215" y="321"/>
                    </a:lnTo>
                    <a:lnTo>
                      <a:pt x="215" y="314"/>
                    </a:lnTo>
                    <a:lnTo>
                      <a:pt x="215" y="313"/>
                    </a:lnTo>
                    <a:lnTo>
                      <a:pt x="210" y="315"/>
                    </a:lnTo>
                    <a:lnTo>
                      <a:pt x="211" y="315"/>
                    </a:lnTo>
                    <a:lnTo>
                      <a:pt x="210" y="317"/>
                    </a:lnTo>
                    <a:lnTo>
                      <a:pt x="210" y="329"/>
                    </a:lnTo>
                    <a:lnTo>
                      <a:pt x="209" y="331"/>
                    </a:lnTo>
                    <a:lnTo>
                      <a:pt x="208" y="329"/>
                    </a:lnTo>
                    <a:lnTo>
                      <a:pt x="210" y="329"/>
                    </a:lnTo>
                    <a:lnTo>
                      <a:pt x="210" y="317"/>
                    </a:lnTo>
                    <a:lnTo>
                      <a:pt x="209" y="319"/>
                    </a:lnTo>
                    <a:lnTo>
                      <a:pt x="209" y="325"/>
                    </a:lnTo>
                    <a:lnTo>
                      <a:pt x="209" y="327"/>
                    </a:lnTo>
                    <a:lnTo>
                      <a:pt x="208" y="327"/>
                    </a:lnTo>
                    <a:lnTo>
                      <a:pt x="207" y="325"/>
                    </a:lnTo>
                    <a:lnTo>
                      <a:pt x="207" y="337"/>
                    </a:lnTo>
                    <a:lnTo>
                      <a:pt x="206" y="339"/>
                    </a:lnTo>
                    <a:lnTo>
                      <a:pt x="206" y="337"/>
                    </a:lnTo>
                    <a:lnTo>
                      <a:pt x="207" y="337"/>
                    </a:lnTo>
                    <a:lnTo>
                      <a:pt x="207" y="325"/>
                    </a:lnTo>
                    <a:lnTo>
                      <a:pt x="206" y="324"/>
                    </a:lnTo>
                    <a:lnTo>
                      <a:pt x="206" y="329"/>
                    </a:lnTo>
                    <a:lnTo>
                      <a:pt x="206" y="331"/>
                    </a:lnTo>
                    <a:lnTo>
                      <a:pt x="205" y="331"/>
                    </a:lnTo>
                    <a:lnTo>
                      <a:pt x="205" y="343"/>
                    </a:lnTo>
                    <a:lnTo>
                      <a:pt x="204" y="343"/>
                    </a:lnTo>
                    <a:lnTo>
                      <a:pt x="203" y="341"/>
                    </a:lnTo>
                    <a:lnTo>
                      <a:pt x="203" y="343"/>
                    </a:lnTo>
                    <a:lnTo>
                      <a:pt x="202" y="343"/>
                    </a:lnTo>
                    <a:lnTo>
                      <a:pt x="201" y="341"/>
                    </a:lnTo>
                    <a:lnTo>
                      <a:pt x="203" y="341"/>
                    </a:lnTo>
                    <a:lnTo>
                      <a:pt x="203" y="339"/>
                    </a:lnTo>
                    <a:lnTo>
                      <a:pt x="204" y="339"/>
                    </a:lnTo>
                    <a:lnTo>
                      <a:pt x="205" y="341"/>
                    </a:lnTo>
                    <a:lnTo>
                      <a:pt x="205" y="343"/>
                    </a:lnTo>
                    <a:lnTo>
                      <a:pt x="205" y="331"/>
                    </a:lnTo>
                    <a:lnTo>
                      <a:pt x="199" y="331"/>
                    </a:lnTo>
                    <a:lnTo>
                      <a:pt x="202" y="333"/>
                    </a:lnTo>
                    <a:lnTo>
                      <a:pt x="204" y="333"/>
                    </a:lnTo>
                    <a:lnTo>
                      <a:pt x="204" y="335"/>
                    </a:lnTo>
                    <a:lnTo>
                      <a:pt x="202" y="335"/>
                    </a:lnTo>
                    <a:lnTo>
                      <a:pt x="202" y="339"/>
                    </a:lnTo>
                    <a:lnTo>
                      <a:pt x="200" y="339"/>
                    </a:lnTo>
                    <a:lnTo>
                      <a:pt x="201" y="337"/>
                    </a:lnTo>
                    <a:lnTo>
                      <a:pt x="202" y="339"/>
                    </a:lnTo>
                    <a:lnTo>
                      <a:pt x="202" y="335"/>
                    </a:lnTo>
                    <a:lnTo>
                      <a:pt x="199" y="335"/>
                    </a:lnTo>
                    <a:lnTo>
                      <a:pt x="199" y="333"/>
                    </a:lnTo>
                    <a:lnTo>
                      <a:pt x="199" y="331"/>
                    </a:lnTo>
                    <a:lnTo>
                      <a:pt x="198" y="331"/>
                    </a:lnTo>
                    <a:lnTo>
                      <a:pt x="198" y="337"/>
                    </a:lnTo>
                    <a:lnTo>
                      <a:pt x="198" y="339"/>
                    </a:lnTo>
                    <a:lnTo>
                      <a:pt x="197" y="339"/>
                    </a:lnTo>
                    <a:lnTo>
                      <a:pt x="198" y="337"/>
                    </a:lnTo>
                    <a:lnTo>
                      <a:pt x="198" y="331"/>
                    </a:lnTo>
                    <a:lnTo>
                      <a:pt x="198" y="329"/>
                    </a:lnTo>
                    <a:lnTo>
                      <a:pt x="198" y="327"/>
                    </a:lnTo>
                    <a:lnTo>
                      <a:pt x="199" y="329"/>
                    </a:lnTo>
                    <a:lnTo>
                      <a:pt x="206" y="329"/>
                    </a:lnTo>
                    <a:lnTo>
                      <a:pt x="206" y="324"/>
                    </a:lnTo>
                    <a:lnTo>
                      <a:pt x="206" y="323"/>
                    </a:lnTo>
                    <a:lnTo>
                      <a:pt x="205" y="325"/>
                    </a:lnTo>
                    <a:lnTo>
                      <a:pt x="205" y="327"/>
                    </a:lnTo>
                    <a:lnTo>
                      <a:pt x="203" y="327"/>
                    </a:lnTo>
                    <a:lnTo>
                      <a:pt x="201" y="325"/>
                    </a:lnTo>
                    <a:lnTo>
                      <a:pt x="203" y="323"/>
                    </a:lnTo>
                    <a:lnTo>
                      <a:pt x="205" y="323"/>
                    </a:lnTo>
                    <a:lnTo>
                      <a:pt x="204" y="321"/>
                    </a:lnTo>
                    <a:lnTo>
                      <a:pt x="198" y="323"/>
                    </a:lnTo>
                    <a:lnTo>
                      <a:pt x="197" y="321"/>
                    </a:lnTo>
                    <a:lnTo>
                      <a:pt x="204" y="321"/>
                    </a:lnTo>
                    <a:lnTo>
                      <a:pt x="207" y="321"/>
                    </a:lnTo>
                    <a:lnTo>
                      <a:pt x="207" y="323"/>
                    </a:lnTo>
                    <a:lnTo>
                      <a:pt x="209" y="325"/>
                    </a:lnTo>
                    <a:lnTo>
                      <a:pt x="209" y="319"/>
                    </a:lnTo>
                    <a:lnTo>
                      <a:pt x="207" y="317"/>
                    </a:lnTo>
                    <a:lnTo>
                      <a:pt x="207" y="315"/>
                    </a:lnTo>
                    <a:lnTo>
                      <a:pt x="210" y="315"/>
                    </a:lnTo>
                    <a:lnTo>
                      <a:pt x="210" y="313"/>
                    </a:lnTo>
                    <a:lnTo>
                      <a:pt x="206" y="315"/>
                    </a:lnTo>
                    <a:lnTo>
                      <a:pt x="206" y="317"/>
                    </a:lnTo>
                    <a:lnTo>
                      <a:pt x="205" y="319"/>
                    </a:lnTo>
                    <a:lnTo>
                      <a:pt x="196" y="319"/>
                    </a:lnTo>
                    <a:lnTo>
                      <a:pt x="196" y="343"/>
                    </a:lnTo>
                    <a:lnTo>
                      <a:pt x="195" y="343"/>
                    </a:lnTo>
                    <a:lnTo>
                      <a:pt x="195" y="341"/>
                    </a:lnTo>
                    <a:lnTo>
                      <a:pt x="196" y="341"/>
                    </a:lnTo>
                    <a:lnTo>
                      <a:pt x="196" y="343"/>
                    </a:lnTo>
                    <a:lnTo>
                      <a:pt x="196" y="319"/>
                    </a:lnTo>
                    <a:lnTo>
                      <a:pt x="196" y="323"/>
                    </a:lnTo>
                    <a:lnTo>
                      <a:pt x="194" y="323"/>
                    </a:lnTo>
                    <a:lnTo>
                      <a:pt x="194" y="333"/>
                    </a:lnTo>
                    <a:lnTo>
                      <a:pt x="193" y="333"/>
                    </a:lnTo>
                    <a:lnTo>
                      <a:pt x="193" y="331"/>
                    </a:lnTo>
                    <a:lnTo>
                      <a:pt x="194" y="331"/>
                    </a:lnTo>
                    <a:lnTo>
                      <a:pt x="194" y="333"/>
                    </a:lnTo>
                    <a:lnTo>
                      <a:pt x="194" y="323"/>
                    </a:lnTo>
                    <a:lnTo>
                      <a:pt x="192" y="323"/>
                    </a:lnTo>
                    <a:lnTo>
                      <a:pt x="192" y="339"/>
                    </a:lnTo>
                    <a:lnTo>
                      <a:pt x="191" y="339"/>
                    </a:lnTo>
                    <a:lnTo>
                      <a:pt x="191" y="343"/>
                    </a:lnTo>
                    <a:lnTo>
                      <a:pt x="190" y="345"/>
                    </a:lnTo>
                    <a:lnTo>
                      <a:pt x="190" y="349"/>
                    </a:lnTo>
                    <a:lnTo>
                      <a:pt x="187" y="351"/>
                    </a:lnTo>
                    <a:lnTo>
                      <a:pt x="186" y="353"/>
                    </a:lnTo>
                    <a:lnTo>
                      <a:pt x="185" y="353"/>
                    </a:lnTo>
                    <a:lnTo>
                      <a:pt x="185" y="365"/>
                    </a:lnTo>
                    <a:lnTo>
                      <a:pt x="185" y="367"/>
                    </a:lnTo>
                    <a:lnTo>
                      <a:pt x="185" y="377"/>
                    </a:lnTo>
                    <a:lnTo>
                      <a:pt x="184" y="379"/>
                    </a:lnTo>
                    <a:lnTo>
                      <a:pt x="183" y="379"/>
                    </a:lnTo>
                    <a:lnTo>
                      <a:pt x="183" y="385"/>
                    </a:lnTo>
                    <a:lnTo>
                      <a:pt x="183" y="387"/>
                    </a:lnTo>
                    <a:lnTo>
                      <a:pt x="181" y="387"/>
                    </a:lnTo>
                    <a:lnTo>
                      <a:pt x="181" y="385"/>
                    </a:lnTo>
                    <a:lnTo>
                      <a:pt x="183" y="385"/>
                    </a:lnTo>
                    <a:lnTo>
                      <a:pt x="183" y="379"/>
                    </a:lnTo>
                    <a:lnTo>
                      <a:pt x="183" y="381"/>
                    </a:lnTo>
                    <a:lnTo>
                      <a:pt x="182" y="383"/>
                    </a:lnTo>
                    <a:lnTo>
                      <a:pt x="182" y="381"/>
                    </a:lnTo>
                    <a:lnTo>
                      <a:pt x="183" y="381"/>
                    </a:lnTo>
                    <a:lnTo>
                      <a:pt x="183" y="379"/>
                    </a:lnTo>
                    <a:lnTo>
                      <a:pt x="182" y="379"/>
                    </a:lnTo>
                    <a:lnTo>
                      <a:pt x="182" y="377"/>
                    </a:lnTo>
                    <a:lnTo>
                      <a:pt x="181" y="377"/>
                    </a:lnTo>
                    <a:lnTo>
                      <a:pt x="178" y="375"/>
                    </a:lnTo>
                    <a:lnTo>
                      <a:pt x="178" y="383"/>
                    </a:lnTo>
                    <a:lnTo>
                      <a:pt x="177" y="385"/>
                    </a:lnTo>
                    <a:lnTo>
                      <a:pt x="176" y="383"/>
                    </a:lnTo>
                    <a:lnTo>
                      <a:pt x="176" y="387"/>
                    </a:lnTo>
                    <a:lnTo>
                      <a:pt x="175" y="389"/>
                    </a:lnTo>
                    <a:lnTo>
                      <a:pt x="176" y="389"/>
                    </a:lnTo>
                    <a:lnTo>
                      <a:pt x="175" y="391"/>
                    </a:lnTo>
                    <a:lnTo>
                      <a:pt x="170" y="391"/>
                    </a:lnTo>
                    <a:lnTo>
                      <a:pt x="173" y="387"/>
                    </a:lnTo>
                    <a:lnTo>
                      <a:pt x="171" y="387"/>
                    </a:lnTo>
                    <a:lnTo>
                      <a:pt x="171" y="385"/>
                    </a:lnTo>
                    <a:lnTo>
                      <a:pt x="174" y="385"/>
                    </a:lnTo>
                    <a:lnTo>
                      <a:pt x="173" y="387"/>
                    </a:lnTo>
                    <a:lnTo>
                      <a:pt x="175" y="388"/>
                    </a:lnTo>
                    <a:lnTo>
                      <a:pt x="175" y="387"/>
                    </a:lnTo>
                    <a:lnTo>
                      <a:pt x="176" y="387"/>
                    </a:lnTo>
                    <a:lnTo>
                      <a:pt x="176" y="383"/>
                    </a:lnTo>
                    <a:lnTo>
                      <a:pt x="171" y="383"/>
                    </a:lnTo>
                    <a:lnTo>
                      <a:pt x="171" y="381"/>
                    </a:lnTo>
                    <a:lnTo>
                      <a:pt x="171" y="379"/>
                    </a:lnTo>
                    <a:lnTo>
                      <a:pt x="173" y="379"/>
                    </a:lnTo>
                    <a:lnTo>
                      <a:pt x="173" y="381"/>
                    </a:lnTo>
                    <a:lnTo>
                      <a:pt x="177" y="381"/>
                    </a:lnTo>
                    <a:lnTo>
                      <a:pt x="178" y="383"/>
                    </a:lnTo>
                    <a:lnTo>
                      <a:pt x="178" y="375"/>
                    </a:lnTo>
                    <a:lnTo>
                      <a:pt x="177" y="375"/>
                    </a:lnTo>
                    <a:lnTo>
                      <a:pt x="176" y="375"/>
                    </a:lnTo>
                    <a:lnTo>
                      <a:pt x="176" y="373"/>
                    </a:lnTo>
                    <a:lnTo>
                      <a:pt x="181" y="373"/>
                    </a:lnTo>
                    <a:lnTo>
                      <a:pt x="183" y="375"/>
                    </a:lnTo>
                    <a:lnTo>
                      <a:pt x="183" y="376"/>
                    </a:lnTo>
                    <a:lnTo>
                      <a:pt x="183" y="377"/>
                    </a:lnTo>
                    <a:lnTo>
                      <a:pt x="185" y="377"/>
                    </a:lnTo>
                    <a:lnTo>
                      <a:pt x="185" y="367"/>
                    </a:lnTo>
                    <a:lnTo>
                      <a:pt x="184" y="367"/>
                    </a:lnTo>
                    <a:lnTo>
                      <a:pt x="184" y="371"/>
                    </a:lnTo>
                    <a:lnTo>
                      <a:pt x="183" y="373"/>
                    </a:lnTo>
                    <a:lnTo>
                      <a:pt x="182" y="371"/>
                    </a:lnTo>
                    <a:lnTo>
                      <a:pt x="182" y="369"/>
                    </a:lnTo>
                    <a:lnTo>
                      <a:pt x="184" y="369"/>
                    </a:lnTo>
                    <a:lnTo>
                      <a:pt x="184" y="371"/>
                    </a:lnTo>
                    <a:lnTo>
                      <a:pt x="184" y="367"/>
                    </a:lnTo>
                    <a:lnTo>
                      <a:pt x="183" y="367"/>
                    </a:lnTo>
                    <a:lnTo>
                      <a:pt x="182" y="365"/>
                    </a:lnTo>
                    <a:lnTo>
                      <a:pt x="185" y="365"/>
                    </a:lnTo>
                    <a:lnTo>
                      <a:pt x="185" y="353"/>
                    </a:lnTo>
                    <a:lnTo>
                      <a:pt x="185" y="359"/>
                    </a:lnTo>
                    <a:lnTo>
                      <a:pt x="183" y="361"/>
                    </a:lnTo>
                    <a:lnTo>
                      <a:pt x="183" y="363"/>
                    </a:lnTo>
                    <a:lnTo>
                      <a:pt x="178" y="363"/>
                    </a:lnTo>
                    <a:lnTo>
                      <a:pt x="178" y="362"/>
                    </a:lnTo>
                    <a:lnTo>
                      <a:pt x="178" y="367"/>
                    </a:lnTo>
                    <a:lnTo>
                      <a:pt x="176" y="367"/>
                    </a:lnTo>
                    <a:lnTo>
                      <a:pt x="177" y="365"/>
                    </a:lnTo>
                    <a:lnTo>
                      <a:pt x="178" y="367"/>
                    </a:lnTo>
                    <a:lnTo>
                      <a:pt x="178" y="362"/>
                    </a:lnTo>
                    <a:lnTo>
                      <a:pt x="178" y="361"/>
                    </a:lnTo>
                    <a:lnTo>
                      <a:pt x="183" y="361"/>
                    </a:lnTo>
                    <a:lnTo>
                      <a:pt x="182" y="359"/>
                    </a:lnTo>
                    <a:lnTo>
                      <a:pt x="182" y="357"/>
                    </a:lnTo>
                    <a:lnTo>
                      <a:pt x="183" y="357"/>
                    </a:lnTo>
                    <a:lnTo>
                      <a:pt x="185" y="359"/>
                    </a:lnTo>
                    <a:lnTo>
                      <a:pt x="185" y="353"/>
                    </a:lnTo>
                    <a:lnTo>
                      <a:pt x="184" y="353"/>
                    </a:lnTo>
                    <a:lnTo>
                      <a:pt x="183" y="355"/>
                    </a:lnTo>
                    <a:lnTo>
                      <a:pt x="182" y="355"/>
                    </a:lnTo>
                    <a:lnTo>
                      <a:pt x="182" y="353"/>
                    </a:lnTo>
                    <a:lnTo>
                      <a:pt x="187" y="351"/>
                    </a:lnTo>
                    <a:lnTo>
                      <a:pt x="186" y="353"/>
                    </a:lnTo>
                    <a:lnTo>
                      <a:pt x="187" y="351"/>
                    </a:lnTo>
                    <a:lnTo>
                      <a:pt x="187" y="349"/>
                    </a:lnTo>
                    <a:lnTo>
                      <a:pt x="185" y="347"/>
                    </a:lnTo>
                    <a:lnTo>
                      <a:pt x="190" y="347"/>
                    </a:lnTo>
                    <a:lnTo>
                      <a:pt x="190" y="349"/>
                    </a:lnTo>
                    <a:lnTo>
                      <a:pt x="190" y="345"/>
                    </a:lnTo>
                    <a:lnTo>
                      <a:pt x="189" y="345"/>
                    </a:lnTo>
                    <a:lnTo>
                      <a:pt x="188" y="343"/>
                    </a:lnTo>
                    <a:lnTo>
                      <a:pt x="188" y="345"/>
                    </a:lnTo>
                    <a:lnTo>
                      <a:pt x="187" y="345"/>
                    </a:lnTo>
                    <a:lnTo>
                      <a:pt x="187" y="343"/>
                    </a:lnTo>
                    <a:lnTo>
                      <a:pt x="188" y="341"/>
                    </a:lnTo>
                    <a:lnTo>
                      <a:pt x="189" y="343"/>
                    </a:lnTo>
                    <a:lnTo>
                      <a:pt x="191" y="343"/>
                    </a:lnTo>
                    <a:lnTo>
                      <a:pt x="191" y="339"/>
                    </a:lnTo>
                    <a:lnTo>
                      <a:pt x="186" y="339"/>
                    </a:lnTo>
                    <a:lnTo>
                      <a:pt x="186" y="337"/>
                    </a:lnTo>
                    <a:lnTo>
                      <a:pt x="191" y="337"/>
                    </a:lnTo>
                    <a:lnTo>
                      <a:pt x="192" y="339"/>
                    </a:lnTo>
                    <a:lnTo>
                      <a:pt x="192" y="323"/>
                    </a:lnTo>
                    <a:lnTo>
                      <a:pt x="191" y="323"/>
                    </a:lnTo>
                    <a:lnTo>
                      <a:pt x="191" y="327"/>
                    </a:lnTo>
                    <a:lnTo>
                      <a:pt x="190" y="327"/>
                    </a:lnTo>
                    <a:lnTo>
                      <a:pt x="191" y="325"/>
                    </a:lnTo>
                    <a:lnTo>
                      <a:pt x="191" y="327"/>
                    </a:lnTo>
                    <a:lnTo>
                      <a:pt x="191" y="323"/>
                    </a:lnTo>
                    <a:lnTo>
                      <a:pt x="191" y="321"/>
                    </a:lnTo>
                    <a:lnTo>
                      <a:pt x="196" y="321"/>
                    </a:lnTo>
                    <a:lnTo>
                      <a:pt x="196" y="323"/>
                    </a:lnTo>
                    <a:lnTo>
                      <a:pt x="196" y="319"/>
                    </a:lnTo>
                    <a:lnTo>
                      <a:pt x="195" y="317"/>
                    </a:lnTo>
                    <a:lnTo>
                      <a:pt x="196" y="317"/>
                    </a:lnTo>
                    <a:lnTo>
                      <a:pt x="195" y="315"/>
                    </a:lnTo>
                    <a:lnTo>
                      <a:pt x="197" y="313"/>
                    </a:lnTo>
                    <a:lnTo>
                      <a:pt x="198" y="313"/>
                    </a:lnTo>
                    <a:lnTo>
                      <a:pt x="199" y="311"/>
                    </a:lnTo>
                    <a:lnTo>
                      <a:pt x="200" y="313"/>
                    </a:lnTo>
                    <a:lnTo>
                      <a:pt x="199" y="313"/>
                    </a:lnTo>
                    <a:lnTo>
                      <a:pt x="196" y="317"/>
                    </a:lnTo>
                    <a:lnTo>
                      <a:pt x="202" y="317"/>
                    </a:lnTo>
                    <a:lnTo>
                      <a:pt x="206" y="315"/>
                    </a:lnTo>
                    <a:lnTo>
                      <a:pt x="205" y="315"/>
                    </a:lnTo>
                    <a:lnTo>
                      <a:pt x="202" y="313"/>
                    </a:lnTo>
                    <a:lnTo>
                      <a:pt x="201" y="315"/>
                    </a:lnTo>
                    <a:lnTo>
                      <a:pt x="200" y="313"/>
                    </a:lnTo>
                    <a:lnTo>
                      <a:pt x="200" y="311"/>
                    </a:lnTo>
                    <a:lnTo>
                      <a:pt x="198" y="309"/>
                    </a:lnTo>
                    <a:lnTo>
                      <a:pt x="201" y="309"/>
                    </a:lnTo>
                    <a:lnTo>
                      <a:pt x="201" y="311"/>
                    </a:lnTo>
                    <a:lnTo>
                      <a:pt x="202" y="313"/>
                    </a:lnTo>
                    <a:lnTo>
                      <a:pt x="207" y="313"/>
                    </a:lnTo>
                    <a:lnTo>
                      <a:pt x="208" y="311"/>
                    </a:lnTo>
                    <a:lnTo>
                      <a:pt x="210" y="311"/>
                    </a:lnTo>
                    <a:lnTo>
                      <a:pt x="212" y="313"/>
                    </a:lnTo>
                    <a:lnTo>
                      <a:pt x="212" y="311"/>
                    </a:lnTo>
                    <a:lnTo>
                      <a:pt x="215" y="313"/>
                    </a:lnTo>
                    <a:lnTo>
                      <a:pt x="216" y="311"/>
                    </a:lnTo>
                    <a:lnTo>
                      <a:pt x="217" y="311"/>
                    </a:lnTo>
                    <a:lnTo>
                      <a:pt x="218" y="313"/>
                    </a:lnTo>
                    <a:lnTo>
                      <a:pt x="218" y="309"/>
                    </a:lnTo>
                    <a:lnTo>
                      <a:pt x="211" y="309"/>
                    </a:lnTo>
                    <a:lnTo>
                      <a:pt x="209" y="309"/>
                    </a:lnTo>
                    <a:lnTo>
                      <a:pt x="211" y="307"/>
                    </a:lnTo>
                    <a:lnTo>
                      <a:pt x="211" y="309"/>
                    </a:lnTo>
                    <a:lnTo>
                      <a:pt x="215" y="307"/>
                    </a:lnTo>
                    <a:lnTo>
                      <a:pt x="219" y="307"/>
                    </a:lnTo>
                    <a:lnTo>
                      <a:pt x="216" y="305"/>
                    </a:lnTo>
                    <a:lnTo>
                      <a:pt x="217" y="303"/>
                    </a:lnTo>
                    <a:lnTo>
                      <a:pt x="219" y="303"/>
                    </a:lnTo>
                    <a:lnTo>
                      <a:pt x="220" y="305"/>
                    </a:lnTo>
                    <a:lnTo>
                      <a:pt x="220" y="297"/>
                    </a:lnTo>
                    <a:lnTo>
                      <a:pt x="220" y="299"/>
                    </a:lnTo>
                    <a:lnTo>
                      <a:pt x="219" y="301"/>
                    </a:lnTo>
                    <a:lnTo>
                      <a:pt x="215" y="301"/>
                    </a:lnTo>
                    <a:lnTo>
                      <a:pt x="215" y="299"/>
                    </a:lnTo>
                    <a:lnTo>
                      <a:pt x="215" y="297"/>
                    </a:lnTo>
                    <a:lnTo>
                      <a:pt x="214" y="297"/>
                    </a:lnTo>
                    <a:lnTo>
                      <a:pt x="214" y="301"/>
                    </a:lnTo>
                    <a:lnTo>
                      <a:pt x="213" y="303"/>
                    </a:lnTo>
                    <a:lnTo>
                      <a:pt x="212" y="303"/>
                    </a:lnTo>
                    <a:lnTo>
                      <a:pt x="211" y="301"/>
                    </a:lnTo>
                    <a:lnTo>
                      <a:pt x="214" y="301"/>
                    </a:lnTo>
                    <a:lnTo>
                      <a:pt x="214" y="297"/>
                    </a:lnTo>
                    <a:lnTo>
                      <a:pt x="213" y="297"/>
                    </a:lnTo>
                    <a:lnTo>
                      <a:pt x="211" y="299"/>
                    </a:lnTo>
                    <a:lnTo>
                      <a:pt x="211" y="295"/>
                    </a:lnTo>
                    <a:lnTo>
                      <a:pt x="213" y="295"/>
                    </a:lnTo>
                    <a:lnTo>
                      <a:pt x="216" y="297"/>
                    </a:lnTo>
                    <a:lnTo>
                      <a:pt x="217" y="297"/>
                    </a:lnTo>
                    <a:lnTo>
                      <a:pt x="216" y="299"/>
                    </a:lnTo>
                    <a:lnTo>
                      <a:pt x="220" y="299"/>
                    </a:lnTo>
                    <a:lnTo>
                      <a:pt x="220" y="297"/>
                    </a:lnTo>
                    <a:lnTo>
                      <a:pt x="219" y="297"/>
                    </a:lnTo>
                    <a:lnTo>
                      <a:pt x="219" y="295"/>
                    </a:lnTo>
                    <a:lnTo>
                      <a:pt x="222" y="295"/>
                    </a:lnTo>
                    <a:lnTo>
                      <a:pt x="222" y="275"/>
                    </a:lnTo>
                    <a:lnTo>
                      <a:pt x="221" y="279"/>
                    </a:lnTo>
                    <a:lnTo>
                      <a:pt x="219" y="285"/>
                    </a:lnTo>
                    <a:lnTo>
                      <a:pt x="215" y="287"/>
                    </a:lnTo>
                    <a:lnTo>
                      <a:pt x="217" y="287"/>
                    </a:lnTo>
                    <a:lnTo>
                      <a:pt x="217" y="289"/>
                    </a:lnTo>
                    <a:lnTo>
                      <a:pt x="217" y="293"/>
                    </a:lnTo>
                    <a:lnTo>
                      <a:pt x="215" y="293"/>
                    </a:lnTo>
                    <a:lnTo>
                      <a:pt x="214" y="291"/>
                    </a:lnTo>
                    <a:lnTo>
                      <a:pt x="217" y="291"/>
                    </a:lnTo>
                    <a:lnTo>
                      <a:pt x="217" y="293"/>
                    </a:lnTo>
                    <a:lnTo>
                      <a:pt x="217" y="289"/>
                    </a:lnTo>
                    <a:lnTo>
                      <a:pt x="210" y="289"/>
                    </a:lnTo>
                    <a:lnTo>
                      <a:pt x="210" y="305"/>
                    </a:lnTo>
                    <a:lnTo>
                      <a:pt x="206" y="305"/>
                    </a:lnTo>
                    <a:lnTo>
                      <a:pt x="206" y="303"/>
                    </a:lnTo>
                    <a:lnTo>
                      <a:pt x="210" y="303"/>
                    </a:lnTo>
                    <a:lnTo>
                      <a:pt x="210" y="305"/>
                    </a:lnTo>
                    <a:lnTo>
                      <a:pt x="210" y="289"/>
                    </a:lnTo>
                    <a:lnTo>
                      <a:pt x="209" y="289"/>
                    </a:lnTo>
                    <a:lnTo>
                      <a:pt x="207" y="291"/>
                    </a:lnTo>
                    <a:lnTo>
                      <a:pt x="208" y="291"/>
                    </a:lnTo>
                    <a:lnTo>
                      <a:pt x="208" y="293"/>
                    </a:lnTo>
                    <a:lnTo>
                      <a:pt x="204" y="293"/>
                    </a:lnTo>
                    <a:lnTo>
                      <a:pt x="204" y="295"/>
                    </a:lnTo>
                    <a:lnTo>
                      <a:pt x="205" y="295"/>
                    </a:lnTo>
                    <a:lnTo>
                      <a:pt x="204" y="297"/>
                    </a:lnTo>
                    <a:lnTo>
                      <a:pt x="206" y="297"/>
                    </a:lnTo>
                    <a:lnTo>
                      <a:pt x="206" y="295"/>
                    </a:lnTo>
                    <a:lnTo>
                      <a:pt x="207" y="295"/>
                    </a:lnTo>
                    <a:lnTo>
                      <a:pt x="208" y="297"/>
                    </a:lnTo>
                    <a:lnTo>
                      <a:pt x="206" y="297"/>
                    </a:lnTo>
                    <a:lnTo>
                      <a:pt x="208" y="299"/>
                    </a:lnTo>
                    <a:lnTo>
                      <a:pt x="208" y="301"/>
                    </a:lnTo>
                    <a:lnTo>
                      <a:pt x="205" y="301"/>
                    </a:lnTo>
                    <a:lnTo>
                      <a:pt x="203" y="299"/>
                    </a:lnTo>
                    <a:lnTo>
                      <a:pt x="202" y="303"/>
                    </a:lnTo>
                    <a:lnTo>
                      <a:pt x="201" y="305"/>
                    </a:lnTo>
                    <a:lnTo>
                      <a:pt x="198" y="305"/>
                    </a:lnTo>
                    <a:lnTo>
                      <a:pt x="198" y="307"/>
                    </a:lnTo>
                    <a:lnTo>
                      <a:pt x="197" y="307"/>
                    </a:lnTo>
                    <a:lnTo>
                      <a:pt x="197" y="309"/>
                    </a:lnTo>
                    <a:lnTo>
                      <a:pt x="197" y="311"/>
                    </a:lnTo>
                    <a:lnTo>
                      <a:pt x="196" y="311"/>
                    </a:lnTo>
                    <a:lnTo>
                      <a:pt x="195" y="313"/>
                    </a:lnTo>
                    <a:lnTo>
                      <a:pt x="194" y="313"/>
                    </a:lnTo>
                    <a:lnTo>
                      <a:pt x="194" y="311"/>
                    </a:lnTo>
                    <a:lnTo>
                      <a:pt x="194" y="309"/>
                    </a:lnTo>
                    <a:lnTo>
                      <a:pt x="197" y="309"/>
                    </a:lnTo>
                    <a:lnTo>
                      <a:pt x="197" y="307"/>
                    </a:lnTo>
                    <a:lnTo>
                      <a:pt x="194" y="307"/>
                    </a:lnTo>
                    <a:lnTo>
                      <a:pt x="194" y="305"/>
                    </a:lnTo>
                    <a:lnTo>
                      <a:pt x="197" y="305"/>
                    </a:lnTo>
                    <a:lnTo>
                      <a:pt x="198" y="303"/>
                    </a:lnTo>
                    <a:lnTo>
                      <a:pt x="198" y="305"/>
                    </a:lnTo>
                    <a:lnTo>
                      <a:pt x="201" y="303"/>
                    </a:lnTo>
                    <a:lnTo>
                      <a:pt x="200" y="303"/>
                    </a:lnTo>
                    <a:lnTo>
                      <a:pt x="198" y="301"/>
                    </a:lnTo>
                    <a:lnTo>
                      <a:pt x="195" y="301"/>
                    </a:lnTo>
                    <a:lnTo>
                      <a:pt x="194" y="301"/>
                    </a:lnTo>
                    <a:lnTo>
                      <a:pt x="194" y="309"/>
                    </a:lnTo>
                    <a:lnTo>
                      <a:pt x="193" y="310"/>
                    </a:lnTo>
                    <a:lnTo>
                      <a:pt x="193" y="317"/>
                    </a:lnTo>
                    <a:lnTo>
                      <a:pt x="193" y="319"/>
                    </a:lnTo>
                    <a:lnTo>
                      <a:pt x="189" y="319"/>
                    </a:lnTo>
                    <a:lnTo>
                      <a:pt x="189" y="331"/>
                    </a:lnTo>
                    <a:lnTo>
                      <a:pt x="188" y="331"/>
                    </a:lnTo>
                    <a:lnTo>
                      <a:pt x="188" y="335"/>
                    </a:lnTo>
                    <a:lnTo>
                      <a:pt x="185" y="335"/>
                    </a:lnTo>
                    <a:lnTo>
                      <a:pt x="187" y="333"/>
                    </a:lnTo>
                    <a:lnTo>
                      <a:pt x="188" y="335"/>
                    </a:lnTo>
                    <a:lnTo>
                      <a:pt x="188" y="331"/>
                    </a:lnTo>
                    <a:lnTo>
                      <a:pt x="187" y="331"/>
                    </a:lnTo>
                    <a:lnTo>
                      <a:pt x="188" y="329"/>
                    </a:lnTo>
                    <a:lnTo>
                      <a:pt x="189" y="331"/>
                    </a:lnTo>
                    <a:lnTo>
                      <a:pt x="189" y="319"/>
                    </a:lnTo>
                    <a:lnTo>
                      <a:pt x="188" y="319"/>
                    </a:lnTo>
                    <a:lnTo>
                      <a:pt x="186" y="319"/>
                    </a:lnTo>
                    <a:lnTo>
                      <a:pt x="186" y="325"/>
                    </a:lnTo>
                    <a:lnTo>
                      <a:pt x="185" y="326"/>
                    </a:lnTo>
                    <a:lnTo>
                      <a:pt x="185" y="329"/>
                    </a:lnTo>
                    <a:lnTo>
                      <a:pt x="185" y="330"/>
                    </a:lnTo>
                    <a:lnTo>
                      <a:pt x="185" y="343"/>
                    </a:lnTo>
                    <a:lnTo>
                      <a:pt x="184" y="345"/>
                    </a:lnTo>
                    <a:lnTo>
                      <a:pt x="183" y="344"/>
                    </a:lnTo>
                    <a:lnTo>
                      <a:pt x="183" y="349"/>
                    </a:lnTo>
                    <a:lnTo>
                      <a:pt x="179" y="349"/>
                    </a:lnTo>
                    <a:lnTo>
                      <a:pt x="179" y="347"/>
                    </a:lnTo>
                    <a:lnTo>
                      <a:pt x="183" y="347"/>
                    </a:lnTo>
                    <a:lnTo>
                      <a:pt x="183" y="349"/>
                    </a:lnTo>
                    <a:lnTo>
                      <a:pt x="183" y="344"/>
                    </a:lnTo>
                    <a:lnTo>
                      <a:pt x="183" y="343"/>
                    </a:lnTo>
                    <a:lnTo>
                      <a:pt x="182" y="345"/>
                    </a:lnTo>
                    <a:lnTo>
                      <a:pt x="181" y="343"/>
                    </a:lnTo>
                    <a:lnTo>
                      <a:pt x="183" y="343"/>
                    </a:lnTo>
                    <a:lnTo>
                      <a:pt x="185" y="343"/>
                    </a:lnTo>
                    <a:lnTo>
                      <a:pt x="185" y="330"/>
                    </a:lnTo>
                    <a:lnTo>
                      <a:pt x="185" y="331"/>
                    </a:lnTo>
                    <a:lnTo>
                      <a:pt x="184" y="331"/>
                    </a:lnTo>
                    <a:lnTo>
                      <a:pt x="184" y="335"/>
                    </a:lnTo>
                    <a:lnTo>
                      <a:pt x="183" y="335"/>
                    </a:lnTo>
                    <a:lnTo>
                      <a:pt x="183" y="339"/>
                    </a:lnTo>
                    <a:lnTo>
                      <a:pt x="183" y="341"/>
                    </a:lnTo>
                    <a:lnTo>
                      <a:pt x="181" y="339"/>
                    </a:lnTo>
                    <a:lnTo>
                      <a:pt x="180" y="339"/>
                    </a:lnTo>
                    <a:lnTo>
                      <a:pt x="180" y="345"/>
                    </a:lnTo>
                    <a:lnTo>
                      <a:pt x="177" y="345"/>
                    </a:lnTo>
                    <a:lnTo>
                      <a:pt x="177" y="361"/>
                    </a:lnTo>
                    <a:lnTo>
                      <a:pt x="177" y="363"/>
                    </a:lnTo>
                    <a:lnTo>
                      <a:pt x="176" y="363"/>
                    </a:lnTo>
                    <a:lnTo>
                      <a:pt x="176" y="361"/>
                    </a:lnTo>
                    <a:lnTo>
                      <a:pt x="177" y="361"/>
                    </a:lnTo>
                    <a:lnTo>
                      <a:pt x="177" y="345"/>
                    </a:lnTo>
                    <a:lnTo>
                      <a:pt x="177" y="357"/>
                    </a:lnTo>
                    <a:lnTo>
                      <a:pt x="176" y="359"/>
                    </a:lnTo>
                    <a:lnTo>
                      <a:pt x="174" y="359"/>
                    </a:lnTo>
                    <a:lnTo>
                      <a:pt x="174" y="357"/>
                    </a:lnTo>
                    <a:lnTo>
                      <a:pt x="177" y="357"/>
                    </a:lnTo>
                    <a:lnTo>
                      <a:pt x="177" y="345"/>
                    </a:lnTo>
                    <a:lnTo>
                      <a:pt x="175" y="345"/>
                    </a:lnTo>
                    <a:lnTo>
                      <a:pt x="174" y="343"/>
                    </a:lnTo>
                    <a:lnTo>
                      <a:pt x="175" y="341"/>
                    </a:lnTo>
                    <a:lnTo>
                      <a:pt x="176" y="343"/>
                    </a:lnTo>
                    <a:lnTo>
                      <a:pt x="180" y="343"/>
                    </a:lnTo>
                    <a:lnTo>
                      <a:pt x="180" y="345"/>
                    </a:lnTo>
                    <a:lnTo>
                      <a:pt x="180" y="339"/>
                    </a:lnTo>
                    <a:lnTo>
                      <a:pt x="176" y="339"/>
                    </a:lnTo>
                    <a:lnTo>
                      <a:pt x="176" y="341"/>
                    </a:lnTo>
                    <a:lnTo>
                      <a:pt x="174" y="339"/>
                    </a:lnTo>
                    <a:lnTo>
                      <a:pt x="177" y="337"/>
                    </a:lnTo>
                    <a:lnTo>
                      <a:pt x="180" y="337"/>
                    </a:lnTo>
                    <a:lnTo>
                      <a:pt x="183" y="339"/>
                    </a:lnTo>
                    <a:lnTo>
                      <a:pt x="183" y="335"/>
                    </a:lnTo>
                    <a:lnTo>
                      <a:pt x="178" y="335"/>
                    </a:lnTo>
                    <a:lnTo>
                      <a:pt x="176" y="337"/>
                    </a:lnTo>
                    <a:lnTo>
                      <a:pt x="174" y="337"/>
                    </a:lnTo>
                    <a:lnTo>
                      <a:pt x="174" y="353"/>
                    </a:lnTo>
                    <a:lnTo>
                      <a:pt x="174" y="355"/>
                    </a:lnTo>
                    <a:lnTo>
                      <a:pt x="172" y="355"/>
                    </a:lnTo>
                    <a:lnTo>
                      <a:pt x="173" y="353"/>
                    </a:lnTo>
                    <a:lnTo>
                      <a:pt x="174" y="353"/>
                    </a:lnTo>
                    <a:lnTo>
                      <a:pt x="174" y="337"/>
                    </a:lnTo>
                    <a:lnTo>
                      <a:pt x="173" y="337"/>
                    </a:lnTo>
                    <a:lnTo>
                      <a:pt x="173" y="335"/>
                    </a:lnTo>
                    <a:lnTo>
                      <a:pt x="174" y="333"/>
                    </a:lnTo>
                    <a:lnTo>
                      <a:pt x="175" y="333"/>
                    </a:lnTo>
                    <a:lnTo>
                      <a:pt x="177" y="335"/>
                    </a:lnTo>
                    <a:lnTo>
                      <a:pt x="180" y="333"/>
                    </a:lnTo>
                    <a:lnTo>
                      <a:pt x="183" y="333"/>
                    </a:lnTo>
                    <a:lnTo>
                      <a:pt x="184" y="335"/>
                    </a:lnTo>
                    <a:lnTo>
                      <a:pt x="184" y="331"/>
                    </a:lnTo>
                    <a:lnTo>
                      <a:pt x="173" y="331"/>
                    </a:lnTo>
                    <a:lnTo>
                      <a:pt x="174" y="329"/>
                    </a:lnTo>
                    <a:lnTo>
                      <a:pt x="185" y="329"/>
                    </a:lnTo>
                    <a:lnTo>
                      <a:pt x="185" y="326"/>
                    </a:lnTo>
                    <a:lnTo>
                      <a:pt x="185" y="327"/>
                    </a:lnTo>
                    <a:lnTo>
                      <a:pt x="174" y="327"/>
                    </a:lnTo>
                    <a:lnTo>
                      <a:pt x="174" y="325"/>
                    </a:lnTo>
                    <a:lnTo>
                      <a:pt x="186" y="325"/>
                    </a:lnTo>
                    <a:lnTo>
                      <a:pt x="186" y="319"/>
                    </a:lnTo>
                    <a:lnTo>
                      <a:pt x="184" y="319"/>
                    </a:lnTo>
                    <a:lnTo>
                      <a:pt x="184" y="317"/>
                    </a:lnTo>
                    <a:lnTo>
                      <a:pt x="187" y="317"/>
                    </a:lnTo>
                    <a:lnTo>
                      <a:pt x="188" y="319"/>
                    </a:lnTo>
                    <a:lnTo>
                      <a:pt x="190" y="317"/>
                    </a:lnTo>
                    <a:lnTo>
                      <a:pt x="193" y="317"/>
                    </a:lnTo>
                    <a:lnTo>
                      <a:pt x="193" y="310"/>
                    </a:lnTo>
                    <a:lnTo>
                      <a:pt x="193" y="311"/>
                    </a:lnTo>
                    <a:lnTo>
                      <a:pt x="193" y="315"/>
                    </a:lnTo>
                    <a:lnTo>
                      <a:pt x="187" y="315"/>
                    </a:lnTo>
                    <a:lnTo>
                      <a:pt x="187" y="313"/>
                    </a:lnTo>
                    <a:lnTo>
                      <a:pt x="192" y="313"/>
                    </a:lnTo>
                    <a:lnTo>
                      <a:pt x="193" y="315"/>
                    </a:lnTo>
                    <a:lnTo>
                      <a:pt x="193" y="311"/>
                    </a:lnTo>
                    <a:lnTo>
                      <a:pt x="189" y="311"/>
                    </a:lnTo>
                    <a:lnTo>
                      <a:pt x="187" y="309"/>
                    </a:lnTo>
                    <a:lnTo>
                      <a:pt x="187" y="311"/>
                    </a:lnTo>
                    <a:lnTo>
                      <a:pt x="186" y="310"/>
                    </a:lnTo>
                    <a:lnTo>
                      <a:pt x="186" y="315"/>
                    </a:lnTo>
                    <a:lnTo>
                      <a:pt x="185" y="315"/>
                    </a:lnTo>
                    <a:lnTo>
                      <a:pt x="184" y="315"/>
                    </a:lnTo>
                    <a:lnTo>
                      <a:pt x="183" y="315"/>
                    </a:lnTo>
                    <a:lnTo>
                      <a:pt x="183" y="323"/>
                    </a:lnTo>
                    <a:lnTo>
                      <a:pt x="175" y="323"/>
                    </a:lnTo>
                    <a:lnTo>
                      <a:pt x="174" y="321"/>
                    </a:lnTo>
                    <a:lnTo>
                      <a:pt x="181" y="321"/>
                    </a:lnTo>
                    <a:lnTo>
                      <a:pt x="183" y="323"/>
                    </a:lnTo>
                    <a:lnTo>
                      <a:pt x="183" y="315"/>
                    </a:lnTo>
                    <a:lnTo>
                      <a:pt x="183" y="319"/>
                    </a:lnTo>
                    <a:lnTo>
                      <a:pt x="179" y="319"/>
                    </a:lnTo>
                    <a:lnTo>
                      <a:pt x="179" y="317"/>
                    </a:lnTo>
                    <a:lnTo>
                      <a:pt x="182" y="317"/>
                    </a:lnTo>
                    <a:lnTo>
                      <a:pt x="183" y="319"/>
                    </a:lnTo>
                    <a:lnTo>
                      <a:pt x="183" y="315"/>
                    </a:lnTo>
                    <a:lnTo>
                      <a:pt x="178" y="315"/>
                    </a:lnTo>
                    <a:lnTo>
                      <a:pt x="178" y="313"/>
                    </a:lnTo>
                    <a:lnTo>
                      <a:pt x="182" y="313"/>
                    </a:lnTo>
                    <a:lnTo>
                      <a:pt x="179" y="311"/>
                    </a:lnTo>
                    <a:lnTo>
                      <a:pt x="183" y="309"/>
                    </a:lnTo>
                    <a:lnTo>
                      <a:pt x="184" y="309"/>
                    </a:lnTo>
                    <a:lnTo>
                      <a:pt x="182" y="313"/>
                    </a:lnTo>
                    <a:lnTo>
                      <a:pt x="183" y="313"/>
                    </a:lnTo>
                    <a:lnTo>
                      <a:pt x="184" y="315"/>
                    </a:lnTo>
                    <a:lnTo>
                      <a:pt x="184" y="313"/>
                    </a:lnTo>
                    <a:lnTo>
                      <a:pt x="186" y="313"/>
                    </a:lnTo>
                    <a:lnTo>
                      <a:pt x="186" y="315"/>
                    </a:lnTo>
                    <a:lnTo>
                      <a:pt x="186" y="310"/>
                    </a:lnTo>
                    <a:lnTo>
                      <a:pt x="185" y="309"/>
                    </a:lnTo>
                    <a:lnTo>
                      <a:pt x="187" y="309"/>
                    </a:lnTo>
                    <a:lnTo>
                      <a:pt x="189" y="307"/>
                    </a:lnTo>
                    <a:lnTo>
                      <a:pt x="190" y="307"/>
                    </a:lnTo>
                    <a:lnTo>
                      <a:pt x="192" y="309"/>
                    </a:lnTo>
                    <a:lnTo>
                      <a:pt x="194" y="309"/>
                    </a:lnTo>
                    <a:lnTo>
                      <a:pt x="194" y="301"/>
                    </a:lnTo>
                    <a:lnTo>
                      <a:pt x="193" y="301"/>
                    </a:lnTo>
                    <a:lnTo>
                      <a:pt x="193" y="305"/>
                    </a:lnTo>
                    <a:lnTo>
                      <a:pt x="191" y="307"/>
                    </a:lnTo>
                    <a:lnTo>
                      <a:pt x="191" y="305"/>
                    </a:lnTo>
                    <a:lnTo>
                      <a:pt x="193" y="305"/>
                    </a:lnTo>
                    <a:lnTo>
                      <a:pt x="193" y="301"/>
                    </a:lnTo>
                    <a:lnTo>
                      <a:pt x="193" y="299"/>
                    </a:lnTo>
                    <a:lnTo>
                      <a:pt x="195" y="299"/>
                    </a:lnTo>
                    <a:lnTo>
                      <a:pt x="195" y="301"/>
                    </a:lnTo>
                    <a:lnTo>
                      <a:pt x="195" y="299"/>
                    </a:lnTo>
                    <a:lnTo>
                      <a:pt x="196" y="299"/>
                    </a:lnTo>
                    <a:lnTo>
                      <a:pt x="195" y="297"/>
                    </a:lnTo>
                    <a:lnTo>
                      <a:pt x="196" y="295"/>
                    </a:lnTo>
                    <a:lnTo>
                      <a:pt x="204" y="295"/>
                    </a:lnTo>
                    <a:lnTo>
                      <a:pt x="202" y="293"/>
                    </a:lnTo>
                    <a:lnTo>
                      <a:pt x="198" y="293"/>
                    </a:lnTo>
                    <a:lnTo>
                      <a:pt x="197" y="293"/>
                    </a:lnTo>
                    <a:lnTo>
                      <a:pt x="198" y="291"/>
                    </a:lnTo>
                    <a:lnTo>
                      <a:pt x="198" y="293"/>
                    </a:lnTo>
                    <a:lnTo>
                      <a:pt x="201" y="291"/>
                    </a:lnTo>
                    <a:lnTo>
                      <a:pt x="198" y="289"/>
                    </a:lnTo>
                    <a:lnTo>
                      <a:pt x="195" y="287"/>
                    </a:lnTo>
                    <a:lnTo>
                      <a:pt x="195" y="295"/>
                    </a:lnTo>
                    <a:lnTo>
                      <a:pt x="194" y="297"/>
                    </a:lnTo>
                    <a:lnTo>
                      <a:pt x="192" y="297"/>
                    </a:lnTo>
                    <a:lnTo>
                      <a:pt x="192" y="301"/>
                    </a:lnTo>
                    <a:lnTo>
                      <a:pt x="190" y="302"/>
                    </a:lnTo>
                    <a:lnTo>
                      <a:pt x="190" y="305"/>
                    </a:lnTo>
                    <a:lnTo>
                      <a:pt x="189" y="307"/>
                    </a:lnTo>
                    <a:lnTo>
                      <a:pt x="187" y="307"/>
                    </a:lnTo>
                    <a:lnTo>
                      <a:pt x="185" y="305"/>
                    </a:lnTo>
                    <a:lnTo>
                      <a:pt x="185" y="307"/>
                    </a:lnTo>
                    <a:lnTo>
                      <a:pt x="179" y="307"/>
                    </a:lnTo>
                    <a:lnTo>
                      <a:pt x="178" y="305"/>
                    </a:lnTo>
                    <a:lnTo>
                      <a:pt x="185" y="305"/>
                    </a:lnTo>
                    <a:lnTo>
                      <a:pt x="190" y="305"/>
                    </a:lnTo>
                    <a:lnTo>
                      <a:pt x="190" y="302"/>
                    </a:lnTo>
                    <a:lnTo>
                      <a:pt x="188" y="303"/>
                    </a:lnTo>
                    <a:lnTo>
                      <a:pt x="187" y="303"/>
                    </a:lnTo>
                    <a:lnTo>
                      <a:pt x="186" y="301"/>
                    </a:lnTo>
                    <a:lnTo>
                      <a:pt x="189" y="301"/>
                    </a:lnTo>
                    <a:lnTo>
                      <a:pt x="189" y="299"/>
                    </a:lnTo>
                    <a:lnTo>
                      <a:pt x="191" y="299"/>
                    </a:lnTo>
                    <a:lnTo>
                      <a:pt x="192" y="301"/>
                    </a:lnTo>
                    <a:lnTo>
                      <a:pt x="192" y="297"/>
                    </a:lnTo>
                    <a:lnTo>
                      <a:pt x="190" y="295"/>
                    </a:lnTo>
                    <a:lnTo>
                      <a:pt x="191" y="293"/>
                    </a:lnTo>
                    <a:lnTo>
                      <a:pt x="194" y="295"/>
                    </a:lnTo>
                    <a:lnTo>
                      <a:pt x="195" y="295"/>
                    </a:lnTo>
                    <a:lnTo>
                      <a:pt x="195" y="287"/>
                    </a:lnTo>
                    <a:lnTo>
                      <a:pt x="194" y="287"/>
                    </a:lnTo>
                    <a:lnTo>
                      <a:pt x="194" y="285"/>
                    </a:lnTo>
                    <a:lnTo>
                      <a:pt x="193" y="285"/>
                    </a:lnTo>
                    <a:lnTo>
                      <a:pt x="191" y="281"/>
                    </a:lnTo>
                    <a:lnTo>
                      <a:pt x="189" y="277"/>
                    </a:lnTo>
                    <a:lnTo>
                      <a:pt x="189" y="273"/>
                    </a:lnTo>
                    <a:lnTo>
                      <a:pt x="189" y="269"/>
                    </a:lnTo>
                    <a:lnTo>
                      <a:pt x="189" y="263"/>
                    </a:lnTo>
                    <a:lnTo>
                      <a:pt x="189" y="257"/>
                    </a:lnTo>
                    <a:lnTo>
                      <a:pt x="189" y="253"/>
                    </a:lnTo>
                    <a:lnTo>
                      <a:pt x="189" y="251"/>
                    </a:lnTo>
                    <a:lnTo>
                      <a:pt x="189" y="249"/>
                    </a:lnTo>
                    <a:lnTo>
                      <a:pt x="189" y="247"/>
                    </a:lnTo>
                    <a:lnTo>
                      <a:pt x="189" y="231"/>
                    </a:lnTo>
                    <a:lnTo>
                      <a:pt x="189" y="227"/>
                    </a:lnTo>
                    <a:lnTo>
                      <a:pt x="189" y="225"/>
                    </a:lnTo>
                    <a:lnTo>
                      <a:pt x="189" y="215"/>
                    </a:lnTo>
                    <a:lnTo>
                      <a:pt x="189" y="213"/>
                    </a:lnTo>
                    <a:lnTo>
                      <a:pt x="189" y="215"/>
                    </a:lnTo>
                    <a:lnTo>
                      <a:pt x="188" y="215"/>
                    </a:lnTo>
                    <a:lnTo>
                      <a:pt x="188" y="227"/>
                    </a:lnTo>
                    <a:lnTo>
                      <a:pt x="188" y="229"/>
                    </a:lnTo>
                    <a:lnTo>
                      <a:pt x="188" y="259"/>
                    </a:lnTo>
                    <a:lnTo>
                      <a:pt x="187" y="259"/>
                    </a:lnTo>
                    <a:lnTo>
                      <a:pt x="186" y="257"/>
                    </a:lnTo>
                    <a:lnTo>
                      <a:pt x="188" y="257"/>
                    </a:lnTo>
                    <a:lnTo>
                      <a:pt x="188" y="259"/>
                    </a:lnTo>
                    <a:lnTo>
                      <a:pt x="188" y="229"/>
                    </a:lnTo>
                    <a:lnTo>
                      <a:pt x="187" y="229"/>
                    </a:lnTo>
                    <a:lnTo>
                      <a:pt x="187" y="227"/>
                    </a:lnTo>
                    <a:lnTo>
                      <a:pt x="188" y="227"/>
                    </a:lnTo>
                    <a:lnTo>
                      <a:pt x="188" y="215"/>
                    </a:lnTo>
                    <a:lnTo>
                      <a:pt x="187" y="215"/>
                    </a:lnTo>
                    <a:lnTo>
                      <a:pt x="187" y="221"/>
                    </a:lnTo>
                    <a:lnTo>
                      <a:pt x="187" y="225"/>
                    </a:lnTo>
                    <a:lnTo>
                      <a:pt x="186" y="225"/>
                    </a:lnTo>
                    <a:lnTo>
                      <a:pt x="186" y="223"/>
                    </a:lnTo>
                    <a:lnTo>
                      <a:pt x="187" y="225"/>
                    </a:lnTo>
                    <a:lnTo>
                      <a:pt x="187" y="221"/>
                    </a:lnTo>
                    <a:lnTo>
                      <a:pt x="185" y="221"/>
                    </a:lnTo>
                    <a:lnTo>
                      <a:pt x="186" y="219"/>
                    </a:lnTo>
                    <a:lnTo>
                      <a:pt x="187" y="221"/>
                    </a:lnTo>
                    <a:lnTo>
                      <a:pt x="187" y="215"/>
                    </a:lnTo>
                    <a:lnTo>
                      <a:pt x="188" y="213"/>
                    </a:lnTo>
                    <a:lnTo>
                      <a:pt x="188" y="211"/>
                    </a:lnTo>
                    <a:lnTo>
                      <a:pt x="189" y="211"/>
                    </a:lnTo>
                    <a:lnTo>
                      <a:pt x="189" y="207"/>
                    </a:lnTo>
                    <a:lnTo>
                      <a:pt x="189" y="193"/>
                    </a:lnTo>
                    <a:lnTo>
                      <a:pt x="189" y="183"/>
                    </a:lnTo>
                    <a:lnTo>
                      <a:pt x="189" y="181"/>
                    </a:lnTo>
                    <a:lnTo>
                      <a:pt x="189" y="183"/>
                    </a:lnTo>
                    <a:lnTo>
                      <a:pt x="188" y="185"/>
                    </a:lnTo>
                    <a:lnTo>
                      <a:pt x="188" y="184"/>
                    </a:lnTo>
                    <a:lnTo>
                      <a:pt x="188" y="209"/>
                    </a:lnTo>
                    <a:lnTo>
                      <a:pt x="187" y="211"/>
                    </a:lnTo>
                    <a:lnTo>
                      <a:pt x="185" y="209"/>
                    </a:lnTo>
                    <a:lnTo>
                      <a:pt x="186" y="207"/>
                    </a:lnTo>
                    <a:lnTo>
                      <a:pt x="188" y="207"/>
                    </a:lnTo>
                    <a:lnTo>
                      <a:pt x="188" y="209"/>
                    </a:lnTo>
                    <a:lnTo>
                      <a:pt x="188" y="184"/>
                    </a:lnTo>
                    <a:lnTo>
                      <a:pt x="187" y="183"/>
                    </a:lnTo>
                    <a:lnTo>
                      <a:pt x="189" y="183"/>
                    </a:lnTo>
                    <a:lnTo>
                      <a:pt x="189" y="181"/>
                    </a:lnTo>
                    <a:lnTo>
                      <a:pt x="188" y="181"/>
                    </a:lnTo>
                    <a:lnTo>
                      <a:pt x="188" y="179"/>
                    </a:lnTo>
                    <a:lnTo>
                      <a:pt x="189" y="179"/>
                    </a:lnTo>
                    <a:lnTo>
                      <a:pt x="189" y="177"/>
                    </a:lnTo>
                    <a:lnTo>
                      <a:pt x="188" y="177"/>
                    </a:lnTo>
                    <a:lnTo>
                      <a:pt x="188" y="175"/>
                    </a:lnTo>
                    <a:lnTo>
                      <a:pt x="189" y="175"/>
                    </a:lnTo>
                    <a:lnTo>
                      <a:pt x="188" y="173"/>
                    </a:lnTo>
                    <a:lnTo>
                      <a:pt x="188" y="175"/>
                    </a:lnTo>
                    <a:lnTo>
                      <a:pt x="187" y="175"/>
                    </a:lnTo>
                    <a:lnTo>
                      <a:pt x="187" y="173"/>
                    </a:lnTo>
                    <a:lnTo>
                      <a:pt x="187" y="171"/>
                    </a:lnTo>
                    <a:lnTo>
                      <a:pt x="186" y="171"/>
                    </a:lnTo>
                    <a:lnTo>
                      <a:pt x="185" y="169"/>
                    </a:lnTo>
                    <a:lnTo>
                      <a:pt x="185" y="251"/>
                    </a:lnTo>
                    <a:lnTo>
                      <a:pt x="185" y="252"/>
                    </a:lnTo>
                    <a:lnTo>
                      <a:pt x="185" y="303"/>
                    </a:lnTo>
                    <a:lnTo>
                      <a:pt x="177" y="303"/>
                    </a:lnTo>
                    <a:lnTo>
                      <a:pt x="177" y="313"/>
                    </a:lnTo>
                    <a:lnTo>
                      <a:pt x="177" y="315"/>
                    </a:lnTo>
                    <a:lnTo>
                      <a:pt x="176" y="315"/>
                    </a:lnTo>
                    <a:lnTo>
                      <a:pt x="176" y="313"/>
                    </a:lnTo>
                    <a:lnTo>
                      <a:pt x="177" y="313"/>
                    </a:lnTo>
                    <a:lnTo>
                      <a:pt x="177" y="303"/>
                    </a:lnTo>
                    <a:lnTo>
                      <a:pt x="177" y="301"/>
                    </a:lnTo>
                    <a:lnTo>
                      <a:pt x="185" y="301"/>
                    </a:lnTo>
                    <a:lnTo>
                      <a:pt x="185" y="303"/>
                    </a:lnTo>
                    <a:lnTo>
                      <a:pt x="185" y="252"/>
                    </a:lnTo>
                    <a:lnTo>
                      <a:pt x="185" y="299"/>
                    </a:lnTo>
                    <a:lnTo>
                      <a:pt x="183" y="299"/>
                    </a:lnTo>
                    <a:lnTo>
                      <a:pt x="181" y="297"/>
                    </a:lnTo>
                    <a:lnTo>
                      <a:pt x="178" y="297"/>
                    </a:lnTo>
                    <a:lnTo>
                      <a:pt x="178" y="295"/>
                    </a:lnTo>
                    <a:lnTo>
                      <a:pt x="180" y="295"/>
                    </a:lnTo>
                    <a:lnTo>
                      <a:pt x="182" y="297"/>
                    </a:lnTo>
                    <a:lnTo>
                      <a:pt x="184" y="295"/>
                    </a:lnTo>
                    <a:lnTo>
                      <a:pt x="185" y="299"/>
                    </a:lnTo>
                    <a:lnTo>
                      <a:pt x="185" y="252"/>
                    </a:lnTo>
                    <a:lnTo>
                      <a:pt x="185" y="253"/>
                    </a:lnTo>
                    <a:lnTo>
                      <a:pt x="184" y="253"/>
                    </a:lnTo>
                    <a:lnTo>
                      <a:pt x="184" y="269"/>
                    </a:lnTo>
                    <a:lnTo>
                      <a:pt x="184" y="277"/>
                    </a:lnTo>
                    <a:lnTo>
                      <a:pt x="184" y="289"/>
                    </a:lnTo>
                    <a:lnTo>
                      <a:pt x="182" y="291"/>
                    </a:lnTo>
                    <a:lnTo>
                      <a:pt x="181" y="289"/>
                    </a:lnTo>
                    <a:lnTo>
                      <a:pt x="182" y="289"/>
                    </a:lnTo>
                    <a:lnTo>
                      <a:pt x="183" y="287"/>
                    </a:lnTo>
                    <a:lnTo>
                      <a:pt x="184" y="289"/>
                    </a:lnTo>
                    <a:lnTo>
                      <a:pt x="184" y="277"/>
                    </a:lnTo>
                    <a:lnTo>
                      <a:pt x="183" y="279"/>
                    </a:lnTo>
                    <a:lnTo>
                      <a:pt x="183" y="283"/>
                    </a:lnTo>
                    <a:lnTo>
                      <a:pt x="183" y="285"/>
                    </a:lnTo>
                    <a:lnTo>
                      <a:pt x="181" y="287"/>
                    </a:lnTo>
                    <a:lnTo>
                      <a:pt x="181" y="285"/>
                    </a:lnTo>
                    <a:lnTo>
                      <a:pt x="181" y="291"/>
                    </a:lnTo>
                    <a:lnTo>
                      <a:pt x="179" y="293"/>
                    </a:lnTo>
                    <a:lnTo>
                      <a:pt x="178" y="293"/>
                    </a:lnTo>
                    <a:lnTo>
                      <a:pt x="179" y="291"/>
                    </a:lnTo>
                    <a:lnTo>
                      <a:pt x="181" y="291"/>
                    </a:lnTo>
                    <a:lnTo>
                      <a:pt x="181" y="285"/>
                    </a:lnTo>
                    <a:lnTo>
                      <a:pt x="181" y="283"/>
                    </a:lnTo>
                    <a:lnTo>
                      <a:pt x="183" y="283"/>
                    </a:lnTo>
                    <a:lnTo>
                      <a:pt x="183" y="279"/>
                    </a:lnTo>
                    <a:lnTo>
                      <a:pt x="181" y="279"/>
                    </a:lnTo>
                    <a:lnTo>
                      <a:pt x="180" y="277"/>
                    </a:lnTo>
                    <a:lnTo>
                      <a:pt x="179" y="275"/>
                    </a:lnTo>
                    <a:lnTo>
                      <a:pt x="180" y="275"/>
                    </a:lnTo>
                    <a:lnTo>
                      <a:pt x="180" y="273"/>
                    </a:lnTo>
                    <a:lnTo>
                      <a:pt x="181" y="273"/>
                    </a:lnTo>
                    <a:lnTo>
                      <a:pt x="180" y="275"/>
                    </a:lnTo>
                    <a:lnTo>
                      <a:pt x="182" y="275"/>
                    </a:lnTo>
                    <a:lnTo>
                      <a:pt x="182" y="273"/>
                    </a:lnTo>
                    <a:lnTo>
                      <a:pt x="184" y="273"/>
                    </a:lnTo>
                    <a:lnTo>
                      <a:pt x="184" y="277"/>
                    </a:lnTo>
                    <a:lnTo>
                      <a:pt x="184" y="269"/>
                    </a:lnTo>
                    <a:lnTo>
                      <a:pt x="179" y="269"/>
                    </a:lnTo>
                    <a:lnTo>
                      <a:pt x="179" y="287"/>
                    </a:lnTo>
                    <a:lnTo>
                      <a:pt x="178" y="289"/>
                    </a:lnTo>
                    <a:lnTo>
                      <a:pt x="178" y="299"/>
                    </a:lnTo>
                    <a:lnTo>
                      <a:pt x="177" y="299"/>
                    </a:lnTo>
                    <a:lnTo>
                      <a:pt x="177" y="309"/>
                    </a:lnTo>
                    <a:lnTo>
                      <a:pt x="176" y="311"/>
                    </a:lnTo>
                    <a:lnTo>
                      <a:pt x="174" y="309"/>
                    </a:lnTo>
                    <a:lnTo>
                      <a:pt x="177" y="309"/>
                    </a:lnTo>
                    <a:lnTo>
                      <a:pt x="177" y="299"/>
                    </a:lnTo>
                    <a:lnTo>
                      <a:pt x="176" y="299"/>
                    </a:lnTo>
                    <a:lnTo>
                      <a:pt x="176" y="297"/>
                    </a:lnTo>
                    <a:lnTo>
                      <a:pt x="178" y="297"/>
                    </a:lnTo>
                    <a:lnTo>
                      <a:pt x="178" y="299"/>
                    </a:lnTo>
                    <a:lnTo>
                      <a:pt x="178" y="289"/>
                    </a:lnTo>
                    <a:lnTo>
                      <a:pt x="175" y="289"/>
                    </a:lnTo>
                    <a:lnTo>
                      <a:pt x="175" y="287"/>
                    </a:lnTo>
                    <a:lnTo>
                      <a:pt x="179" y="287"/>
                    </a:lnTo>
                    <a:lnTo>
                      <a:pt x="179" y="269"/>
                    </a:lnTo>
                    <a:lnTo>
                      <a:pt x="178" y="269"/>
                    </a:lnTo>
                    <a:lnTo>
                      <a:pt x="178" y="277"/>
                    </a:lnTo>
                    <a:lnTo>
                      <a:pt x="176" y="277"/>
                    </a:lnTo>
                    <a:lnTo>
                      <a:pt x="176" y="281"/>
                    </a:lnTo>
                    <a:lnTo>
                      <a:pt x="175" y="281"/>
                    </a:lnTo>
                    <a:lnTo>
                      <a:pt x="173" y="279"/>
                    </a:lnTo>
                    <a:lnTo>
                      <a:pt x="175" y="279"/>
                    </a:lnTo>
                    <a:lnTo>
                      <a:pt x="173" y="278"/>
                    </a:lnTo>
                    <a:lnTo>
                      <a:pt x="173" y="281"/>
                    </a:lnTo>
                    <a:lnTo>
                      <a:pt x="173" y="283"/>
                    </a:lnTo>
                    <a:lnTo>
                      <a:pt x="171" y="283"/>
                    </a:lnTo>
                    <a:lnTo>
                      <a:pt x="172" y="281"/>
                    </a:lnTo>
                    <a:lnTo>
                      <a:pt x="173" y="281"/>
                    </a:lnTo>
                    <a:lnTo>
                      <a:pt x="173" y="278"/>
                    </a:lnTo>
                    <a:lnTo>
                      <a:pt x="173" y="277"/>
                    </a:lnTo>
                    <a:lnTo>
                      <a:pt x="174" y="277"/>
                    </a:lnTo>
                    <a:lnTo>
                      <a:pt x="174" y="275"/>
                    </a:lnTo>
                    <a:lnTo>
                      <a:pt x="175" y="277"/>
                    </a:lnTo>
                    <a:lnTo>
                      <a:pt x="175" y="279"/>
                    </a:lnTo>
                    <a:lnTo>
                      <a:pt x="176" y="279"/>
                    </a:lnTo>
                    <a:lnTo>
                      <a:pt x="176" y="281"/>
                    </a:lnTo>
                    <a:lnTo>
                      <a:pt x="176" y="277"/>
                    </a:lnTo>
                    <a:lnTo>
                      <a:pt x="176" y="275"/>
                    </a:lnTo>
                    <a:lnTo>
                      <a:pt x="178" y="275"/>
                    </a:lnTo>
                    <a:lnTo>
                      <a:pt x="178" y="277"/>
                    </a:lnTo>
                    <a:lnTo>
                      <a:pt x="178" y="269"/>
                    </a:lnTo>
                    <a:lnTo>
                      <a:pt x="176" y="269"/>
                    </a:lnTo>
                    <a:lnTo>
                      <a:pt x="179" y="267"/>
                    </a:lnTo>
                    <a:lnTo>
                      <a:pt x="182" y="267"/>
                    </a:lnTo>
                    <a:lnTo>
                      <a:pt x="184" y="265"/>
                    </a:lnTo>
                    <a:lnTo>
                      <a:pt x="184" y="269"/>
                    </a:lnTo>
                    <a:lnTo>
                      <a:pt x="184" y="253"/>
                    </a:lnTo>
                    <a:lnTo>
                      <a:pt x="184" y="261"/>
                    </a:lnTo>
                    <a:lnTo>
                      <a:pt x="183" y="263"/>
                    </a:lnTo>
                    <a:lnTo>
                      <a:pt x="182" y="263"/>
                    </a:lnTo>
                    <a:lnTo>
                      <a:pt x="181" y="261"/>
                    </a:lnTo>
                    <a:lnTo>
                      <a:pt x="181" y="263"/>
                    </a:lnTo>
                    <a:lnTo>
                      <a:pt x="180" y="265"/>
                    </a:lnTo>
                    <a:lnTo>
                      <a:pt x="179" y="263"/>
                    </a:lnTo>
                    <a:lnTo>
                      <a:pt x="179" y="261"/>
                    </a:lnTo>
                    <a:lnTo>
                      <a:pt x="180" y="261"/>
                    </a:lnTo>
                    <a:lnTo>
                      <a:pt x="181" y="263"/>
                    </a:lnTo>
                    <a:lnTo>
                      <a:pt x="181" y="261"/>
                    </a:lnTo>
                    <a:lnTo>
                      <a:pt x="180" y="261"/>
                    </a:lnTo>
                    <a:lnTo>
                      <a:pt x="182" y="259"/>
                    </a:lnTo>
                    <a:lnTo>
                      <a:pt x="183" y="259"/>
                    </a:lnTo>
                    <a:lnTo>
                      <a:pt x="183" y="261"/>
                    </a:lnTo>
                    <a:lnTo>
                      <a:pt x="184" y="261"/>
                    </a:lnTo>
                    <a:lnTo>
                      <a:pt x="184" y="253"/>
                    </a:lnTo>
                    <a:lnTo>
                      <a:pt x="183" y="253"/>
                    </a:lnTo>
                    <a:lnTo>
                      <a:pt x="183" y="251"/>
                    </a:lnTo>
                    <a:lnTo>
                      <a:pt x="185" y="251"/>
                    </a:lnTo>
                    <a:lnTo>
                      <a:pt x="185" y="169"/>
                    </a:lnTo>
                    <a:lnTo>
                      <a:pt x="185" y="213"/>
                    </a:lnTo>
                    <a:lnTo>
                      <a:pt x="184" y="213"/>
                    </a:lnTo>
                    <a:lnTo>
                      <a:pt x="184" y="221"/>
                    </a:lnTo>
                    <a:lnTo>
                      <a:pt x="184" y="223"/>
                    </a:lnTo>
                    <a:lnTo>
                      <a:pt x="183" y="223"/>
                    </a:lnTo>
                    <a:lnTo>
                      <a:pt x="183" y="247"/>
                    </a:lnTo>
                    <a:lnTo>
                      <a:pt x="183" y="249"/>
                    </a:lnTo>
                    <a:lnTo>
                      <a:pt x="182" y="249"/>
                    </a:lnTo>
                    <a:lnTo>
                      <a:pt x="182" y="257"/>
                    </a:lnTo>
                    <a:lnTo>
                      <a:pt x="180" y="259"/>
                    </a:lnTo>
                    <a:lnTo>
                      <a:pt x="180" y="257"/>
                    </a:lnTo>
                    <a:lnTo>
                      <a:pt x="180" y="255"/>
                    </a:lnTo>
                    <a:lnTo>
                      <a:pt x="181" y="255"/>
                    </a:lnTo>
                    <a:lnTo>
                      <a:pt x="182" y="257"/>
                    </a:lnTo>
                    <a:lnTo>
                      <a:pt x="182" y="249"/>
                    </a:lnTo>
                    <a:lnTo>
                      <a:pt x="183" y="247"/>
                    </a:lnTo>
                    <a:lnTo>
                      <a:pt x="183" y="223"/>
                    </a:lnTo>
                    <a:lnTo>
                      <a:pt x="181" y="221"/>
                    </a:lnTo>
                    <a:lnTo>
                      <a:pt x="184" y="221"/>
                    </a:lnTo>
                    <a:lnTo>
                      <a:pt x="184" y="213"/>
                    </a:lnTo>
                    <a:lnTo>
                      <a:pt x="183" y="213"/>
                    </a:lnTo>
                    <a:lnTo>
                      <a:pt x="183" y="211"/>
                    </a:lnTo>
                    <a:lnTo>
                      <a:pt x="184" y="211"/>
                    </a:lnTo>
                    <a:lnTo>
                      <a:pt x="185" y="213"/>
                    </a:lnTo>
                    <a:lnTo>
                      <a:pt x="185" y="169"/>
                    </a:lnTo>
                    <a:lnTo>
                      <a:pt x="184" y="169"/>
                    </a:lnTo>
                    <a:lnTo>
                      <a:pt x="184" y="201"/>
                    </a:lnTo>
                    <a:lnTo>
                      <a:pt x="181" y="201"/>
                    </a:lnTo>
                    <a:lnTo>
                      <a:pt x="181" y="200"/>
                    </a:lnTo>
                    <a:lnTo>
                      <a:pt x="180" y="201"/>
                    </a:lnTo>
                    <a:lnTo>
                      <a:pt x="179" y="201"/>
                    </a:lnTo>
                    <a:lnTo>
                      <a:pt x="182" y="203"/>
                    </a:lnTo>
                    <a:lnTo>
                      <a:pt x="181" y="205"/>
                    </a:lnTo>
                    <a:lnTo>
                      <a:pt x="181" y="221"/>
                    </a:lnTo>
                    <a:lnTo>
                      <a:pt x="179" y="221"/>
                    </a:lnTo>
                    <a:lnTo>
                      <a:pt x="179" y="222"/>
                    </a:lnTo>
                    <a:lnTo>
                      <a:pt x="179" y="229"/>
                    </a:lnTo>
                    <a:lnTo>
                      <a:pt x="178" y="231"/>
                    </a:lnTo>
                    <a:lnTo>
                      <a:pt x="178" y="259"/>
                    </a:lnTo>
                    <a:lnTo>
                      <a:pt x="174" y="259"/>
                    </a:lnTo>
                    <a:lnTo>
                      <a:pt x="175" y="261"/>
                    </a:lnTo>
                    <a:lnTo>
                      <a:pt x="175" y="263"/>
                    </a:lnTo>
                    <a:lnTo>
                      <a:pt x="174" y="263"/>
                    </a:lnTo>
                    <a:lnTo>
                      <a:pt x="174" y="265"/>
                    </a:lnTo>
                    <a:lnTo>
                      <a:pt x="174" y="267"/>
                    </a:lnTo>
                    <a:lnTo>
                      <a:pt x="173" y="265"/>
                    </a:lnTo>
                    <a:lnTo>
                      <a:pt x="174" y="265"/>
                    </a:lnTo>
                    <a:lnTo>
                      <a:pt x="174" y="263"/>
                    </a:lnTo>
                    <a:lnTo>
                      <a:pt x="173" y="261"/>
                    </a:lnTo>
                    <a:lnTo>
                      <a:pt x="173" y="277"/>
                    </a:lnTo>
                    <a:lnTo>
                      <a:pt x="170" y="277"/>
                    </a:lnTo>
                    <a:lnTo>
                      <a:pt x="171" y="275"/>
                    </a:lnTo>
                    <a:lnTo>
                      <a:pt x="173" y="275"/>
                    </a:lnTo>
                    <a:lnTo>
                      <a:pt x="173" y="277"/>
                    </a:lnTo>
                    <a:lnTo>
                      <a:pt x="173" y="261"/>
                    </a:lnTo>
                    <a:lnTo>
                      <a:pt x="172" y="259"/>
                    </a:lnTo>
                    <a:lnTo>
                      <a:pt x="172" y="261"/>
                    </a:lnTo>
                    <a:lnTo>
                      <a:pt x="171" y="263"/>
                    </a:lnTo>
                    <a:lnTo>
                      <a:pt x="169" y="263"/>
                    </a:lnTo>
                    <a:lnTo>
                      <a:pt x="169" y="261"/>
                    </a:lnTo>
                    <a:lnTo>
                      <a:pt x="172" y="261"/>
                    </a:lnTo>
                    <a:lnTo>
                      <a:pt x="172" y="259"/>
                    </a:lnTo>
                    <a:lnTo>
                      <a:pt x="171" y="259"/>
                    </a:lnTo>
                    <a:lnTo>
                      <a:pt x="172" y="259"/>
                    </a:lnTo>
                    <a:lnTo>
                      <a:pt x="172" y="257"/>
                    </a:lnTo>
                    <a:lnTo>
                      <a:pt x="173" y="257"/>
                    </a:lnTo>
                    <a:lnTo>
                      <a:pt x="176" y="255"/>
                    </a:lnTo>
                    <a:lnTo>
                      <a:pt x="177" y="255"/>
                    </a:lnTo>
                    <a:lnTo>
                      <a:pt x="178" y="259"/>
                    </a:lnTo>
                    <a:lnTo>
                      <a:pt x="178" y="231"/>
                    </a:lnTo>
                    <a:lnTo>
                      <a:pt x="177" y="231"/>
                    </a:lnTo>
                    <a:lnTo>
                      <a:pt x="177" y="235"/>
                    </a:lnTo>
                    <a:lnTo>
                      <a:pt x="176" y="237"/>
                    </a:lnTo>
                    <a:lnTo>
                      <a:pt x="177" y="237"/>
                    </a:lnTo>
                    <a:lnTo>
                      <a:pt x="176" y="239"/>
                    </a:lnTo>
                    <a:lnTo>
                      <a:pt x="175" y="239"/>
                    </a:lnTo>
                    <a:lnTo>
                      <a:pt x="174" y="238"/>
                    </a:lnTo>
                    <a:lnTo>
                      <a:pt x="174" y="253"/>
                    </a:lnTo>
                    <a:lnTo>
                      <a:pt x="171" y="253"/>
                    </a:lnTo>
                    <a:lnTo>
                      <a:pt x="172" y="251"/>
                    </a:lnTo>
                    <a:lnTo>
                      <a:pt x="174" y="251"/>
                    </a:lnTo>
                    <a:lnTo>
                      <a:pt x="174" y="253"/>
                    </a:lnTo>
                    <a:lnTo>
                      <a:pt x="174" y="238"/>
                    </a:lnTo>
                    <a:lnTo>
                      <a:pt x="173" y="237"/>
                    </a:lnTo>
                    <a:lnTo>
                      <a:pt x="173" y="235"/>
                    </a:lnTo>
                    <a:lnTo>
                      <a:pt x="175" y="235"/>
                    </a:lnTo>
                    <a:lnTo>
                      <a:pt x="174" y="233"/>
                    </a:lnTo>
                    <a:lnTo>
                      <a:pt x="176" y="233"/>
                    </a:lnTo>
                    <a:lnTo>
                      <a:pt x="176" y="235"/>
                    </a:lnTo>
                    <a:lnTo>
                      <a:pt x="177" y="235"/>
                    </a:lnTo>
                    <a:lnTo>
                      <a:pt x="177" y="231"/>
                    </a:lnTo>
                    <a:lnTo>
                      <a:pt x="176" y="231"/>
                    </a:lnTo>
                    <a:lnTo>
                      <a:pt x="179" y="229"/>
                    </a:lnTo>
                    <a:lnTo>
                      <a:pt x="179" y="222"/>
                    </a:lnTo>
                    <a:lnTo>
                      <a:pt x="179" y="223"/>
                    </a:lnTo>
                    <a:lnTo>
                      <a:pt x="179" y="227"/>
                    </a:lnTo>
                    <a:lnTo>
                      <a:pt x="178" y="229"/>
                    </a:lnTo>
                    <a:lnTo>
                      <a:pt x="178" y="227"/>
                    </a:lnTo>
                    <a:lnTo>
                      <a:pt x="179" y="227"/>
                    </a:lnTo>
                    <a:lnTo>
                      <a:pt x="179" y="223"/>
                    </a:lnTo>
                    <a:lnTo>
                      <a:pt x="179" y="221"/>
                    </a:lnTo>
                    <a:lnTo>
                      <a:pt x="179" y="219"/>
                    </a:lnTo>
                    <a:lnTo>
                      <a:pt x="181" y="221"/>
                    </a:lnTo>
                    <a:lnTo>
                      <a:pt x="181" y="205"/>
                    </a:lnTo>
                    <a:lnTo>
                      <a:pt x="180" y="205"/>
                    </a:lnTo>
                    <a:lnTo>
                      <a:pt x="180" y="217"/>
                    </a:lnTo>
                    <a:lnTo>
                      <a:pt x="177" y="217"/>
                    </a:lnTo>
                    <a:lnTo>
                      <a:pt x="177" y="215"/>
                    </a:lnTo>
                    <a:lnTo>
                      <a:pt x="179" y="215"/>
                    </a:lnTo>
                    <a:lnTo>
                      <a:pt x="180" y="217"/>
                    </a:lnTo>
                    <a:lnTo>
                      <a:pt x="180" y="205"/>
                    </a:lnTo>
                    <a:lnTo>
                      <a:pt x="178" y="205"/>
                    </a:lnTo>
                    <a:lnTo>
                      <a:pt x="179" y="201"/>
                    </a:lnTo>
                    <a:lnTo>
                      <a:pt x="176" y="201"/>
                    </a:lnTo>
                    <a:lnTo>
                      <a:pt x="177" y="199"/>
                    </a:lnTo>
                    <a:lnTo>
                      <a:pt x="181" y="199"/>
                    </a:lnTo>
                    <a:lnTo>
                      <a:pt x="181" y="200"/>
                    </a:lnTo>
                    <a:lnTo>
                      <a:pt x="183" y="199"/>
                    </a:lnTo>
                    <a:lnTo>
                      <a:pt x="184" y="199"/>
                    </a:lnTo>
                    <a:lnTo>
                      <a:pt x="184" y="201"/>
                    </a:lnTo>
                    <a:lnTo>
                      <a:pt x="184" y="169"/>
                    </a:lnTo>
                    <a:lnTo>
                      <a:pt x="183" y="169"/>
                    </a:lnTo>
                    <a:lnTo>
                      <a:pt x="183" y="177"/>
                    </a:lnTo>
                    <a:lnTo>
                      <a:pt x="182" y="177"/>
                    </a:lnTo>
                    <a:lnTo>
                      <a:pt x="182" y="175"/>
                    </a:lnTo>
                    <a:lnTo>
                      <a:pt x="183" y="177"/>
                    </a:lnTo>
                    <a:lnTo>
                      <a:pt x="183" y="169"/>
                    </a:lnTo>
                    <a:lnTo>
                      <a:pt x="182" y="167"/>
                    </a:lnTo>
                    <a:lnTo>
                      <a:pt x="179" y="167"/>
                    </a:lnTo>
                    <a:lnTo>
                      <a:pt x="180" y="169"/>
                    </a:lnTo>
                    <a:lnTo>
                      <a:pt x="180" y="171"/>
                    </a:lnTo>
                    <a:lnTo>
                      <a:pt x="180" y="169"/>
                    </a:lnTo>
                    <a:lnTo>
                      <a:pt x="181" y="171"/>
                    </a:lnTo>
                    <a:lnTo>
                      <a:pt x="179" y="175"/>
                    </a:lnTo>
                    <a:lnTo>
                      <a:pt x="179" y="177"/>
                    </a:lnTo>
                    <a:lnTo>
                      <a:pt x="179" y="189"/>
                    </a:lnTo>
                    <a:lnTo>
                      <a:pt x="178" y="189"/>
                    </a:lnTo>
                    <a:lnTo>
                      <a:pt x="177" y="189"/>
                    </a:lnTo>
                    <a:lnTo>
                      <a:pt x="177" y="193"/>
                    </a:lnTo>
                    <a:lnTo>
                      <a:pt x="176" y="193"/>
                    </a:lnTo>
                    <a:lnTo>
                      <a:pt x="176" y="191"/>
                    </a:lnTo>
                    <a:lnTo>
                      <a:pt x="177" y="193"/>
                    </a:lnTo>
                    <a:lnTo>
                      <a:pt x="177" y="189"/>
                    </a:lnTo>
                    <a:lnTo>
                      <a:pt x="176" y="189"/>
                    </a:lnTo>
                    <a:lnTo>
                      <a:pt x="176" y="187"/>
                    </a:lnTo>
                    <a:lnTo>
                      <a:pt x="174" y="187"/>
                    </a:lnTo>
                    <a:lnTo>
                      <a:pt x="176" y="185"/>
                    </a:lnTo>
                    <a:lnTo>
                      <a:pt x="177" y="187"/>
                    </a:lnTo>
                    <a:lnTo>
                      <a:pt x="178" y="189"/>
                    </a:lnTo>
                    <a:lnTo>
                      <a:pt x="178" y="187"/>
                    </a:lnTo>
                    <a:lnTo>
                      <a:pt x="179" y="189"/>
                    </a:lnTo>
                    <a:lnTo>
                      <a:pt x="179" y="177"/>
                    </a:lnTo>
                    <a:lnTo>
                      <a:pt x="178" y="177"/>
                    </a:lnTo>
                    <a:lnTo>
                      <a:pt x="179" y="175"/>
                    </a:lnTo>
                    <a:lnTo>
                      <a:pt x="177" y="173"/>
                    </a:lnTo>
                    <a:lnTo>
                      <a:pt x="178" y="173"/>
                    </a:lnTo>
                    <a:lnTo>
                      <a:pt x="179" y="171"/>
                    </a:lnTo>
                    <a:lnTo>
                      <a:pt x="177" y="171"/>
                    </a:lnTo>
                    <a:lnTo>
                      <a:pt x="177" y="169"/>
                    </a:lnTo>
                    <a:lnTo>
                      <a:pt x="179" y="167"/>
                    </a:lnTo>
                    <a:lnTo>
                      <a:pt x="174" y="167"/>
                    </a:lnTo>
                    <a:lnTo>
                      <a:pt x="173" y="169"/>
                    </a:lnTo>
                    <a:lnTo>
                      <a:pt x="173" y="193"/>
                    </a:lnTo>
                    <a:lnTo>
                      <a:pt x="171" y="193"/>
                    </a:lnTo>
                    <a:lnTo>
                      <a:pt x="170" y="191"/>
                    </a:lnTo>
                    <a:lnTo>
                      <a:pt x="171" y="189"/>
                    </a:lnTo>
                    <a:lnTo>
                      <a:pt x="172" y="189"/>
                    </a:lnTo>
                    <a:lnTo>
                      <a:pt x="172" y="191"/>
                    </a:lnTo>
                    <a:lnTo>
                      <a:pt x="173" y="193"/>
                    </a:lnTo>
                    <a:lnTo>
                      <a:pt x="173" y="169"/>
                    </a:lnTo>
                    <a:lnTo>
                      <a:pt x="171" y="171"/>
                    </a:lnTo>
                    <a:lnTo>
                      <a:pt x="169" y="175"/>
                    </a:lnTo>
                    <a:lnTo>
                      <a:pt x="169" y="183"/>
                    </a:lnTo>
                    <a:lnTo>
                      <a:pt x="169" y="185"/>
                    </a:lnTo>
                    <a:lnTo>
                      <a:pt x="169" y="183"/>
                    </a:lnTo>
                    <a:lnTo>
                      <a:pt x="169" y="175"/>
                    </a:lnTo>
                    <a:lnTo>
                      <a:pt x="169" y="177"/>
                    </a:lnTo>
                    <a:lnTo>
                      <a:pt x="169" y="197"/>
                    </a:lnTo>
                    <a:lnTo>
                      <a:pt x="170" y="197"/>
                    </a:lnTo>
                    <a:lnTo>
                      <a:pt x="171" y="199"/>
                    </a:lnTo>
                    <a:lnTo>
                      <a:pt x="169" y="199"/>
                    </a:lnTo>
                    <a:lnTo>
                      <a:pt x="169" y="203"/>
                    </a:lnTo>
                    <a:lnTo>
                      <a:pt x="172" y="203"/>
                    </a:lnTo>
                    <a:lnTo>
                      <a:pt x="173" y="201"/>
                    </a:lnTo>
                    <a:lnTo>
                      <a:pt x="175" y="201"/>
                    </a:lnTo>
                    <a:lnTo>
                      <a:pt x="176" y="203"/>
                    </a:lnTo>
                    <a:lnTo>
                      <a:pt x="172" y="203"/>
                    </a:lnTo>
                    <a:lnTo>
                      <a:pt x="172" y="205"/>
                    </a:lnTo>
                    <a:lnTo>
                      <a:pt x="169" y="205"/>
                    </a:lnTo>
                    <a:lnTo>
                      <a:pt x="169" y="219"/>
                    </a:lnTo>
                    <a:lnTo>
                      <a:pt x="170" y="219"/>
                    </a:lnTo>
                    <a:lnTo>
                      <a:pt x="172" y="217"/>
                    </a:lnTo>
                    <a:lnTo>
                      <a:pt x="169" y="215"/>
                    </a:lnTo>
                    <a:lnTo>
                      <a:pt x="176" y="215"/>
                    </a:lnTo>
                    <a:lnTo>
                      <a:pt x="176" y="216"/>
                    </a:lnTo>
                    <a:lnTo>
                      <a:pt x="176" y="223"/>
                    </a:lnTo>
                    <a:lnTo>
                      <a:pt x="174" y="223"/>
                    </a:lnTo>
                    <a:lnTo>
                      <a:pt x="174" y="231"/>
                    </a:lnTo>
                    <a:lnTo>
                      <a:pt x="172" y="231"/>
                    </a:lnTo>
                    <a:lnTo>
                      <a:pt x="172" y="229"/>
                    </a:lnTo>
                    <a:lnTo>
                      <a:pt x="174" y="229"/>
                    </a:lnTo>
                    <a:lnTo>
                      <a:pt x="174" y="231"/>
                    </a:lnTo>
                    <a:lnTo>
                      <a:pt x="174" y="223"/>
                    </a:lnTo>
                    <a:lnTo>
                      <a:pt x="173" y="223"/>
                    </a:lnTo>
                    <a:lnTo>
                      <a:pt x="173" y="219"/>
                    </a:lnTo>
                    <a:lnTo>
                      <a:pt x="174" y="219"/>
                    </a:lnTo>
                    <a:lnTo>
                      <a:pt x="174" y="221"/>
                    </a:lnTo>
                    <a:lnTo>
                      <a:pt x="176" y="223"/>
                    </a:lnTo>
                    <a:lnTo>
                      <a:pt x="176" y="216"/>
                    </a:lnTo>
                    <a:lnTo>
                      <a:pt x="175" y="217"/>
                    </a:lnTo>
                    <a:lnTo>
                      <a:pt x="173" y="217"/>
                    </a:lnTo>
                    <a:lnTo>
                      <a:pt x="172" y="219"/>
                    </a:lnTo>
                    <a:lnTo>
                      <a:pt x="172" y="220"/>
                    </a:lnTo>
                    <a:lnTo>
                      <a:pt x="172" y="231"/>
                    </a:lnTo>
                    <a:lnTo>
                      <a:pt x="170" y="233"/>
                    </a:lnTo>
                    <a:lnTo>
                      <a:pt x="170" y="231"/>
                    </a:lnTo>
                    <a:lnTo>
                      <a:pt x="169" y="231"/>
                    </a:lnTo>
                    <a:lnTo>
                      <a:pt x="170" y="229"/>
                    </a:lnTo>
                    <a:lnTo>
                      <a:pt x="172" y="231"/>
                    </a:lnTo>
                    <a:lnTo>
                      <a:pt x="172" y="220"/>
                    </a:lnTo>
                    <a:lnTo>
                      <a:pt x="171" y="221"/>
                    </a:lnTo>
                    <a:lnTo>
                      <a:pt x="169" y="221"/>
                    </a:lnTo>
                    <a:lnTo>
                      <a:pt x="169" y="223"/>
                    </a:lnTo>
                    <a:lnTo>
                      <a:pt x="169" y="233"/>
                    </a:lnTo>
                    <a:lnTo>
                      <a:pt x="170" y="233"/>
                    </a:lnTo>
                    <a:lnTo>
                      <a:pt x="170" y="237"/>
                    </a:lnTo>
                    <a:lnTo>
                      <a:pt x="170" y="235"/>
                    </a:lnTo>
                    <a:lnTo>
                      <a:pt x="170" y="239"/>
                    </a:lnTo>
                    <a:lnTo>
                      <a:pt x="169" y="239"/>
                    </a:lnTo>
                    <a:lnTo>
                      <a:pt x="169" y="241"/>
                    </a:lnTo>
                    <a:lnTo>
                      <a:pt x="171" y="241"/>
                    </a:lnTo>
                    <a:lnTo>
                      <a:pt x="170" y="243"/>
                    </a:lnTo>
                    <a:lnTo>
                      <a:pt x="169" y="243"/>
                    </a:lnTo>
                    <a:lnTo>
                      <a:pt x="169" y="254"/>
                    </a:lnTo>
                    <a:lnTo>
                      <a:pt x="169" y="255"/>
                    </a:lnTo>
                    <a:lnTo>
                      <a:pt x="170" y="255"/>
                    </a:lnTo>
                    <a:lnTo>
                      <a:pt x="171" y="257"/>
                    </a:lnTo>
                    <a:lnTo>
                      <a:pt x="169" y="257"/>
                    </a:lnTo>
                    <a:lnTo>
                      <a:pt x="169" y="265"/>
                    </a:lnTo>
                    <a:lnTo>
                      <a:pt x="172" y="265"/>
                    </a:lnTo>
                    <a:lnTo>
                      <a:pt x="171" y="267"/>
                    </a:lnTo>
                    <a:lnTo>
                      <a:pt x="169" y="267"/>
                    </a:lnTo>
                    <a:lnTo>
                      <a:pt x="169" y="275"/>
                    </a:lnTo>
                    <a:lnTo>
                      <a:pt x="169" y="277"/>
                    </a:lnTo>
                    <a:lnTo>
                      <a:pt x="169" y="281"/>
                    </a:lnTo>
                    <a:lnTo>
                      <a:pt x="170" y="281"/>
                    </a:lnTo>
                    <a:lnTo>
                      <a:pt x="169" y="283"/>
                    </a:lnTo>
                    <a:lnTo>
                      <a:pt x="169" y="287"/>
                    </a:lnTo>
                    <a:lnTo>
                      <a:pt x="170" y="289"/>
                    </a:lnTo>
                    <a:lnTo>
                      <a:pt x="169" y="289"/>
                    </a:lnTo>
                    <a:lnTo>
                      <a:pt x="169" y="295"/>
                    </a:lnTo>
                    <a:lnTo>
                      <a:pt x="169" y="293"/>
                    </a:lnTo>
                    <a:lnTo>
                      <a:pt x="171" y="293"/>
                    </a:lnTo>
                    <a:lnTo>
                      <a:pt x="172" y="291"/>
                    </a:lnTo>
                    <a:lnTo>
                      <a:pt x="176" y="291"/>
                    </a:lnTo>
                    <a:lnTo>
                      <a:pt x="178" y="293"/>
                    </a:lnTo>
                    <a:lnTo>
                      <a:pt x="172" y="293"/>
                    </a:lnTo>
                    <a:lnTo>
                      <a:pt x="172" y="295"/>
                    </a:lnTo>
                    <a:lnTo>
                      <a:pt x="171" y="295"/>
                    </a:lnTo>
                    <a:lnTo>
                      <a:pt x="172" y="297"/>
                    </a:lnTo>
                    <a:lnTo>
                      <a:pt x="173" y="297"/>
                    </a:lnTo>
                    <a:lnTo>
                      <a:pt x="174" y="295"/>
                    </a:lnTo>
                    <a:lnTo>
                      <a:pt x="175" y="295"/>
                    </a:lnTo>
                    <a:lnTo>
                      <a:pt x="175" y="297"/>
                    </a:lnTo>
                    <a:lnTo>
                      <a:pt x="174" y="299"/>
                    </a:lnTo>
                    <a:lnTo>
                      <a:pt x="173" y="299"/>
                    </a:lnTo>
                    <a:lnTo>
                      <a:pt x="170" y="297"/>
                    </a:lnTo>
                    <a:lnTo>
                      <a:pt x="171" y="295"/>
                    </a:lnTo>
                    <a:lnTo>
                      <a:pt x="169" y="295"/>
                    </a:lnTo>
                    <a:lnTo>
                      <a:pt x="169" y="299"/>
                    </a:lnTo>
                    <a:lnTo>
                      <a:pt x="170" y="299"/>
                    </a:lnTo>
                    <a:lnTo>
                      <a:pt x="171" y="301"/>
                    </a:lnTo>
                    <a:lnTo>
                      <a:pt x="172" y="301"/>
                    </a:lnTo>
                    <a:lnTo>
                      <a:pt x="176" y="301"/>
                    </a:lnTo>
                    <a:lnTo>
                      <a:pt x="176" y="303"/>
                    </a:lnTo>
                    <a:lnTo>
                      <a:pt x="174" y="303"/>
                    </a:lnTo>
                    <a:lnTo>
                      <a:pt x="174" y="319"/>
                    </a:lnTo>
                    <a:lnTo>
                      <a:pt x="173" y="321"/>
                    </a:lnTo>
                    <a:lnTo>
                      <a:pt x="172" y="319"/>
                    </a:lnTo>
                    <a:lnTo>
                      <a:pt x="174" y="319"/>
                    </a:lnTo>
                    <a:lnTo>
                      <a:pt x="174" y="303"/>
                    </a:lnTo>
                    <a:lnTo>
                      <a:pt x="173" y="303"/>
                    </a:lnTo>
                    <a:lnTo>
                      <a:pt x="172" y="301"/>
                    </a:lnTo>
                    <a:lnTo>
                      <a:pt x="170" y="303"/>
                    </a:lnTo>
                    <a:lnTo>
                      <a:pt x="170" y="301"/>
                    </a:lnTo>
                    <a:lnTo>
                      <a:pt x="169" y="301"/>
                    </a:lnTo>
                    <a:lnTo>
                      <a:pt x="169" y="309"/>
                    </a:lnTo>
                    <a:lnTo>
                      <a:pt x="171" y="309"/>
                    </a:lnTo>
                    <a:lnTo>
                      <a:pt x="172" y="311"/>
                    </a:lnTo>
                    <a:lnTo>
                      <a:pt x="169" y="311"/>
                    </a:lnTo>
                    <a:lnTo>
                      <a:pt x="169" y="322"/>
                    </a:lnTo>
                    <a:lnTo>
                      <a:pt x="169" y="321"/>
                    </a:lnTo>
                    <a:lnTo>
                      <a:pt x="171" y="321"/>
                    </a:lnTo>
                    <a:lnTo>
                      <a:pt x="172" y="323"/>
                    </a:lnTo>
                    <a:lnTo>
                      <a:pt x="171" y="323"/>
                    </a:lnTo>
                    <a:lnTo>
                      <a:pt x="171" y="331"/>
                    </a:lnTo>
                    <a:lnTo>
                      <a:pt x="170" y="331"/>
                    </a:lnTo>
                    <a:lnTo>
                      <a:pt x="170" y="329"/>
                    </a:lnTo>
                    <a:lnTo>
                      <a:pt x="171" y="329"/>
                    </a:lnTo>
                    <a:lnTo>
                      <a:pt x="171" y="331"/>
                    </a:lnTo>
                    <a:lnTo>
                      <a:pt x="171" y="323"/>
                    </a:lnTo>
                    <a:lnTo>
                      <a:pt x="170" y="323"/>
                    </a:lnTo>
                    <a:lnTo>
                      <a:pt x="170" y="325"/>
                    </a:lnTo>
                    <a:lnTo>
                      <a:pt x="169" y="324"/>
                    </a:lnTo>
                    <a:lnTo>
                      <a:pt x="169" y="325"/>
                    </a:lnTo>
                    <a:lnTo>
                      <a:pt x="171" y="327"/>
                    </a:lnTo>
                    <a:lnTo>
                      <a:pt x="169" y="327"/>
                    </a:lnTo>
                    <a:lnTo>
                      <a:pt x="169" y="333"/>
                    </a:lnTo>
                    <a:lnTo>
                      <a:pt x="170" y="333"/>
                    </a:lnTo>
                    <a:lnTo>
                      <a:pt x="170" y="334"/>
                    </a:lnTo>
                    <a:lnTo>
                      <a:pt x="171" y="335"/>
                    </a:lnTo>
                    <a:lnTo>
                      <a:pt x="172" y="333"/>
                    </a:lnTo>
                    <a:lnTo>
                      <a:pt x="172" y="335"/>
                    </a:lnTo>
                    <a:lnTo>
                      <a:pt x="171" y="335"/>
                    </a:lnTo>
                    <a:lnTo>
                      <a:pt x="170" y="335"/>
                    </a:lnTo>
                    <a:lnTo>
                      <a:pt x="170" y="334"/>
                    </a:lnTo>
                    <a:lnTo>
                      <a:pt x="170" y="333"/>
                    </a:lnTo>
                    <a:lnTo>
                      <a:pt x="169" y="335"/>
                    </a:lnTo>
                    <a:lnTo>
                      <a:pt x="169" y="339"/>
                    </a:lnTo>
                    <a:lnTo>
                      <a:pt x="170" y="341"/>
                    </a:lnTo>
                    <a:lnTo>
                      <a:pt x="170" y="339"/>
                    </a:lnTo>
                    <a:lnTo>
                      <a:pt x="172" y="341"/>
                    </a:lnTo>
                    <a:lnTo>
                      <a:pt x="172" y="343"/>
                    </a:lnTo>
                    <a:lnTo>
                      <a:pt x="173" y="343"/>
                    </a:lnTo>
                    <a:lnTo>
                      <a:pt x="173" y="345"/>
                    </a:lnTo>
                    <a:lnTo>
                      <a:pt x="173" y="347"/>
                    </a:lnTo>
                    <a:lnTo>
                      <a:pt x="171" y="345"/>
                    </a:lnTo>
                    <a:lnTo>
                      <a:pt x="171" y="343"/>
                    </a:lnTo>
                    <a:lnTo>
                      <a:pt x="172" y="343"/>
                    </a:lnTo>
                    <a:lnTo>
                      <a:pt x="170" y="341"/>
                    </a:lnTo>
                    <a:lnTo>
                      <a:pt x="170" y="343"/>
                    </a:lnTo>
                    <a:lnTo>
                      <a:pt x="169" y="345"/>
                    </a:lnTo>
                    <a:lnTo>
                      <a:pt x="169" y="347"/>
                    </a:lnTo>
                    <a:lnTo>
                      <a:pt x="170" y="347"/>
                    </a:lnTo>
                    <a:lnTo>
                      <a:pt x="170" y="349"/>
                    </a:lnTo>
                    <a:lnTo>
                      <a:pt x="169" y="349"/>
                    </a:lnTo>
                    <a:lnTo>
                      <a:pt x="169" y="351"/>
                    </a:lnTo>
                    <a:lnTo>
                      <a:pt x="171" y="351"/>
                    </a:lnTo>
                    <a:lnTo>
                      <a:pt x="171" y="353"/>
                    </a:lnTo>
                    <a:lnTo>
                      <a:pt x="169" y="353"/>
                    </a:lnTo>
                    <a:lnTo>
                      <a:pt x="169" y="357"/>
                    </a:lnTo>
                    <a:lnTo>
                      <a:pt x="169" y="355"/>
                    </a:lnTo>
                    <a:lnTo>
                      <a:pt x="171" y="355"/>
                    </a:lnTo>
                    <a:lnTo>
                      <a:pt x="172" y="357"/>
                    </a:lnTo>
                    <a:lnTo>
                      <a:pt x="169" y="357"/>
                    </a:lnTo>
                    <a:lnTo>
                      <a:pt x="169" y="361"/>
                    </a:lnTo>
                    <a:lnTo>
                      <a:pt x="169" y="359"/>
                    </a:lnTo>
                    <a:lnTo>
                      <a:pt x="171" y="359"/>
                    </a:lnTo>
                    <a:lnTo>
                      <a:pt x="173" y="361"/>
                    </a:lnTo>
                    <a:lnTo>
                      <a:pt x="172" y="363"/>
                    </a:lnTo>
                    <a:lnTo>
                      <a:pt x="171" y="363"/>
                    </a:lnTo>
                    <a:lnTo>
                      <a:pt x="171" y="361"/>
                    </a:lnTo>
                    <a:lnTo>
                      <a:pt x="169" y="365"/>
                    </a:lnTo>
                    <a:lnTo>
                      <a:pt x="170" y="365"/>
                    </a:lnTo>
                    <a:lnTo>
                      <a:pt x="171" y="367"/>
                    </a:lnTo>
                    <a:lnTo>
                      <a:pt x="169" y="367"/>
                    </a:lnTo>
                    <a:lnTo>
                      <a:pt x="169" y="371"/>
                    </a:lnTo>
                    <a:lnTo>
                      <a:pt x="170" y="371"/>
                    </a:lnTo>
                    <a:lnTo>
                      <a:pt x="171" y="369"/>
                    </a:lnTo>
                    <a:lnTo>
                      <a:pt x="173" y="369"/>
                    </a:lnTo>
                    <a:lnTo>
                      <a:pt x="172" y="371"/>
                    </a:lnTo>
                    <a:lnTo>
                      <a:pt x="171" y="371"/>
                    </a:lnTo>
                    <a:lnTo>
                      <a:pt x="171" y="373"/>
                    </a:lnTo>
                    <a:lnTo>
                      <a:pt x="172" y="375"/>
                    </a:lnTo>
                    <a:lnTo>
                      <a:pt x="171" y="377"/>
                    </a:lnTo>
                    <a:lnTo>
                      <a:pt x="169" y="375"/>
                    </a:lnTo>
                    <a:lnTo>
                      <a:pt x="169" y="386"/>
                    </a:lnTo>
                    <a:lnTo>
                      <a:pt x="170" y="391"/>
                    </a:lnTo>
                    <a:lnTo>
                      <a:pt x="171" y="397"/>
                    </a:lnTo>
                    <a:lnTo>
                      <a:pt x="172" y="397"/>
                    </a:lnTo>
                    <a:lnTo>
                      <a:pt x="172" y="395"/>
                    </a:lnTo>
                    <a:lnTo>
                      <a:pt x="173" y="393"/>
                    </a:lnTo>
                    <a:lnTo>
                      <a:pt x="175" y="395"/>
                    </a:lnTo>
                    <a:lnTo>
                      <a:pt x="175" y="393"/>
                    </a:lnTo>
                    <a:lnTo>
                      <a:pt x="177" y="393"/>
                    </a:lnTo>
                    <a:lnTo>
                      <a:pt x="176" y="397"/>
                    </a:lnTo>
                    <a:lnTo>
                      <a:pt x="178" y="397"/>
                    </a:lnTo>
                    <a:lnTo>
                      <a:pt x="178" y="399"/>
                    </a:lnTo>
                    <a:lnTo>
                      <a:pt x="177" y="399"/>
                    </a:lnTo>
                    <a:lnTo>
                      <a:pt x="175" y="401"/>
                    </a:lnTo>
                    <a:lnTo>
                      <a:pt x="176" y="401"/>
                    </a:lnTo>
                    <a:lnTo>
                      <a:pt x="177" y="403"/>
                    </a:lnTo>
                    <a:lnTo>
                      <a:pt x="175" y="403"/>
                    </a:lnTo>
                    <a:lnTo>
                      <a:pt x="175" y="405"/>
                    </a:lnTo>
                    <a:lnTo>
                      <a:pt x="172" y="405"/>
                    </a:lnTo>
                    <a:lnTo>
                      <a:pt x="173" y="407"/>
                    </a:lnTo>
                    <a:lnTo>
                      <a:pt x="175" y="407"/>
                    </a:lnTo>
                    <a:lnTo>
                      <a:pt x="178" y="405"/>
                    </a:lnTo>
                    <a:lnTo>
                      <a:pt x="180" y="407"/>
                    </a:lnTo>
                    <a:lnTo>
                      <a:pt x="183" y="405"/>
                    </a:lnTo>
                    <a:lnTo>
                      <a:pt x="184" y="407"/>
                    </a:lnTo>
                    <a:lnTo>
                      <a:pt x="185" y="405"/>
                    </a:lnTo>
                    <a:lnTo>
                      <a:pt x="186" y="405"/>
                    </a:lnTo>
                    <a:lnTo>
                      <a:pt x="188" y="405"/>
                    </a:lnTo>
                    <a:lnTo>
                      <a:pt x="189" y="403"/>
                    </a:lnTo>
                    <a:lnTo>
                      <a:pt x="192" y="409"/>
                    </a:lnTo>
                    <a:lnTo>
                      <a:pt x="197" y="409"/>
                    </a:lnTo>
                    <a:lnTo>
                      <a:pt x="197" y="411"/>
                    </a:lnTo>
                    <a:lnTo>
                      <a:pt x="196" y="412"/>
                    </a:lnTo>
                    <a:lnTo>
                      <a:pt x="196" y="417"/>
                    </a:lnTo>
                    <a:lnTo>
                      <a:pt x="195" y="417"/>
                    </a:lnTo>
                    <a:lnTo>
                      <a:pt x="195" y="419"/>
                    </a:lnTo>
                    <a:lnTo>
                      <a:pt x="194" y="421"/>
                    </a:lnTo>
                    <a:lnTo>
                      <a:pt x="192" y="421"/>
                    </a:lnTo>
                    <a:lnTo>
                      <a:pt x="192" y="427"/>
                    </a:lnTo>
                    <a:lnTo>
                      <a:pt x="191" y="431"/>
                    </a:lnTo>
                    <a:lnTo>
                      <a:pt x="190" y="431"/>
                    </a:lnTo>
                    <a:lnTo>
                      <a:pt x="192" y="433"/>
                    </a:lnTo>
                    <a:lnTo>
                      <a:pt x="188" y="433"/>
                    </a:lnTo>
                    <a:lnTo>
                      <a:pt x="188" y="431"/>
                    </a:lnTo>
                    <a:lnTo>
                      <a:pt x="189" y="431"/>
                    </a:lnTo>
                    <a:lnTo>
                      <a:pt x="189" y="429"/>
                    </a:lnTo>
                    <a:lnTo>
                      <a:pt x="188" y="427"/>
                    </a:lnTo>
                    <a:lnTo>
                      <a:pt x="186" y="427"/>
                    </a:lnTo>
                    <a:lnTo>
                      <a:pt x="187" y="425"/>
                    </a:lnTo>
                    <a:lnTo>
                      <a:pt x="190" y="427"/>
                    </a:lnTo>
                    <a:lnTo>
                      <a:pt x="192" y="427"/>
                    </a:lnTo>
                    <a:lnTo>
                      <a:pt x="192" y="421"/>
                    </a:lnTo>
                    <a:lnTo>
                      <a:pt x="192" y="419"/>
                    </a:lnTo>
                    <a:lnTo>
                      <a:pt x="192" y="417"/>
                    </a:lnTo>
                    <a:lnTo>
                      <a:pt x="195" y="419"/>
                    </a:lnTo>
                    <a:lnTo>
                      <a:pt x="195" y="417"/>
                    </a:lnTo>
                    <a:lnTo>
                      <a:pt x="194" y="417"/>
                    </a:lnTo>
                    <a:lnTo>
                      <a:pt x="192" y="415"/>
                    </a:lnTo>
                    <a:lnTo>
                      <a:pt x="195" y="415"/>
                    </a:lnTo>
                    <a:lnTo>
                      <a:pt x="196" y="417"/>
                    </a:lnTo>
                    <a:lnTo>
                      <a:pt x="196" y="412"/>
                    </a:lnTo>
                    <a:lnTo>
                      <a:pt x="194" y="413"/>
                    </a:lnTo>
                    <a:lnTo>
                      <a:pt x="194" y="411"/>
                    </a:lnTo>
                    <a:lnTo>
                      <a:pt x="194" y="413"/>
                    </a:lnTo>
                    <a:lnTo>
                      <a:pt x="192" y="411"/>
                    </a:lnTo>
                    <a:lnTo>
                      <a:pt x="192" y="409"/>
                    </a:lnTo>
                    <a:lnTo>
                      <a:pt x="191" y="410"/>
                    </a:lnTo>
                    <a:lnTo>
                      <a:pt x="191" y="425"/>
                    </a:lnTo>
                    <a:lnTo>
                      <a:pt x="190" y="425"/>
                    </a:lnTo>
                    <a:lnTo>
                      <a:pt x="189" y="423"/>
                    </a:lnTo>
                    <a:lnTo>
                      <a:pt x="189" y="421"/>
                    </a:lnTo>
                    <a:lnTo>
                      <a:pt x="190" y="421"/>
                    </a:lnTo>
                    <a:lnTo>
                      <a:pt x="191" y="423"/>
                    </a:lnTo>
                    <a:lnTo>
                      <a:pt x="191" y="425"/>
                    </a:lnTo>
                    <a:lnTo>
                      <a:pt x="191" y="410"/>
                    </a:lnTo>
                    <a:lnTo>
                      <a:pt x="190" y="411"/>
                    </a:lnTo>
                    <a:lnTo>
                      <a:pt x="190" y="413"/>
                    </a:lnTo>
                    <a:lnTo>
                      <a:pt x="190" y="419"/>
                    </a:lnTo>
                    <a:lnTo>
                      <a:pt x="188" y="419"/>
                    </a:lnTo>
                    <a:lnTo>
                      <a:pt x="189" y="417"/>
                    </a:lnTo>
                    <a:lnTo>
                      <a:pt x="190" y="419"/>
                    </a:lnTo>
                    <a:lnTo>
                      <a:pt x="190" y="413"/>
                    </a:lnTo>
                    <a:lnTo>
                      <a:pt x="188" y="415"/>
                    </a:lnTo>
                    <a:lnTo>
                      <a:pt x="186" y="415"/>
                    </a:lnTo>
                    <a:lnTo>
                      <a:pt x="186" y="425"/>
                    </a:lnTo>
                    <a:lnTo>
                      <a:pt x="185" y="425"/>
                    </a:lnTo>
                    <a:lnTo>
                      <a:pt x="185" y="433"/>
                    </a:lnTo>
                    <a:lnTo>
                      <a:pt x="185" y="435"/>
                    </a:lnTo>
                    <a:lnTo>
                      <a:pt x="184" y="433"/>
                    </a:lnTo>
                    <a:lnTo>
                      <a:pt x="185" y="433"/>
                    </a:lnTo>
                    <a:lnTo>
                      <a:pt x="185" y="425"/>
                    </a:lnTo>
                    <a:lnTo>
                      <a:pt x="182" y="425"/>
                    </a:lnTo>
                    <a:lnTo>
                      <a:pt x="183" y="423"/>
                    </a:lnTo>
                    <a:lnTo>
                      <a:pt x="186" y="423"/>
                    </a:lnTo>
                    <a:lnTo>
                      <a:pt x="186" y="425"/>
                    </a:lnTo>
                    <a:lnTo>
                      <a:pt x="186" y="415"/>
                    </a:lnTo>
                    <a:lnTo>
                      <a:pt x="186" y="413"/>
                    </a:lnTo>
                    <a:lnTo>
                      <a:pt x="188" y="413"/>
                    </a:lnTo>
                    <a:lnTo>
                      <a:pt x="190" y="411"/>
                    </a:lnTo>
                    <a:lnTo>
                      <a:pt x="189" y="409"/>
                    </a:lnTo>
                    <a:lnTo>
                      <a:pt x="192" y="409"/>
                    </a:lnTo>
                    <a:lnTo>
                      <a:pt x="186" y="405"/>
                    </a:lnTo>
                    <a:lnTo>
                      <a:pt x="185" y="409"/>
                    </a:lnTo>
                    <a:lnTo>
                      <a:pt x="184" y="409"/>
                    </a:lnTo>
                    <a:lnTo>
                      <a:pt x="184" y="415"/>
                    </a:lnTo>
                    <a:lnTo>
                      <a:pt x="184" y="417"/>
                    </a:lnTo>
                    <a:lnTo>
                      <a:pt x="183" y="417"/>
                    </a:lnTo>
                    <a:lnTo>
                      <a:pt x="183" y="419"/>
                    </a:lnTo>
                    <a:lnTo>
                      <a:pt x="180" y="419"/>
                    </a:lnTo>
                    <a:lnTo>
                      <a:pt x="182" y="417"/>
                    </a:lnTo>
                    <a:lnTo>
                      <a:pt x="183" y="419"/>
                    </a:lnTo>
                    <a:lnTo>
                      <a:pt x="183" y="417"/>
                    </a:lnTo>
                    <a:lnTo>
                      <a:pt x="181" y="415"/>
                    </a:lnTo>
                    <a:lnTo>
                      <a:pt x="181" y="417"/>
                    </a:lnTo>
                    <a:lnTo>
                      <a:pt x="180" y="415"/>
                    </a:lnTo>
                    <a:lnTo>
                      <a:pt x="181" y="415"/>
                    </a:lnTo>
                    <a:lnTo>
                      <a:pt x="184" y="413"/>
                    </a:lnTo>
                    <a:lnTo>
                      <a:pt x="179" y="413"/>
                    </a:lnTo>
                    <a:lnTo>
                      <a:pt x="181" y="411"/>
                    </a:lnTo>
                    <a:lnTo>
                      <a:pt x="183" y="411"/>
                    </a:lnTo>
                    <a:lnTo>
                      <a:pt x="184" y="413"/>
                    </a:lnTo>
                    <a:lnTo>
                      <a:pt x="184" y="415"/>
                    </a:lnTo>
                    <a:lnTo>
                      <a:pt x="184" y="409"/>
                    </a:lnTo>
                    <a:lnTo>
                      <a:pt x="183" y="409"/>
                    </a:lnTo>
                    <a:lnTo>
                      <a:pt x="182" y="407"/>
                    </a:lnTo>
                    <a:lnTo>
                      <a:pt x="182" y="409"/>
                    </a:lnTo>
                    <a:lnTo>
                      <a:pt x="180" y="409"/>
                    </a:lnTo>
                    <a:lnTo>
                      <a:pt x="178" y="407"/>
                    </a:lnTo>
                    <a:lnTo>
                      <a:pt x="178" y="411"/>
                    </a:lnTo>
                    <a:lnTo>
                      <a:pt x="177" y="413"/>
                    </a:lnTo>
                    <a:lnTo>
                      <a:pt x="176" y="411"/>
                    </a:lnTo>
                    <a:lnTo>
                      <a:pt x="178" y="411"/>
                    </a:lnTo>
                    <a:lnTo>
                      <a:pt x="178" y="407"/>
                    </a:lnTo>
                    <a:lnTo>
                      <a:pt x="175" y="409"/>
                    </a:lnTo>
                    <a:lnTo>
                      <a:pt x="173" y="409"/>
                    </a:lnTo>
                    <a:lnTo>
                      <a:pt x="174" y="413"/>
                    </a:lnTo>
                    <a:lnTo>
                      <a:pt x="175" y="415"/>
                    </a:lnTo>
                    <a:lnTo>
                      <a:pt x="176" y="415"/>
                    </a:lnTo>
                    <a:lnTo>
                      <a:pt x="177" y="417"/>
                    </a:lnTo>
                    <a:lnTo>
                      <a:pt x="176" y="417"/>
                    </a:lnTo>
                    <a:lnTo>
                      <a:pt x="177" y="421"/>
                    </a:lnTo>
                    <a:lnTo>
                      <a:pt x="178" y="423"/>
                    </a:lnTo>
                    <a:lnTo>
                      <a:pt x="180" y="427"/>
                    </a:lnTo>
                    <a:lnTo>
                      <a:pt x="182" y="427"/>
                    </a:lnTo>
                    <a:lnTo>
                      <a:pt x="182" y="429"/>
                    </a:lnTo>
                    <a:lnTo>
                      <a:pt x="181" y="429"/>
                    </a:lnTo>
                    <a:lnTo>
                      <a:pt x="183" y="433"/>
                    </a:lnTo>
                    <a:lnTo>
                      <a:pt x="185" y="437"/>
                    </a:lnTo>
                    <a:lnTo>
                      <a:pt x="188" y="441"/>
                    </a:lnTo>
                    <a:lnTo>
                      <a:pt x="188" y="439"/>
                    </a:lnTo>
                    <a:lnTo>
                      <a:pt x="189" y="441"/>
                    </a:lnTo>
                    <a:lnTo>
                      <a:pt x="188" y="441"/>
                    </a:lnTo>
                    <a:lnTo>
                      <a:pt x="189" y="443"/>
                    </a:lnTo>
                    <a:lnTo>
                      <a:pt x="190" y="443"/>
                    </a:lnTo>
                    <a:lnTo>
                      <a:pt x="191" y="447"/>
                    </a:lnTo>
                    <a:lnTo>
                      <a:pt x="193" y="449"/>
                    </a:lnTo>
                    <a:lnTo>
                      <a:pt x="195" y="451"/>
                    </a:lnTo>
                    <a:lnTo>
                      <a:pt x="196" y="451"/>
                    </a:lnTo>
                    <a:lnTo>
                      <a:pt x="195" y="449"/>
                    </a:lnTo>
                    <a:lnTo>
                      <a:pt x="194" y="449"/>
                    </a:lnTo>
                    <a:lnTo>
                      <a:pt x="196" y="447"/>
                    </a:lnTo>
                    <a:lnTo>
                      <a:pt x="195" y="449"/>
                    </a:lnTo>
                    <a:lnTo>
                      <a:pt x="197" y="447"/>
                    </a:lnTo>
                    <a:lnTo>
                      <a:pt x="199" y="449"/>
                    </a:lnTo>
                    <a:lnTo>
                      <a:pt x="198" y="449"/>
                    </a:lnTo>
                    <a:lnTo>
                      <a:pt x="197" y="451"/>
                    </a:lnTo>
                    <a:lnTo>
                      <a:pt x="197" y="453"/>
                    </a:lnTo>
                    <a:lnTo>
                      <a:pt x="198" y="453"/>
                    </a:lnTo>
                    <a:lnTo>
                      <a:pt x="198" y="455"/>
                    </a:lnTo>
                    <a:lnTo>
                      <a:pt x="200" y="457"/>
                    </a:lnTo>
                    <a:lnTo>
                      <a:pt x="204" y="457"/>
                    </a:lnTo>
                    <a:lnTo>
                      <a:pt x="204" y="459"/>
                    </a:lnTo>
                    <a:lnTo>
                      <a:pt x="202" y="459"/>
                    </a:lnTo>
                    <a:lnTo>
                      <a:pt x="203" y="461"/>
                    </a:lnTo>
                    <a:lnTo>
                      <a:pt x="206" y="461"/>
                    </a:lnTo>
                    <a:lnTo>
                      <a:pt x="206" y="463"/>
                    </a:lnTo>
                    <a:lnTo>
                      <a:pt x="208" y="465"/>
                    </a:lnTo>
                    <a:lnTo>
                      <a:pt x="210" y="463"/>
                    </a:lnTo>
                    <a:lnTo>
                      <a:pt x="210" y="465"/>
                    </a:lnTo>
                    <a:lnTo>
                      <a:pt x="209" y="465"/>
                    </a:lnTo>
                    <a:lnTo>
                      <a:pt x="213" y="469"/>
                    </a:lnTo>
                    <a:lnTo>
                      <a:pt x="218" y="473"/>
                    </a:lnTo>
                    <a:lnTo>
                      <a:pt x="222" y="475"/>
                    </a:lnTo>
                    <a:lnTo>
                      <a:pt x="223" y="475"/>
                    </a:lnTo>
                    <a:lnTo>
                      <a:pt x="230" y="481"/>
                    </a:lnTo>
                    <a:lnTo>
                      <a:pt x="237" y="483"/>
                    </a:lnTo>
                    <a:lnTo>
                      <a:pt x="245" y="487"/>
                    </a:lnTo>
                    <a:lnTo>
                      <a:pt x="251" y="488"/>
                    </a:lnTo>
                    <a:lnTo>
                      <a:pt x="251" y="487"/>
                    </a:lnTo>
                    <a:lnTo>
                      <a:pt x="255" y="487"/>
                    </a:lnTo>
                    <a:lnTo>
                      <a:pt x="253" y="489"/>
                    </a:lnTo>
                    <a:lnTo>
                      <a:pt x="255" y="489"/>
                    </a:lnTo>
                    <a:lnTo>
                      <a:pt x="264" y="493"/>
                    </a:lnTo>
                    <a:lnTo>
                      <a:pt x="270" y="493"/>
                    </a:lnTo>
                    <a:lnTo>
                      <a:pt x="269" y="491"/>
                    </a:lnTo>
                    <a:lnTo>
                      <a:pt x="272" y="491"/>
                    </a:lnTo>
                    <a:lnTo>
                      <a:pt x="271" y="493"/>
                    </a:lnTo>
                    <a:lnTo>
                      <a:pt x="296" y="493"/>
                    </a:lnTo>
                    <a:lnTo>
                      <a:pt x="294" y="491"/>
                    </a:lnTo>
                    <a:lnTo>
                      <a:pt x="297" y="489"/>
                    </a:lnTo>
                    <a:lnTo>
                      <a:pt x="298" y="489"/>
                    </a:lnTo>
                    <a:lnTo>
                      <a:pt x="296" y="493"/>
                    </a:lnTo>
                    <a:lnTo>
                      <a:pt x="305" y="493"/>
                    </a:lnTo>
                    <a:lnTo>
                      <a:pt x="312" y="491"/>
                    </a:lnTo>
                    <a:lnTo>
                      <a:pt x="319" y="489"/>
                    </a:lnTo>
                    <a:lnTo>
                      <a:pt x="325" y="487"/>
                    </a:lnTo>
                    <a:lnTo>
                      <a:pt x="331" y="485"/>
                    </a:lnTo>
                    <a:lnTo>
                      <a:pt x="332" y="483"/>
                    </a:lnTo>
                    <a:lnTo>
                      <a:pt x="334" y="483"/>
                    </a:lnTo>
                    <a:lnTo>
                      <a:pt x="334" y="481"/>
                    </a:lnTo>
                    <a:lnTo>
                      <a:pt x="333" y="481"/>
                    </a:lnTo>
                    <a:lnTo>
                      <a:pt x="334" y="479"/>
                    </a:lnTo>
                    <a:lnTo>
                      <a:pt x="336" y="479"/>
                    </a:lnTo>
                    <a:lnTo>
                      <a:pt x="337" y="481"/>
                    </a:lnTo>
                    <a:lnTo>
                      <a:pt x="338" y="479"/>
                    </a:lnTo>
                    <a:lnTo>
                      <a:pt x="339" y="481"/>
                    </a:lnTo>
                    <a:lnTo>
                      <a:pt x="342" y="479"/>
                    </a:lnTo>
                    <a:lnTo>
                      <a:pt x="348" y="475"/>
                    </a:lnTo>
                    <a:lnTo>
                      <a:pt x="346" y="475"/>
                    </a:lnTo>
                    <a:lnTo>
                      <a:pt x="347" y="473"/>
                    </a:lnTo>
                    <a:lnTo>
                      <a:pt x="344" y="473"/>
                    </a:lnTo>
                    <a:lnTo>
                      <a:pt x="343" y="473"/>
                    </a:lnTo>
                    <a:lnTo>
                      <a:pt x="343" y="477"/>
                    </a:lnTo>
                    <a:lnTo>
                      <a:pt x="341" y="479"/>
                    </a:lnTo>
                    <a:lnTo>
                      <a:pt x="340" y="475"/>
                    </a:lnTo>
                    <a:lnTo>
                      <a:pt x="341" y="475"/>
                    </a:lnTo>
                    <a:lnTo>
                      <a:pt x="343" y="477"/>
                    </a:lnTo>
                    <a:lnTo>
                      <a:pt x="343" y="473"/>
                    </a:lnTo>
                    <a:lnTo>
                      <a:pt x="342" y="471"/>
                    </a:lnTo>
                    <a:lnTo>
                      <a:pt x="346" y="471"/>
                    </a:lnTo>
                    <a:lnTo>
                      <a:pt x="347" y="473"/>
                    </a:lnTo>
                    <a:lnTo>
                      <a:pt x="347" y="471"/>
                    </a:lnTo>
                    <a:lnTo>
                      <a:pt x="348" y="471"/>
                    </a:lnTo>
                    <a:lnTo>
                      <a:pt x="348" y="469"/>
                    </a:lnTo>
                    <a:lnTo>
                      <a:pt x="349" y="469"/>
                    </a:lnTo>
                    <a:lnTo>
                      <a:pt x="349" y="471"/>
                    </a:lnTo>
                    <a:lnTo>
                      <a:pt x="351" y="471"/>
                    </a:lnTo>
                    <a:lnTo>
                      <a:pt x="351" y="473"/>
                    </a:lnTo>
                    <a:lnTo>
                      <a:pt x="352" y="473"/>
                    </a:lnTo>
                    <a:lnTo>
                      <a:pt x="352" y="471"/>
                    </a:lnTo>
                    <a:lnTo>
                      <a:pt x="352" y="469"/>
                    </a:lnTo>
                    <a:lnTo>
                      <a:pt x="349" y="469"/>
                    </a:lnTo>
                    <a:lnTo>
                      <a:pt x="350" y="467"/>
                    </a:lnTo>
                    <a:lnTo>
                      <a:pt x="351" y="465"/>
                    </a:lnTo>
                    <a:lnTo>
                      <a:pt x="352" y="465"/>
                    </a:lnTo>
                    <a:lnTo>
                      <a:pt x="353" y="467"/>
                    </a:lnTo>
                    <a:lnTo>
                      <a:pt x="354" y="465"/>
                    </a:lnTo>
                    <a:lnTo>
                      <a:pt x="356" y="465"/>
                    </a:lnTo>
                    <a:lnTo>
                      <a:pt x="357" y="467"/>
                    </a:lnTo>
                    <a:lnTo>
                      <a:pt x="354" y="469"/>
                    </a:lnTo>
                    <a:lnTo>
                      <a:pt x="355" y="471"/>
                    </a:lnTo>
                    <a:lnTo>
                      <a:pt x="357" y="469"/>
                    </a:lnTo>
                    <a:lnTo>
                      <a:pt x="359" y="467"/>
                    </a:lnTo>
                    <a:lnTo>
                      <a:pt x="361" y="465"/>
                    </a:lnTo>
                    <a:lnTo>
                      <a:pt x="359" y="465"/>
                    </a:lnTo>
                    <a:lnTo>
                      <a:pt x="360" y="463"/>
                    </a:lnTo>
                    <a:lnTo>
                      <a:pt x="364" y="463"/>
                    </a:lnTo>
                    <a:lnTo>
                      <a:pt x="367" y="459"/>
                    </a:lnTo>
                    <a:lnTo>
                      <a:pt x="366" y="457"/>
                    </a:lnTo>
                    <a:lnTo>
                      <a:pt x="368" y="453"/>
                    </a:lnTo>
                    <a:lnTo>
                      <a:pt x="368" y="455"/>
                    </a:lnTo>
                    <a:lnTo>
                      <a:pt x="368" y="453"/>
                    </a:lnTo>
                    <a:lnTo>
                      <a:pt x="371" y="453"/>
                    </a:lnTo>
                    <a:lnTo>
                      <a:pt x="369" y="451"/>
                    </a:lnTo>
                    <a:lnTo>
                      <a:pt x="367" y="451"/>
                    </a:lnTo>
                    <a:lnTo>
                      <a:pt x="367" y="453"/>
                    </a:lnTo>
                    <a:lnTo>
                      <a:pt x="368" y="453"/>
                    </a:lnTo>
                    <a:lnTo>
                      <a:pt x="365" y="457"/>
                    </a:lnTo>
                    <a:lnTo>
                      <a:pt x="363" y="455"/>
                    </a:lnTo>
                    <a:lnTo>
                      <a:pt x="364" y="455"/>
                    </a:lnTo>
                    <a:lnTo>
                      <a:pt x="364" y="453"/>
                    </a:lnTo>
                    <a:lnTo>
                      <a:pt x="367" y="453"/>
                    </a:lnTo>
                    <a:lnTo>
                      <a:pt x="364" y="451"/>
                    </a:lnTo>
                    <a:lnTo>
                      <a:pt x="363" y="451"/>
                    </a:lnTo>
                    <a:lnTo>
                      <a:pt x="363" y="449"/>
                    </a:lnTo>
                    <a:lnTo>
                      <a:pt x="363" y="447"/>
                    </a:lnTo>
                    <a:lnTo>
                      <a:pt x="365" y="447"/>
                    </a:lnTo>
                    <a:lnTo>
                      <a:pt x="364" y="445"/>
                    </a:lnTo>
                    <a:lnTo>
                      <a:pt x="365" y="445"/>
                    </a:lnTo>
                    <a:lnTo>
                      <a:pt x="365" y="443"/>
                    </a:lnTo>
                    <a:lnTo>
                      <a:pt x="363" y="445"/>
                    </a:lnTo>
                    <a:lnTo>
                      <a:pt x="360" y="445"/>
                    </a:lnTo>
                    <a:lnTo>
                      <a:pt x="360" y="447"/>
                    </a:lnTo>
                    <a:lnTo>
                      <a:pt x="362" y="447"/>
                    </a:lnTo>
                    <a:lnTo>
                      <a:pt x="361" y="449"/>
                    </a:lnTo>
                    <a:lnTo>
                      <a:pt x="359" y="447"/>
                    </a:lnTo>
                    <a:lnTo>
                      <a:pt x="358" y="447"/>
                    </a:lnTo>
                    <a:lnTo>
                      <a:pt x="359" y="445"/>
                    </a:lnTo>
                    <a:lnTo>
                      <a:pt x="354" y="445"/>
                    </a:lnTo>
                    <a:lnTo>
                      <a:pt x="353" y="447"/>
                    </a:lnTo>
                    <a:lnTo>
                      <a:pt x="351" y="447"/>
                    </a:lnTo>
                    <a:lnTo>
                      <a:pt x="350" y="449"/>
                    </a:lnTo>
                    <a:lnTo>
                      <a:pt x="355" y="447"/>
                    </a:lnTo>
                    <a:lnTo>
                      <a:pt x="356" y="449"/>
                    </a:lnTo>
                    <a:lnTo>
                      <a:pt x="356" y="451"/>
                    </a:lnTo>
                    <a:lnTo>
                      <a:pt x="354" y="451"/>
                    </a:lnTo>
                    <a:lnTo>
                      <a:pt x="350" y="449"/>
                    </a:lnTo>
                    <a:lnTo>
                      <a:pt x="349" y="447"/>
                    </a:lnTo>
                    <a:lnTo>
                      <a:pt x="350" y="447"/>
                    </a:lnTo>
                    <a:lnTo>
                      <a:pt x="352" y="445"/>
                    </a:lnTo>
                    <a:lnTo>
                      <a:pt x="353" y="445"/>
                    </a:lnTo>
                    <a:lnTo>
                      <a:pt x="353" y="443"/>
                    </a:lnTo>
                    <a:lnTo>
                      <a:pt x="352" y="443"/>
                    </a:lnTo>
                    <a:lnTo>
                      <a:pt x="349" y="445"/>
                    </a:lnTo>
                    <a:lnTo>
                      <a:pt x="350" y="443"/>
                    </a:lnTo>
                    <a:lnTo>
                      <a:pt x="347" y="443"/>
                    </a:lnTo>
                    <a:lnTo>
                      <a:pt x="347" y="445"/>
                    </a:lnTo>
                    <a:lnTo>
                      <a:pt x="347" y="447"/>
                    </a:lnTo>
                    <a:lnTo>
                      <a:pt x="345" y="447"/>
                    </a:lnTo>
                    <a:lnTo>
                      <a:pt x="346" y="445"/>
                    </a:lnTo>
                    <a:lnTo>
                      <a:pt x="347" y="445"/>
                    </a:lnTo>
                    <a:lnTo>
                      <a:pt x="347" y="443"/>
                    </a:lnTo>
                    <a:lnTo>
                      <a:pt x="345" y="443"/>
                    </a:lnTo>
                    <a:lnTo>
                      <a:pt x="345" y="445"/>
                    </a:lnTo>
                    <a:lnTo>
                      <a:pt x="342" y="445"/>
                    </a:lnTo>
                    <a:lnTo>
                      <a:pt x="342" y="449"/>
                    </a:lnTo>
                    <a:lnTo>
                      <a:pt x="345" y="449"/>
                    </a:lnTo>
                    <a:lnTo>
                      <a:pt x="345" y="451"/>
                    </a:lnTo>
                    <a:lnTo>
                      <a:pt x="346" y="451"/>
                    </a:lnTo>
                    <a:lnTo>
                      <a:pt x="347" y="449"/>
                    </a:lnTo>
                    <a:lnTo>
                      <a:pt x="350" y="451"/>
                    </a:lnTo>
                    <a:lnTo>
                      <a:pt x="349" y="453"/>
                    </a:lnTo>
                    <a:lnTo>
                      <a:pt x="343" y="453"/>
                    </a:lnTo>
                    <a:lnTo>
                      <a:pt x="342" y="451"/>
                    </a:lnTo>
                    <a:lnTo>
                      <a:pt x="342" y="453"/>
                    </a:lnTo>
                    <a:lnTo>
                      <a:pt x="342" y="455"/>
                    </a:lnTo>
                    <a:lnTo>
                      <a:pt x="349" y="455"/>
                    </a:lnTo>
                    <a:lnTo>
                      <a:pt x="349" y="457"/>
                    </a:lnTo>
                    <a:lnTo>
                      <a:pt x="348" y="457"/>
                    </a:lnTo>
                    <a:lnTo>
                      <a:pt x="349" y="459"/>
                    </a:lnTo>
                    <a:lnTo>
                      <a:pt x="351" y="457"/>
                    </a:lnTo>
                    <a:lnTo>
                      <a:pt x="356" y="457"/>
                    </a:lnTo>
                    <a:lnTo>
                      <a:pt x="354" y="455"/>
                    </a:lnTo>
                    <a:lnTo>
                      <a:pt x="354" y="453"/>
                    </a:lnTo>
                    <a:lnTo>
                      <a:pt x="361" y="453"/>
                    </a:lnTo>
                    <a:lnTo>
                      <a:pt x="362" y="455"/>
                    </a:lnTo>
                    <a:lnTo>
                      <a:pt x="362" y="457"/>
                    </a:lnTo>
                    <a:lnTo>
                      <a:pt x="360" y="459"/>
                    </a:lnTo>
                    <a:lnTo>
                      <a:pt x="362" y="459"/>
                    </a:lnTo>
                    <a:lnTo>
                      <a:pt x="365" y="457"/>
                    </a:lnTo>
                    <a:lnTo>
                      <a:pt x="366" y="459"/>
                    </a:lnTo>
                    <a:lnTo>
                      <a:pt x="364" y="461"/>
                    </a:lnTo>
                    <a:lnTo>
                      <a:pt x="361" y="461"/>
                    </a:lnTo>
                    <a:lnTo>
                      <a:pt x="359" y="463"/>
                    </a:lnTo>
                    <a:lnTo>
                      <a:pt x="359" y="461"/>
                    </a:lnTo>
                    <a:lnTo>
                      <a:pt x="359" y="463"/>
                    </a:lnTo>
                    <a:lnTo>
                      <a:pt x="356" y="463"/>
                    </a:lnTo>
                    <a:lnTo>
                      <a:pt x="356" y="461"/>
                    </a:lnTo>
                    <a:lnTo>
                      <a:pt x="358" y="461"/>
                    </a:lnTo>
                    <a:lnTo>
                      <a:pt x="359" y="463"/>
                    </a:lnTo>
                    <a:lnTo>
                      <a:pt x="359" y="461"/>
                    </a:lnTo>
                    <a:lnTo>
                      <a:pt x="357" y="459"/>
                    </a:lnTo>
                    <a:lnTo>
                      <a:pt x="356" y="461"/>
                    </a:lnTo>
                    <a:lnTo>
                      <a:pt x="355" y="463"/>
                    </a:lnTo>
                    <a:lnTo>
                      <a:pt x="354" y="463"/>
                    </a:lnTo>
                    <a:lnTo>
                      <a:pt x="353" y="461"/>
                    </a:lnTo>
                    <a:lnTo>
                      <a:pt x="354" y="461"/>
                    </a:lnTo>
                    <a:lnTo>
                      <a:pt x="352" y="459"/>
                    </a:lnTo>
                    <a:lnTo>
                      <a:pt x="351" y="459"/>
                    </a:lnTo>
                    <a:lnTo>
                      <a:pt x="350" y="461"/>
                    </a:lnTo>
                    <a:lnTo>
                      <a:pt x="351" y="463"/>
                    </a:lnTo>
                    <a:lnTo>
                      <a:pt x="350" y="463"/>
                    </a:lnTo>
                    <a:lnTo>
                      <a:pt x="350" y="465"/>
                    </a:lnTo>
                    <a:lnTo>
                      <a:pt x="350" y="467"/>
                    </a:lnTo>
                    <a:lnTo>
                      <a:pt x="348" y="466"/>
                    </a:lnTo>
                    <a:lnTo>
                      <a:pt x="348" y="467"/>
                    </a:lnTo>
                    <a:lnTo>
                      <a:pt x="348" y="469"/>
                    </a:lnTo>
                    <a:lnTo>
                      <a:pt x="345" y="469"/>
                    </a:lnTo>
                    <a:lnTo>
                      <a:pt x="345" y="467"/>
                    </a:lnTo>
                    <a:lnTo>
                      <a:pt x="348" y="467"/>
                    </a:lnTo>
                    <a:lnTo>
                      <a:pt x="348" y="466"/>
                    </a:lnTo>
                    <a:lnTo>
                      <a:pt x="348" y="465"/>
                    </a:lnTo>
                    <a:lnTo>
                      <a:pt x="347" y="465"/>
                    </a:lnTo>
                    <a:lnTo>
                      <a:pt x="345" y="463"/>
                    </a:lnTo>
                    <a:lnTo>
                      <a:pt x="345" y="461"/>
                    </a:lnTo>
                    <a:lnTo>
                      <a:pt x="342" y="461"/>
                    </a:lnTo>
                    <a:lnTo>
                      <a:pt x="342" y="471"/>
                    </a:lnTo>
                    <a:lnTo>
                      <a:pt x="339" y="471"/>
                    </a:lnTo>
                    <a:lnTo>
                      <a:pt x="339" y="477"/>
                    </a:lnTo>
                    <a:lnTo>
                      <a:pt x="337" y="477"/>
                    </a:lnTo>
                    <a:lnTo>
                      <a:pt x="337" y="475"/>
                    </a:lnTo>
                    <a:lnTo>
                      <a:pt x="339" y="475"/>
                    </a:lnTo>
                    <a:lnTo>
                      <a:pt x="339" y="477"/>
                    </a:lnTo>
                    <a:lnTo>
                      <a:pt x="339" y="471"/>
                    </a:lnTo>
                    <a:lnTo>
                      <a:pt x="339" y="469"/>
                    </a:lnTo>
                    <a:lnTo>
                      <a:pt x="341" y="469"/>
                    </a:lnTo>
                    <a:lnTo>
                      <a:pt x="342" y="471"/>
                    </a:lnTo>
                    <a:lnTo>
                      <a:pt x="342" y="461"/>
                    </a:lnTo>
                    <a:lnTo>
                      <a:pt x="339" y="461"/>
                    </a:lnTo>
                    <a:lnTo>
                      <a:pt x="339" y="463"/>
                    </a:lnTo>
                    <a:lnTo>
                      <a:pt x="337" y="465"/>
                    </a:lnTo>
                    <a:lnTo>
                      <a:pt x="338" y="467"/>
                    </a:lnTo>
                    <a:lnTo>
                      <a:pt x="337" y="467"/>
                    </a:lnTo>
                    <a:lnTo>
                      <a:pt x="337" y="471"/>
                    </a:lnTo>
                    <a:lnTo>
                      <a:pt x="336" y="473"/>
                    </a:lnTo>
                    <a:lnTo>
                      <a:pt x="334" y="473"/>
                    </a:lnTo>
                    <a:lnTo>
                      <a:pt x="334" y="475"/>
                    </a:lnTo>
                    <a:lnTo>
                      <a:pt x="335" y="475"/>
                    </a:lnTo>
                    <a:lnTo>
                      <a:pt x="335" y="477"/>
                    </a:lnTo>
                    <a:lnTo>
                      <a:pt x="336" y="477"/>
                    </a:lnTo>
                    <a:lnTo>
                      <a:pt x="333" y="479"/>
                    </a:lnTo>
                    <a:lnTo>
                      <a:pt x="332" y="475"/>
                    </a:lnTo>
                    <a:lnTo>
                      <a:pt x="333" y="473"/>
                    </a:lnTo>
                    <a:lnTo>
                      <a:pt x="334" y="473"/>
                    </a:lnTo>
                    <a:lnTo>
                      <a:pt x="335" y="471"/>
                    </a:lnTo>
                    <a:lnTo>
                      <a:pt x="337" y="471"/>
                    </a:lnTo>
                    <a:lnTo>
                      <a:pt x="337" y="467"/>
                    </a:lnTo>
                    <a:lnTo>
                      <a:pt x="337" y="465"/>
                    </a:lnTo>
                    <a:lnTo>
                      <a:pt x="335" y="465"/>
                    </a:lnTo>
                    <a:lnTo>
                      <a:pt x="335" y="469"/>
                    </a:lnTo>
                    <a:lnTo>
                      <a:pt x="334" y="469"/>
                    </a:lnTo>
                    <a:lnTo>
                      <a:pt x="334" y="467"/>
                    </a:lnTo>
                    <a:lnTo>
                      <a:pt x="335" y="469"/>
                    </a:lnTo>
                    <a:lnTo>
                      <a:pt x="335" y="465"/>
                    </a:lnTo>
                    <a:lnTo>
                      <a:pt x="334" y="465"/>
                    </a:lnTo>
                    <a:lnTo>
                      <a:pt x="333" y="463"/>
                    </a:lnTo>
                    <a:lnTo>
                      <a:pt x="332" y="465"/>
                    </a:lnTo>
                    <a:lnTo>
                      <a:pt x="331" y="463"/>
                    </a:lnTo>
                    <a:lnTo>
                      <a:pt x="331" y="467"/>
                    </a:lnTo>
                    <a:lnTo>
                      <a:pt x="331" y="469"/>
                    </a:lnTo>
                    <a:lnTo>
                      <a:pt x="331" y="481"/>
                    </a:lnTo>
                    <a:lnTo>
                      <a:pt x="328" y="481"/>
                    </a:lnTo>
                    <a:lnTo>
                      <a:pt x="328" y="479"/>
                    </a:lnTo>
                    <a:lnTo>
                      <a:pt x="328" y="481"/>
                    </a:lnTo>
                    <a:lnTo>
                      <a:pt x="327" y="483"/>
                    </a:lnTo>
                    <a:lnTo>
                      <a:pt x="326" y="483"/>
                    </a:lnTo>
                    <a:lnTo>
                      <a:pt x="325" y="481"/>
                    </a:lnTo>
                    <a:lnTo>
                      <a:pt x="325" y="479"/>
                    </a:lnTo>
                    <a:lnTo>
                      <a:pt x="328" y="481"/>
                    </a:lnTo>
                    <a:lnTo>
                      <a:pt x="328" y="479"/>
                    </a:lnTo>
                    <a:lnTo>
                      <a:pt x="327" y="477"/>
                    </a:lnTo>
                    <a:lnTo>
                      <a:pt x="330" y="477"/>
                    </a:lnTo>
                    <a:lnTo>
                      <a:pt x="330" y="479"/>
                    </a:lnTo>
                    <a:lnTo>
                      <a:pt x="331" y="481"/>
                    </a:lnTo>
                    <a:lnTo>
                      <a:pt x="331" y="469"/>
                    </a:lnTo>
                    <a:lnTo>
                      <a:pt x="329" y="469"/>
                    </a:lnTo>
                    <a:lnTo>
                      <a:pt x="329" y="467"/>
                    </a:lnTo>
                    <a:lnTo>
                      <a:pt x="328" y="469"/>
                    </a:lnTo>
                    <a:lnTo>
                      <a:pt x="326" y="469"/>
                    </a:lnTo>
                    <a:lnTo>
                      <a:pt x="326" y="471"/>
                    </a:lnTo>
                    <a:lnTo>
                      <a:pt x="329" y="471"/>
                    </a:lnTo>
                    <a:lnTo>
                      <a:pt x="328" y="473"/>
                    </a:lnTo>
                    <a:lnTo>
                      <a:pt x="322" y="473"/>
                    </a:lnTo>
                    <a:lnTo>
                      <a:pt x="322" y="475"/>
                    </a:lnTo>
                    <a:lnTo>
                      <a:pt x="325" y="475"/>
                    </a:lnTo>
                    <a:lnTo>
                      <a:pt x="326" y="477"/>
                    </a:lnTo>
                    <a:lnTo>
                      <a:pt x="325" y="477"/>
                    </a:lnTo>
                    <a:lnTo>
                      <a:pt x="325" y="483"/>
                    </a:lnTo>
                    <a:lnTo>
                      <a:pt x="323" y="483"/>
                    </a:lnTo>
                    <a:lnTo>
                      <a:pt x="323" y="481"/>
                    </a:lnTo>
                    <a:lnTo>
                      <a:pt x="324" y="481"/>
                    </a:lnTo>
                    <a:lnTo>
                      <a:pt x="325" y="483"/>
                    </a:lnTo>
                    <a:lnTo>
                      <a:pt x="325" y="477"/>
                    </a:lnTo>
                    <a:lnTo>
                      <a:pt x="323" y="477"/>
                    </a:lnTo>
                    <a:lnTo>
                      <a:pt x="321" y="479"/>
                    </a:lnTo>
                    <a:lnTo>
                      <a:pt x="320" y="479"/>
                    </a:lnTo>
                    <a:lnTo>
                      <a:pt x="318" y="481"/>
                    </a:lnTo>
                    <a:lnTo>
                      <a:pt x="319" y="481"/>
                    </a:lnTo>
                    <a:lnTo>
                      <a:pt x="318" y="483"/>
                    </a:lnTo>
                    <a:lnTo>
                      <a:pt x="314" y="483"/>
                    </a:lnTo>
                    <a:lnTo>
                      <a:pt x="313" y="481"/>
                    </a:lnTo>
                    <a:lnTo>
                      <a:pt x="316" y="481"/>
                    </a:lnTo>
                    <a:lnTo>
                      <a:pt x="317" y="479"/>
                    </a:lnTo>
                    <a:lnTo>
                      <a:pt x="320" y="477"/>
                    </a:lnTo>
                    <a:lnTo>
                      <a:pt x="319" y="477"/>
                    </a:lnTo>
                    <a:lnTo>
                      <a:pt x="321" y="475"/>
                    </a:lnTo>
                    <a:lnTo>
                      <a:pt x="319" y="475"/>
                    </a:lnTo>
                    <a:lnTo>
                      <a:pt x="319" y="473"/>
                    </a:lnTo>
                    <a:lnTo>
                      <a:pt x="321" y="471"/>
                    </a:lnTo>
                    <a:lnTo>
                      <a:pt x="325" y="471"/>
                    </a:lnTo>
                    <a:lnTo>
                      <a:pt x="326" y="469"/>
                    </a:lnTo>
                    <a:lnTo>
                      <a:pt x="324" y="469"/>
                    </a:lnTo>
                    <a:lnTo>
                      <a:pt x="321" y="471"/>
                    </a:lnTo>
                    <a:lnTo>
                      <a:pt x="319" y="471"/>
                    </a:lnTo>
                    <a:lnTo>
                      <a:pt x="319" y="469"/>
                    </a:lnTo>
                    <a:lnTo>
                      <a:pt x="318" y="469"/>
                    </a:lnTo>
                    <a:lnTo>
                      <a:pt x="318" y="475"/>
                    </a:lnTo>
                    <a:lnTo>
                      <a:pt x="317" y="475"/>
                    </a:lnTo>
                    <a:lnTo>
                      <a:pt x="316" y="473"/>
                    </a:lnTo>
                    <a:lnTo>
                      <a:pt x="315" y="475"/>
                    </a:lnTo>
                    <a:lnTo>
                      <a:pt x="315" y="477"/>
                    </a:lnTo>
                    <a:lnTo>
                      <a:pt x="312" y="478"/>
                    </a:lnTo>
                    <a:lnTo>
                      <a:pt x="312" y="481"/>
                    </a:lnTo>
                    <a:lnTo>
                      <a:pt x="311" y="483"/>
                    </a:lnTo>
                    <a:lnTo>
                      <a:pt x="311" y="481"/>
                    </a:lnTo>
                    <a:lnTo>
                      <a:pt x="309" y="483"/>
                    </a:lnTo>
                    <a:lnTo>
                      <a:pt x="308" y="483"/>
                    </a:lnTo>
                    <a:lnTo>
                      <a:pt x="308" y="481"/>
                    </a:lnTo>
                    <a:lnTo>
                      <a:pt x="311" y="479"/>
                    </a:lnTo>
                    <a:lnTo>
                      <a:pt x="312" y="481"/>
                    </a:lnTo>
                    <a:lnTo>
                      <a:pt x="312" y="478"/>
                    </a:lnTo>
                    <a:lnTo>
                      <a:pt x="311" y="479"/>
                    </a:lnTo>
                    <a:lnTo>
                      <a:pt x="312" y="477"/>
                    </a:lnTo>
                    <a:lnTo>
                      <a:pt x="310" y="479"/>
                    </a:lnTo>
                    <a:lnTo>
                      <a:pt x="309" y="479"/>
                    </a:lnTo>
                    <a:lnTo>
                      <a:pt x="308" y="477"/>
                    </a:lnTo>
                    <a:lnTo>
                      <a:pt x="309" y="477"/>
                    </a:lnTo>
                    <a:lnTo>
                      <a:pt x="311" y="475"/>
                    </a:lnTo>
                    <a:lnTo>
                      <a:pt x="310" y="473"/>
                    </a:lnTo>
                    <a:lnTo>
                      <a:pt x="311" y="471"/>
                    </a:lnTo>
                    <a:lnTo>
                      <a:pt x="313" y="473"/>
                    </a:lnTo>
                    <a:lnTo>
                      <a:pt x="312" y="473"/>
                    </a:lnTo>
                    <a:lnTo>
                      <a:pt x="314" y="475"/>
                    </a:lnTo>
                    <a:lnTo>
                      <a:pt x="315" y="475"/>
                    </a:lnTo>
                    <a:lnTo>
                      <a:pt x="314" y="473"/>
                    </a:lnTo>
                    <a:lnTo>
                      <a:pt x="316" y="473"/>
                    </a:lnTo>
                    <a:lnTo>
                      <a:pt x="317" y="473"/>
                    </a:lnTo>
                    <a:lnTo>
                      <a:pt x="318" y="475"/>
                    </a:lnTo>
                    <a:lnTo>
                      <a:pt x="318" y="469"/>
                    </a:lnTo>
                    <a:lnTo>
                      <a:pt x="317" y="469"/>
                    </a:lnTo>
                    <a:lnTo>
                      <a:pt x="317" y="467"/>
                    </a:lnTo>
                    <a:lnTo>
                      <a:pt x="319" y="467"/>
                    </a:lnTo>
                    <a:lnTo>
                      <a:pt x="318" y="465"/>
                    </a:lnTo>
                    <a:lnTo>
                      <a:pt x="319" y="465"/>
                    </a:lnTo>
                    <a:lnTo>
                      <a:pt x="319" y="467"/>
                    </a:lnTo>
                    <a:lnTo>
                      <a:pt x="319" y="469"/>
                    </a:lnTo>
                    <a:lnTo>
                      <a:pt x="321" y="469"/>
                    </a:lnTo>
                    <a:lnTo>
                      <a:pt x="321" y="467"/>
                    </a:lnTo>
                    <a:lnTo>
                      <a:pt x="322" y="465"/>
                    </a:lnTo>
                    <a:lnTo>
                      <a:pt x="320" y="465"/>
                    </a:lnTo>
                    <a:lnTo>
                      <a:pt x="320" y="463"/>
                    </a:lnTo>
                    <a:lnTo>
                      <a:pt x="325" y="463"/>
                    </a:lnTo>
                    <a:lnTo>
                      <a:pt x="325" y="465"/>
                    </a:lnTo>
                    <a:lnTo>
                      <a:pt x="323" y="465"/>
                    </a:lnTo>
                    <a:lnTo>
                      <a:pt x="326" y="467"/>
                    </a:lnTo>
                    <a:lnTo>
                      <a:pt x="328" y="467"/>
                    </a:lnTo>
                    <a:lnTo>
                      <a:pt x="329" y="465"/>
                    </a:lnTo>
                    <a:lnTo>
                      <a:pt x="331" y="467"/>
                    </a:lnTo>
                    <a:lnTo>
                      <a:pt x="331" y="463"/>
                    </a:lnTo>
                    <a:lnTo>
                      <a:pt x="329" y="461"/>
                    </a:lnTo>
                    <a:lnTo>
                      <a:pt x="329" y="463"/>
                    </a:lnTo>
                    <a:lnTo>
                      <a:pt x="326" y="461"/>
                    </a:lnTo>
                    <a:lnTo>
                      <a:pt x="325" y="459"/>
                    </a:lnTo>
                    <a:lnTo>
                      <a:pt x="324" y="459"/>
                    </a:lnTo>
                    <a:lnTo>
                      <a:pt x="324" y="457"/>
                    </a:lnTo>
                    <a:lnTo>
                      <a:pt x="326" y="455"/>
                    </a:lnTo>
                    <a:lnTo>
                      <a:pt x="329" y="455"/>
                    </a:lnTo>
                    <a:lnTo>
                      <a:pt x="327" y="453"/>
                    </a:lnTo>
                    <a:lnTo>
                      <a:pt x="329" y="451"/>
                    </a:lnTo>
                    <a:lnTo>
                      <a:pt x="329" y="455"/>
                    </a:lnTo>
                    <a:lnTo>
                      <a:pt x="331" y="455"/>
                    </a:lnTo>
                    <a:lnTo>
                      <a:pt x="331" y="457"/>
                    </a:lnTo>
                    <a:lnTo>
                      <a:pt x="333" y="455"/>
                    </a:lnTo>
                    <a:lnTo>
                      <a:pt x="336" y="457"/>
                    </a:lnTo>
                    <a:lnTo>
                      <a:pt x="337" y="453"/>
                    </a:lnTo>
                    <a:lnTo>
                      <a:pt x="337" y="455"/>
                    </a:lnTo>
                    <a:lnTo>
                      <a:pt x="339" y="455"/>
                    </a:lnTo>
                    <a:lnTo>
                      <a:pt x="338" y="453"/>
                    </a:lnTo>
                    <a:lnTo>
                      <a:pt x="339" y="451"/>
                    </a:lnTo>
                    <a:lnTo>
                      <a:pt x="338" y="451"/>
                    </a:lnTo>
                    <a:lnTo>
                      <a:pt x="337" y="449"/>
                    </a:lnTo>
                    <a:lnTo>
                      <a:pt x="338" y="447"/>
                    </a:lnTo>
                    <a:lnTo>
                      <a:pt x="341" y="445"/>
                    </a:lnTo>
                    <a:lnTo>
                      <a:pt x="340" y="443"/>
                    </a:lnTo>
                    <a:lnTo>
                      <a:pt x="338" y="443"/>
                    </a:lnTo>
                    <a:lnTo>
                      <a:pt x="339" y="441"/>
                    </a:lnTo>
                    <a:lnTo>
                      <a:pt x="340" y="443"/>
                    </a:lnTo>
                    <a:lnTo>
                      <a:pt x="344" y="443"/>
                    </a:lnTo>
                    <a:lnTo>
                      <a:pt x="346" y="439"/>
                    </a:lnTo>
                    <a:lnTo>
                      <a:pt x="347" y="439"/>
                    </a:lnTo>
                    <a:lnTo>
                      <a:pt x="348" y="437"/>
                    </a:lnTo>
                    <a:lnTo>
                      <a:pt x="348" y="439"/>
                    </a:lnTo>
                    <a:lnTo>
                      <a:pt x="349" y="441"/>
                    </a:lnTo>
                    <a:lnTo>
                      <a:pt x="354" y="441"/>
                    </a:lnTo>
                    <a:lnTo>
                      <a:pt x="356" y="443"/>
                    </a:lnTo>
                    <a:lnTo>
                      <a:pt x="357" y="443"/>
                    </a:lnTo>
                    <a:lnTo>
                      <a:pt x="358" y="441"/>
                    </a:lnTo>
                    <a:lnTo>
                      <a:pt x="359" y="439"/>
                    </a:lnTo>
                    <a:lnTo>
                      <a:pt x="360" y="439"/>
                    </a:lnTo>
                    <a:lnTo>
                      <a:pt x="361" y="441"/>
                    </a:lnTo>
                    <a:lnTo>
                      <a:pt x="362" y="441"/>
                    </a:lnTo>
                    <a:lnTo>
                      <a:pt x="361" y="443"/>
                    </a:lnTo>
                    <a:lnTo>
                      <a:pt x="360" y="443"/>
                    </a:lnTo>
                    <a:lnTo>
                      <a:pt x="360" y="445"/>
                    </a:lnTo>
                    <a:lnTo>
                      <a:pt x="362" y="443"/>
                    </a:lnTo>
                    <a:lnTo>
                      <a:pt x="363" y="441"/>
                    </a:lnTo>
                    <a:lnTo>
                      <a:pt x="365" y="443"/>
                    </a:lnTo>
                    <a:lnTo>
                      <a:pt x="366" y="443"/>
                    </a:lnTo>
                    <a:lnTo>
                      <a:pt x="366" y="442"/>
                    </a:lnTo>
                    <a:lnTo>
                      <a:pt x="367" y="444"/>
                    </a:lnTo>
                    <a:lnTo>
                      <a:pt x="368" y="444"/>
                    </a:lnTo>
                    <a:lnTo>
                      <a:pt x="368" y="445"/>
                    </a:lnTo>
                    <a:lnTo>
                      <a:pt x="368" y="447"/>
                    </a:lnTo>
                    <a:lnTo>
                      <a:pt x="367" y="447"/>
                    </a:lnTo>
                    <a:lnTo>
                      <a:pt x="366" y="449"/>
                    </a:lnTo>
                    <a:lnTo>
                      <a:pt x="368" y="450"/>
                    </a:lnTo>
                    <a:lnTo>
                      <a:pt x="370" y="448"/>
                    </a:lnTo>
                    <a:lnTo>
                      <a:pt x="372" y="448"/>
                    </a:lnTo>
                    <a:lnTo>
                      <a:pt x="373" y="448"/>
                    </a:lnTo>
                    <a:lnTo>
                      <a:pt x="373" y="447"/>
                    </a:lnTo>
                    <a:lnTo>
                      <a:pt x="374" y="446"/>
                    </a:lnTo>
                    <a:lnTo>
                      <a:pt x="373" y="446"/>
                    </a:lnTo>
                    <a:lnTo>
                      <a:pt x="373" y="445"/>
                    </a:lnTo>
                    <a:lnTo>
                      <a:pt x="372" y="444"/>
                    </a:lnTo>
                    <a:lnTo>
                      <a:pt x="371" y="445"/>
                    </a:lnTo>
                    <a:lnTo>
                      <a:pt x="369" y="443"/>
                    </a:lnTo>
                    <a:lnTo>
                      <a:pt x="369" y="442"/>
                    </a:lnTo>
                    <a:lnTo>
                      <a:pt x="368" y="441"/>
                    </a:lnTo>
                    <a:lnTo>
                      <a:pt x="367" y="441"/>
                    </a:lnTo>
                    <a:lnTo>
                      <a:pt x="369" y="439"/>
                    </a:lnTo>
                    <a:lnTo>
                      <a:pt x="368" y="437"/>
                    </a:lnTo>
                    <a:lnTo>
                      <a:pt x="368" y="439"/>
                    </a:lnTo>
                    <a:lnTo>
                      <a:pt x="367" y="437"/>
                    </a:lnTo>
                    <a:lnTo>
                      <a:pt x="366" y="437"/>
                    </a:lnTo>
                    <a:lnTo>
                      <a:pt x="365" y="435"/>
                    </a:lnTo>
                    <a:lnTo>
                      <a:pt x="362" y="435"/>
                    </a:lnTo>
                    <a:lnTo>
                      <a:pt x="362" y="437"/>
                    </a:lnTo>
                    <a:lnTo>
                      <a:pt x="361" y="439"/>
                    </a:lnTo>
                    <a:lnTo>
                      <a:pt x="360" y="439"/>
                    </a:lnTo>
                    <a:lnTo>
                      <a:pt x="360" y="437"/>
                    </a:lnTo>
                    <a:lnTo>
                      <a:pt x="362" y="437"/>
                    </a:lnTo>
                    <a:lnTo>
                      <a:pt x="362" y="435"/>
                    </a:lnTo>
                    <a:lnTo>
                      <a:pt x="362" y="433"/>
                    </a:lnTo>
                    <a:lnTo>
                      <a:pt x="364" y="433"/>
                    </a:lnTo>
                    <a:lnTo>
                      <a:pt x="365" y="431"/>
                    </a:lnTo>
                    <a:lnTo>
                      <a:pt x="368" y="427"/>
                    </a:lnTo>
                    <a:lnTo>
                      <a:pt x="367" y="427"/>
                    </a:lnTo>
                    <a:lnTo>
                      <a:pt x="365" y="427"/>
                    </a:lnTo>
                    <a:lnTo>
                      <a:pt x="367" y="425"/>
                    </a:lnTo>
                    <a:lnTo>
                      <a:pt x="368" y="425"/>
                    </a:lnTo>
                    <a:lnTo>
                      <a:pt x="370" y="427"/>
                    </a:lnTo>
                    <a:lnTo>
                      <a:pt x="369" y="429"/>
                    </a:lnTo>
                    <a:lnTo>
                      <a:pt x="368" y="429"/>
                    </a:lnTo>
                    <a:lnTo>
                      <a:pt x="369" y="431"/>
                    </a:lnTo>
                    <a:lnTo>
                      <a:pt x="370" y="431"/>
                    </a:lnTo>
                    <a:lnTo>
                      <a:pt x="371" y="429"/>
                    </a:lnTo>
                    <a:lnTo>
                      <a:pt x="371" y="427"/>
                    </a:lnTo>
                    <a:lnTo>
                      <a:pt x="371" y="425"/>
                    </a:lnTo>
                    <a:lnTo>
                      <a:pt x="373" y="425"/>
                    </a:lnTo>
                    <a:lnTo>
                      <a:pt x="372" y="423"/>
                    </a:lnTo>
                    <a:lnTo>
                      <a:pt x="368" y="423"/>
                    </a:lnTo>
                    <a:lnTo>
                      <a:pt x="371" y="421"/>
                    </a:lnTo>
                    <a:lnTo>
                      <a:pt x="373" y="419"/>
                    </a:lnTo>
                    <a:lnTo>
                      <a:pt x="374" y="419"/>
                    </a:lnTo>
                    <a:lnTo>
                      <a:pt x="374" y="421"/>
                    </a:lnTo>
                    <a:lnTo>
                      <a:pt x="374" y="423"/>
                    </a:lnTo>
                    <a:lnTo>
                      <a:pt x="375" y="423"/>
                    </a:lnTo>
                    <a:lnTo>
                      <a:pt x="375" y="425"/>
                    </a:lnTo>
                    <a:lnTo>
                      <a:pt x="377" y="425"/>
                    </a:lnTo>
                    <a:lnTo>
                      <a:pt x="377" y="427"/>
                    </a:lnTo>
                    <a:lnTo>
                      <a:pt x="376" y="427"/>
                    </a:lnTo>
                    <a:lnTo>
                      <a:pt x="377" y="429"/>
                    </a:lnTo>
                    <a:lnTo>
                      <a:pt x="375" y="429"/>
                    </a:lnTo>
                    <a:lnTo>
                      <a:pt x="374" y="429"/>
                    </a:lnTo>
                    <a:lnTo>
                      <a:pt x="374" y="428"/>
                    </a:lnTo>
                    <a:lnTo>
                      <a:pt x="372" y="428"/>
                    </a:lnTo>
                    <a:lnTo>
                      <a:pt x="372" y="429"/>
                    </a:lnTo>
                    <a:lnTo>
                      <a:pt x="372" y="430"/>
                    </a:lnTo>
                    <a:lnTo>
                      <a:pt x="373" y="430"/>
                    </a:lnTo>
                    <a:lnTo>
                      <a:pt x="375" y="430"/>
                    </a:lnTo>
                    <a:lnTo>
                      <a:pt x="375" y="429"/>
                    </a:lnTo>
                    <a:lnTo>
                      <a:pt x="377" y="431"/>
                    </a:lnTo>
                    <a:lnTo>
                      <a:pt x="376" y="432"/>
                    </a:lnTo>
                    <a:lnTo>
                      <a:pt x="375" y="435"/>
                    </a:lnTo>
                    <a:lnTo>
                      <a:pt x="373" y="436"/>
                    </a:lnTo>
                    <a:lnTo>
                      <a:pt x="373" y="435"/>
                    </a:lnTo>
                    <a:lnTo>
                      <a:pt x="372" y="436"/>
                    </a:lnTo>
                    <a:lnTo>
                      <a:pt x="373" y="437"/>
                    </a:lnTo>
                    <a:lnTo>
                      <a:pt x="372" y="438"/>
                    </a:lnTo>
                    <a:lnTo>
                      <a:pt x="372" y="439"/>
                    </a:lnTo>
                    <a:lnTo>
                      <a:pt x="373" y="439"/>
                    </a:lnTo>
                    <a:lnTo>
                      <a:pt x="374" y="439"/>
                    </a:lnTo>
                    <a:lnTo>
                      <a:pt x="376" y="437"/>
                    </a:lnTo>
                    <a:lnTo>
                      <a:pt x="376" y="439"/>
                    </a:lnTo>
                    <a:lnTo>
                      <a:pt x="378" y="439"/>
                    </a:lnTo>
                    <a:lnTo>
                      <a:pt x="379" y="439"/>
                    </a:lnTo>
                    <a:lnTo>
                      <a:pt x="379" y="438"/>
                    </a:lnTo>
                    <a:lnTo>
                      <a:pt x="379" y="437"/>
                    </a:lnTo>
                    <a:lnTo>
                      <a:pt x="378" y="436"/>
                    </a:lnTo>
                    <a:lnTo>
                      <a:pt x="378" y="435"/>
                    </a:lnTo>
                    <a:lnTo>
                      <a:pt x="380" y="435"/>
                    </a:lnTo>
                    <a:lnTo>
                      <a:pt x="381" y="435"/>
                    </a:lnTo>
                    <a:lnTo>
                      <a:pt x="383" y="434"/>
                    </a:lnTo>
                    <a:lnTo>
                      <a:pt x="384" y="435"/>
                    </a:lnTo>
                    <a:lnTo>
                      <a:pt x="384" y="436"/>
                    </a:lnTo>
                    <a:lnTo>
                      <a:pt x="383" y="438"/>
                    </a:lnTo>
                    <a:lnTo>
                      <a:pt x="384" y="437"/>
                    </a:lnTo>
                    <a:lnTo>
                      <a:pt x="384" y="436"/>
                    </a:lnTo>
                    <a:lnTo>
                      <a:pt x="385" y="436"/>
                    </a:lnTo>
                    <a:lnTo>
                      <a:pt x="386" y="434"/>
                    </a:lnTo>
                    <a:lnTo>
                      <a:pt x="387" y="433"/>
                    </a:lnTo>
                    <a:lnTo>
                      <a:pt x="387" y="431"/>
                    </a:lnTo>
                    <a:lnTo>
                      <a:pt x="387" y="429"/>
                    </a:lnTo>
                    <a:lnTo>
                      <a:pt x="388" y="429"/>
                    </a:lnTo>
                    <a:lnTo>
                      <a:pt x="389" y="427"/>
                    </a:lnTo>
                    <a:lnTo>
                      <a:pt x="389" y="428"/>
                    </a:lnTo>
                    <a:lnTo>
                      <a:pt x="388" y="428"/>
                    </a:lnTo>
                    <a:lnTo>
                      <a:pt x="388" y="427"/>
                    </a:lnTo>
                    <a:lnTo>
                      <a:pt x="388" y="425"/>
                    </a:lnTo>
                    <a:lnTo>
                      <a:pt x="389" y="425"/>
                    </a:lnTo>
                    <a:lnTo>
                      <a:pt x="390" y="425"/>
                    </a:lnTo>
                    <a:lnTo>
                      <a:pt x="391" y="424"/>
                    </a:lnTo>
                    <a:lnTo>
                      <a:pt x="391" y="423"/>
                    </a:lnTo>
                    <a:lnTo>
                      <a:pt x="391" y="424"/>
                    </a:lnTo>
                    <a:lnTo>
                      <a:pt x="390" y="424"/>
                    </a:lnTo>
                    <a:lnTo>
                      <a:pt x="389" y="424"/>
                    </a:lnTo>
                    <a:lnTo>
                      <a:pt x="388" y="424"/>
                    </a:lnTo>
                    <a:lnTo>
                      <a:pt x="389" y="421"/>
                    </a:lnTo>
                    <a:lnTo>
                      <a:pt x="387" y="421"/>
                    </a:lnTo>
                    <a:lnTo>
                      <a:pt x="387" y="431"/>
                    </a:lnTo>
                    <a:lnTo>
                      <a:pt x="387" y="430"/>
                    </a:lnTo>
                    <a:lnTo>
                      <a:pt x="386" y="430"/>
                    </a:lnTo>
                    <a:lnTo>
                      <a:pt x="386" y="429"/>
                    </a:lnTo>
                    <a:lnTo>
                      <a:pt x="384" y="430"/>
                    </a:lnTo>
                    <a:lnTo>
                      <a:pt x="384" y="432"/>
                    </a:lnTo>
                    <a:lnTo>
                      <a:pt x="383" y="433"/>
                    </a:lnTo>
                    <a:lnTo>
                      <a:pt x="383" y="432"/>
                    </a:lnTo>
                    <a:lnTo>
                      <a:pt x="382" y="432"/>
                    </a:lnTo>
                    <a:lnTo>
                      <a:pt x="382" y="431"/>
                    </a:lnTo>
                    <a:lnTo>
                      <a:pt x="383" y="431"/>
                    </a:lnTo>
                    <a:lnTo>
                      <a:pt x="384" y="431"/>
                    </a:lnTo>
                    <a:lnTo>
                      <a:pt x="384" y="432"/>
                    </a:lnTo>
                    <a:lnTo>
                      <a:pt x="384" y="430"/>
                    </a:lnTo>
                    <a:lnTo>
                      <a:pt x="383" y="430"/>
                    </a:lnTo>
                    <a:lnTo>
                      <a:pt x="381" y="430"/>
                    </a:lnTo>
                    <a:lnTo>
                      <a:pt x="381" y="432"/>
                    </a:lnTo>
                    <a:lnTo>
                      <a:pt x="380" y="433"/>
                    </a:lnTo>
                    <a:lnTo>
                      <a:pt x="380" y="432"/>
                    </a:lnTo>
                    <a:lnTo>
                      <a:pt x="381" y="431"/>
                    </a:lnTo>
                    <a:lnTo>
                      <a:pt x="381" y="432"/>
                    </a:lnTo>
                    <a:lnTo>
                      <a:pt x="381" y="430"/>
                    </a:lnTo>
                    <a:lnTo>
                      <a:pt x="380" y="430"/>
                    </a:lnTo>
                    <a:lnTo>
                      <a:pt x="379" y="429"/>
                    </a:lnTo>
                    <a:lnTo>
                      <a:pt x="378" y="429"/>
                    </a:lnTo>
                    <a:lnTo>
                      <a:pt x="378" y="427"/>
                    </a:lnTo>
                    <a:lnTo>
                      <a:pt x="380" y="425"/>
                    </a:lnTo>
                    <a:lnTo>
                      <a:pt x="380" y="423"/>
                    </a:lnTo>
                    <a:lnTo>
                      <a:pt x="382" y="423"/>
                    </a:lnTo>
                    <a:lnTo>
                      <a:pt x="381" y="425"/>
                    </a:lnTo>
                    <a:lnTo>
                      <a:pt x="381" y="427"/>
                    </a:lnTo>
                    <a:lnTo>
                      <a:pt x="380" y="429"/>
                    </a:lnTo>
                    <a:lnTo>
                      <a:pt x="384" y="429"/>
                    </a:lnTo>
                    <a:lnTo>
                      <a:pt x="387" y="427"/>
                    </a:lnTo>
                    <a:lnTo>
                      <a:pt x="387" y="431"/>
                    </a:lnTo>
                    <a:lnTo>
                      <a:pt x="387" y="421"/>
                    </a:lnTo>
                    <a:lnTo>
                      <a:pt x="386" y="421"/>
                    </a:lnTo>
                    <a:lnTo>
                      <a:pt x="385" y="420"/>
                    </a:lnTo>
                    <a:lnTo>
                      <a:pt x="385" y="421"/>
                    </a:lnTo>
                    <a:lnTo>
                      <a:pt x="382" y="423"/>
                    </a:lnTo>
                    <a:lnTo>
                      <a:pt x="381" y="421"/>
                    </a:lnTo>
                    <a:lnTo>
                      <a:pt x="380" y="421"/>
                    </a:lnTo>
                    <a:lnTo>
                      <a:pt x="381" y="419"/>
                    </a:lnTo>
                    <a:lnTo>
                      <a:pt x="385" y="421"/>
                    </a:lnTo>
                    <a:lnTo>
                      <a:pt x="385" y="420"/>
                    </a:lnTo>
                    <a:lnTo>
                      <a:pt x="385" y="419"/>
                    </a:lnTo>
                    <a:lnTo>
                      <a:pt x="384" y="419"/>
                    </a:lnTo>
                    <a:lnTo>
                      <a:pt x="383" y="417"/>
                    </a:lnTo>
                    <a:lnTo>
                      <a:pt x="383" y="415"/>
                    </a:lnTo>
                    <a:lnTo>
                      <a:pt x="382" y="415"/>
                    </a:lnTo>
                    <a:lnTo>
                      <a:pt x="384" y="413"/>
                    </a:lnTo>
                    <a:lnTo>
                      <a:pt x="384" y="411"/>
                    </a:lnTo>
                    <a:lnTo>
                      <a:pt x="386" y="411"/>
                    </a:lnTo>
                    <a:lnTo>
                      <a:pt x="387" y="413"/>
                    </a:lnTo>
                    <a:lnTo>
                      <a:pt x="389" y="409"/>
                    </a:lnTo>
                    <a:lnTo>
                      <a:pt x="392" y="413"/>
                    </a:lnTo>
                    <a:lnTo>
                      <a:pt x="393" y="413"/>
                    </a:lnTo>
                    <a:lnTo>
                      <a:pt x="394" y="415"/>
                    </a:lnTo>
                    <a:lnTo>
                      <a:pt x="391" y="415"/>
                    </a:lnTo>
                    <a:lnTo>
                      <a:pt x="391" y="413"/>
                    </a:lnTo>
                    <a:lnTo>
                      <a:pt x="388" y="413"/>
                    </a:lnTo>
                    <a:lnTo>
                      <a:pt x="388" y="415"/>
                    </a:lnTo>
                    <a:lnTo>
                      <a:pt x="386" y="417"/>
                    </a:lnTo>
                    <a:lnTo>
                      <a:pt x="394" y="417"/>
                    </a:lnTo>
                    <a:lnTo>
                      <a:pt x="396" y="413"/>
                    </a:lnTo>
                    <a:lnTo>
                      <a:pt x="397" y="409"/>
                    </a:lnTo>
                    <a:lnTo>
                      <a:pt x="395" y="407"/>
                    </a:lnTo>
                    <a:lnTo>
                      <a:pt x="396" y="405"/>
                    </a:lnTo>
                    <a:lnTo>
                      <a:pt x="397" y="407"/>
                    </a:lnTo>
                    <a:lnTo>
                      <a:pt x="397" y="408"/>
                    </a:lnTo>
                    <a:lnTo>
                      <a:pt x="397" y="407"/>
                    </a:lnTo>
                    <a:lnTo>
                      <a:pt x="398" y="401"/>
                    </a:lnTo>
                    <a:lnTo>
                      <a:pt x="399" y="401"/>
                    </a:lnTo>
                    <a:lnTo>
                      <a:pt x="399" y="399"/>
                    </a:lnTo>
                    <a:lnTo>
                      <a:pt x="396" y="399"/>
                    </a:lnTo>
                    <a:lnTo>
                      <a:pt x="396" y="397"/>
                    </a:lnTo>
                    <a:lnTo>
                      <a:pt x="399" y="397"/>
                    </a:lnTo>
                    <a:lnTo>
                      <a:pt x="400" y="393"/>
                    </a:lnTo>
                    <a:lnTo>
                      <a:pt x="400" y="389"/>
                    </a:lnTo>
                    <a:lnTo>
                      <a:pt x="400" y="387"/>
                    </a:lnTo>
                    <a:lnTo>
                      <a:pt x="400" y="385"/>
                    </a:lnTo>
                    <a:lnTo>
                      <a:pt x="401" y="383"/>
                    </a:lnTo>
                    <a:lnTo>
                      <a:pt x="401" y="377"/>
                    </a:lnTo>
                    <a:lnTo>
                      <a:pt x="401" y="375"/>
                    </a:lnTo>
                    <a:lnTo>
                      <a:pt x="400" y="375"/>
                    </a:lnTo>
                    <a:lnTo>
                      <a:pt x="400" y="383"/>
                    </a:lnTo>
                    <a:lnTo>
                      <a:pt x="399" y="382"/>
                    </a:lnTo>
                    <a:lnTo>
                      <a:pt x="399" y="393"/>
                    </a:lnTo>
                    <a:lnTo>
                      <a:pt x="398" y="395"/>
                    </a:lnTo>
                    <a:lnTo>
                      <a:pt x="396" y="395"/>
                    </a:lnTo>
                    <a:lnTo>
                      <a:pt x="396" y="393"/>
                    </a:lnTo>
                    <a:lnTo>
                      <a:pt x="399" y="393"/>
                    </a:lnTo>
                    <a:lnTo>
                      <a:pt x="399" y="382"/>
                    </a:lnTo>
                    <a:lnTo>
                      <a:pt x="398" y="381"/>
                    </a:lnTo>
                    <a:lnTo>
                      <a:pt x="398" y="385"/>
                    </a:lnTo>
                    <a:lnTo>
                      <a:pt x="398" y="387"/>
                    </a:lnTo>
                    <a:lnTo>
                      <a:pt x="397" y="387"/>
                    </a:lnTo>
                    <a:lnTo>
                      <a:pt x="397" y="391"/>
                    </a:lnTo>
                    <a:lnTo>
                      <a:pt x="396" y="393"/>
                    </a:lnTo>
                    <a:lnTo>
                      <a:pt x="396" y="395"/>
                    </a:lnTo>
                    <a:lnTo>
                      <a:pt x="393" y="395"/>
                    </a:lnTo>
                    <a:lnTo>
                      <a:pt x="393" y="399"/>
                    </a:lnTo>
                    <a:lnTo>
                      <a:pt x="391" y="399"/>
                    </a:lnTo>
                    <a:lnTo>
                      <a:pt x="389" y="401"/>
                    </a:lnTo>
                    <a:lnTo>
                      <a:pt x="388" y="399"/>
                    </a:lnTo>
                    <a:lnTo>
                      <a:pt x="389" y="399"/>
                    </a:lnTo>
                    <a:lnTo>
                      <a:pt x="389" y="397"/>
                    </a:lnTo>
                    <a:lnTo>
                      <a:pt x="393" y="397"/>
                    </a:lnTo>
                    <a:lnTo>
                      <a:pt x="393" y="399"/>
                    </a:lnTo>
                    <a:lnTo>
                      <a:pt x="393" y="395"/>
                    </a:lnTo>
                    <a:lnTo>
                      <a:pt x="394" y="393"/>
                    </a:lnTo>
                    <a:lnTo>
                      <a:pt x="395" y="393"/>
                    </a:lnTo>
                    <a:lnTo>
                      <a:pt x="396" y="395"/>
                    </a:lnTo>
                    <a:lnTo>
                      <a:pt x="396" y="393"/>
                    </a:lnTo>
                    <a:lnTo>
                      <a:pt x="393" y="391"/>
                    </a:lnTo>
                    <a:lnTo>
                      <a:pt x="392" y="389"/>
                    </a:lnTo>
                    <a:lnTo>
                      <a:pt x="396" y="389"/>
                    </a:lnTo>
                    <a:lnTo>
                      <a:pt x="396" y="391"/>
                    </a:lnTo>
                    <a:lnTo>
                      <a:pt x="397" y="391"/>
                    </a:lnTo>
                    <a:lnTo>
                      <a:pt x="397" y="387"/>
                    </a:lnTo>
                    <a:lnTo>
                      <a:pt x="395" y="387"/>
                    </a:lnTo>
                    <a:lnTo>
                      <a:pt x="393" y="385"/>
                    </a:lnTo>
                    <a:lnTo>
                      <a:pt x="398" y="385"/>
                    </a:lnTo>
                    <a:lnTo>
                      <a:pt x="398" y="381"/>
                    </a:lnTo>
                    <a:lnTo>
                      <a:pt x="398" y="379"/>
                    </a:lnTo>
                    <a:lnTo>
                      <a:pt x="399" y="379"/>
                    </a:lnTo>
                    <a:lnTo>
                      <a:pt x="400" y="381"/>
                    </a:lnTo>
                    <a:lnTo>
                      <a:pt x="400" y="383"/>
                    </a:lnTo>
                    <a:lnTo>
                      <a:pt x="400" y="375"/>
                    </a:lnTo>
                    <a:lnTo>
                      <a:pt x="399" y="375"/>
                    </a:lnTo>
                    <a:lnTo>
                      <a:pt x="400" y="373"/>
                    </a:lnTo>
                    <a:lnTo>
                      <a:pt x="401" y="373"/>
                    </a:lnTo>
                    <a:lnTo>
                      <a:pt x="401" y="345"/>
                    </a:lnTo>
                    <a:lnTo>
                      <a:pt x="401" y="339"/>
                    </a:lnTo>
                    <a:lnTo>
                      <a:pt x="401" y="337"/>
                    </a:lnTo>
                    <a:lnTo>
                      <a:pt x="401" y="335"/>
                    </a:lnTo>
                    <a:lnTo>
                      <a:pt x="401" y="333"/>
                    </a:lnTo>
                    <a:lnTo>
                      <a:pt x="401" y="331"/>
                    </a:lnTo>
                    <a:lnTo>
                      <a:pt x="401" y="321"/>
                    </a:lnTo>
                    <a:close/>
                    <a:moveTo>
                      <a:pt x="414" y="170"/>
                    </a:moveTo>
                    <a:lnTo>
                      <a:pt x="413" y="170"/>
                    </a:lnTo>
                    <a:lnTo>
                      <a:pt x="414" y="170"/>
                    </a:lnTo>
                    <a:close/>
                    <a:moveTo>
                      <a:pt x="414" y="175"/>
                    </a:moveTo>
                    <a:lnTo>
                      <a:pt x="413" y="174"/>
                    </a:lnTo>
                    <a:lnTo>
                      <a:pt x="412" y="174"/>
                    </a:lnTo>
                    <a:lnTo>
                      <a:pt x="411" y="174"/>
                    </a:lnTo>
                    <a:lnTo>
                      <a:pt x="410" y="173"/>
                    </a:lnTo>
                    <a:lnTo>
                      <a:pt x="409" y="174"/>
                    </a:lnTo>
                    <a:lnTo>
                      <a:pt x="410" y="174"/>
                    </a:lnTo>
                    <a:lnTo>
                      <a:pt x="411" y="174"/>
                    </a:lnTo>
                    <a:lnTo>
                      <a:pt x="411" y="175"/>
                    </a:lnTo>
                    <a:lnTo>
                      <a:pt x="412" y="176"/>
                    </a:lnTo>
                    <a:lnTo>
                      <a:pt x="413" y="176"/>
                    </a:lnTo>
                    <a:lnTo>
                      <a:pt x="414" y="176"/>
                    </a:lnTo>
                    <a:lnTo>
                      <a:pt x="414" y="175"/>
                    </a:lnTo>
                    <a:close/>
                    <a:moveTo>
                      <a:pt x="422" y="150"/>
                    </a:moveTo>
                    <a:lnTo>
                      <a:pt x="420" y="148"/>
                    </a:lnTo>
                    <a:lnTo>
                      <a:pt x="418" y="150"/>
                    </a:lnTo>
                    <a:lnTo>
                      <a:pt x="422" y="150"/>
                    </a:lnTo>
                    <a:close/>
                    <a:moveTo>
                      <a:pt x="427" y="136"/>
                    </a:moveTo>
                    <a:lnTo>
                      <a:pt x="427" y="136"/>
                    </a:lnTo>
                    <a:lnTo>
                      <a:pt x="425" y="134"/>
                    </a:lnTo>
                    <a:lnTo>
                      <a:pt x="425" y="136"/>
                    </a:lnTo>
                    <a:lnTo>
                      <a:pt x="423" y="136"/>
                    </a:lnTo>
                    <a:lnTo>
                      <a:pt x="423" y="138"/>
                    </a:lnTo>
                    <a:lnTo>
                      <a:pt x="426" y="138"/>
                    </a:lnTo>
                    <a:lnTo>
                      <a:pt x="427" y="136"/>
                    </a:lnTo>
                    <a:close/>
                    <a:moveTo>
                      <a:pt x="434" y="276"/>
                    </a:moveTo>
                    <a:lnTo>
                      <a:pt x="434" y="276"/>
                    </a:lnTo>
                    <a:lnTo>
                      <a:pt x="434" y="278"/>
                    </a:lnTo>
                    <a:lnTo>
                      <a:pt x="434" y="276"/>
                    </a:lnTo>
                    <a:close/>
                    <a:moveTo>
                      <a:pt x="436" y="128"/>
                    </a:moveTo>
                    <a:lnTo>
                      <a:pt x="433" y="128"/>
                    </a:lnTo>
                    <a:lnTo>
                      <a:pt x="434" y="130"/>
                    </a:lnTo>
                    <a:lnTo>
                      <a:pt x="436" y="128"/>
                    </a:lnTo>
                    <a:close/>
                    <a:moveTo>
                      <a:pt x="440" y="122"/>
                    </a:moveTo>
                    <a:lnTo>
                      <a:pt x="440" y="122"/>
                    </a:lnTo>
                    <a:close/>
                    <a:moveTo>
                      <a:pt x="441" y="368"/>
                    </a:moveTo>
                    <a:lnTo>
                      <a:pt x="441" y="368"/>
                    </a:lnTo>
                    <a:close/>
                    <a:moveTo>
                      <a:pt x="448" y="482"/>
                    </a:moveTo>
                    <a:lnTo>
                      <a:pt x="448" y="482"/>
                    </a:lnTo>
                    <a:close/>
                    <a:moveTo>
                      <a:pt x="452" y="456"/>
                    </a:moveTo>
                    <a:lnTo>
                      <a:pt x="451" y="456"/>
                    </a:lnTo>
                    <a:lnTo>
                      <a:pt x="452" y="456"/>
                    </a:lnTo>
                    <a:close/>
                    <a:moveTo>
                      <a:pt x="452" y="488"/>
                    </a:moveTo>
                    <a:lnTo>
                      <a:pt x="451" y="487"/>
                    </a:lnTo>
                    <a:lnTo>
                      <a:pt x="450" y="488"/>
                    </a:lnTo>
                    <a:lnTo>
                      <a:pt x="452" y="488"/>
                    </a:lnTo>
                    <a:close/>
                    <a:moveTo>
                      <a:pt x="458" y="146"/>
                    </a:moveTo>
                    <a:lnTo>
                      <a:pt x="458" y="144"/>
                    </a:lnTo>
                    <a:lnTo>
                      <a:pt x="458" y="146"/>
                    </a:lnTo>
                    <a:close/>
                    <a:moveTo>
                      <a:pt x="482" y="482"/>
                    </a:moveTo>
                    <a:lnTo>
                      <a:pt x="481" y="481"/>
                    </a:lnTo>
                    <a:lnTo>
                      <a:pt x="481" y="482"/>
                    </a:lnTo>
                    <a:lnTo>
                      <a:pt x="482" y="482"/>
                    </a:lnTo>
                    <a:close/>
                    <a:moveTo>
                      <a:pt x="482" y="482"/>
                    </a:moveTo>
                    <a:lnTo>
                      <a:pt x="481" y="482"/>
                    </a:lnTo>
                    <a:lnTo>
                      <a:pt x="482" y="483"/>
                    </a:lnTo>
                    <a:lnTo>
                      <a:pt x="482" y="482"/>
                    </a:lnTo>
                    <a:close/>
                    <a:moveTo>
                      <a:pt x="502" y="386"/>
                    </a:moveTo>
                    <a:lnTo>
                      <a:pt x="501" y="386"/>
                    </a:lnTo>
                    <a:lnTo>
                      <a:pt x="501" y="388"/>
                    </a:lnTo>
                    <a:lnTo>
                      <a:pt x="502" y="386"/>
                    </a:lnTo>
                    <a:close/>
                    <a:moveTo>
                      <a:pt x="510" y="173"/>
                    </a:moveTo>
                    <a:lnTo>
                      <a:pt x="510" y="172"/>
                    </a:lnTo>
                    <a:lnTo>
                      <a:pt x="509" y="174"/>
                    </a:lnTo>
                    <a:lnTo>
                      <a:pt x="510" y="173"/>
                    </a:lnTo>
                    <a:close/>
                    <a:moveTo>
                      <a:pt x="514" y="430"/>
                    </a:moveTo>
                    <a:lnTo>
                      <a:pt x="514" y="430"/>
                    </a:lnTo>
                    <a:close/>
                    <a:moveTo>
                      <a:pt x="516" y="112"/>
                    </a:moveTo>
                    <a:lnTo>
                      <a:pt x="515" y="111"/>
                    </a:lnTo>
                    <a:lnTo>
                      <a:pt x="515" y="112"/>
                    </a:lnTo>
                    <a:lnTo>
                      <a:pt x="516" y="112"/>
                    </a:lnTo>
                    <a:close/>
                    <a:moveTo>
                      <a:pt x="568" y="262"/>
                    </a:moveTo>
                    <a:lnTo>
                      <a:pt x="567" y="260"/>
                    </a:lnTo>
                    <a:lnTo>
                      <a:pt x="567" y="261"/>
                    </a:lnTo>
                    <a:lnTo>
                      <a:pt x="568" y="262"/>
                    </a:lnTo>
                    <a:close/>
                    <a:moveTo>
                      <a:pt x="570" y="36"/>
                    </a:moveTo>
                    <a:lnTo>
                      <a:pt x="569" y="36"/>
                    </a:lnTo>
                    <a:lnTo>
                      <a:pt x="568" y="34"/>
                    </a:lnTo>
                    <a:lnTo>
                      <a:pt x="568" y="32"/>
                    </a:lnTo>
                    <a:lnTo>
                      <a:pt x="568" y="30"/>
                    </a:lnTo>
                    <a:lnTo>
                      <a:pt x="568" y="28"/>
                    </a:lnTo>
                    <a:lnTo>
                      <a:pt x="568" y="24"/>
                    </a:lnTo>
                    <a:lnTo>
                      <a:pt x="568" y="22"/>
                    </a:lnTo>
                    <a:lnTo>
                      <a:pt x="568" y="20"/>
                    </a:lnTo>
                    <a:lnTo>
                      <a:pt x="569" y="18"/>
                    </a:lnTo>
                    <a:lnTo>
                      <a:pt x="568" y="14"/>
                    </a:lnTo>
                    <a:lnTo>
                      <a:pt x="568" y="10"/>
                    </a:lnTo>
                    <a:lnTo>
                      <a:pt x="569" y="6"/>
                    </a:lnTo>
                    <a:lnTo>
                      <a:pt x="568" y="6"/>
                    </a:lnTo>
                    <a:lnTo>
                      <a:pt x="568" y="4"/>
                    </a:lnTo>
                    <a:lnTo>
                      <a:pt x="566" y="3"/>
                    </a:lnTo>
                    <a:lnTo>
                      <a:pt x="566" y="100"/>
                    </a:lnTo>
                    <a:lnTo>
                      <a:pt x="566" y="470"/>
                    </a:lnTo>
                    <a:lnTo>
                      <a:pt x="566" y="472"/>
                    </a:lnTo>
                    <a:lnTo>
                      <a:pt x="565" y="471"/>
                    </a:lnTo>
                    <a:lnTo>
                      <a:pt x="565" y="480"/>
                    </a:lnTo>
                    <a:lnTo>
                      <a:pt x="564" y="480"/>
                    </a:lnTo>
                    <a:lnTo>
                      <a:pt x="563" y="482"/>
                    </a:lnTo>
                    <a:lnTo>
                      <a:pt x="561" y="478"/>
                    </a:lnTo>
                    <a:lnTo>
                      <a:pt x="563" y="478"/>
                    </a:lnTo>
                    <a:lnTo>
                      <a:pt x="565" y="480"/>
                    </a:lnTo>
                    <a:lnTo>
                      <a:pt x="565" y="471"/>
                    </a:lnTo>
                    <a:lnTo>
                      <a:pt x="564" y="470"/>
                    </a:lnTo>
                    <a:lnTo>
                      <a:pt x="566" y="470"/>
                    </a:lnTo>
                    <a:lnTo>
                      <a:pt x="566" y="100"/>
                    </a:lnTo>
                    <a:lnTo>
                      <a:pt x="565" y="100"/>
                    </a:lnTo>
                    <a:lnTo>
                      <a:pt x="565" y="176"/>
                    </a:lnTo>
                    <a:lnTo>
                      <a:pt x="564" y="176"/>
                    </a:lnTo>
                    <a:lnTo>
                      <a:pt x="564" y="218"/>
                    </a:lnTo>
                    <a:lnTo>
                      <a:pt x="563" y="218"/>
                    </a:lnTo>
                    <a:lnTo>
                      <a:pt x="563" y="250"/>
                    </a:lnTo>
                    <a:lnTo>
                      <a:pt x="563" y="254"/>
                    </a:lnTo>
                    <a:lnTo>
                      <a:pt x="562" y="252"/>
                    </a:lnTo>
                    <a:lnTo>
                      <a:pt x="561" y="252"/>
                    </a:lnTo>
                    <a:lnTo>
                      <a:pt x="561" y="372"/>
                    </a:lnTo>
                    <a:lnTo>
                      <a:pt x="561" y="374"/>
                    </a:lnTo>
                    <a:lnTo>
                      <a:pt x="561" y="538"/>
                    </a:lnTo>
                    <a:lnTo>
                      <a:pt x="560" y="540"/>
                    </a:lnTo>
                    <a:lnTo>
                      <a:pt x="559" y="540"/>
                    </a:lnTo>
                    <a:lnTo>
                      <a:pt x="559" y="538"/>
                    </a:lnTo>
                    <a:lnTo>
                      <a:pt x="561" y="538"/>
                    </a:lnTo>
                    <a:lnTo>
                      <a:pt x="561" y="374"/>
                    </a:lnTo>
                    <a:lnTo>
                      <a:pt x="559" y="372"/>
                    </a:lnTo>
                    <a:lnTo>
                      <a:pt x="561" y="372"/>
                    </a:lnTo>
                    <a:lnTo>
                      <a:pt x="561" y="252"/>
                    </a:lnTo>
                    <a:lnTo>
                      <a:pt x="561" y="298"/>
                    </a:lnTo>
                    <a:lnTo>
                      <a:pt x="560" y="300"/>
                    </a:lnTo>
                    <a:lnTo>
                      <a:pt x="559" y="299"/>
                    </a:lnTo>
                    <a:lnTo>
                      <a:pt x="559" y="312"/>
                    </a:lnTo>
                    <a:lnTo>
                      <a:pt x="557" y="312"/>
                    </a:lnTo>
                    <a:lnTo>
                      <a:pt x="558" y="310"/>
                    </a:lnTo>
                    <a:lnTo>
                      <a:pt x="559" y="312"/>
                    </a:lnTo>
                    <a:lnTo>
                      <a:pt x="559" y="299"/>
                    </a:lnTo>
                    <a:lnTo>
                      <a:pt x="559" y="298"/>
                    </a:lnTo>
                    <a:lnTo>
                      <a:pt x="561" y="298"/>
                    </a:lnTo>
                    <a:lnTo>
                      <a:pt x="561" y="252"/>
                    </a:lnTo>
                    <a:lnTo>
                      <a:pt x="561" y="250"/>
                    </a:lnTo>
                    <a:lnTo>
                      <a:pt x="563" y="250"/>
                    </a:lnTo>
                    <a:lnTo>
                      <a:pt x="563" y="218"/>
                    </a:lnTo>
                    <a:lnTo>
                      <a:pt x="562" y="218"/>
                    </a:lnTo>
                    <a:lnTo>
                      <a:pt x="562" y="216"/>
                    </a:lnTo>
                    <a:lnTo>
                      <a:pt x="564" y="216"/>
                    </a:lnTo>
                    <a:lnTo>
                      <a:pt x="564" y="218"/>
                    </a:lnTo>
                    <a:lnTo>
                      <a:pt x="564" y="176"/>
                    </a:lnTo>
                    <a:lnTo>
                      <a:pt x="564" y="174"/>
                    </a:lnTo>
                    <a:lnTo>
                      <a:pt x="565" y="174"/>
                    </a:lnTo>
                    <a:lnTo>
                      <a:pt x="565" y="176"/>
                    </a:lnTo>
                    <a:lnTo>
                      <a:pt x="565" y="100"/>
                    </a:lnTo>
                    <a:lnTo>
                      <a:pt x="565" y="164"/>
                    </a:lnTo>
                    <a:lnTo>
                      <a:pt x="565" y="166"/>
                    </a:lnTo>
                    <a:lnTo>
                      <a:pt x="563" y="166"/>
                    </a:lnTo>
                    <a:lnTo>
                      <a:pt x="563" y="164"/>
                    </a:lnTo>
                    <a:lnTo>
                      <a:pt x="565" y="164"/>
                    </a:lnTo>
                    <a:lnTo>
                      <a:pt x="565" y="100"/>
                    </a:lnTo>
                    <a:lnTo>
                      <a:pt x="563" y="100"/>
                    </a:lnTo>
                    <a:lnTo>
                      <a:pt x="564" y="98"/>
                    </a:lnTo>
                    <a:lnTo>
                      <a:pt x="565" y="98"/>
                    </a:lnTo>
                    <a:lnTo>
                      <a:pt x="566" y="100"/>
                    </a:lnTo>
                    <a:lnTo>
                      <a:pt x="566" y="3"/>
                    </a:lnTo>
                    <a:lnTo>
                      <a:pt x="565" y="2"/>
                    </a:lnTo>
                    <a:lnTo>
                      <a:pt x="564" y="2"/>
                    </a:lnTo>
                    <a:lnTo>
                      <a:pt x="564" y="78"/>
                    </a:lnTo>
                    <a:lnTo>
                      <a:pt x="563" y="78"/>
                    </a:lnTo>
                    <a:lnTo>
                      <a:pt x="563" y="76"/>
                    </a:lnTo>
                    <a:lnTo>
                      <a:pt x="564" y="78"/>
                    </a:lnTo>
                    <a:lnTo>
                      <a:pt x="564" y="2"/>
                    </a:lnTo>
                    <a:lnTo>
                      <a:pt x="561" y="2"/>
                    </a:lnTo>
                    <a:lnTo>
                      <a:pt x="561" y="36"/>
                    </a:lnTo>
                    <a:lnTo>
                      <a:pt x="560" y="37"/>
                    </a:lnTo>
                    <a:lnTo>
                      <a:pt x="560" y="198"/>
                    </a:lnTo>
                    <a:lnTo>
                      <a:pt x="557" y="198"/>
                    </a:lnTo>
                    <a:lnTo>
                      <a:pt x="557" y="280"/>
                    </a:lnTo>
                    <a:lnTo>
                      <a:pt x="556" y="280"/>
                    </a:lnTo>
                    <a:lnTo>
                      <a:pt x="556" y="472"/>
                    </a:lnTo>
                    <a:lnTo>
                      <a:pt x="555" y="472"/>
                    </a:lnTo>
                    <a:lnTo>
                      <a:pt x="555" y="470"/>
                    </a:lnTo>
                    <a:lnTo>
                      <a:pt x="556" y="470"/>
                    </a:lnTo>
                    <a:lnTo>
                      <a:pt x="556" y="472"/>
                    </a:lnTo>
                    <a:lnTo>
                      <a:pt x="556" y="280"/>
                    </a:lnTo>
                    <a:lnTo>
                      <a:pt x="556" y="278"/>
                    </a:lnTo>
                    <a:lnTo>
                      <a:pt x="557" y="280"/>
                    </a:lnTo>
                    <a:lnTo>
                      <a:pt x="557" y="198"/>
                    </a:lnTo>
                    <a:lnTo>
                      <a:pt x="557" y="196"/>
                    </a:lnTo>
                    <a:lnTo>
                      <a:pt x="560" y="196"/>
                    </a:lnTo>
                    <a:lnTo>
                      <a:pt x="560" y="198"/>
                    </a:lnTo>
                    <a:lnTo>
                      <a:pt x="560" y="37"/>
                    </a:lnTo>
                    <a:lnTo>
                      <a:pt x="559" y="38"/>
                    </a:lnTo>
                    <a:lnTo>
                      <a:pt x="558" y="38"/>
                    </a:lnTo>
                    <a:lnTo>
                      <a:pt x="558" y="36"/>
                    </a:lnTo>
                    <a:lnTo>
                      <a:pt x="560" y="34"/>
                    </a:lnTo>
                    <a:lnTo>
                      <a:pt x="561" y="34"/>
                    </a:lnTo>
                    <a:lnTo>
                      <a:pt x="561" y="36"/>
                    </a:lnTo>
                    <a:lnTo>
                      <a:pt x="561" y="2"/>
                    </a:lnTo>
                    <a:lnTo>
                      <a:pt x="559" y="2"/>
                    </a:lnTo>
                    <a:lnTo>
                      <a:pt x="557" y="4"/>
                    </a:lnTo>
                    <a:lnTo>
                      <a:pt x="557" y="184"/>
                    </a:lnTo>
                    <a:lnTo>
                      <a:pt x="557" y="186"/>
                    </a:lnTo>
                    <a:lnTo>
                      <a:pt x="555" y="184"/>
                    </a:lnTo>
                    <a:lnTo>
                      <a:pt x="555" y="392"/>
                    </a:lnTo>
                    <a:lnTo>
                      <a:pt x="553" y="392"/>
                    </a:lnTo>
                    <a:lnTo>
                      <a:pt x="553" y="550"/>
                    </a:lnTo>
                    <a:lnTo>
                      <a:pt x="552" y="552"/>
                    </a:lnTo>
                    <a:lnTo>
                      <a:pt x="551" y="552"/>
                    </a:lnTo>
                    <a:lnTo>
                      <a:pt x="552" y="550"/>
                    </a:lnTo>
                    <a:lnTo>
                      <a:pt x="553" y="550"/>
                    </a:lnTo>
                    <a:lnTo>
                      <a:pt x="553" y="392"/>
                    </a:lnTo>
                    <a:lnTo>
                      <a:pt x="552" y="392"/>
                    </a:lnTo>
                    <a:lnTo>
                      <a:pt x="552" y="390"/>
                    </a:lnTo>
                    <a:lnTo>
                      <a:pt x="553" y="390"/>
                    </a:lnTo>
                    <a:lnTo>
                      <a:pt x="555" y="388"/>
                    </a:lnTo>
                    <a:lnTo>
                      <a:pt x="555" y="392"/>
                    </a:lnTo>
                    <a:lnTo>
                      <a:pt x="555" y="184"/>
                    </a:lnTo>
                    <a:lnTo>
                      <a:pt x="557" y="184"/>
                    </a:lnTo>
                    <a:lnTo>
                      <a:pt x="557" y="4"/>
                    </a:lnTo>
                    <a:lnTo>
                      <a:pt x="557" y="158"/>
                    </a:lnTo>
                    <a:lnTo>
                      <a:pt x="556" y="160"/>
                    </a:lnTo>
                    <a:lnTo>
                      <a:pt x="556" y="158"/>
                    </a:lnTo>
                    <a:lnTo>
                      <a:pt x="557" y="158"/>
                    </a:lnTo>
                    <a:lnTo>
                      <a:pt x="557" y="4"/>
                    </a:lnTo>
                    <a:lnTo>
                      <a:pt x="555" y="4"/>
                    </a:lnTo>
                    <a:lnTo>
                      <a:pt x="555" y="6"/>
                    </a:lnTo>
                    <a:lnTo>
                      <a:pt x="554" y="8"/>
                    </a:lnTo>
                    <a:lnTo>
                      <a:pt x="553" y="8"/>
                    </a:lnTo>
                    <a:lnTo>
                      <a:pt x="553" y="198"/>
                    </a:lnTo>
                    <a:lnTo>
                      <a:pt x="553" y="199"/>
                    </a:lnTo>
                    <a:lnTo>
                      <a:pt x="553" y="254"/>
                    </a:lnTo>
                    <a:lnTo>
                      <a:pt x="552" y="256"/>
                    </a:lnTo>
                    <a:lnTo>
                      <a:pt x="551" y="256"/>
                    </a:lnTo>
                    <a:lnTo>
                      <a:pt x="551" y="564"/>
                    </a:lnTo>
                    <a:lnTo>
                      <a:pt x="550" y="564"/>
                    </a:lnTo>
                    <a:lnTo>
                      <a:pt x="550" y="562"/>
                    </a:lnTo>
                    <a:lnTo>
                      <a:pt x="551" y="564"/>
                    </a:lnTo>
                    <a:lnTo>
                      <a:pt x="551" y="256"/>
                    </a:lnTo>
                    <a:lnTo>
                      <a:pt x="551" y="446"/>
                    </a:lnTo>
                    <a:lnTo>
                      <a:pt x="550" y="448"/>
                    </a:lnTo>
                    <a:lnTo>
                      <a:pt x="550" y="446"/>
                    </a:lnTo>
                    <a:lnTo>
                      <a:pt x="551" y="446"/>
                    </a:lnTo>
                    <a:lnTo>
                      <a:pt x="551" y="256"/>
                    </a:lnTo>
                    <a:lnTo>
                      <a:pt x="550" y="256"/>
                    </a:lnTo>
                    <a:lnTo>
                      <a:pt x="550" y="410"/>
                    </a:lnTo>
                    <a:lnTo>
                      <a:pt x="549" y="410"/>
                    </a:lnTo>
                    <a:lnTo>
                      <a:pt x="548" y="408"/>
                    </a:lnTo>
                    <a:lnTo>
                      <a:pt x="549" y="408"/>
                    </a:lnTo>
                    <a:lnTo>
                      <a:pt x="550" y="410"/>
                    </a:lnTo>
                    <a:lnTo>
                      <a:pt x="550" y="256"/>
                    </a:lnTo>
                    <a:lnTo>
                      <a:pt x="550" y="298"/>
                    </a:lnTo>
                    <a:lnTo>
                      <a:pt x="548" y="298"/>
                    </a:lnTo>
                    <a:lnTo>
                      <a:pt x="548" y="296"/>
                    </a:lnTo>
                    <a:lnTo>
                      <a:pt x="548" y="320"/>
                    </a:lnTo>
                    <a:lnTo>
                      <a:pt x="546" y="320"/>
                    </a:lnTo>
                    <a:lnTo>
                      <a:pt x="546" y="346"/>
                    </a:lnTo>
                    <a:lnTo>
                      <a:pt x="543" y="346"/>
                    </a:lnTo>
                    <a:lnTo>
                      <a:pt x="543" y="482"/>
                    </a:lnTo>
                    <a:lnTo>
                      <a:pt x="541" y="484"/>
                    </a:lnTo>
                    <a:lnTo>
                      <a:pt x="540" y="482"/>
                    </a:lnTo>
                    <a:lnTo>
                      <a:pt x="543" y="482"/>
                    </a:lnTo>
                    <a:lnTo>
                      <a:pt x="543" y="346"/>
                    </a:lnTo>
                    <a:lnTo>
                      <a:pt x="542" y="346"/>
                    </a:lnTo>
                    <a:lnTo>
                      <a:pt x="543" y="344"/>
                    </a:lnTo>
                    <a:lnTo>
                      <a:pt x="545" y="344"/>
                    </a:lnTo>
                    <a:lnTo>
                      <a:pt x="546" y="346"/>
                    </a:lnTo>
                    <a:lnTo>
                      <a:pt x="546" y="320"/>
                    </a:lnTo>
                    <a:lnTo>
                      <a:pt x="546" y="318"/>
                    </a:lnTo>
                    <a:lnTo>
                      <a:pt x="548" y="320"/>
                    </a:lnTo>
                    <a:lnTo>
                      <a:pt x="548" y="296"/>
                    </a:lnTo>
                    <a:lnTo>
                      <a:pt x="550" y="296"/>
                    </a:lnTo>
                    <a:lnTo>
                      <a:pt x="550" y="298"/>
                    </a:lnTo>
                    <a:lnTo>
                      <a:pt x="550" y="256"/>
                    </a:lnTo>
                    <a:lnTo>
                      <a:pt x="551" y="254"/>
                    </a:lnTo>
                    <a:lnTo>
                      <a:pt x="553" y="254"/>
                    </a:lnTo>
                    <a:lnTo>
                      <a:pt x="553" y="199"/>
                    </a:lnTo>
                    <a:lnTo>
                      <a:pt x="552" y="200"/>
                    </a:lnTo>
                    <a:lnTo>
                      <a:pt x="551" y="202"/>
                    </a:lnTo>
                    <a:lnTo>
                      <a:pt x="551" y="248"/>
                    </a:lnTo>
                    <a:lnTo>
                      <a:pt x="551" y="250"/>
                    </a:lnTo>
                    <a:lnTo>
                      <a:pt x="550" y="248"/>
                    </a:lnTo>
                    <a:lnTo>
                      <a:pt x="551" y="248"/>
                    </a:lnTo>
                    <a:lnTo>
                      <a:pt x="551" y="202"/>
                    </a:lnTo>
                    <a:lnTo>
                      <a:pt x="550" y="202"/>
                    </a:lnTo>
                    <a:lnTo>
                      <a:pt x="549" y="200"/>
                    </a:lnTo>
                    <a:lnTo>
                      <a:pt x="550" y="198"/>
                    </a:lnTo>
                    <a:lnTo>
                      <a:pt x="553" y="198"/>
                    </a:lnTo>
                    <a:lnTo>
                      <a:pt x="553" y="8"/>
                    </a:lnTo>
                    <a:lnTo>
                      <a:pt x="552" y="8"/>
                    </a:lnTo>
                    <a:lnTo>
                      <a:pt x="552" y="194"/>
                    </a:lnTo>
                    <a:lnTo>
                      <a:pt x="551" y="194"/>
                    </a:lnTo>
                    <a:lnTo>
                      <a:pt x="552" y="192"/>
                    </a:lnTo>
                    <a:lnTo>
                      <a:pt x="552" y="194"/>
                    </a:lnTo>
                    <a:lnTo>
                      <a:pt x="552" y="8"/>
                    </a:lnTo>
                    <a:lnTo>
                      <a:pt x="553" y="6"/>
                    </a:lnTo>
                    <a:lnTo>
                      <a:pt x="555" y="6"/>
                    </a:lnTo>
                    <a:lnTo>
                      <a:pt x="555" y="4"/>
                    </a:lnTo>
                    <a:lnTo>
                      <a:pt x="552" y="3"/>
                    </a:lnTo>
                    <a:lnTo>
                      <a:pt x="552" y="142"/>
                    </a:lnTo>
                    <a:lnTo>
                      <a:pt x="552" y="166"/>
                    </a:lnTo>
                    <a:lnTo>
                      <a:pt x="551" y="168"/>
                    </a:lnTo>
                    <a:lnTo>
                      <a:pt x="550" y="166"/>
                    </a:lnTo>
                    <a:lnTo>
                      <a:pt x="552" y="166"/>
                    </a:lnTo>
                    <a:lnTo>
                      <a:pt x="552" y="142"/>
                    </a:lnTo>
                    <a:lnTo>
                      <a:pt x="549" y="142"/>
                    </a:lnTo>
                    <a:lnTo>
                      <a:pt x="550" y="140"/>
                    </a:lnTo>
                    <a:lnTo>
                      <a:pt x="552" y="142"/>
                    </a:lnTo>
                    <a:lnTo>
                      <a:pt x="552" y="3"/>
                    </a:lnTo>
                    <a:lnTo>
                      <a:pt x="551" y="2"/>
                    </a:lnTo>
                    <a:lnTo>
                      <a:pt x="550" y="4"/>
                    </a:lnTo>
                    <a:lnTo>
                      <a:pt x="549" y="4"/>
                    </a:lnTo>
                    <a:lnTo>
                      <a:pt x="549" y="128"/>
                    </a:lnTo>
                    <a:lnTo>
                      <a:pt x="549" y="246"/>
                    </a:lnTo>
                    <a:lnTo>
                      <a:pt x="548" y="246"/>
                    </a:lnTo>
                    <a:lnTo>
                      <a:pt x="548" y="290"/>
                    </a:lnTo>
                    <a:lnTo>
                      <a:pt x="548" y="292"/>
                    </a:lnTo>
                    <a:lnTo>
                      <a:pt x="546" y="292"/>
                    </a:lnTo>
                    <a:lnTo>
                      <a:pt x="546" y="290"/>
                    </a:lnTo>
                    <a:lnTo>
                      <a:pt x="548" y="290"/>
                    </a:lnTo>
                    <a:lnTo>
                      <a:pt x="548" y="246"/>
                    </a:lnTo>
                    <a:lnTo>
                      <a:pt x="547" y="246"/>
                    </a:lnTo>
                    <a:lnTo>
                      <a:pt x="547" y="244"/>
                    </a:lnTo>
                    <a:lnTo>
                      <a:pt x="548" y="244"/>
                    </a:lnTo>
                    <a:lnTo>
                      <a:pt x="549" y="246"/>
                    </a:lnTo>
                    <a:lnTo>
                      <a:pt x="549" y="128"/>
                    </a:lnTo>
                    <a:lnTo>
                      <a:pt x="547" y="128"/>
                    </a:lnTo>
                    <a:lnTo>
                      <a:pt x="548" y="126"/>
                    </a:lnTo>
                    <a:lnTo>
                      <a:pt x="549" y="128"/>
                    </a:lnTo>
                    <a:lnTo>
                      <a:pt x="549" y="4"/>
                    </a:lnTo>
                    <a:lnTo>
                      <a:pt x="546" y="2"/>
                    </a:lnTo>
                    <a:lnTo>
                      <a:pt x="546" y="280"/>
                    </a:lnTo>
                    <a:lnTo>
                      <a:pt x="546" y="282"/>
                    </a:lnTo>
                    <a:lnTo>
                      <a:pt x="545" y="282"/>
                    </a:lnTo>
                    <a:lnTo>
                      <a:pt x="545" y="286"/>
                    </a:lnTo>
                    <a:lnTo>
                      <a:pt x="545" y="288"/>
                    </a:lnTo>
                    <a:lnTo>
                      <a:pt x="543" y="288"/>
                    </a:lnTo>
                    <a:lnTo>
                      <a:pt x="542" y="286"/>
                    </a:lnTo>
                    <a:lnTo>
                      <a:pt x="545" y="286"/>
                    </a:lnTo>
                    <a:lnTo>
                      <a:pt x="545" y="282"/>
                    </a:lnTo>
                    <a:lnTo>
                      <a:pt x="545" y="280"/>
                    </a:lnTo>
                    <a:lnTo>
                      <a:pt x="546" y="280"/>
                    </a:lnTo>
                    <a:lnTo>
                      <a:pt x="546" y="2"/>
                    </a:lnTo>
                    <a:lnTo>
                      <a:pt x="545" y="2"/>
                    </a:lnTo>
                    <a:lnTo>
                      <a:pt x="545" y="124"/>
                    </a:lnTo>
                    <a:lnTo>
                      <a:pt x="545" y="152"/>
                    </a:lnTo>
                    <a:lnTo>
                      <a:pt x="545" y="180"/>
                    </a:lnTo>
                    <a:lnTo>
                      <a:pt x="545" y="182"/>
                    </a:lnTo>
                    <a:lnTo>
                      <a:pt x="543" y="182"/>
                    </a:lnTo>
                    <a:lnTo>
                      <a:pt x="543" y="180"/>
                    </a:lnTo>
                    <a:lnTo>
                      <a:pt x="545" y="180"/>
                    </a:lnTo>
                    <a:lnTo>
                      <a:pt x="545" y="152"/>
                    </a:lnTo>
                    <a:lnTo>
                      <a:pt x="545" y="172"/>
                    </a:lnTo>
                    <a:lnTo>
                      <a:pt x="544" y="174"/>
                    </a:lnTo>
                    <a:lnTo>
                      <a:pt x="543" y="172"/>
                    </a:lnTo>
                    <a:lnTo>
                      <a:pt x="545" y="172"/>
                    </a:lnTo>
                    <a:lnTo>
                      <a:pt x="545" y="152"/>
                    </a:lnTo>
                    <a:lnTo>
                      <a:pt x="544" y="152"/>
                    </a:lnTo>
                    <a:lnTo>
                      <a:pt x="544" y="166"/>
                    </a:lnTo>
                    <a:lnTo>
                      <a:pt x="544" y="168"/>
                    </a:lnTo>
                    <a:lnTo>
                      <a:pt x="543" y="168"/>
                    </a:lnTo>
                    <a:lnTo>
                      <a:pt x="543" y="166"/>
                    </a:lnTo>
                    <a:lnTo>
                      <a:pt x="544" y="166"/>
                    </a:lnTo>
                    <a:lnTo>
                      <a:pt x="544" y="152"/>
                    </a:lnTo>
                    <a:lnTo>
                      <a:pt x="543" y="154"/>
                    </a:lnTo>
                    <a:lnTo>
                      <a:pt x="542" y="152"/>
                    </a:lnTo>
                    <a:lnTo>
                      <a:pt x="542" y="214"/>
                    </a:lnTo>
                    <a:lnTo>
                      <a:pt x="542" y="215"/>
                    </a:lnTo>
                    <a:lnTo>
                      <a:pt x="542" y="238"/>
                    </a:lnTo>
                    <a:lnTo>
                      <a:pt x="541" y="238"/>
                    </a:lnTo>
                    <a:lnTo>
                      <a:pt x="541" y="290"/>
                    </a:lnTo>
                    <a:lnTo>
                      <a:pt x="539" y="292"/>
                    </a:lnTo>
                    <a:lnTo>
                      <a:pt x="539" y="310"/>
                    </a:lnTo>
                    <a:lnTo>
                      <a:pt x="539" y="312"/>
                    </a:lnTo>
                    <a:lnTo>
                      <a:pt x="538" y="310"/>
                    </a:lnTo>
                    <a:lnTo>
                      <a:pt x="539" y="310"/>
                    </a:lnTo>
                    <a:lnTo>
                      <a:pt x="539" y="292"/>
                    </a:lnTo>
                    <a:lnTo>
                      <a:pt x="538" y="292"/>
                    </a:lnTo>
                    <a:lnTo>
                      <a:pt x="538" y="394"/>
                    </a:lnTo>
                    <a:lnTo>
                      <a:pt x="538" y="396"/>
                    </a:lnTo>
                    <a:lnTo>
                      <a:pt x="536" y="396"/>
                    </a:lnTo>
                    <a:lnTo>
                      <a:pt x="536" y="394"/>
                    </a:lnTo>
                    <a:lnTo>
                      <a:pt x="538" y="394"/>
                    </a:lnTo>
                    <a:lnTo>
                      <a:pt x="538" y="292"/>
                    </a:lnTo>
                    <a:lnTo>
                      <a:pt x="538" y="298"/>
                    </a:lnTo>
                    <a:lnTo>
                      <a:pt x="537" y="300"/>
                    </a:lnTo>
                    <a:lnTo>
                      <a:pt x="537" y="298"/>
                    </a:lnTo>
                    <a:lnTo>
                      <a:pt x="537" y="326"/>
                    </a:lnTo>
                    <a:lnTo>
                      <a:pt x="536" y="326"/>
                    </a:lnTo>
                    <a:lnTo>
                      <a:pt x="536" y="324"/>
                    </a:lnTo>
                    <a:lnTo>
                      <a:pt x="537" y="326"/>
                    </a:lnTo>
                    <a:lnTo>
                      <a:pt x="537" y="298"/>
                    </a:lnTo>
                    <a:lnTo>
                      <a:pt x="538" y="298"/>
                    </a:lnTo>
                    <a:lnTo>
                      <a:pt x="538" y="292"/>
                    </a:lnTo>
                    <a:lnTo>
                      <a:pt x="537" y="292"/>
                    </a:lnTo>
                    <a:lnTo>
                      <a:pt x="537" y="290"/>
                    </a:lnTo>
                    <a:lnTo>
                      <a:pt x="541" y="290"/>
                    </a:lnTo>
                    <a:lnTo>
                      <a:pt x="541" y="238"/>
                    </a:lnTo>
                    <a:lnTo>
                      <a:pt x="542" y="236"/>
                    </a:lnTo>
                    <a:lnTo>
                      <a:pt x="542" y="238"/>
                    </a:lnTo>
                    <a:lnTo>
                      <a:pt x="542" y="215"/>
                    </a:lnTo>
                    <a:lnTo>
                      <a:pt x="540" y="215"/>
                    </a:lnTo>
                    <a:lnTo>
                      <a:pt x="540" y="288"/>
                    </a:lnTo>
                    <a:lnTo>
                      <a:pt x="539" y="288"/>
                    </a:lnTo>
                    <a:lnTo>
                      <a:pt x="539" y="286"/>
                    </a:lnTo>
                    <a:lnTo>
                      <a:pt x="540" y="286"/>
                    </a:lnTo>
                    <a:lnTo>
                      <a:pt x="540" y="288"/>
                    </a:lnTo>
                    <a:lnTo>
                      <a:pt x="540" y="215"/>
                    </a:lnTo>
                    <a:lnTo>
                      <a:pt x="540" y="216"/>
                    </a:lnTo>
                    <a:lnTo>
                      <a:pt x="540" y="250"/>
                    </a:lnTo>
                    <a:lnTo>
                      <a:pt x="539" y="252"/>
                    </a:lnTo>
                    <a:lnTo>
                      <a:pt x="538" y="254"/>
                    </a:lnTo>
                    <a:lnTo>
                      <a:pt x="537" y="252"/>
                    </a:lnTo>
                    <a:lnTo>
                      <a:pt x="537" y="250"/>
                    </a:lnTo>
                    <a:lnTo>
                      <a:pt x="540" y="250"/>
                    </a:lnTo>
                    <a:lnTo>
                      <a:pt x="540" y="216"/>
                    </a:lnTo>
                    <a:lnTo>
                      <a:pt x="539" y="214"/>
                    </a:lnTo>
                    <a:lnTo>
                      <a:pt x="542" y="214"/>
                    </a:lnTo>
                    <a:lnTo>
                      <a:pt x="542" y="152"/>
                    </a:lnTo>
                    <a:lnTo>
                      <a:pt x="544" y="150"/>
                    </a:lnTo>
                    <a:lnTo>
                      <a:pt x="545" y="152"/>
                    </a:lnTo>
                    <a:lnTo>
                      <a:pt x="545" y="124"/>
                    </a:lnTo>
                    <a:lnTo>
                      <a:pt x="544" y="126"/>
                    </a:lnTo>
                    <a:lnTo>
                      <a:pt x="544" y="124"/>
                    </a:lnTo>
                    <a:lnTo>
                      <a:pt x="545" y="124"/>
                    </a:lnTo>
                    <a:lnTo>
                      <a:pt x="545" y="2"/>
                    </a:lnTo>
                    <a:lnTo>
                      <a:pt x="543" y="1"/>
                    </a:lnTo>
                    <a:lnTo>
                      <a:pt x="543" y="30"/>
                    </a:lnTo>
                    <a:lnTo>
                      <a:pt x="543" y="120"/>
                    </a:lnTo>
                    <a:lnTo>
                      <a:pt x="542" y="120"/>
                    </a:lnTo>
                    <a:lnTo>
                      <a:pt x="542" y="196"/>
                    </a:lnTo>
                    <a:lnTo>
                      <a:pt x="541" y="198"/>
                    </a:lnTo>
                    <a:lnTo>
                      <a:pt x="539" y="196"/>
                    </a:lnTo>
                    <a:lnTo>
                      <a:pt x="542" y="196"/>
                    </a:lnTo>
                    <a:lnTo>
                      <a:pt x="542" y="120"/>
                    </a:lnTo>
                    <a:lnTo>
                      <a:pt x="541" y="120"/>
                    </a:lnTo>
                    <a:lnTo>
                      <a:pt x="540" y="118"/>
                    </a:lnTo>
                    <a:lnTo>
                      <a:pt x="541" y="118"/>
                    </a:lnTo>
                    <a:lnTo>
                      <a:pt x="543" y="120"/>
                    </a:lnTo>
                    <a:lnTo>
                      <a:pt x="543" y="30"/>
                    </a:lnTo>
                    <a:lnTo>
                      <a:pt x="542" y="30"/>
                    </a:lnTo>
                    <a:lnTo>
                      <a:pt x="542" y="64"/>
                    </a:lnTo>
                    <a:lnTo>
                      <a:pt x="541" y="64"/>
                    </a:lnTo>
                    <a:lnTo>
                      <a:pt x="542" y="62"/>
                    </a:lnTo>
                    <a:lnTo>
                      <a:pt x="542" y="64"/>
                    </a:lnTo>
                    <a:lnTo>
                      <a:pt x="542" y="30"/>
                    </a:lnTo>
                    <a:lnTo>
                      <a:pt x="539" y="30"/>
                    </a:lnTo>
                    <a:lnTo>
                      <a:pt x="539" y="134"/>
                    </a:lnTo>
                    <a:lnTo>
                      <a:pt x="539" y="170"/>
                    </a:lnTo>
                    <a:lnTo>
                      <a:pt x="539" y="194"/>
                    </a:lnTo>
                    <a:lnTo>
                      <a:pt x="539" y="196"/>
                    </a:lnTo>
                    <a:lnTo>
                      <a:pt x="538" y="196"/>
                    </a:lnTo>
                    <a:lnTo>
                      <a:pt x="538" y="238"/>
                    </a:lnTo>
                    <a:lnTo>
                      <a:pt x="538" y="240"/>
                    </a:lnTo>
                    <a:lnTo>
                      <a:pt x="537" y="240"/>
                    </a:lnTo>
                    <a:lnTo>
                      <a:pt x="537" y="288"/>
                    </a:lnTo>
                    <a:lnTo>
                      <a:pt x="536" y="288"/>
                    </a:lnTo>
                    <a:lnTo>
                      <a:pt x="536" y="298"/>
                    </a:lnTo>
                    <a:lnTo>
                      <a:pt x="536" y="299"/>
                    </a:lnTo>
                    <a:lnTo>
                      <a:pt x="536" y="344"/>
                    </a:lnTo>
                    <a:lnTo>
                      <a:pt x="535" y="346"/>
                    </a:lnTo>
                    <a:lnTo>
                      <a:pt x="535" y="480"/>
                    </a:lnTo>
                    <a:lnTo>
                      <a:pt x="534" y="480"/>
                    </a:lnTo>
                    <a:lnTo>
                      <a:pt x="534" y="478"/>
                    </a:lnTo>
                    <a:lnTo>
                      <a:pt x="535" y="478"/>
                    </a:lnTo>
                    <a:lnTo>
                      <a:pt x="535" y="480"/>
                    </a:lnTo>
                    <a:lnTo>
                      <a:pt x="535" y="346"/>
                    </a:lnTo>
                    <a:lnTo>
                      <a:pt x="535" y="344"/>
                    </a:lnTo>
                    <a:lnTo>
                      <a:pt x="536" y="344"/>
                    </a:lnTo>
                    <a:lnTo>
                      <a:pt x="536" y="299"/>
                    </a:lnTo>
                    <a:lnTo>
                      <a:pt x="535" y="300"/>
                    </a:lnTo>
                    <a:lnTo>
                      <a:pt x="534" y="300"/>
                    </a:lnTo>
                    <a:lnTo>
                      <a:pt x="534" y="438"/>
                    </a:lnTo>
                    <a:lnTo>
                      <a:pt x="533" y="438"/>
                    </a:lnTo>
                    <a:lnTo>
                      <a:pt x="533" y="454"/>
                    </a:lnTo>
                    <a:lnTo>
                      <a:pt x="532" y="455"/>
                    </a:lnTo>
                    <a:lnTo>
                      <a:pt x="532" y="556"/>
                    </a:lnTo>
                    <a:lnTo>
                      <a:pt x="532" y="558"/>
                    </a:lnTo>
                    <a:lnTo>
                      <a:pt x="531" y="556"/>
                    </a:lnTo>
                    <a:lnTo>
                      <a:pt x="532" y="556"/>
                    </a:lnTo>
                    <a:lnTo>
                      <a:pt x="532" y="455"/>
                    </a:lnTo>
                    <a:lnTo>
                      <a:pt x="532" y="456"/>
                    </a:lnTo>
                    <a:lnTo>
                      <a:pt x="531" y="454"/>
                    </a:lnTo>
                    <a:lnTo>
                      <a:pt x="533" y="454"/>
                    </a:lnTo>
                    <a:lnTo>
                      <a:pt x="533" y="438"/>
                    </a:lnTo>
                    <a:lnTo>
                      <a:pt x="529" y="438"/>
                    </a:lnTo>
                    <a:lnTo>
                      <a:pt x="529" y="492"/>
                    </a:lnTo>
                    <a:lnTo>
                      <a:pt x="529" y="494"/>
                    </a:lnTo>
                    <a:lnTo>
                      <a:pt x="528" y="492"/>
                    </a:lnTo>
                    <a:lnTo>
                      <a:pt x="529" y="492"/>
                    </a:lnTo>
                    <a:lnTo>
                      <a:pt x="529" y="438"/>
                    </a:lnTo>
                    <a:lnTo>
                      <a:pt x="528" y="438"/>
                    </a:lnTo>
                    <a:lnTo>
                      <a:pt x="529" y="436"/>
                    </a:lnTo>
                    <a:lnTo>
                      <a:pt x="534" y="436"/>
                    </a:lnTo>
                    <a:lnTo>
                      <a:pt x="534" y="438"/>
                    </a:lnTo>
                    <a:lnTo>
                      <a:pt x="534" y="300"/>
                    </a:lnTo>
                    <a:lnTo>
                      <a:pt x="535" y="298"/>
                    </a:lnTo>
                    <a:lnTo>
                      <a:pt x="536" y="298"/>
                    </a:lnTo>
                    <a:lnTo>
                      <a:pt x="536" y="288"/>
                    </a:lnTo>
                    <a:lnTo>
                      <a:pt x="536" y="286"/>
                    </a:lnTo>
                    <a:lnTo>
                      <a:pt x="537" y="286"/>
                    </a:lnTo>
                    <a:lnTo>
                      <a:pt x="537" y="288"/>
                    </a:lnTo>
                    <a:lnTo>
                      <a:pt x="537" y="240"/>
                    </a:lnTo>
                    <a:lnTo>
                      <a:pt x="536" y="240"/>
                    </a:lnTo>
                    <a:lnTo>
                      <a:pt x="536" y="238"/>
                    </a:lnTo>
                    <a:lnTo>
                      <a:pt x="536" y="236"/>
                    </a:lnTo>
                    <a:lnTo>
                      <a:pt x="537" y="238"/>
                    </a:lnTo>
                    <a:lnTo>
                      <a:pt x="538" y="238"/>
                    </a:lnTo>
                    <a:lnTo>
                      <a:pt x="538" y="196"/>
                    </a:lnTo>
                    <a:lnTo>
                      <a:pt x="537" y="196"/>
                    </a:lnTo>
                    <a:lnTo>
                      <a:pt x="538" y="194"/>
                    </a:lnTo>
                    <a:lnTo>
                      <a:pt x="539" y="194"/>
                    </a:lnTo>
                    <a:lnTo>
                      <a:pt x="539" y="170"/>
                    </a:lnTo>
                    <a:lnTo>
                      <a:pt x="537" y="170"/>
                    </a:lnTo>
                    <a:lnTo>
                      <a:pt x="538" y="168"/>
                    </a:lnTo>
                    <a:lnTo>
                      <a:pt x="539" y="168"/>
                    </a:lnTo>
                    <a:lnTo>
                      <a:pt x="539" y="170"/>
                    </a:lnTo>
                    <a:lnTo>
                      <a:pt x="539" y="134"/>
                    </a:lnTo>
                    <a:lnTo>
                      <a:pt x="539" y="154"/>
                    </a:lnTo>
                    <a:lnTo>
                      <a:pt x="539" y="152"/>
                    </a:lnTo>
                    <a:lnTo>
                      <a:pt x="539" y="154"/>
                    </a:lnTo>
                    <a:lnTo>
                      <a:pt x="539" y="134"/>
                    </a:lnTo>
                    <a:lnTo>
                      <a:pt x="538" y="136"/>
                    </a:lnTo>
                    <a:lnTo>
                      <a:pt x="538" y="134"/>
                    </a:lnTo>
                    <a:lnTo>
                      <a:pt x="539" y="134"/>
                    </a:lnTo>
                    <a:lnTo>
                      <a:pt x="539" y="30"/>
                    </a:lnTo>
                    <a:lnTo>
                      <a:pt x="540" y="28"/>
                    </a:lnTo>
                    <a:lnTo>
                      <a:pt x="542" y="28"/>
                    </a:lnTo>
                    <a:lnTo>
                      <a:pt x="543" y="30"/>
                    </a:lnTo>
                    <a:lnTo>
                      <a:pt x="543" y="1"/>
                    </a:lnTo>
                    <a:lnTo>
                      <a:pt x="540" y="0"/>
                    </a:lnTo>
                    <a:lnTo>
                      <a:pt x="540" y="2"/>
                    </a:lnTo>
                    <a:lnTo>
                      <a:pt x="539" y="2"/>
                    </a:lnTo>
                    <a:lnTo>
                      <a:pt x="539" y="82"/>
                    </a:lnTo>
                    <a:lnTo>
                      <a:pt x="539" y="124"/>
                    </a:lnTo>
                    <a:lnTo>
                      <a:pt x="539" y="126"/>
                    </a:lnTo>
                    <a:lnTo>
                      <a:pt x="537" y="126"/>
                    </a:lnTo>
                    <a:lnTo>
                      <a:pt x="537" y="220"/>
                    </a:lnTo>
                    <a:lnTo>
                      <a:pt x="536" y="220"/>
                    </a:lnTo>
                    <a:lnTo>
                      <a:pt x="537" y="218"/>
                    </a:lnTo>
                    <a:lnTo>
                      <a:pt x="537" y="220"/>
                    </a:lnTo>
                    <a:lnTo>
                      <a:pt x="537" y="126"/>
                    </a:lnTo>
                    <a:lnTo>
                      <a:pt x="537" y="128"/>
                    </a:lnTo>
                    <a:lnTo>
                      <a:pt x="537" y="138"/>
                    </a:lnTo>
                    <a:lnTo>
                      <a:pt x="536" y="138"/>
                    </a:lnTo>
                    <a:lnTo>
                      <a:pt x="536" y="180"/>
                    </a:lnTo>
                    <a:lnTo>
                      <a:pt x="535" y="180"/>
                    </a:lnTo>
                    <a:lnTo>
                      <a:pt x="535" y="242"/>
                    </a:lnTo>
                    <a:lnTo>
                      <a:pt x="534" y="242"/>
                    </a:lnTo>
                    <a:lnTo>
                      <a:pt x="534" y="240"/>
                    </a:lnTo>
                    <a:lnTo>
                      <a:pt x="535" y="242"/>
                    </a:lnTo>
                    <a:lnTo>
                      <a:pt x="535" y="180"/>
                    </a:lnTo>
                    <a:lnTo>
                      <a:pt x="535" y="198"/>
                    </a:lnTo>
                    <a:lnTo>
                      <a:pt x="534" y="200"/>
                    </a:lnTo>
                    <a:lnTo>
                      <a:pt x="533" y="200"/>
                    </a:lnTo>
                    <a:lnTo>
                      <a:pt x="533" y="284"/>
                    </a:lnTo>
                    <a:lnTo>
                      <a:pt x="533" y="408"/>
                    </a:lnTo>
                    <a:lnTo>
                      <a:pt x="533" y="410"/>
                    </a:lnTo>
                    <a:lnTo>
                      <a:pt x="531" y="410"/>
                    </a:lnTo>
                    <a:lnTo>
                      <a:pt x="532" y="408"/>
                    </a:lnTo>
                    <a:lnTo>
                      <a:pt x="533" y="408"/>
                    </a:lnTo>
                    <a:lnTo>
                      <a:pt x="533" y="284"/>
                    </a:lnTo>
                    <a:lnTo>
                      <a:pt x="533" y="366"/>
                    </a:lnTo>
                    <a:lnTo>
                      <a:pt x="531" y="366"/>
                    </a:lnTo>
                    <a:lnTo>
                      <a:pt x="532" y="364"/>
                    </a:lnTo>
                    <a:lnTo>
                      <a:pt x="533" y="366"/>
                    </a:lnTo>
                    <a:lnTo>
                      <a:pt x="533" y="284"/>
                    </a:lnTo>
                    <a:lnTo>
                      <a:pt x="532" y="284"/>
                    </a:lnTo>
                    <a:lnTo>
                      <a:pt x="532" y="282"/>
                    </a:lnTo>
                    <a:lnTo>
                      <a:pt x="533" y="282"/>
                    </a:lnTo>
                    <a:lnTo>
                      <a:pt x="533" y="284"/>
                    </a:lnTo>
                    <a:lnTo>
                      <a:pt x="533" y="200"/>
                    </a:lnTo>
                    <a:lnTo>
                      <a:pt x="532" y="199"/>
                    </a:lnTo>
                    <a:lnTo>
                      <a:pt x="532" y="236"/>
                    </a:lnTo>
                    <a:lnTo>
                      <a:pt x="532" y="256"/>
                    </a:lnTo>
                    <a:lnTo>
                      <a:pt x="531" y="256"/>
                    </a:lnTo>
                    <a:lnTo>
                      <a:pt x="531" y="254"/>
                    </a:lnTo>
                    <a:lnTo>
                      <a:pt x="532" y="256"/>
                    </a:lnTo>
                    <a:lnTo>
                      <a:pt x="532" y="236"/>
                    </a:lnTo>
                    <a:lnTo>
                      <a:pt x="531" y="234"/>
                    </a:lnTo>
                    <a:lnTo>
                      <a:pt x="532" y="234"/>
                    </a:lnTo>
                    <a:lnTo>
                      <a:pt x="532" y="236"/>
                    </a:lnTo>
                    <a:lnTo>
                      <a:pt x="532" y="199"/>
                    </a:lnTo>
                    <a:lnTo>
                      <a:pt x="532" y="198"/>
                    </a:lnTo>
                    <a:lnTo>
                      <a:pt x="535" y="198"/>
                    </a:lnTo>
                    <a:lnTo>
                      <a:pt x="535" y="180"/>
                    </a:lnTo>
                    <a:lnTo>
                      <a:pt x="534" y="180"/>
                    </a:lnTo>
                    <a:lnTo>
                      <a:pt x="532" y="182"/>
                    </a:lnTo>
                    <a:lnTo>
                      <a:pt x="531" y="182"/>
                    </a:lnTo>
                    <a:lnTo>
                      <a:pt x="531" y="196"/>
                    </a:lnTo>
                    <a:lnTo>
                      <a:pt x="531" y="316"/>
                    </a:lnTo>
                    <a:lnTo>
                      <a:pt x="528" y="318"/>
                    </a:lnTo>
                    <a:lnTo>
                      <a:pt x="528" y="528"/>
                    </a:lnTo>
                    <a:lnTo>
                      <a:pt x="527" y="530"/>
                    </a:lnTo>
                    <a:lnTo>
                      <a:pt x="527" y="532"/>
                    </a:lnTo>
                    <a:lnTo>
                      <a:pt x="526" y="532"/>
                    </a:lnTo>
                    <a:lnTo>
                      <a:pt x="526" y="530"/>
                    </a:lnTo>
                    <a:lnTo>
                      <a:pt x="527" y="532"/>
                    </a:lnTo>
                    <a:lnTo>
                      <a:pt x="527" y="530"/>
                    </a:lnTo>
                    <a:lnTo>
                      <a:pt x="525" y="528"/>
                    </a:lnTo>
                    <a:lnTo>
                      <a:pt x="526" y="528"/>
                    </a:lnTo>
                    <a:lnTo>
                      <a:pt x="527" y="526"/>
                    </a:lnTo>
                    <a:lnTo>
                      <a:pt x="528" y="528"/>
                    </a:lnTo>
                    <a:lnTo>
                      <a:pt x="528" y="318"/>
                    </a:lnTo>
                    <a:lnTo>
                      <a:pt x="527" y="318"/>
                    </a:lnTo>
                    <a:lnTo>
                      <a:pt x="527" y="316"/>
                    </a:lnTo>
                    <a:lnTo>
                      <a:pt x="527" y="328"/>
                    </a:lnTo>
                    <a:lnTo>
                      <a:pt x="526" y="330"/>
                    </a:lnTo>
                    <a:lnTo>
                      <a:pt x="525" y="329"/>
                    </a:lnTo>
                    <a:lnTo>
                      <a:pt x="525" y="388"/>
                    </a:lnTo>
                    <a:lnTo>
                      <a:pt x="523" y="390"/>
                    </a:lnTo>
                    <a:lnTo>
                      <a:pt x="523" y="388"/>
                    </a:lnTo>
                    <a:lnTo>
                      <a:pt x="522" y="386"/>
                    </a:lnTo>
                    <a:lnTo>
                      <a:pt x="524" y="386"/>
                    </a:lnTo>
                    <a:lnTo>
                      <a:pt x="525" y="388"/>
                    </a:lnTo>
                    <a:lnTo>
                      <a:pt x="525" y="329"/>
                    </a:lnTo>
                    <a:lnTo>
                      <a:pt x="524" y="328"/>
                    </a:lnTo>
                    <a:lnTo>
                      <a:pt x="525" y="326"/>
                    </a:lnTo>
                    <a:lnTo>
                      <a:pt x="526" y="326"/>
                    </a:lnTo>
                    <a:lnTo>
                      <a:pt x="527" y="328"/>
                    </a:lnTo>
                    <a:lnTo>
                      <a:pt x="527" y="316"/>
                    </a:lnTo>
                    <a:lnTo>
                      <a:pt x="529" y="314"/>
                    </a:lnTo>
                    <a:lnTo>
                      <a:pt x="531" y="316"/>
                    </a:lnTo>
                    <a:lnTo>
                      <a:pt x="531" y="196"/>
                    </a:lnTo>
                    <a:lnTo>
                      <a:pt x="531" y="268"/>
                    </a:lnTo>
                    <a:lnTo>
                      <a:pt x="530" y="270"/>
                    </a:lnTo>
                    <a:lnTo>
                      <a:pt x="529" y="270"/>
                    </a:lnTo>
                    <a:lnTo>
                      <a:pt x="529" y="292"/>
                    </a:lnTo>
                    <a:lnTo>
                      <a:pt x="529" y="294"/>
                    </a:lnTo>
                    <a:lnTo>
                      <a:pt x="528" y="294"/>
                    </a:lnTo>
                    <a:lnTo>
                      <a:pt x="528" y="300"/>
                    </a:lnTo>
                    <a:lnTo>
                      <a:pt x="526" y="300"/>
                    </a:lnTo>
                    <a:lnTo>
                      <a:pt x="526" y="314"/>
                    </a:lnTo>
                    <a:lnTo>
                      <a:pt x="526" y="316"/>
                    </a:lnTo>
                    <a:lnTo>
                      <a:pt x="525" y="316"/>
                    </a:lnTo>
                    <a:lnTo>
                      <a:pt x="525" y="314"/>
                    </a:lnTo>
                    <a:lnTo>
                      <a:pt x="524" y="312"/>
                    </a:lnTo>
                    <a:lnTo>
                      <a:pt x="525" y="312"/>
                    </a:lnTo>
                    <a:lnTo>
                      <a:pt x="525" y="314"/>
                    </a:lnTo>
                    <a:lnTo>
                      <a:pt x="526" y="314"/>
                    </a:lnTo>
                    <a:lnTo>
                      <a:pt x="526" y="300"/>
                    </a:lnTo>
                    <a:lnTo>
                      <a:pt x="527" y="298"/>
                    </a:lnTo>
                    <a:lnTo>
                      <a:pt x="528" y="300"/>
                    </a:lnTo>
                    <a:lnTo>
                      <a:pt x="528" y="294"/>
                    </a:lnTo>
                    <a:lnTo>
                      <a:pt x="527" y="294"/>
                    </a:lnTo>
                    <a:lnTo>
                      <a:pt x="528" y="292"/>
                    </a:lnTo>
                    <a:lnTo>
                      <a:pt x="529" y="292"/>
                    </a:lnTo>
                    <a:lnTo>
                      <a:pt x="529" y="270"/>
                    </a:lnTo>
                    <a:lnTo>
                      <a:pt x="529" y="268"/>
                    </a:lnTo>
                    <a:lnTo>
                      <a:pt x="531" y="268"/>
                    </a:lnTo>
                    <a:lnTo>
                      <a:pt x="531" y="196"/>
                    </a:lnTo>
                    <a:lnTo>
                      <a:pt x="530" y="196"/>
                    </a:lnTo>
                    <a:lnTo>
                      <a:pt x="530" y="240"/>
                    </a:lnTo>
                    <a:lnTo>
                      <a:pt x="529" y="240"/>
                    </a:lnTo>
                    <a:lnTo>
                      <a:pt x="529" y="250"/>
                    </a:lnTo>
                    <a:lnTo>
                      <a:pt x="528" y="250"/>
                    </a:lnTo>
                    <a:lnTo>
                      <a:pt x="529" y="248"/>
                    </a:lnTo>
                    <a:lnTo>
                      <a:pt x="529" y="250"/>
                    </a:lnTo>
                    <a:lnTo>
                      <a:pt x="529" y="240"/>
                    </a:lnTo>
                    <a:lnTo>
                      <a:pt x="528" y="240"/>
                    </a:lnTo>
                    <a:lnTo>
                      <a:pt x="528" y="282"/>
                    </a:lnTo>
                    <a:lnTo>
                      <a:pt x="527" y="283"/>
                    </a:lnTo>
                    <a:lnTo>
                      <a:pt x="527" y="288"/>
                    </a:lnTo>
                    <a:lnTo>
                      <a:pt x="526" y="288"/>
                    </a:lnTo>
                    <a:lnTo>
                      <a:pt x="526" y="294"/>
                    </a:lnTo>
                    <a:lnTo>
                      <a:pt x="525" y="296"/>
                    </a:lnTo>
                    <a:lnTo>
                      <a:pt x="523" y="296"/>
                    </a:lnTo>
                    <a:lnTo>
                      <a:pt x="523" y="312"/>
                    </a:lnTo>
                    <a:lnTo>
                      <a:pt x="522" y="314"/>
                    </a:lnTo>
                    <a:lnTo>
                      <a:pt x="520" y="314"/>
                    </a:lnTo>
                    <a:lnTo>
                      <a:pt x="520" y="402"/>
                    </a:lnTo>
                    <a:lnTo>
                      <a:pt x="520" y="404"/>
                    </a:lnTo>
                    <a:lnTo>
                      <a:pt x="519" y="404"/>
                    </a:lnTo>
                    <a:lnTo>
                      <a:pt x="519" y="430"/>
                    </a:lnTo>
                    <a:lnTo>
                      <a:pt x="518" y="431"/>
                    </a:lnTo>
                    <a:lnTo>
                      <a:pt x="518" y="482"/>
                    </a:lnTo>
                    <a:lnTo>
                      <a:pt x="517" y="484"/>
                    </a:lnTo>
                    <a:lnTo>
                      <a:pt x="516" y="482"/>
                    </a:lnTo>
                    <a:lnTo>
                      <a:pt x="516" y="480"/>
                    </a:lnTo>
                    <a:lnTo>
                      <a:pt x="517" y="480"/>
                    </a:lnTo>
                    <a:lnTo>
                      <a:pt x="518" y="482"/>
                    </a:lnTo>
                    <a:lnTo>
                      <a:pt x="518" y="431"/>
                    </a:lnTo>
                    <a:lnTo>
                      <a:pt x="515" y="432"/>
                    </a:lnTo>
                    <a:lnTo>
                      <a:pt x="515" y="456"/>
                    </a:lnTo>
                    <a:lnTo>
                      <a:pt x="515" y="457"/>
                    </a:lnTo>
                    <a:lnTo>
                      <a:pt x="515" y="508"/>
                    </a:lnTo>
                    <a:lnTo>
                      <a:pt x="514" y="508"/>
                    </a:lnTo>
                    <a:lnTo>
                      <a:pt x="514" y="506"/>
                    </a:lnTo>
                    <a:lnTo>
                      <a:pt x="515" y="508"/>
                    </a:lnTo>
                    <a:lnTo>
                      <a:pt x="515" y="457"/>
                    </a:lnTo>
                    <a:lnTo>
                      <a:pt x="515" y="480"/>
                    </a:lnTo>
                    <a:lnTo>
                      <a:pt x="514" y="482"/>
                    </a:lnTo>
                    <a:lnTo>
                      <a:pt x="513" y="482"/>
                    </a:lnTo>
                    <a:lnTo>
                      <a:pt x="513" y="480"/>
                    </a:lnTo>
                    <a:lnTo>
                      <a:pt x="515" y="480"/>
                    </a:lnTo>
                    <a:lnTo>
                      <a:pt x="515" y="457"/>
                    </a:lnTo>
                    <a:lnTo>
                      <a:pt x="514" y="458"/>
                    </a:lnTo>
                    <a:lnTo>
                      <a:pt x="514" y="476"/>
                    </a:lnTo>
                    <a:lnTo>
                      <a:pt x="513" y="478"/>
                    </a:lnTo>
                    <a:lnTo>
                      <a:pt x="513" y="476"/>
                    </a:lnTo>
                    <a:lnTo>
                      <a:pt x="514" y="476"/>
                    </a:lnTo>
                    <a:lnTo>
                      <a:pt x="514" y="458"/>
                    </a:lnTo>
                    <a:lnTo>
                      <a:pt x="513" y="458"/>
                    </a:lnTo>
                    <a:lnTo>
                      <a:pt x="513" y="456"/>
                    </a:lnTo>
                    <a:lnTo>
                      <a:pt x="515" y="456"/>
                    </a:lnTo>
                    <a:lnTo>
                      <a:pt x="515" y="432"/>
                    </a:lnTo>
                    <a:lnTo>
                      <a:pt x="514" y="430"/>
                    </a:lnTo>
                    <a:lnTo>
                      <a:pt x="512" y="432"/>
                    </a:lnTo>
                    <a:lnTo>
                      <a:pt x="512" y="474"/>
                    </a:lnTo>
                    <a:lnTo>
                      <a:pt x="510" y="474"/>
                    </a:lnTo>
                    <a:lnTo>
                      <a:pt x="511" y="472"/>
                    </a:lnTo>
                    <a:lnTo>
                      <a:pt x="512" y="474"/>
                    </a:lnTo>
                    <a:lnTo>
                      <a:pt x="512" y="432"/>
                    </a:lnTo>
                    <a:lnTo>
                      <a:pt x="511" y="430"/>
                    </a:lnTo>
                    <a:lnTo>
                      <a:pt x="512" y="428"/>
                    </a:lnTo>
                    <a:lnTo>
                      <a:pt x="513" y="428"/>
                    </a:lnTo>
                    <a:lnTo>
                      <a:pt x="514" y="430"/>
                    </a:lnTo>
                    <a:lnTo>
                      <a:pt x="518" y="430"/>
                    </a:lnTo>
                    <a:lnTo>
                      <a:pt x="518" y="428"/>
                    </a:lnTo>
                    <a:lnTo>
                      <a:pt x="519" y="430"/>
                    </a:lnTo>
                    <a:lnTo>
                      <a:pt x="519" y="404"/>
                    </a:lnTo>
                    <a:lnTo>
                      <a:pt x="519" y="402"/>
                    </a:lnTo>
                    <a:lnTo>
                      <a:pt x="520" y="402"/>
                    </a:lnTo>
                    <a:lnTo>
                      <a:pt x="520" y="314"/>
                    </a:lnTo>
                    <a:lnTo>
                      <a:pt x="520" y="326"/>
                    </a:lnTo>
                    <a:lnTo>
                      <a:pt x="520" y="368"/>
                    </a:lnTo>
                    <a:lnTo>
                      <a:pt x="519" y="368"/>
                    </a:lnTo>
                    <a:lnTo>
                      <a:pt x="519" y="410"/>
                    </a:lnTo>
                    <a:lnTo>
                      <a:pt x="519" y="426"/>
                    </a:lnTo>
                    <a:lnTo>
                      <a:pt x="516" y="426"/>
                    </a:lnTo>
                    <a:lnTo>
                      <a:pt x="517" y="424"/>
                    </a:lnTo>
                    <a:lnTo>
                      <a:pt x="518" y="424"/>
                    </a:lnTo>
                    <a:lnTo>
                      <a:pt x="519" y="426"/>
                    </a:lnTo>
                    <a:lnTo>
                      <a:pt x="519" y="410"/>
                    </a:lnTo>
                    <a:lnTo>
                      <a:pt x="518" y="412"/>
                    </a:lnTo>
                    <a:lnTo>
                      <a:pt x="517" y="412"/>
                    </a:lnTo>
                    <a:lnTo>
                      <a:pt x="517" y="414"/>
                    </a:lnTo>
                    <a:lnTo>
                      <a:pt x="516" y="412"/>
                    </a:lnTo>
                    <a:lnTo>
                      <a:pt x="517" y="412"/>
                    </a:lnTo>
                    <a:lnTo>
                      <a:pt x="517" y="414"/>
                    </a:lnTo>
                    <a:lnTo>
                      <a:pt x="517" y="412"/>
                    </a:lnTo>
                    <a:lnTo>
                      <a:pt x="517" y="410"/>
                    </a:lnTo>
                    <a:lnTo>
                      <a:pt x="519" y="410"/>
                    </a:lnTo>
                    <a:lnTo>
                      <a:pt x="519" y="368"/>
                    </a:lnTo>
                    <a:lnTo>
                      <a:pt x="518" y="368"/>
                    </a:lnTo>
                    <a:lnTo>
                      <a:pt x="518" y="366"/>
                    </a:lnTo>
                    <a:lnTo>
                      <a:pt x="520" y="366"/>
                    </a:lnTo>
                    <a:lnTo>
                      <a:pt x="520" y="368"/>
                    </a:lnTo>
                    <a:lnTo>
                      <a:pt x="520" y="326"/>
                    </a:lnTo>
                    <a:lnTo>
                      <a:pt x="519" y="326"/>
                    </a:lnTo>
                    <a:lnTo>
                      <a:pt x="519" y="342"/>
                    </a:lnTo>
                    <a:lnTo>
                      <a:pt x="518" y="342"/>
                    </a:lnTo>
                    <a:lnTo>
                      <a:pt x="518" y="340"/>
                    </a:lnTo>
                    <a:lnTo>
                      <a:pt x="519" y="340"/>
                    </a:lnTo>
                    <a:lnTo>
                      <a:pt x="519" y="342"/>
                    </a:lnTo>
                    <a:lnTo>
                      <a:pt x="519" y="326"/>
                    </a:lnTo>
                    <a:lnTo>
                      <a:pt x="519" y="324"/>
                    </a:lnTo>
                    <a:lnTo>
                      <a:pt x="520" y="326"/>
                    </a:lnTo>
                    <a:lnTo>
                      <a:pt x="520" y="314"/>
                    </a:lnTo>
                    <a:lnTo>
                      <a:pt x="519" y="314"/>
                    </a:lnTo>
                    <a:lnTo>
                      <a:pt x="519" y="312"/>
                    </a:lnTo>
                    <a:lnTo>
                      <a:pt x="523" y="312"/>
                    </a:lnTo>
                    <a:lnTo>
                      <a:pt x="523" y="296"/>
                    </a:lnTo>
                    <a:lnTo>
                      <a:pt x="522" y="294"/>
                    </a:lnTo>
                    <a:lnTo>
                      <a:pt x="526" y="294"/>
                    </a:lnTo>
                    <a:lnTo>
                      <a:pt x="526" y="288"/>
                    </a:lnTo>
                    <a:lnTo>
                      <a:pt x="525" y="288"/>
                    </a:lnTo>
                    <a:lnTo>
                      <a:pt x="526" y="286"/>
                    </a:lnTo>
                    <a:lnTo>
                      <a:pt x="527" y="286"/>
                    </a:lnTo>
                    <a:lnTo>
                      <a:pt x="527" y="288"/>
                    </a:lnTo>
                    <a:lnTo>
                      <a:pt x="527" y="283"/>
                    </a:lnTo>
                    <a:lnTo>
                      <a:pt x="526" y="284"/>
                    </a:lnTo>
                    <a:lnTo>
                      <a:pt x="523" y="284"/>
                    </a:lnTo>
                    <a:lnTo>
                      <a:pt x="523" y="282"/>
                    </a:lnTo>
                    <a:lnTo>
                      <a:pt x="524" y="280"/>
                    </a:lnTo>
                    <a:lnTo>
                      <a:pt x="525" y="280"/>
                    </a:lnTo>
                    <a:lnTo>
                      <a:pt x="528" y="282"/>
                    </a:lnTo>
                    <a:lnTo>
                      <a:pt x="528" y="240"/>
                    </a:lnTo>
                    <a:lnTo>
                      <a:pt x="527" y="240"/>
                    </a:lnTo>
                    <a:lnTo>
                      <a:pt x="527" y="264"/>
                    </a:lnTo>
                    <a:lnTo>
                      <a:pt x="527" y="274"/>
                    </a:lnTo>
                    <a:lnTo>
                      <a:pt x="526" y="276"/>
                    </a:lnTo>
                    <a:lnTo>
                      <a:pt x="525" y="276"/>
                    </a:lnTo>
                    <a:lnTo>
                      <a:pt x="526" y="274"/>
                    </a:lnTo>
                    <a:lnTo>
                      <a:pt x="527" y="274"/>
                    </a:lnTo>
                    <a:lnTo>
                      <a:pt x="527" y="264"/>
                    </a:lnTo>
                    <a:lnTo>
                      <a:pt x="525" y="264"/>
                    </a:lnTo>
                    <a:lnTo>
                      <a:pt x="525" y="262"/>
                    </a:lnTo>
                    <a:lnTo>
                      <a:pt x="527" y="262"/>
                    </a:lnTo>
                    <a:lnTo>
                      <a:pt x="527" y="264"/>
                    </a:lnTo>
                    <a:lnTo>
                      <a:pt x="527" y="240"/>
                    </a:lnTo>
                    <a:lnTo>
                      <a:pt x="527" y="238"/>
                    </a:lnTo>
                    <a:lnTo>
                      <a:pt x="528" y="238"/>
                    </a:lnTo>
                    <a:lnTo>
                      <a:pt x="529" y="240"/>
                    </a:lnTo>
                    <a:lnTo>
                      <a:pt x="529" y="238"/>
                    </a:lnTo>
                    <a:lnTo>
                      <a:pt x="530" y="240"/>
                    </a:lnTo>
                    <a:lnTo>
                      <a:pt x="530" y="196"/>
                    </a:lnTo>
                    <a:lnTo>
                      <a:pt x="529" y="196"/>
                    </a:lnTo>
                    <a:lnTo>
                      <a:pt x="529" y="194"/>
                    </a:lnTo>
                    <a:lnTo>
                      <a:pt x="531" y="194"/>
                    </a:lnTo>
                    <a:lnTo>
                      <a:pt x="531" y="196"/>
                    </a:lnTo>
                    <a:lnTo>
                      <a:pt x="531" y="182"/>
                    </a:lnTo>
                    <a:lnTo>
                      <a:pt x="529" y="182"/>
                    </a:lnTo>
                    <a:lnTo>
                      <a:pt x="529" y="184"/>
                    </a:lnTo>
                    <a:lnTo>
                      <a:pt x="529" y="218"/>
                    </a:lnTo>
                    <a:lnTo>
                      <a:pt x="528" y="218"/>
                    </a:lnTo>
                    <a:lnTo>
                      <a:pt x="528" y="236"/>
                    </a:lnTo>
                    <a:lnTo>
                      <a:pt x="527" y="236"/>
                    </a:lnTo>
                    <a:lnTo>
                      <a:pt x="527" y="235"/>
                    </a:lnTo>
                    <a:lnTo>
                      <a:pt x="527" y="246"/>
                    </a:lnTo>
                    <a:lnTo>
                      <a:pt x="526" y="248"/>
                    </a:lnTo>
                    <a:lnTo>
                      <a:pt x="526" y="254"/>
                    </a:lnTo>
                    <a:lnTo>
                      <a:pt x="525" y="256"/>
                    </a:lnTo>
                    <a:lnTo>
                      <a:pt x="522" y="256"/>
                    </a:lnTo>
                    <a:lnTo>
                      <a:pt x="522" y="270"/>
                    </a:lnTo>
                    <a:lnTo>
                      <a:pt x="522" y="272"/>
                    </a:lnTo>
                    <a:lnTo>
                      <a:pt x="521" y="272"/>
                    </a:lnTo>
                    <a:lnTo>
                      <a:pt x="521" y="292"/>
                    </a:lnTo>
                    <a:lnTo>
                      <a:pt x="519" y="292"/>
                    </a:lnTo>
                    <a:lnTo>
                      <a:pt x="519" y="290"/>
                    </a:lnTo>
                    <a:lnTo>
                      <a:pt x="520" y="288"/>
                    </a:lnTo>
                    <a:lnTo>
                      <a:pt x="521" y="292"/>
                    </a:lnTo>
                    <a:lnTo>
                      <a:pt x="521" y="272"/>
                    </a:lnTo>
                    <a:lnTo>
                      <a:pt x="518" y="272"/>
                    </a:lnTo>
                    <a:lnTo>
                      <a:pt x="519" y="270"/>
                    </a:lnTo>
                    <a:lnTo>
                      <a:pt x="522" y="270"/>
                    </a:lnTo>
                    <a:lnTo>
                      <a:pt x="522" y="256"/>
                    </a:lnTo>
                    <a:lnTo>
                      <a:pt x="521" y="256"/>
                    </a:lnTo>
                    <a:lnTo>
                      <a:pt x="520" y="254"/>
                    </a:lnTo>
                    <a:lnTo>
                      <a:pt x="526" y="254"/>
                    </a:lnTo>
                    <a:lnTo>
                      <a:pt x="526" y="248"/>
                    </a:lnTo>
                    <a:lnTo>
                      <a:pt x="525" y="248"/>
                    </a:lnTo>
                    <a:lnTo>
                      <a:pt x="524" y="246"/>
                    </a:lnTo>
                    <a:lnTo>
                      <a:pt x="527" y="246"/>
                    </a:lnTo>
                    <a:lnTo>
                      <a:pt x="527" y="235"/>
                    </a:lnTo>
                    <a:lnTo>
                      <a:pt x="526" y="234"/>
                    </a:lnTo>
                    <a:lnTo>
                      <a:pt x="528" y="234"/>
                    </a:lnTo>
                    <a:lnTo>
                      <a:pt x="528" y="236"/>
                    </a:lnTo>
                    <a:lnTo>
                      <a:pt x="528" y="218"/>
                    </a:lnTo>
                    <a:lnTo>
                      <a:pt x="527" y="220"/>
                    </a:lnTo>
                    <a:lnTo>
                      <a:pt x="526" y="218"/>
                    </a:lnTo>
                    <a:lnTo>
                      <a:pt x="527" y="216"/>
                    </a:lnTo>
                    <a:lnTo>
                      <a:pt x="528" y="216"/>
                    </a:lnTo>
                    <a:lnTo>
                      <a:pt x="529" y="218"/>
                    </a:lnTo>
                    <a:lnTo>
                      <a:pt x="529" y="184"/>
                    </a:lnTo>
                    <a:lnTo>
                      <a:pt x="528" y="184"/>
                    </a:lnTo>
                    <a:lnTo>
                      <a:pt x="527" y="183"/>
                    </a:lnTo>
                    <a:lnTo>
                      <a:pt x="527" y="194"/>
                    </a:lnTo>
                    <a:lnTo>
                      <a:pt x="527" y="196"/>
                    </a:lnTo>
                    <a:lnTo>
                      <a:pt x="525" y="194"/>
                    </a:lnTo>
                    <a:lnTo>
                      <a:pt x="525" y="198"/>
                    </a:lnTo>
                    <a:lnTo>
                      <a:pt x="524" y="199"/>
                    </a:lnTo>
                    <a:lnTo>
                      <a:pt x="524" y="224"/>
                    </a:lnTo>
                    <a:lnTo>
                      <a:pt x="524" y="252"/>
                    </a:lnTo>
                    <a:lnTo>
                      <a:pt x="522" y="252"/>
                    </a:lnTo>
                    <a:lnTo>
                      <a:pt x="522" y="250"/>
                    </a:lnTo>
                    <a:lnTo>
                      <a:pt x="524" y="250"/>
                    </a:lnTo>
                    <a:lnTo>
                      <a:pt x="524" y="252"/>
                    </a:lnTo>
                    <a:lnTo>
                      <a:pt x="524" y="224"/>
                    </a:lnTo>
                    <a:lnTo>
                      <a:pt x="524" y="228"/>
                    </a:lnTo>
                    <a:lnTo>
                      <a:pt x="522" y="228"/>
                    </a:lnTo>
                    <a:lnTo>
                      <a:pt x="522" y="226"/>
                    </a:lnTo>
                    <a:lnTo>
                      <a:pt x="523" y="226"/>
                    </a:lnTo>
                    <a:lnTo>
                      <a:pt x="524" y="228"/>
                    </a:lnTo>
                    <a:lnTo>
                      <a:pt x="524" y="224"/>
                    </a:lnTo>
                    <a:lnTo>
                      <a:pt x="523" y="224"/>
                    </a:lnTo>
                    <a:lnTo>
                      <a:pt x="523" y="222"/>
                    </a:lnTo>
                    <a:lnTo>
                      <a:pt x="524" y="222"/>
                    </a:lnTo>
                    <a:lnTo>
                      <a:pt x="524" y="224"/>
                    </a:lnTo>
                    <a:lnTo>
                      <a:pt x="524" y="199"/>
                    </a:lnTo>
                    <a:lnTo>
                      <a:pt x="524" y="200"/>
                    </a:lnTo>
                    <a:lnTo>
                      <a:pt x="524" y="206"/>
                    </a:lnTo>
                    <a:lnTo>
                      <a:pt x="524" y="208"/>
                    </a:lnTo>
                    <a:lnTo>
                      <a:pt x="523" y="208"/>
                    </a:lnTo>
                    <a:lnTo>
                      <a:pt x="522" y="206"/>
                    </a:lnTo>
                    <a:lnTo>
                      <a:pt x="524" y="206"/>
                    </a:lnTo>
                    <a:lnTo>
                      <a:pt x="524" y="200"/>
                    </a:lnTo>
                    <a:lnTo>
                      <a:pt x="522" y="200"/>
                    </a:lnTo>
                    <a:lnTo>
                      <a:pt x="522" y="198"/>
                    </a:lnTo>
                    <a:lnTo>
                      <a:pt x="525" y="198"/>
                    </a:lnTo>
                    <a:lnTo>
                      <a:pt x="525" y="194"/>
                    </a:lnTo>
                    <a:lnTo>
                      <a:pt x="524" y="194"/>
                    </a:lnTo>
                    <a:lnTo>
                      <a:pt x="525" y="192"/>
                    </a:lnTo>
                    <a:lnTo>
                      <a:pt x="527" y="194"/>
                    </a:lnTo>
                    <a:lnTo>
                      <a:pt x="526" y="192"/>
                    </a:lnTo>
                    <a:lnTo>
                      <a:pt x="527" y="194"/>
                    </a:lnTo>
                    <a:lnTo>
                      <a:pt x="527" y="183"/>
                    </a:lnTo>
                    <a:lnTo>
                      <a:pt x="526" y="182"/>
                    </a:lnTo>
                    <a:lnTo>
                      <a:pt x="526" y="180"/>
                    </a:lnTo>
                    <a:lnTo>
                      <a:pt x="527" y="180"/>
                    </a:lnTo>
                    <a:lnTo>
                      <a:pt x="528" y="178"/>
                    </a:lnTo>
                    <a:lnTo>
                      <a:pt x="529" y="178"/>
                    </a:lnTo>
                    <a:lnTo>
                      <a:pt x="530" y="176"/>
                    </a:lnTo>
                    <a:lnTo>
                      <a:pt x="531" y="176"/>
                    </a:lnTo>
                    <a:lnTo>
                      <a:pt x="531" y="178"/>
                    </a:lnTo>
                    <a:lnTo>
                      <a:pt x="530" y="178"/>
                    </a:lnTo>
                    <a:lnTo>
                      <a:pt x="530" y="180"/>
                    </a:lnTo>
                    <a:lnTo>
                      <a:pt x="533" y="180"/>
                    </a:lnTo>
                    <a:lnTo>
                      <a:pt x="533" y="178"/>
                    </a:lnTo>
                    <a:lnTo>
                      <a:pt x="536" y="180"/>
                    </a:lnTo>
                    <a:lnTo>
                      <a:pt x="536" y="138"/>
                    </a:lnTo>
                    <a:lnTo>
                      <a:pt x="536" y="154"/>
                    </a:lnTo>
                    <a:lnTo>
                      <a:pt x="535" y="154"/>
                    </a:lnTo>
                    <a:lnTo>
                      <a:pt x="535" y="174"/>
                    </a:lnTo>
                    <a:lnTo>
                      <a:pt x="535" y="176"/>
                    </a:lnTo>
                    <a:lnTo>
                      <a:pt x="534" y="176"/>
                    </a:lnTo>
                    <a:lnTo>
                      <a:pt x="534" y="174"/>
                    </a:lnTo>
                    <a:lnTo>
                      <a:pt x="535" y="174"/>
                    </a:lnTo>
                    <a:lnTo>
                      <a:pt x="535" y="154"/>
                    </a:lnTo>
                    <a:lnTo>
                      <a:pt x="535" y="162"/>
                    </a:lnTo>
                    <a:lnTo>
                      <a:pt x="535" y="164"/>
                    </a:lnTo>
                    <a:lnTo>
                      <a:pt x="534" y="164"/>
                    </a:lnTo>
                    <a:lnTo>
                      <a:pt x="534" y="162"/>
                    </a:lnTo>
                    <a:lnTo>
                      <a:pt x="535" y="162"/>
                    </a:lnTo>
                    <a:lnTo>
                      <a:pt x="535" y="154"/>
                    </a:lnTo>
                    <a:lnTo>
                      <a:pt x="533" y="152"/>
                    </a:lnTo>
                    <a:lnTo>
                      <a:pt x="536" y="152"/>
                    </a:lnTo>
                    <a:lnTo>
                      <a:pt x="536" y="154"/>
                    </a:lnTo>
                    <a:lnTo>
                      <a:pt x="536" y="138"/>
                    </a:lnTo>
                    <a:lnTo>
                      <a:pt x="536" y="136"/>
                    </a:lnTo>
                    <a:lnTo>
                      <a:pt x="537" y="138"/>
                    </a:lnTo>
                    <a:lnTo>
                      <a:pt x="537" y="128"/>
                    </a:lnTo>
                    <a:lnTo>
                      <a:pt x="536" y="130"/>
                    </a:lnTo>
                    <a:lnTo>
                      <a:pt x="536" y="128"/>
                    </a:lnTo>
                    <a:lnTo>
                      <a:pt x="537" y="128"/>
                    </a:lnTo>
                    <a:lnTo>
                      <a:pt x="537" y="126"/>
                    </a:lnTo>
                    <a:lnTo>
                      <a:pt x="533" y="126"/>
                    </a:lnTo>
                    <a:lnTo>
                      <a:pt x="534" y="124"/>
                    </a:lnTo>
                    <a:lnTo>
                      <a:pt x="539" y="124"/>
                    </a:lnTo>
                    <a:lnTo>
                      <a:pt x="539" y="82"/>
                    </a:lnTo>
                    <a:lnTo>
                      <a:pt x="537" y="84"/>
                    </a:lnTo>
                    <a:lnTo>
                      <a:pt x="537" y="80"/>
                    </a:lnTo>
                    <a:lnTo>
                      <a:pt x="538" y="80"/>
                    </a:lnTo>
                    <a:lnTo>
                      <a:pt x="538" y="82"/>
                    </a:lnTo>
                    <a:lnTo>
                      <a:pt x="539" y="82"/>
                    </a:lnTo>
                    <a:lnTo>
                      <a:pt x="539" y="2"/>
                    </a:lnTo>
                    <a:lnTo>
                      <a:pt x="538" y="2"/>
                    </a:lnTo>
                    <a:lnTo>
                      <a:pt x="538" y="66"/>
                    </a:lnTo>
                    <a:lnTo>
                      <a:pt x="537" y="68"/>
                    </a:lnTo>
                    <a:lnTo>
                      <a:pt x="536" y="68"/>
                    </a:lnTo>
                    <a:lnTo>
                      <a:pt x="536" y="122"/>
                    </a:lnTo>
                    <a:lnTo>
                      <a:pt x="533" y="122"/>
                    </a:lnTo>
                    <a:lnTo>
                      <a:pt x="533" y="152"/>
                    </a:lnTo>
                    <a:lnTo>
                      <a:pt x="532" y="154"/>
                    </a:lnTo>
                    <a:lnTo>
                      <a:pt x="530" y="154"/>
                    </a:lnTo>
                    <a:lnTo>
                      <a:pt x="531" y="152"/>
                    </a:lnTo>
                    <a:lnTo>
                      <a:pt x="533" y="152"/>
                    </a:lnTo>
                    <a:lnTo>
                      <a:pt x="533" y="122"/>
                    </a:lnTo>
                    <a:lnTo>
                      <a:pt x="533" y="130"/>
                    </a:lnTo>
                    <a:lnTo>
                      <a:pt x="532" y="132"/>
                    </a:lnTo>
                    <a:lnTo>
                      <a:pt x="532" y="136"/>
                    </a:lnTo>
                    <a:lnTo>
                      <a:pt x="532" y="138"/>
                    </a:lnTo>
                    <a:lnTo>
                      <a:pt x="531" y="136"/>
                    </a:lnTo>
                    <a:lnTo>
                      <a:pt x="532" y="136"/>
                    </a:lnTo>
                    <a:lnTo>
                      <a:pt x="532" y="132"/>
                    </a:lnTo>
                    <a:lnTo>
                      <a:pt x="531" y="132"/>
                    </a:lnTo>
                    <a:lnTo>
                      <a:pt x="531" y="133"/>
                    </a:lnTo>
                    <a:lnTo>
                      <a:pt x="531" y="150"/>
                    </a:lnTo>
                    <a:lnTo>
                      <a:pt x="529" y="152"/>
                    </a:lnTo>
                    <a:lnTo>
                      <a:pt x="529" y="168"/>
                    </a:lnTo>
                    <a:lnTo>
                      <a:pt x="529" y="170"/>
                    </a:lnTo>
                    <a:lnTo>
                      <a:pt x="528" y="168"/>
                    </a:lnTo>
                    <a:lnTo>
                      <a:pt x="528" y="174"/>
                    </a:lnTo>
                    <a:lnTo>
                      <a:pt x="527" y="176"/>
                    </a:lnTo>
                    <a:lnTo>
                      <a:pt x="526" y="174"/>
                    </a:lnTo>
                    <a:lnTo>
                      <a:pt x="528" y="174"/>
                    </a:lnTo>
                    <a:lnTo>
                      <a:pt x="528" y="168"/>
                    </a:lnTo>
                    <a:lnTo>
                      <a:pt x="527" y="168"/>
                    </a:lnTo>
                    <a:lnTo>
                      <a:pt x="529" y="168"/>
                    </a:lnTo>
                    <a:lnTo>
                      <a:pt x="529" y="152"/>
                    </a:lnTo>
                    <a:lnTo>
                      <a:pt x="526" y="152"/>
                    </a:lnTo>
                    <a:lnTo>
                      <a:pt x="526" y="158"/>
                    </a:lnTo>
                    <a:lnTo>
                      <a:pt x="525" y="159"/>
                    </a:lnTo>
                    <a:lnTo>
                      <a:pt x="525" y="186"/>
                    </a:lnTo>
                    <a:lnTo>
                      <a:pt x="524" y="186"/>
                    </a:lnTo>
                    <a:lnTo>
                      <a:pt x="524" y="184"/>
                    </a:lnTo>
                    <a:lnTo>
                      <a:pt x="525" y="184"/>
                    </a:lnTo>
                    <a:lnTo>
                      <a:pt x="525" y="186"/>
                    </a:lnTo>
                    <a:lnTo>
                      <a:pt x="525" y="159"/>
                    </a:lnTo>
                    <a:lnTo>
                      <a:pt x="525" y="160"/>
                    </a:lnTo>
                    <a:lnTo>
                      <a:pt x="525" y="172"/>
                    </a:lnTo>
                    <a:lnTo>
                      <a:pt x="524" y="172"/>
                    </a:lnTo>
                    <a:lnTo>
                      <a:pt x="524" y="180"/>
                    </a:lnTo>
                    <a:lnTo>
                      <a:pt x="522" y="180"/>
                    </a:lnTo>
                    <a:lnTo>
                      <a:pt x="522" y="181"/>
                    </a:lnTo>
                    <a:lnTo>
                      <a:pt x="522" y="186"/>
                    </a:lnTo>
                    <a:lnTo>
                      <a:pt x="522" y="188"/>
                    </a:lnTo>
                    <a:lnTo>
                      <a:pt x="522" y="192"/>
                    </a:lnTo>
                    <a:lnTo>
                      <a:pt x="522" y="194"/>
                    </a:lnTo>
                    <a:lnTo>
                      <a:pt x="521" y="194"/>
                    </a:lnTo>
                    <a:lnTo>
                      <a:pt x="520" y="192"/>
                    </a:lnTo>
                    <a:lnTo>
                      <a:pt x="520" y="232"/>
                    </a:lnTo>
                    <a:lnTo>
                      <a:pt x="520" y="250"/>
                    </a:lnTo>
                    <a:lnTo>
                      <a:pt x="519" y="252"/>
                    </a:lnTo>
                    <a:lnTo>
                      <a:pt x="518" y="252"/>
                    </a:lnTo>
                    <a:lnTo>
                      <a:pt x="517" y="251"/>
                    </a:lnTo>
                    <a:lnTo>
                      <a:pt x="517" y="336"/>
                    </a:lnTo>
                    <a:lnTo>
                      <a:pt x="515" y="336"/>
                    </a:lnTo>
                    <a:lnTo>
                      <a:pt x="515" y="354"/>
                    </a:lnTo>
                    <a:lnTo>
                      <a:pt x="515" y="356"/>
                    </a:lnTo>
                    <a:lnTo>
                      <a:pt x="514" y="356"/>
                    </a:lnTo>
                    <a:lnTo>
                      <a:pt x="515" y="354"/>
                    </a:lnTo>
                    <a:lnTo>
                      <a:pt x="515" y="336"/>
                    </a:lnTo>
                    <a:lnTo>
                      <a:pt x="516" y="334"/>
                    </a:lnTo>
                    <a:lnTo>
                      <a:pt x="517" y="334"/>
                    </a:lnTo>
                    <a:lnTo>
                      <a:pt x="517" y="336"/>
                    </a:lnTo>
                    <a:lnTo>
                      <a:pt x="517" y="251"/>
                    </a:lnTo>
                    <a:lnTo>
                      <a:pt x="517" y="306"/>
                    </a:lnTo>
                    <a:lnTo>
                      <a:pt x="516" y="308"/>
                    </a:lnTo>
                    <a:lnTo>
                      <a:pt x="515" y="306"/>
                    </a:lnTo>
                    <a:lnTo>
                      <a:pt x="517" y="306"/>
                    </a:lnTo>
                    <a:lnTo>
                      <a:pt x="517" y="251"/>
                    </a:lnTo>
                    <a:lnTo>
                      <a:pt x="517" y="250"/>
                    </a:lnTo>
                    <a:lnTo>
                      <a:pt x="520" y="250"/>
                    </a:lnTo>
                    <a:lnTo>
                      <a:pt x="520" y="232"/>
                    </a:lnTo>
                    <a:lnTo>
                      <a:pt x="517" y="232"/>
                    </a:lnTo>
                    <a:lnTo>
                      <a:pt x="518" y="230"/>
                    </a:lnTo>
                    <a:lnTo>
                      <a:pt x="519" y="230"/>
                    </a:lnTo>
                    <a:lnTo>
                      <a:pt x="520" y="232"/>
                    </a:lnTo>
                    <a:lnTo>
                      <a:pt x="520" y="192"/>
                    </a:lnTo>
                    <a:lnTo>
                      <a:pt x="519" y="192"/>
                    </a:lnTo>
                    <a:lnTo>
                      <a:pt x="520" y="190"/>
                    </a:lnTo>
                    <a:lnTo>
                      <a:pt x="522" y="192"/>
                    </a:lnTo>
                    <a:lnTo>
                      <a:pt x="522" y="188"/>
                    </a:lnTo>
                    <a:lnTo>
                      <a:pt x="521" y="188"/>
                    </a:lnTo>
                    <a:lnTo>
                      <a:pt x="520" y="190"/>
                    </a:lnTo>
                    <a:lnTo>
                      <a:pt x="519" y="188"/>
                    </a:lnTo>
                    <a:lnTo>
                      <a:pt x="519" y="218"/>
                    </a:lnTo>
                    <a:lnTo>
                      <a:pt x="518" y="220"/>
                    </a:lnTo>
                    <a:lnTo>
                      <a:pt x="515" y="220"/>
                    </a:lnTo>
                    <a:lnTo>
                      <a:pt x="515" y="222"/>
                    </a:lnTo>
                    <a:lnTo>
                      <a:pt x="518" y="222"/>
                    </a:lnTo>
                    <a:lnTo>
                      <a:pt x="518" y="224"/>
                    </a:lnTo>
                    <a:lnTo>
                      <a:pt x="516" y="224"/>
                    </a:lnTo>
                    <a:lnTo>
                      <a:pt x="516" y="240"/>
                    </a:lnTo>
                    <a:lnTo>
                      <a:pt x="516" y="242"/>
                    </a:lnTo>
                    <a:lnTo>
                      <a:pt x="516" y="304"/>
                    </a:lnTo>
                    <a:lnTo>
                      <a:pt x="514" y="304"/>
                    </a:lnTo>
                    <a:lnTo>
                      <a:pt x="514" y="302"/>
                    </a:lnTo>
                    <a:lnTo>
                      <a:pt x="514" y="336"/>
                    </a:lnTo>
                    <a:lnTo>
                      <a:pt x="514" y="337"/>
                    </a:lnTo>
                    <a:lnTo>
                      <a:pt x="514" y="348"/>
                    </a:lnTo>
                    <a:lnTo>
                      <a:pt x="513" y="348"/>
                    </a:lnTo>
                    <a:lnTo>
                      <a:pt x="513" y="424"/>
                    </a:lnTo>
                    <a:lnTo>
                      <a:pt x="512" y="426"/>
                    </a:lnTo>
                    <a:lnTo>
                      <a:pt x="511" y="426"/>
                    </a:lnTo>
                    <a:lnTo>
                      <a:pt x="511" y="424"/>
                    </a:lnTo>
                    <a:lnTo>
                      <a:pt x="513" y="424"/>
                    </a:lnTo>
                    <a:lnTo>
                      <a:pt x="513" y="348"/>
                    </a:lnTo>
                    <a:lnTo>
                      <a:pt x="513" y="376"/>
                    </a:lnTo>
                    <a:lnTo>
                      <a:pt x="513" y="416"/>
                    </a:lnTo>
                    <a:lnTo>
                      <a:pt x="512" y="418"/>
                    </a:lnTo>
                    <a:lnTo>
                      <a:pt x="511" y="418"/>
                    </a:lnTo>
                    <a:lnTo>
                      <a:pt x="511" y="416"/>
                    </a:lnTo>
                    <a:lnTo>
                      <a:pt x="513" y="416"/>
                    </a:lnTo>
                    <a:lnTo>
                      <a:pt x="513" y="376"/>
                    </a:lnTo>
                    <a:lnTo>
                      <a:pt x="511" y="376"/>
                    </a:lnTo>
                    <a:lnTo>
                      <a:pt x="511" y="375"/>
                    </a:lnTo>
                    <a:lnTo>
                      <a:pt x="511" y="456"/>
                    </a:lnTo>
                    <a:lnTo>
                      <a:pt x="510" y="458"/>
                    </a:lnTo>
                    <a:lnTo>
                      <a:pt x="510" y="484"/>
                    </a:lnTo>
                    <a:lnTo>
                      <a:pt x="510" y="488"/>
                    </a:lnTo>
                    <a:lnTo>
                      <a:pt x="508" y="488"/>
                    </a:lnTo>
                    <a:lnTo>
                      <a:pt x="508" y="496"/>
                    </a:lnTo>
                    <a:lnTo>
                      <a:pt x="507" y="496"/>
                    </a:lnTo>
                    <a:lnTo>
                      <a:pt x="508" y="494"/>
                    </a:lnTo>
                    <a:lnTo>
                      <a:pt x="508" y="496"/>
                    </a:lnTo>
                    <a:lnTo>
                      <a:pt x="508" y="488"/>
                    </a:lnTo>
                    <a:lnTo>
                      <a:pt x="508" y="486"/>
                    </a:lnTo>
                    <a:lnTo>
                      <a:pt x="510" y="484"/>
                    </a:lnTo>
                    <a:lnTo>
                      <a:pt x="510" y="458"/>
                    </a:lnTo>
                    <a:lnTo>
                      <a:pt x="509" y="458"/>
                    </a:lnTo>
                    <a:lnTo>
                      <a:pt x="509" y="457"/>
                    </a:lnTo>
                    <a:lnTo>
                      <a:pt x="509" y="480"/>
                    </a:lnTo>
                    <a:lnTo>
                      <a:pt x="508" y="481"/>
                    </a:lnTo>
                    <a:lnTo>
                      <a:pt x="508" y="488"/>
                    </a:lnTo>
                    <a:lnTo>
                      <a:pt x="507" y="488"/>
                    </a:lnTo>
                    <a:lnTo>
                      <a:pt x="507" y="492"/>
                    </a:lnTo>
                    <a:lnTo>
                      <a:pt x="507" y="496"/>
                    </a:lnTo>
                    <a:lnTo>
                      <a:pt x="506" y="498"/>
                    </a:lnTo>
                    <a:lnTo>
                      <a:pt x="505" y="496"/>
                    </a:lnTo>
                    <a:lnTo>
                      <a:pt x="507" y="496"/>
                    </a:lnTo>
                    <a:lnTo>
                      <a:pt x="507" y="492"/>
                    </a:lnTo>
                    <a:lnTo>
                      <a:pt x="503" y="492"/>
                    </a:lnTo>
                    <a:lnTo>
                      <a:pt x="503" y="490"/>
                    </a:lnTo>
                    <a:lnTo>
                      <a:pt x="506" y="490"/>
                    </a:lnTo>
                    <a:lnTo>
                      <a:pt x="507" y="492"/>
                    </a:lnTo>
                    <a:lnTo>
                      <a:pt x="507" y="488"/>
                    </a:lnTo>
                    <a:lnTo>
                      <a:pt x="506" y="488"/>
                    </a:lnTo>
                    <a:lnTo>
                      <a:pt x="506" y="486"/>
                    </a:lnTo>
                    <a:lnTo>
                      <a:pt x="508" y="488"/>
                    </a:lnTo>
                    <a:lnTo>
                      <a:pt x="508" y="481"/>
                    </a:lnTo>
                    <a:lnTo>
                      <a:pt x="506" y="482"/>
                    </a:lnTo>
                    <a:lnTo>
                      <a:pt x="506" y="480"/>
                    </a:lnTo>
                    <a:lnTo>
                      <a:pt x="503" y="478"/>
                    </a:lnTo>
                    <a:lnTo>
                      <a:pt x="503" y="482"/>
                    </a:lnTo>
                    <a:lnTo>
                      <a:pt x="501" y="482"/>
                    </a:lnTo>
                    <a:lnTo>
                      <a:pt x="501" y="480"/>
                    </a:lnTo>
                    <a:lnTo>
                      <a:pt x="501" y="479"/>
                    </a:lnTo>
                    <a:lnTo>
                      <a:pt x="501" y="516"/>
                    </a:lnTo>
                    <a:lnTo>
                      <a:pt x="500" y="518"/>
                    </a:lnTo>
                    <a:lnTo>
                      <a:pt x="499" y="518"/>
                    </a:lnTo>
                    <a:lnTo>
                      <a:pt x="500" y="516"/>
                    </a:lnTo>
                    <a:lnTo>
                      <a:pt x="501" y="516"/>
                    </a:lnTo>
                    <a:lnTo>
                      <a:pt x="501" y="479"/>
                    </a:lnTo>
                    <a:lnTo>
                      <a:pt x="501" y="478"/>
                    </a:lnTo>
                    <a:lnTo>
                      <a:pt x="502" y="478"/>
                    </a:lnTo>
                    <a:lnTo>
                      <a:pt x="503" y="478"/>
                    </a:lnTo>
                    <a:lnTo>
                      <a:pt x="505" y="478"/>
                    </a:lnTo>
                    <a:lnTo>
                      <a:pt x="507" y="478"/>
                    </a:lnTo>
                    <a:lnTo>
                      <a:pt x="508" y="480"/>
                    </a:lnTo>
                    <a:lnTo>
                      <a:pt x="509" y="480"/>
                    </a:lnTo>
                    <a:lnTo>
                      <a:pt x="509" y="457"/>
                    </a:lnTo>
                    <a:lnTo>
                      <a:pt x="508" y="456"/>
                    </a:lnTo>
                    <a:lnTo>
                      <a:pt x="508" y="454"/>
                    </a:lnTo>
                    <a:lnTo>
                      <a:pt x="510" y="454"/>
                    </a:lnTo>
                    <a:lnTo>
                      <a:pt x="511" y="456"/>
                    </a:lnTo>
                    <a:lnTo>
                      <a:pt x="511" y="375"/>
                    </a:lnTo>
                    <a:lnTo>
                      <a:pt x="510" y="374"/>
                    </a:lnTo>
                    <a:lnTo>
                      <a:pt x="511" y="372"/>
                    </a:lnTo>
                    <a:lnTo>
                      <a:pt x="513" y="376"/>
                    </a:lnTo>
                    <a:lnTo>
                      <a:pt x="513" y="348"/>
                    </a:lnTo>
                    <a:lnTo>
                      <a:pt x="511" y="348"/>
                    </a:lnTo>
                    <a:lnTo>
                      <a:pt x="510" y="346"/>
                    </a:lnTo>
                    <a:lnTo>
                      <a:pt x="511" y="346"/>
                    </a:lnTo>
                    <a:lnTo>
                      <a:pt x="511" y="344"/>
                    </a:lnTo>
                    <a:lnTo>
                      <a:pt x="514" y="348"/>
                    </a:lnTo>
                    <a:lnTo>
                      <a:pt x="514" y="337"/>
                    </a:lnTo>
                    <a:lnTo>
                      <a:pt x="513" y="338"/>
                    </a:lnTo>
                    <a:lnTo>
                      <a:pt x="512" y="338"/>
                    </a:lnTo>
                    <a:lnTo>
                      <a:pt x="512" y="336"/>
                    </a:lnTo>
                    <a:lnTo>
                      <a:pt x="514" y="336"/>
                    </a:lnTo>
                    <a:lnTo>
                      <a:pt x="514" y="302"/>
                    </a:lnTo>
                    <a:lnTo>
                      <a:pt x="516" y="304"/>
                    </a:lnTo>
                    <a:lnTo>
                      <a:pt x="516" y="242"/>
                    </a:lnTo>
                    <a:lnTo>
                      <a:pt x="515" y="240"/>
                    </a:lnTo>
                    <a:lnTo>
                      <a:pt x="516" y="240"/>
                    </a:lnTo>
                    <a:lnTo>
                      <a:pt x="516" y="224"/>
                    </a:lnTo>
                    <a:lnTo>
                      <a:pt x="515" y="224"/>
                    </a:lnTo>
                    <a:lnTo>
                      <a:pt x="515" y="228"/>
                    </a:lnTo>
                    <a:lnTo>
                      <a:pt x="515" y="230"/>
                    </a:lnTo>
                    <a:lnTo>
                      <a:pt x="515" y="294"/>
                    </a:lnTo>
                    <a:lnTo>
                      <a:pt x="515" y="296"/>
                    </a:lnTo>
                    <a:lnTo>
                      <a:pt x="514" y="294"/>
                    </a:lnTo>
                    <a:lnTo>
                      <a:pt x="515" y="294"/>
                    </a:lnTo>
                    <a:lnTo>
                      <a:pt x="515" y="230"/>
                    </a:lnTo>
                    <a:lnTo>
                      <a:pt x="514" y="230"/>
                    </a:lnTo>
                    <a:lnTo>
                      <a:pt x="514" y="228"/>
                    </a:lnTo>
                    <a:lnTo>
                      <a:pt x="515" y="228"/>
                    </a:lnTo>
                    <a:lnTo>
                      <a:pt x="515" y="224"/>
                    </a:lnTo>
                    <a:lnTo>
                      <a:pt x="514" y="226"/>
                    </a:lnTo>
                    <a:lnTo>
                      <a:pt x="513" y="226"/>
                    </a:lnTo>
                    <a:lnTo>
                      <a:pt x="513" y="230"/>
                    </a:lnTo>
                    <a:lnTo>
                      <a:pt x="512" y="231"/>
                    </a:lnTo>
                    <a:lnTo>
                      <a:pt x="512" y="288"/>
                    </a:lnTo>
                    <a:lnTo>
                      <a:pt x="511" y="290"/>
                    </a:lnTo>
                    <a:lnTo>
                      <a:pt x="511" y="289"/>
                    </a:lnTo>
                    <a:lnTo>
                      <a:pt x="511" y="318"/>
                    </a:lnTo>
                    <a:lnTo>
                      <a:pt x="510" y="318"/>
                    </a:lnTo>
                    <a:lnTo>
                      <a:pt x="510" y="334"/>
                    </a:lnTo>
                    <a:lnTo>
                      <a:pt x="510" y="366"/>
                    </a:lnTo>
                    <a:lnTo>
                      <a:pt x="510" y="368"/>
                    </a:lnTo>
                    <a:lnTo>
                      <a:pt x="509" y="368"/>
                    </a:lnTo>
                    <a:lnTo>
                      <a:pt x="509" y="420"/>
                    </a:lnTo>
                    <a:lnTo>
                      <a:pt x="509" y="422"/>
                    </a:lnTo>
                    <a:lnTo>
                      <a:pt x="509" y="450"/>
                    </a:lnTo>
                    <a:lnTo>
                      <a:pt x="507" y="450"/>
                    </a:lnTo>
                    <a:lnTo>
                      <a:pt x="508" y="448"/>
                    </a:lnTo>
                    <a:lnTo>
                      <a:pt x="509" y="450"/>
                    </a:lnTo>
                    <a:lnTo>
                      <a:pt x="509" y="422"/>
                    </a:lnTo>
                    <a:lnTo>
                      <a:pt x="508" y="422"/>
                    </a:lnTo>
                    <a:lnTo>
                      <a:pt x="508" y="430"/>
                    </a:lnTo>
                    <a:lnTo>
                      <a:pt x="508" y="442"/>
                    </a:lnTo>
                    <a:lnTo>
                      <a:pt x="508" y="446"/>
                    </a:lnTo>
                    <a:lnTo>
                      <a:pt x="507" y="448"/>
                    </a:lnTo>
                    <a:lnTo>
                      <a:pt x="507" y="472"/>
                    </a:lnTo>
                    <a:lnTo>
                      <a:pt x="506" y="474"/>
                    </a:lnTo>
                    <a:lnTo>
                      <a:pt x="504" y="476"/>
                    </a:lnTo>
                    <a:lnTo>
                      <a:pt x="505" y="478"/>
                    </a:lnTo>
                    <a:lnTo>
                      <a:pt x="502" y="476"/>
                    </a:lnTo>
                    <a:lnTo>
                      <a:pt x="501" y="477"/>
                    </a:lnTo>
                    <a:lnTo>
                      <a:pt x="501" y="494"/>
                    </a:lnTo>
                    <a:lnTo>
                      <a:pt x="499" y="494"/>
                    </a:lnTo>
                    <a:lnTo>
                      <a:pt x="499" y="496"/>
                    </a:lnTo>
                    <a:lnTo>
                      <a:pt x="498" y="498"/>
                    </a:lnTo>
                    <a:lnTo>
                      <a:pt x="497" y="498"/>
                    </a:lnTo>
                    <a:lnTo>
                      <a:pt x="497" y="514"/>
                    </a:lnTo>
                    <a:lnTo>
                      <a:pt x="496" y="514"/>
                    </a:lnTo>
                    <a:lnTo>
                      <a:pt x="497" y="512"/>
                    </a:lnTo>
                    <a:lnTo>
                      <a:pt x="497" y="514"/>
                    </a:lnTo>
                    <a:lnTo>
                      <a:pt x="497" y="498"/>
                    </a:lnTo>
                    <a:lnTo>
                      <a:pt x="496" y="498"/>
                    </a:lnTo>
                    <a:lnTo>
                      <a:pt x="496" y="496"/>
                    </a:lnTo>
                    <a:lnTo>
                      <a:pt x="499" y="496"/>
                    </a:lnTo>
                    <a:lnTo>
                      <a:pt x="499" y="494"/>
                    </a:lnTo>
                    <a:lnTo>
                      <a:pt x="498" y="494"/>
                    </a:lnTo>
                    <a:lnTo>
                      <a:pt x="498" y="492"/>
                    </a:lnTo>
                    <a:lnTo>
                      <a:pt x="500" y="490"/>
                    </a:lnTo>
                    <a:lnTo>
                      <a:pt x="501" y="494"/>
                    </a:lnTo>
                    <a:lnTo>
                      <a:pt x="501" y="477"/>
                    </a:lnTo>
                    <a:lnTo>
                      <a:pt x="500" y="478"/>
                    </a:lnTo>
                    <a:lnTo>
                      <a:pt x="500" y="476"/>
                    </a:lnTo>
                    <a:lnTo>
                      <a:pt x="502" y="474"/>
                    </a:lnTo>
                    <a:lnTo>
                      <a:pt x="504" y="474"/>
                    </a:lnTo>
                    <a:lnTo>
                      <a:pt x="506" y="470"/>
                    </a:lnTo>
                    <a:lnTo>
                      <a:pt x="507" y="472"/>
                    </a:lnTo>
                    <a:lnTo>
                      <a:pt x="507" y="448"/>
                    </a:lnTo>
                    <a:lnTo>
                      <a:pt x="507" y="447"/>
                    </a:lnTo>
                    <a:lnTo>
                      <a:pt x="507" y="456"/>
                    </a:lnTo>
                    <a:lnTo>
                      <a:pt x="505" y="456"/>
                    </a:lnTo>
                    <a:lnTo>
                      <a:pt x="505" y="466"/>
                    </a:lnTo>
                    <a:lnTo>
                      <a:pt x="504" y="466"/>
                    </a:lnTo>
                    <a:lnTo>
                      <a:pt x="504" y="464"/>
                    </a:lnTo>
                    <a:lnTo>
                      <a:pt x="505" y="464"/>
                    </a:lnTo>
                    <a:lnTo>
                      <a:pt x="505" y="466"/>
                    </a:lnTo>
                    <a:lnTo>
                      <a:pt x="505" y="456"/>
                    </a:lnTo>
                    <a:lnTo>
                      <a:pt x="504" y="458"/>
                    </a:lnTo>
                    <a:lnTo>
                      <a:pt x="502" y="458"/>
                    </a:lnTo>
                    <a:lnTo>
                      <a:pt x="500" y="456"/>
                    </a:lnTo>
                    <a:lnTo>
                      <a:pt x="500" y="472"/>
                    </a:lnTo>
                    <a:lnTo>
                      <a:pt x="500" y="474"/>
                    </a:lnTo>
                    <a:lnTo>
                      <a:pt x="498" y="474"/>
                    </a:lnTo>
                    <a:lnTo>
                      <a:pt x="499" y="472"/>
                    </a:lnTo>
                    <a:lnTo>
                      <a:pt x="498" y="472"/>
                    </a:lnTo>
                    <a:lnTo>
                      <a:pt x="498" y="476"/>
                    </a:lnTo>
                    <a:lnTo>
                      <a:pt x="497" y="476"/>
                    </a:lnTo>
                    <a:lnTo>
                      <a:pt x="497" y="478"/>
                    </a:lnTo>
                    <a:lnTo>
                      <a:pt x="497" y="480"/>
                    </a:lnTo>
                    <a:lnTo>
                      <a:pt x="495" y="480"/>
                    </a:lnTo>
                    <a:lnTo>
                      <a:pt x="495" y="488"/>
                    </a:lnTo>
                    <a:lnTo>
                      <a:pt x="495" y="490"/>
                    </a:lnTo>
                    <a:lnTo>
                      <a:pt x="495" y="512"/>
                    </a:lnTo>
                    <a:lnTo>
                      <a:pt x="495" y="514"/>
                    </a:lnTo>
                    <a:lnTo>
                      <a:pt x="492" y="514"/>
                    </a:lnTo>
                    <a:lnTo>
                      <a:pt x="492" y="520"/>
                    </a:lnTo>
                    <a:lnTo>
                      <a:pt x="492" y="522"/>
                    </a:lnTo>
                    <a:lnTo>
                      <a:pt x="492" y="520"/>
                    </a:lnTo>
                    <a:lnTo>
                      <a:pt x="492" y="514"/>
                    </a:lnTo>
                    <a:lnTo>
                      <a:pt x="493" y="512"/>
                    </a:lnTo>
                    <a:lnTo>
                      <a:pt x="495" y="512"/>
                    </a:lnTo>
                    <a:lnTo>
                      <a:pt x="495" y="490"/>
                    </a:lnTo>
                    <a:lnTo>
                      <a:pt x="495" y="498"/>
                    </a:lnTo>
                    <a:lnTo>
                      <a:pt x="493" y="498"/>
                    </a:lnTo>
                    <a:lnTo>
                      <a:pt x="494" y="496"/>
                    </a:lnTo>
                    <a:lnTo>
                      <a:pt x="495" y="498"/>
                    </a:lnTo>
                    <a:lnTo>
                      <a:pt x="495" y="490"/>
                    </a:lnTo>
                    <a:lnTo>
                      <a:pt x="493" y="490"/>
                    </a:lnTo>
                    <a:lnTo>
                      <a:pt x="493" y="510"/>
                    </a:lnTo>
                    <a:lnTo>
                      <a:pt x="492" y="510"/>
                    </a:lnTo>
                    <a:lnTo>
                      <a:pt x="493" y="508"/>
                    </a:lnTo>
                    <a:lnTo>
                      <a:pt x="493" y="510"/>
                    </a:lnTo>
                    <a:lnTo>
                      <a:pt x="493" y="490"/>
                    </a:lnTo>
                    <a:lnTo>
                      <a:pt x="493" y="496"/>
                    </a:lnTo>
                    <a:lnTo>
                      <a:pt x="492" y="498"/>
                    </a:lnTo>
                    <a:lnTo>
                      <a:pt x="492" y="504"/>
                    </a:lnTo>
                    <a:lnTo>
                      <a:pt x="491" y="506"/>
                    </a:lnTo>
                    <a:lnTo>
                      <a:pt x="490" y="506"/>
                    </a:lnTo>
                    <a:lnTo>
                      <a:pt x="490" y="510"/>
                    </a:lnTo>
                    <a:lnTo>
                      <a:pt x="490" y="512"/>
                    </a:lnTo>
                    <a:lnTo>
                      <a:pt x="489" y="512"/>
                    </a:lnTo>
                    <a:lnTo>
                      <a:pt x="489" y="526"/>
                    </a:lnTo>
                    <a:lnTo>
                      <a:pt x="488" y="528"/>
                    </a:lnTo>
                    <a:lnTo>
                      <a:pt x="488" y="526"/>
                    </a:lnTo>
                    <a:lnTo>
                      <a:pt x="489" y="526"/>
                    </a:lnTo>
                    <a:lnTo>
                      <a:pt x="489" y="512"/>
                    </a:lnTo>
                    <a:lnTo>
                      <a:pt x="488" y="510"/>
                    </a:lnTo>
                    <a:lnTo>
                      <a:pt x="490" y="510"/>
                    </a:lnTo>
                    <a:lnTo>
                      <a:pt x="490" y="506"/>
                    </a:lnTo>
                    <a:lnTo>
                      <a:pt x="489" y="504"/>
                    </a:lnTo>
                    <a:lnTo>
                      <a:pt x="492" y="504"/>
                    </a:lnTo>
                    <a:lnTo>
                      <a:pt x="492" y="498"/>
                    </a:lnTo>
                    <a:lnTo>
                      <a:pt x="489" y="498"/>
                    </a:lnTo>
                    <a:lnTo>
                      <a:pt x="488" y="496"/>
                    </a:lnTo>
                    <a:lnTo>
                      <a:pt x="488" y="498"/>
                    </a:lnTo>
                    <a:lnTo>
                      <a:pt x="488" y="496"/>
                    </a:lnTo>
                    <a:lnTo>
                      <a:pt x="493" y="496"/>
                    </a:lnTo>
                    <a:lnTo>
                      <a:pt x="493" y="490"/>
                    </a:lnTo>
                    <a:lnTo>
                      <a:pt x="491" y="490"/>
                    </a:lnTo>
                    <a:lnTo>
                      <a:pt x="491" y="488"/>
                    </a:lnTo>
                    <a:lnTo>
                      <a:pt x="495" y="488"/>
                    </a:lnTo>
                    <a:lnTo>
                      <a:pt x="495" y="480"/>
                    </a:lnTo>
                    <a:lnTo>
                      <a:pt x="494" y="480"/>
                    </a:lnTo>
                    <a:lnTo>
                      <a:pt x="496" y="478"/>
                    </a:lnTo>
                    <a:lnTo>
                      <a:pt x="497" y="478"/>
                    </a:lnTo>
                    <a:lnTo>
                      <a:pt x="497" y="476"/>
                    </a:lnTo>
                    <a:lnTo>
                      <a:pt x="495" y="476"/>
                    </a:lnTo>
                    <a:lnTo>
                      <a:pt x="495" y="474"/>
                    </a:lnTo>
                    <a:lnTo>
                      <a:pt x="497" y="474"/>
                    </a:lnTo>
                    <a:lnTo>
                      <a:pt x="498" y="476"/>
                    </a:lnTo>
                    <a:lnTo>
                      <a:pt x="498" y="472"/>
                    </a:lnTo>
                    <a:lnTo>
                      <a:pt x="497" y="472"/>
                    </a:lnTo>
                    <a:lnTo>
                      <a:pt x="496" y="470"/>
                    </a:lnTo>
                    <a:lnTo>
                      <a:pt x="499" y="470"/>
                    </a:lnTo>
                    <a:lnTo>
                      <a:pt x="499" y="472"/>
                    </a:lnTo>
                    <a:lnTo>
                      <a:pt x="500" y="472"/>
                    </a:lnTo>
                    <a:lnTo>
                      <a:pt x="500" y="456"/>
                    </a:lnTo>
                    <a:lnTo>
                      <a:pt x="501" y="454"/>
                    </a:lnTo>
                    <a:lnTo>
                      <a:pt x="506" y="454"/>
                    </a:lnTo>
                    <a:lnTo>
                      <a:pt x="507" y="456"/>
                    </a:lnTo>
                    <a:lnTo>
                      <a:pt x="507" y="447"/>
                    </a:lnTo>
                    <a:lnTo>
                      <a:pt x="505" y="446"/>
                    </a:lnTo>
                    <a:lnTo>
                      <a:pt x="506" y="446"/>
                    </a:lnTo>
                    <a:lnTo>
                      <a:pt x="507" y="444"/>
                    </a:lnTo>
                    <a:lnTo>
                      <a:pt x="508" y="446"/>
                    </a:lnTo>
                    <a:lnTo>
                      <a:pt x="508" y="442"/>
                    </a:lnTo>
                    <a:lnTo>
                      <a:pt x="506" y="444"/>
                    </a:lnTo>
                    <a:lnTo>
                      <a:pt x="506" y="442"/>
                    </a:lnTo>
                    <a:lnTo>
                      <a:pt x="508" y="442"/>
                    </a:lnTo>
                    <a:lnTo>
                      <a:pt x="508" y="430"/>
                    </a:lnTo>
                    <a:lnTo>
                      <a:pt x="508" y="428"/>
                    </a:lnTo>
                    <a:lnTo>
                      <a:pt x="508" y="430"/>
                    </a:lnTo>
                    <a:lnTo>
                      <a:pt x="508" y="422"/>
                    </a:lnTo>
                    <a:lnTo>
                      <a:pt x="506" y="422"/>
                    </a:lnTo>
                    <a:lnTo>
                      <a:pt x="505" y="424"/>
                    </a:lnTo>
                    <a:lnTo>
                      <a:pt x="505" y="426"/>
                    </a:lnTo>
                    <a:lnTo>
                      <a:pt x="504" y="426"/>
                    </a:lnTo>
                    <a:lnTo>
                      <a:pt x="504" y="424"/>
                    </a:lnTo>
                    <a:lnTo>
                      <a:pt x="504" y="440"/>
                    </a:lnTo>
                    <a:lnTo>
                      <a:pt x="503" y="440"/>
                    </a:lnTo>
                    <a:lnTo>
                      <a:pt x="503" y="452"/>
                    </a:lnTo>
                    <a:lnTo>
                      <a:pt x="501" y="452"/>
                    </a:lnTo>
                    <a:lnTo>
                      <a:pt x="500" y="450"/>
                    </a:lnTo>
                    <a:lnTo>
                      <a:pt x="502" y="450"/>
                    </a:lnTo>
                    <a:lnTo>
                      <a:pt x="503" y="452"/>
                    </a:lnTo>
                    <a:lnTo>
                      <a:pt x="503" y="440"/>
                    </a:lnTo>
                    <a:lnTo>
                      <a:pt x="499" y="440"/>
                    </a:lnTo>
                    <a:lnTo>
                      <a:pt x="499" y="438"/>
                    </a:lnTo>
                    <a:lnTo>
                      <a:pt x="500" y="436"/>
                    </a:lnTo>
                    <a:lnTo>
                      <a:pt x="504" y="440"/>
                    </a:lnTo>
                    <a:lnTo>
                      <a:pt x="504" y="424"/>
                    </a:lnTo>
                    <a:lnTo>
                      <a:pt x="503" y="422"/>
                    </a:lnTo>
                    <a:lnTo>
                      <a:pt x="505" y="420"/>
                    </a:lnTo>
                    <a:lnTo>
                      <a:pt x="509" y="420"/>
                    </a:lnTo>
                    <a:lnTo>
                      <a:pt x="509" y="368"/>
                    </a:lnTo>
                    <a:lnTo>
                      <a:pt x="510" y="366"/>
                    </a:lnTo>
                    <a:lnTo>
                      <a:pt x="510" y="334"/>
                    </a:lnTo>
                    <a:lnTo>
                      <a:pt x="509" y="336"/>
                    </a:lnTo>
                    <a:lnTo>
                      <a:pt x="509" y="350"/>
                    </a:lnTo>
                    <a:lnTo>
                      <a:pt x="509" y="352"/>
                    </a:lnTo>
                    <a:lnTo>
                      <a:pt x="507" y="352"/>
                    </a:lnTo>
                    <a:lnTo>
                      <a:pt x="507" y="350"/>
                    </a:lnTo>
                    <a:lnTo>
                      <a:pt x="509" y="350"/>
                    </a:lnTo>
                    <a:lnTo>
                      <a:pt x="509" y="336"/>
                    </a:lnTo>
                    <a:lnTo>
                      <a:pt x="509" y="346"/>
                    </a:lnTo>
                    <a:lnTo>
                      <a:pt x="507" y="348"/>
                    </a:lnTo>
                    <a:lnTo>
                      <a:pt x="507" y="349"/>
                    </a:lnTo>
                    <a:lnTo>
                      <a:pt x="507" y="362"/>
                    </a:lnTo>
                    <a:lnTo>
                      <a:pt x="507" y="363"/>
                    </a:lnTo>
                    <a:lnTo>
                      <a:pt x="507" y="406"/>
                    </a:lnTo>
                    <a:lnTo>
                      <a:pt x="506" y="406"/>
                    </a:lnTo>
                    <a:lnTo>
                      <a:pt x="506" y="410"/>
                    </a:lnTo>
                    <a:lnTo>
                      <a:pt x="505" y="410"/>
                    </a:lnTo>
                    <a:lnTo>
                      <a:pt x="506" y="408"/>
                    </a:lnTo>
                    <a:lnTo>
                      <a:pt x="506" y="410"/>
                    </a:lnTo>
                    <a:lnTo>
                      <a:pt x="506" y="406"/>
                    </a:lnTo>
                    <a:lnTo>
                      <a:pt x="505" y="406"/>
                    </a:lnTo>
                    <a:lnTo>
                      <a:pt x="505" y="404"/>
                    </a:lnTo>
                    <a:lnTo>
                      <a:pt x="506" y="404"/>
                    </a:lnTo>
                    <a:lnTo>
                      <a:pt x="507" y="406"/>
                    </a:lnTo>
                    <a:lnTo>
                      <a:pt x="507" y="363"/>
                    </a:lnTo>
                    <a:lnTo>
                      <a:pt x="507" y="366"/>
                    </a:lnTo>
                    <a:lnTo>
                      <a:pt x="506" y="367"/>
                    </a:lnTo>
                    <a:lnTo>
                      <a:pt x="506" y="372"/>
                    </a:lnTo>
                    <a:lnTo>
                      <a:pt x="504" y="372"/>
                    </a:lnTo>
                    <a:lnTo>
                      <a:pt x="504" y="394"/>
                    </a:lnTo>
                    <a:lnTo>
                      <a:pt x="504" y="395"/>
                    </a:lnTo>
                    <a:lnTo>
                      <a:pt x="504" y="412"/>
                    </a:lnTo>
                    <a:lnTo>
                      <a:pt x="503" y="414"/>
                    </a:lnTo>
                    <a:lnTo>
                      <a:pt x="503" y="412"/>
                    </a:lnTo>
                    <a:lnTo>
                      <a:pt x="502" y="412"/>
                    </a:lnTo>
                    <a:lnTo>
                      <a:pt x="502" y="422"/>
                    </a:lnTo>
                    <a:lnTo>
                      <a:pt x="502" y="426"/>
                    </a:lnTo>
                    <a:lnTo>
                      <a:pt x="500" y="428"/>
                    </a:lnTo>
                    <a:lnTo>
                      <a:pt x="499" y="428"/>
                    </a:lnTo>
                    <a:lnTo>
                      <a:pt x="499" y="426"/>
                    </a:lnTo>
                    <a:lnTo>
                      <a:pt x="499" y="424"/>
                    </a:lnTo>
                    <a:lnTo>
                      <a:pt x="501" y="424"/>
                    </a:lnTo>
                    <a:lnTo>
                      <a:pt x="502" y="426"/>
                    </a:lnTo>
                    <a:lnTo>
                      <a:pt x="502" y="422"/>
                    </a:lnTo>
                    <a:lnTo>
                      <a:pt x="499" y="422"/>
                    </a:lnTo>
                    <a:lnTo>
                      <a:pt x="499" y="420"/>
                    </a:lnTo>
                    <a:lnTo>
                      <a:pt x="502" y="420"/>
                    </a:lnTo>
                    <a:lnTo>
                      <a:pt x="502" y="422"/>
                    </a:lnTo>
                    <a:lnTo>
                      <a:pt x="502" y="412"/>
                    </a:lnTo>
                    <a:lnTo>
                      <a:pt x="501" y="412"/>
                    </a:lnTo>
                    <a:lnTo>
                      <a:pt x="501" y="410"/>
                    </a:lnTo>
                    <a:lnTo>
                      <a:pt x="502" y="410"/>
                    </a:lnTo>
                    <a:lnTo>
                      <a:pt x="503" y="412"/>
                    </a:lnTo>
                    <a:lnTo>
                      <a:pt x="504" y="412"/>
                    </a:lnTo>
                    <a:lnTo>
                      <a:pt x="504" y="395"/>
                    </a:lnTo>
                    <a:lnTo>
                      <a:pt x="504" y="396"/>
                    </a:lnTo>
                    <a:lnTo>
                      <a:pt x="504" y="406"/>
                    </a:lnTo>
                    <a:lnTo>
                      <a:pt x="504" y="408"/>
                    </a:lnTo>
                    <a:lnTo>
                      <a:pt x="502" y="408"/>
                    </a:lnTo>
                    <a:lnTo>
                      <a:pt x="502" y="406"/>
                    </a:lnTo>
                    <a:lnTo>
                      <a:pt x="502" y="404"/>
                    </a:lnTo>
                    <a:lnTo>
                      <a:pt x="499" y="404"/>
                    </a:lnTo>
                    <a:lnTo>
                      <a:pt x="500" y="402"/>
                    </a:lnTo>
                    <a:lnTo>
                      <a:pt x="501" y="402"/>
                    </a:lnTo>
                    <a:lnTo>
                      <a:pt x="502" y="404"/>
                    </a:lnTo>
                    <a:lnTo>
                      <a:pt x="504" y="406"/>
                    </a:lnTo>
                    <a:lnTo>
                      <a:pt x="504" y="396"/>
                    </a:lnTo>
                    <a:lnTo>
                      <a:pt x="502" y="396"/>
                    </a:lnTo>
                    <a:lnTo>
                      <a:pt x="502" y="394"/>
                    </a:lnTo>
                    <a:lnTo>
                      <a:pt x="501" y="394"/>
                    </a:lnTo>
                    <a:lnTo>
                      <a:pt x="501" y="392"/>
                    </a:lnTo>
                    <a:lnTo>
                      <a:pt x="504" y="394"/>
                    </a:lnTo>
                    <a:lnTo>
                      <a:pt x="504" y="372"/>
                    </a:lnTo>
                    <a:lnTo>
                      <a:pt x="504" y="374"/>
                    </a:lnTo>
                    <a:lnTo>
                      <a:pt x="504" y="378"/>
                    </a:lnTo>
                    <a:lnTo>
                      <a:pt x="504" y="379"/>
                    </a:lnTo>
                    <a:lnTo>
                      <a:pt x="504" y="386"/>
                    </a:lnTo>
                    <a:lnTo>
                      <a:pt x="504" y="388"/>
                    </a:lnTo>
                    <a:lnTo>
                      <a:pt x="501" y="388"/>
                    </a:lnTo>
                    <a:lnTo>
                      <a:pt x="499" y="386"/>
                    </a:lnTo>
                    <a:lnTo>
                      <a:pt x="500" y="384"/>
                    </a:lnTo>
                    <a:lnTo>
                      <a:pt x="502" y="386"/>
                    </a:lnTo>
                    <a:lnTo>
                      <a:pt x="504" y="386"/>
                    </a:lnTo>
                    <a:lnTo>
                      <a:pt x="504" y="379"/>
                    </a:lnTo>
                    <a:lnTo>
                      <a:pt x="504" y="380"/>
                    </a:lnTo>
                    <a:lnTo>
                      <a:pt x="503" y="380"/>
                    </a:lnTo>
                    <a:lnTo>
                      <a:pt x="503" y="378"/>
                    </a:lnTo>
                    <a:lnTo>
                      <a:pt x="504" y="378"/>
                    </a:lnTo>
                    <a:lnTo>
                      <a:pt x="504" y="374"/>
                    </a:lnTo>
                    <a:lnTo>
                      <a:pt x="503" y="376"/>
                    </a:lnTo>
                    <a:lnTo>
                      <a:pt x="501" y="376"/>
                    </a:lnTo>
                    <a:lnTo>
                      <a:pt x="502" y="374"/>
                    </a:lnTo>
                    <a:lnTo>
                      <a:pt x="504" y="374"/>
                    </a:lnTo>
                    <a:lnTo>
                      <a:pt x="504" y="372"/>
                    </a:lnTo>
                    <a:lnTo>
                      <a:pt x="503" y="372"/>
                    </a:lnTo>
                    <a:lnTo>
                      <a:pt x="502" y="370"/>
                    </a:lnTo>
                    <a:lnTo>
                      <a:pt x="504" y="370"/>
                    </a:lnTo>
                    <a:lnTo>
                      <a:pt x="506" y="372"/>
                    </a:lnTo>
                    <a:lnTo>
                      <a:pt x="506" y="367"/>
                    </a:lnTo>
                    <a:lnTo>
                      <a:pt x="506" y="368"/>
                    </a:lnTo>
                    <a:lnTo>
                      <a:pt x="504" y="368"/>
                    </a:lnTo>
                    <a:lnTo>
                      <a:pt x="503" y="366"/>
                    </a:lnTo>
                    <a:lnTo>
                      <a:pt x="507" y="366"/>
                    </a:lnTo>
                    <a:lnTo>
                      <a:pt x="507" y="363"/>
                    </a:lnTo>
                    <a:lnTo>
                      <a:pt x="506" y="364"/>
                    </a:lnTo>
                    <a:lnTo>
                      <a:pt x="503" y="364"/>
                    </a:lnTo>
                    <a:lnTo>
                      <a:pt x="503" y="362"/>
                    </a:lnTo>
                    <a:lnTo>
                      <a:pt x="507" y="362"/>
                    </a:lnTo>
                    <a:lnTo>
                      <a:pt x="507" y="349"/>
                    </a:lnTo>
                    <a:lnTo>
                      <a:pt x="507" y="350"/>
                    </a:lnTo>
                    <a:lnTo>
                      <a:pt x="505" y="350"/>
                    </a:lnTo>
                    <a:lnTo>
                      <a:pt x="505" y="348"/>
                    </a:lnTo>
                    <a:lnTo>
                      <a:pt x="506" y="348"/>
                    </a:lnTo>
                    <a:lnTo>
                      <a:pt x="507" y="346"/>
                    </a:lnTo>
                    <a:lnTo>
                      <a:pt x="509" y="346"/>
                    </a:lnTo>
                    <a:lnTo>
                      <a:pt x="509" y="336"/>
                    </a:lnTo>
                    <a:lnTo>
                      <a:pt x="508" y="334"/>
                    </a:lnTo>
                    <a:lnTo>
                      <a:pt x="507" y="334"/>
                    </a:lnTo>
                    <a:lnTo>
                      <a:pt x="507" y="338"/>
                    </a:lnTo>
                    <a:lnTo>
                      <a:pt x="505" y="340"/>
                    </a:lnTo>
                    <a:lnTo>
                      <a:pt x="504" y="338"/>
                    </a:lnTo>
                    <a:lnTo>
                      <a:pt x="504" y="336"/>
                    </a:lnTo>
                    <a:lnTo>
                      <a:pt x="507" y="338"/>
                    </a:lnTo>
                    <a:lnTo>
                      <a:pt x="507" y="334"/>
                    </a:lnTo>
                    <a:lnTo>
                      <a:pt x="506" y="334"/>
                    </a:lnTo>
                    <a:lnTo>
                      <a:pt x="506" y="332"/>
                    </a:lnTo>
                    <a:lnTo>
                      <a:pt x="510" y="334"/>
                    </a:lnTo>
                    <a:lnTo>
                      <a:pt x="510" y="318"/>
                    </a:lnTo>
                    <a:lnTo>
                      <a:pt x="510" y="322"/>
                    </a:lnTo>
                    <a:lnTo>
                      <a:pt x="509" y="322"/>
                    </a:lnTo>
                    <a:lnTo>
                      <a:pt x="509" y="320"/>
                    </a:lnTo>
                    <a:lnTo>
                      <a:pt x="510" y="320"/>
                    </a:lnTo>
                    <a:lnTo>
                      <a:pt x="510" y="322"/>
                    </a:lnTo>
                    <a:lnTo>
                      <a:pt x="510" y="318"/>
                    </a:lnTo>
                    <a:lnTo>
                      <a:pt x="508" y="318"/>
                    </a:lnTo>
                    <a:lnTo>
                      <a:pt x="508" y="316"/>
                    </a:lnTo>
                    <a:lnTo>
                      <a:pt x="509" y="316"/>
                    </a:lnTo>
                    <a:lnTo>
                      <a:pt x="511" y="318"/>
                    </a:lnTo>
                    <a:lnTo>
                      <a:pt x="511" y="289"/>
                    </a:lnTo>
                    <a:lnTo>
                      <a:pt x="510" y="289"/>
                    </a:lnTo>
                    <a:lnTo>
                      <a:pt x="510" y="308"/>
                    </a:lnTo>
                    <a:lnTo>
                      <a:pt x="510" y="310"/>
                    </a:lnTo>
                    <a:lnTo>
                      <a:pt x="508" y="308"/>
                    </a:lnTo>
                    <a:lnTo>
                      <a:pt x="509" y="306"/>
                    </a:lnTo>
                    <a:lnTo>
                      <a:pt x="510" y="306"/>
                    </a:lnTo>
                    <a:lnTo>
                      <a:pt x="510" y="308"/>
                    </a:lnTo>
                    <a:lnTo>
                      <a:pt x="510" y="289"/>
                    </a:lnTo>
                    <a:lnTo>
                      <a:pt x="510" y="288"/>
                    </a:lnTo>
                    <a:lnTo>
                      <a:pt x="510" y="302"/>
                    </a:lnTo>
                    <a:lnTo>
                      <a:pt x="510" y="304"/>
                    </a:lnTo>
                    <a:lnTo>
                      <a:pt x="509" y="306"/>
                    </a:lnTo>
                    <a:lnTo>
                      <a:pt x="508" y="304"/>
                    </a:lnTo>
                    <a:lnTo>
                      <a:pt x="507" y="305"/>
                    </a:lnTo>
                    <a:lnTo>
                      <a:pt x="507" y="318"/>
                    </a:lnTo>
                    <a:lnTo>
                      <a:pt x="506" y="318"/>
                    </a:lnTo>
                    <a:lnTo>
                      <a:pt x="506" y="320"/>
                    </a:lnTo>
                    <a:lnTo>
                      <a:pt x="506" y="322"/>
                    </a:lnTo>
                    <a:lnTo>
                      <a:pt x="505" y="322"/>
                    </a:lnTo>
                    <a:lnTo>
                      <a:pt x="505" y="328"/>
                    </a:lnTo>
                    <a:lnTo>
                      <a:pt x="503" y="330"/>
                    </a:lnTo>
                    <a:lnTo>
                      <a:pt x="503" y="350"/>
                    </a:lnTo>
                    <a:lnTo>
                      <a:pt x="500" y="350"/>
                    </a:lnTo>
                    <a:lnTo>
                      <a:pt x="501" y="348"/>
                    </a:lnTo>
                    <a:lnTo>
                      <a:pt x="503" y="350"/>
                    </a:lnTo>
                    <a:lnTo>
                      <a:pt x="503" y="330"/>
                    </a:lnTo>
                    <a:lnTo>
                      <a:pt x="502" y="332"/>
                    </a:lnTo>
                    <a:lnTo>
                      <a:pt x="502" y="346"/>
                    </a:lnTo>
                    <a:lnTo>
                      <a:pt x="501" y="346"/>
                    </a:lnTo>
                    <a:lnTo>
                      <a:pt x="501" y="344"/>
                    </a:lnTo>
                    <a:lnTo>
                      <a:pt x="502" y="344"/>
                    </a:lnTo>
                    <a:lnTo>
                      <a:pt x="502" y="346"/>
                    </a:lnTo>
                    <a:lnTo>
                      <a:pt x="502" y="332"/>
                    </a:lnTo>
                    <a:lnTo>
                      <a:pt x="501" y="332"/>
                    </a:lnTo>
                    <a:lnTo>
                      <a:pt x="502" y="328"/>
                    </a:lnTo>
                    <a:lnTo>
                      <a:pt x="502" y="330"/>
                    </a:lnTo>
                    <a:lnTo>
                      <a:pt x="503" y="326"/>
                    </a:lnTo>
                    <a:lnTo>
                      <a:pt x="505" y="328"/>
                    </a:lnTo>
                    <a:lnTo>
                      <a:pt x="505" y="322"/>
                    </a:lnTo>
                    <a:lnTo>
                      <a:pt x="505" y="320"/>
                    </a:lnTo>
                    <a:lnTo>
                      <a:pt x="506" y="320"/>
                    </a:lnTo>
                    <a:lnTo>
                      <a:pt x="506" y="318"/>
                    </a:lnTo>
                    <a:lnTo>
                      <a:pt x="504" y="318"/>
                    </a:lnTo>
                    <a:lnTo>
                      <a:pt x="504" y="316"/>
                    </a:lnTo>
                    <a:lnTo>
                      <a:pt x="507" y="316"/>
                    </a:lnTo>
                    <a:lnTo>
                      <a:pt x="507" y="318"/>
                    </a:lnTo>
                    <a:lnTo>
                      <a:pt x="507" y="305"/>
                    </a:lnTo>
                    <a:lnTo>
                      <a:pt x="507" y="306"/>
                    </a:lnTo>
                    <a:lnTo>
                      <a:pt x="506" y="306"/>
                    </a:lnTo>
                    <a:lnTo>
                      <a:pt x="505" y="304"/>
                    </a:lnTo>
                    <a:lnTo>
                      <a:pt x="507" y="304"/>
                    </a:lnTo>
                    <a:lnTo>
                      <a:pt x="510" y="302"/>
                    </a:lnTo>
                    <a:lnTo>
                      <a:pt x="510" y="288"/>
                    </a:lnTo>
                    <a:lnTo>
                      <a:pt x="509" y="288"/>
                    </a:lnTo>
                    <a:lnTo>
                      <a:pt x="509" y="296"/>
                    </a:lnTo>
                    <a:lnTo>
                      <a:pt x="507" y="294"/>
                    </a:lnTo>
                    <a:lnTo>
                      <a:pt x="508" y="294"/>
                    </a:lnTo>
                    <a:lnTo>
                      <a:pt x="509" y="296"/>
                    </a:lnTo>
                    <a:lnTo>
                      <a:pt x="509" y="288"/>
                    </a:lnTo>
                    <a:lnTo>
                      <a:pt x="510" y="286"/>
                    </a:lnTo>
                    <a:lnTo>
                      <a:pt x="512" y="288"/>
                    </a:lnTo>
                    <a:lnTo>
                      <a:pt x="512" y="231"/>
                    </a:lnTo>
                    <a:lnTo>
                      <a:pt x="512" y="232"/>
                    </a:lnTo>
                    <a:lnTo>
                      <a:pt x="512" y="238"/>
                    </a:lnTo>
                    <a:lnTo>
                      <a:pt x="511" y="240"/>
                    </a:lnTo>
                    <a:lnTo>
                      <a:pt x="510" y="240"/>
                    </a:lnTo>
                    <a:lnTo>
                      <a:pt x="509" y="242"/>
                    </a:lnTo>
                    <a:lnTo>
                      <a:pt x="508" y="242"/>
                    </a:lnTo>
                    <a:lnTo>
                      <a:pt x="510" y="244"/>
                    </a:lnTo>
                    <a:lnTo>
                      <a:pt x="509" y="246"/>
                    </a:lnTo>
                    <a:lnTo>
                      <a:pt x="508" y="246"/>
                    </a:lnTo>
                    <a:lnTo>
                      <a:pt x="508" y="272"/>
                    </a:lnTo>
                    <a:lnTo>
                      <a:pt x="507" y="272"/>
                    </a:lnTo>
                    <a:lnTo>
                      <a:pt x="507" y="270"/>
                    </a:lnTo>
                    <a:lnTo>
                      <a:pt x="508" y="270"/>
                    </a:lnTo>
                    <a:lnTo>
                      <a:pt x="508" y="272"/>
                    </a:lnTo>
                    <a:lnTo>
                      <a:pt x="508" y="246"/>
                    </a:lnTo>
                    <a:lnTo>
                      <a:pt x="508" y="264"/>
                    </a:lnTo>
                    <a:lnTo>
                      <a:pt x="507" y="264"/>
                    </a:lnTo>
                    <a:lnTo>
                      <a:pt x="505" y="262"/>
                    </a:lnTo>
                    <a:lnTo>
                      <a:pt x="505" y="278"/>
                    </a:lnTo>
                    <a:lnTo>
                      <a:pt x="505" y="282"/>
                    </a:lnTo>
                    <a:lnTo>
                      <a:pt x="505" y="284"/>
                    </a:lnTo>
                    <a:lnTo>
                      <a:pt x="505" y="282"/>
                    </a:lnTo>
                    <a:lnTo>
                      <a:pt x="505" y="278"/>
                    </a:lnTo>
                    <a:lnTo>
                      <a:pt x="505" y="280"/>
                    </a:lnTo>
                    <a:lnTo>
                      <a:pt x="503" y="282"/>
                    </a:lnTo>
                    <a:lnTo>
                      <a:pt x="503" y="306"/>
                    </a:lnTo>
                    <a:lnTo>
                      <a:pt x="502" y="306"/>
                    </a:lnTo>
                    <a:lnTo>
                      <a:pt x="501" y="304"/>
                    </a:lnTo>
                    <a:lnTo>
                      <a:pt x="503" y="304"/>
                    </a:lnTo>
                    <a:lnTo>
                      <a:pt x="503" y="306"/>
                    </a:lnTo>
                    <a:lnTo>
                      <a:pt x="503" y="282"/>
                    </a:lnTo>
                    <a:lnTo>
                      <a:pt x="502" y="282"/>
                    </a:lnTo>
                    <a:lnTo>
                      <a:pt x="502" y="280"/>
                    </a:lnTo>
                    <a:lnTo>
                      <a:pt x="502" y="278"/>
                    </a:lnTo>
                    <a:lnTo>
                      <a:pt x="504" y="276"/>
                    </a:lnTo>
                    <a:lnTo>
                      <a:pt x="505" y="276"/>
                    </a:lnTo>
                    <a:lnTo>
                      <a:pt x="505" y="278"/>
                    </a:lnTo>
                    <a:lnTo>
                      <a:pt x="505" y="262"/>
                    </a:lnTo>
                    <a:lnTo>
                      <a:pt x="505" y="260"/>
                    </a:lnTo>
                    <a:lnTo>
                      <a:pt x="507" y="260"/>
                    </a:lnTo>
                    <a:lnTo>
                      <a:pt x="508" y="262"/>
                    </a:lnTo>
                    <a:lnTo>
                      <a:pt x="508" y="264"/>
                    </a:lnTo>
                    <a:lnTo>
                      <a:pt x="508" y="246"/>
                    </a:lnTo>
                    <a:lnTo>
                      <a:pt x="508" y="250"/>
                    </a:lnTo>
                    <a:lnTo>
                      <a:pt x="507" y="252"/>
                    </a:lnTo>
                    <a:lnTo>
                      <a:pt x="506" y="252"/>
                    </a:lnTo>
                    <a:lnTo>
                      <a:pt x="506" y="250"/>
                    </a:lnTo>
                    <a:lnTo>
                      <a:pt x="508" y="250"/>
                    </a:lnTo>
                    <a:lnTo>
                      <a:pt x="508" y="246"/>
                    </a:lnTo>
                    <a:lnTo>
                      <a:pt x="506" y="246"/>
                    </a:lnTo>
                    <a:lnTo>
                      <a:pt x="506" y="244"/>
                    </a:lnTo>
                    <a:lnTo>
                      <a:pt x="508" y="244"/>
                    </a:lnTo>
                    <a:lnTo>
                      <a:pt x="508" y="242"/>
                    </a:lnTo>
                    <a:lnTo>
                      <a:pt x="507" y="242"/>
                    </a:lnTo>
                    <a:lnTo>
                      <a:pt x="508" y="240"/>
                    </a:lnTo>
                    <a:lnTo>
                      <a:pt x="509" y="240"/>
                    </a:lnTo>
                    <a:lnTo>
                      <a:pt x="509" y="238"/>
                    </a:lnTo>
                    <a:lnTo>
                      <a:pt x="512" y="238"/>
                    </a:lnTo>
                    <a:lnTo>
                      <a:pt x="512" y="232"/>
                    </a:lnTo>
                    <a:lnTo>
                      <a:pt x="511" y="232"/>
                    </a:lnTo>
                    <a:lnTo>
                      <a:pt x="511" y="230"/>
                    </a:lnTo>
                    <a:lnTo>
                      <a:pt x="511" y="228"/>
                    </a:lnTo>
                    <a:lnTo>
                      <a:pt x="513" y="230"/>
                    </a:lnTo>
                    <a:lnTo>
                      <a:pt x="513" y="226"/>
                    </a:lnTo>
                    <a:lnTo>
                      <a:pt x="512" y="224"/>
                    </a:lnTo>
                    <a:lnTo>
                      <a:pt x="513" y="222"/>
                    </a:lnTo>
                    <a:lnTo>
                      <a:pt x="514" y="220"/>
                    </a:lnTo>
                    <a:lnTo>
                      <a:pt x="515" y="220"/>
                    </a:lnTo>
                    <a:lnTo>
                      <a:pt x="516" y="218"/>
                    </a:lnTo>
                    <a:lnTo>
                      <a:pt x="519" y="218"/>
                    </a:lnTo>
                    <a:lnTo>
                      <a:pt x="519" y="188"/>
                    </a:lnTo>
                    <a:lnTo>
                      <a:pt x="518" y="188"/>
                    </a:lnTo>
                    <a:lnTo>
                      <a:pt x="518" y="206"/>
                    </a:lnTo>
                    <a:lnTo>
                      <a:pt x="518" y="208"/>
                    </a:lnTo>
                    <a:lnTo>
                      <a:pt x="517" y="206"/>
                    </a:lnTo>
                    <a:lnTo>
                      <a:pt x="518" y="206"/>
                    </a:lnTo>
                    <a:lnTo>
                      <a:pt x="518" y="188"/>
                    </a:lnTo>
                    <a:lnTo>
                      <a:pt x="520" y="188"/>
                    </a:lnTo>
                    <a:lnTo>
                      <a:pt x="521" y="186"/>
                    </a:lnTo>
                    <a:lnTo>
                      <a:pt x="522" y="186"/>
                    </a:lnTo>
                    <a:lnTo>
                      <a:pt x="522" y="181"/>
                    </a:lnTo>
                    <a:lnTo>
                      <a:pt x="522" y="182"/>
                    </a:lnTo>
                    <a:lnTo>
                      <a:pt x="521" y="182"/>
                    </a:lnTo>
                    <a:lnTo>
                      <a:pt x="521" y="180"/>
                    </a:lnTo>
                    <a:lnTo>
                      <a:pt x="522" y="180"/>
                    </a:lnTo>
                    <a:lnTo>
                      <a:pt x="523" y="178"/>
                    </a:lnTo>
                    <a:lnTo>
                      <a:pt x="524" y="180"/>
                    </a:lnTo>
                    <a:lnTo>
                      <a:pt x="524" y="172"/>
                    </a:lnTo>
                    <a:lnTo>
                      <a:pt x="522" y="172"/>
                    </a:lnTo>
                    <a:lnTo>
                      <a:pt x="523" y="170"/>
                    </a:lnTo>
                    <a:lnTo>
                      <a:pt x="524" y="170"/>
                    </a:lnTo>
                    <a:lnTo>
                      <a:pt x="525" y="172"/>
                    </a:lnTo>
                    <a:lnTo>
                      <a:pt x="525" y="160"/>
                    </a:lnTo>
                    <a:lnTo>
                      <a:pt x="524" y="160"/>
                    </a:lnTo>
                    <a:lnTo>
                      <a:pt x="525" y="158"/>
                    </a:lnTo>
                    <a:lnTo>
                      <a:pt x="526" y="158"/>
                    </a:lnTo>
                    <a:lnTo>
                      <a:pt x="526" y="152"/>
                    </a:lnTo>
                    <a:lnTo>
                      <a:pt x="525" y="152"/>
                    </a:lnTo>
                    <a:lnTo>
                      <a:pt x="525" y="150"/>
                    </a:lnTo>
                    <a:lnTo>
                      <a:pt x="531" y="150"/>
                    </a:lnTo>
                    <a:lnTo>
                      <a:pt x="531" y="133"/>
                    </a:lnTo>
                    <a:lnTo>
                      <a:pt x="530" y="134"/>
                    </a:lnTo>
                    <a:lnTo>
                      <a:pt x="530" y="132"/>
                    </a:lnTo>
                    <a:lnTo>
                      <a:pt x="530" y="146"/>
                    </a:lnTo>
                    <a:lnTo>
                      <a:pt x="528" y="146"/>
                    </a:lnTo>
                    <a:lnTo>
                      <a:pt x="528" y="144"/>
                    </a:lnTo>
                    <a:lnTo>
                      <a:pt x="529" y="144"/>
                    </a:lnTo>
                    <a:lnTo>
                      <a:pt x="530" y="146"/>
                    </a:lnTo>
                    <a:lnTo>
                      <a:pt x="530" y="132"/>
                    </a:lnTo>
                    <a:lnTo>
                      <a:pt x="531" y="130"/>
                    </a:lnTo>
                    <a:lnTo>
                      <a:pt x="533" y="130"/>
                    </a:lnTo>
                    <a:lnTo>
                      <a:pt x="533" y="122"/>
                    </a:lnTo>
                    <a:lnTo>
                      <a:pt x="531" y="122"/>
                    </a:lnTo>
                    <a:lnTo>
                      <a:pt x="531" y="126"/>
                    </a:lnTo>
                    <a:lnTo>
                      <a:pt x="531" y="128"/>
                    </a:lnTo>
                    <a:lnTo>
                      <a:pt x="530" y="128"/>
                    </a:lnTo>
                    <a:lnTo>
                      <a:pt x="529" y="126"/>
                    </a:lnTo>
                    <a:lnTo>
                      <a:pt x="529" y="124"/>
                    </a:lnTo>
                    <a:lnTo>
                      <a:pt x="531" y="126"/>
                    </a:lnTo>
                    <a:lnTo>
                      <a:pt x="531" y="122"/>
                    </a:lnTo>
                    <a:lnTo>
                      <a:pt x="530" y="122"/>
                    </a:lnTo>
                    <a:lnTo>
                      <a:pt x="530" y="120"/>
                    </a:lnTo>
                    <a:lnTo>
                      <a:pt x="531" y="120"/>
                    </a:lnTo>
                    <a:lnTo>
                      <a:pt x="534" y="118"/>
                    </a:lnTo>
                    <a:lnTo>
                      <a:pt x="536" y="122"/>
                    </a:lnTo>
                    <a:lnTo>
                      <a:pt x="536" y="68"/>
                    </a:lnTo>
                    <a:lnTo>
                      <a:pt x="536" y="67"/>
                    </a:lnTo>
                    <a:lnTo>
                      <a:pt x="536" y="100"/>
                    </a:lnTo>
                    <a:lnTo>
                      <a:pt x="534" y="102"/>
                    </a:lnTo>
                    <a:lnTo>
                      <a:pt x="531" y="102"/>
                    </a:lnTo>
                    <a:lnTo>
                      <a:pt x="530" y="100"/>
                    </a:lnTo>
                    <a:lnTo>
                      <a:pt x="531" y="100"/>
                    </a:lnTo>
                    <a:lnTo>
                      <a:pt x="530" y="98"/>
                    </a:lnTo>
                    <a:lnTo>
                      <a:pt x="531" y="98"/>
                    </a:lnTo>
                    <a:lnTo>
                      <a:pt x="531" y="100"/>
                    </a:lnTo>
                    <a:lnTo>
                      <a:pt x="534" y="100"/>
                    </a:lnTo>
                    <a:lnTo>
                      <a:pt x="534" y="98"/>
                    </a:lnTo>
                    <a:lnTo>
                      <a:pt x="535" y="100"/>
                    </a:lnTo>
                    <a:lnTo>
                      <a:pt x="536" y="100"/>
                    </a:lnTo>
                    <a:lnTo>
                      <a:pt x="536" y="67"/>
                    </a:lnTo>
                    <a:lnTo>
                      <a:pt x="535" y="66"/>
                    </a:lnTo>
                    <a:lnTo>
                      <a:pt x="536" y="66"/>
                    </a:lnTo>
                    <a:lnTo>
                      <a:pt x="536" y="64"/>
                    </a:lnTo>
                    <a:lnTo>
                      <a:pt x="538" y="64"/>
                    </a:lnTo>
                    <a:lnTo>
                      <a:pt x="538" y="66"/>
                    </a:lnTo>
                    <a:lnTo>
                      <a:pt x="538" y="2"/>
                    </a:lnTo>
                    <a:lnTo>
                      <a:pt x="535" y="2"/>
                    </a:lnTo>
                    <a:lnTo>
                      <a:pt x="535" y="88"/>
                    </a:lnTo>
                    <a:lnTo>
                      <a:pt x="534" y="88"/>
                    </a:lnTo>
                    <a:lnTo>
                      <a:pt x="535" y="86"/>
                    </a:lnTo>
                    <a:lnTo>
                      <a:pt x="535" y="88"/>
                    </a:lnTo>
                    <a:lnTo>
                      <a:pt x="535" y="2"/>
                    </a:lnTo>
                    <a:lnTo>
                      <a:pt x="535" y="44"/>
                    </a:lnTo>
                    <a:lnTo>
                      <a:pt x="531" y="44"/>
                    </a:lnTo>
                    <a:lnTo>
                      <a:pt x="530" y="42"/>
                    </a:lnTo>
                    <a:lnTo>
                      <a:pt x="535" y="42"/>
                    </a:lnTo>
                    <a:lnTo>
                      <a:pt x="535" y="44"/>
                    </a:lnTo>
                    <a:lnTo>
                      <a:pt x="535" y="2"/>
                    </a:lnTo>
                    <a:lnTo>
                      <a:pt x="530" y="2"/>
                    </a:lnTo>
                    <a:lnTo>
                      <a:pt x="530" y="64"/>
                    </a:lnTo>
                    <a:lnTo>
                      <a:pt x="530" y="66"/>
                    </a:lnTo>
                    <a:lnTo>
                      <a:pt x="530" y="64"/>
                    </a:lnTo>
                    <a:lnTo>
                      <a:pt x="530" y="2"/>
                    </a:lnTo>
                    <a:lnTo>
                      <a:pt x="529" y="2"/>
                    </a:lnTo>
                    <a:lnTo>
                      <a:pt x="529" y="4"/>
                    </a:lnTo>
                    <a:lnTo>
                      <a:pt x="529" y="106"/>
                    </a:lnTo>
                    <a:lnTo>
                      <a:pt x="528" y="108"/>
                    </a:lnTo>
                    <a:lnTo>
                      <a:pt x="528" y="106"/>
                    </a:lnTo>
                    <a:lnTo>
                      <a:pt x="529" y="106"/>
                    </a:lnTo>
                    <a:lnTo>
                      <a:pt x="529" y="4"/>
                    </a:lnTo>
                    <a:lnTo>
                      <a:pt x="529" y="84"/>
                    </a:lnTo>
                    <a:lnTo>
                      <a:pt x="529" y="86"/>
                    </a:lnTo>
                    <a:lnTo>
                      <a:pt x="527" y="86"/>
                    </a:lnTo>
                    <a:lnTo>
                      <a:pt x="528" y="84"/>
                    </a:lnTo>
                    <a:lnTo>
                      <a:pt x="529" y="84"/>
                    </a:lnTo>
                    <a:lnTo>
                      <a:pt x="529" y="4"/>
                    </a:lnTo>
                    <a:lnTo>
                      <a:pt x="527" y="4"/>
                    </a:lnTo>
                    <a:lnTo>
                      <a:pt x="527" y="124"/>
                    </a:lnTo>
                    <a:lnTo>
                      <a:pt x="527" y="126"/>
                    </a:lnTo>
                    <a:lnTo>
                      <a:pt x="527" y="124"/>
                    </a:lnTo>
                    <a:lnTo>
                      <a:pt x="527" y="4"/>
                    </a:lnTo>
                    <a:lnTo>
                      <a:pt x="527" y="104"/>
                    </a:lnTo>
                    <a:lnTo>
                      <a:pt x="527" y="106"/>
                    </a:lnTo>
                    <a:lnTo>
                      <a:pt x="527" y="138"/>
                    </a:lnTo>
                    <a:lnTo>
                      <a:pt x="523" y="138"/>
                    </a:lnTo>
                    <a:lnTo>
                      <a:pt x="523" y="140"/>
                    </a:lnTo>
                    <a:lnTo>
                      <a:pt x="523" y="142"/>
                    </a:lnTo>
                    <a:lnTo>
                      <a:pt x="523" y="162"/>
                    </a:lnTo>
                    <a:lnTo>
                      <a:pt x="523" y="164"/>
                    </a:lnTo>
                    <a:lnTo>
                      <a:pt x="521" y="164"/>
                    </a:lnTo>
                    <a:lnTo>
                      <a:pt x="521" y="163"/>
                    </a:lnTo>
                    <a:lnTo>
                      <a:pt x="521" y="176"/>
                    </a:lnTo>
                    <a:lnTo>
                      <a:pt x="520" y="176"/>
                    </a:lnTo>
                    <a:lnTo>
                      <a:pt x="519" y="178"/>
                    </a:lnTo>
                    <a:lnTo>
                      <a:pt x="518" y="176"/>
                    </a:lnTo>
                    <a:lnTo>
                      <a:pt x="521" y="174"/>
                    </a:lnTo>
                    <a:lnTo>
                      <a:pt x="521" y="176"/>
                    </a:lnTo>
                    <a:lnTo>
                      <a:pt x="521" y="163"/>
                    </a:lnTo>
                    <a:lnTo>
                      <a:pt x="520" y="162"/>
                    </a:lnTo>
                    <a:lnTo>
                      <a:pt x="523" y="162"/>
                    </a:lnTo>
                    <a:lnTo>
                      <a:pt x="523" y="142"/>
                    </a:lnTo>
                    <a:lnTo>
                      <a:pt x="522" y="142"/>
                    </a:lnTo>
                    <a:lnTo>
                      <a:pt x="522" y="140"/>
                    </a:lnTo>
                    <a:lnTo>
                      <a:pt x="523" y="140"/>
                    </a:lnTo>
                    <a:lnTo>
                      <a:pt x="523" y="138"/>
                    </a:lnTo>
                    <a:lnTo>
                      <a:pt x="523" y="136"/>
                    </a:lnTo>
                    <a:lnTo>
                      <a:pt x="526" y="136"/>
                    </a:lnTo>
                    <a:lnTo>
                      <a:pt x="527" y="138"/>
                    </a:lnTo>
                    <a:lnTo>
                      <a:pt x="527" y="106"/>
                    </a:lnTo>
                    <a:lnTo>
                      <a:pt x="526" y="104"/>
                    </a:lnTo>
                    <a:lnTo>
                      <a:pt x="527" y="104"/>
                    </a:lnTo>
                    <a:lnTo>
                      <a:pt x="527" y="4"/>
                    </a:lnTo>
                    <a:lnTo>
                      <a:pt x="527" y="90"/>
                    </a:lnTo>
                    <a:lnTo>
                      <a:pt x="526" y="90"/>
                    </a:lnTo>
                    <a:lnTo>
                      <a:pt x="526" y="124"/>
                    </a:lnTo>
                    <a:lnTo>
                      <a:pt x="526" y="128"/>
                    </a:lnTo>
                    <a:lnTo>
                      <a:pt x="525" y="130"/>
                    </a:lnTo>
                    <a:lnTo>
                      <a:pt x="523" y="130"/>
                    </a:lnTo>
                    <a:lnTo>
                      <a:pt x="523" y="128"/>
                    </a:lnTo>
                    <a:lnTo>
                      <a:pt x="526" y="128"/>
                    </a:lnTo>
                    <a:lnTo>
                      <a:pt x="526" y="124"/>
                    </a:lnTo>
                    <a:lnTo>
                      <a:pt x="525" y="126"/>
                    </a:lnTo>
                    <a:lnTo>
                      <a:pt x="524" y="126"/>
                    </a:lnTo>
                    <a:lnTo>
                      <a:pt x="524" y="124"/>
                    </a:lnTo>
                    <a:lnTo>
                      <a:pt x="524" y="122"/>
                    </a:lnTo>
                    <a:lnTo>
                      <a:pt x="525" y="124"/>
                    </a:lnTo>
                    <a:lnTo>
                      <a:pt x="526" y="124"/>
                    </a:lnTo>
                    <a:lnTo>
                      <a:pt x="526" y="90"/>
                    </a:lnTo>
                    <a:lnTo>
                      <a:pt x="525" y="90"/>
                    </a:lnTo>
                    <a:lnTo>
                      <a:pt x="526" y="88"/>
                    </a:lnTo>
                    <a:lnTo>
                      <a:pt x="527" y="90"/>
                    </a:lnTo>
                    <a:lnTo>
                      <a:pt x="527" y="4"/>
                    </a:lnTo>
                    <a:lnTo>
                      <a:pt x="526" y="4"/>
                    </a:lnTo>
                    <a:lnTo>
                      <a:pt x="526" y="84"/>
                    </a:lnTo>
                    <a:lnTo>
                      <a:pt x="524" y="84"/>
                    </a:lnTo>
                    <a:lnTo>
                      <a:pt x="525" y="82"/>
                    </a:lnTo>
                    <a:lnTo>
                      <a:pt x="526" y="84"/>
                    </a:lnTo>
                    <a:lnTo>
                      <a:pt x="526" y="4"/>
                    </a:lnTo>
                    <a:lnTo>
                      <a:pt x="524" y="4"/>
                    </a:lnTo>
                    <a:lnTo>
                      <a:pt x="524" y="48"/>
                    </a:lnTo>
                    <a:lnTo>
                      <a:pt x="523" y="48"/>
                    </a:lnTo>
                    <a:lnTo>
                      <a:pt x="523" y="120"/>
                    </a:lnTo>
                    <a:lnTo>
                      <a:pt x="522" y="120"/>
                    </a:lnTo>
                    <a:lnTo>
                      <a:pt x="522" y="136"/>
                    </a:lnTo>
                    <a:lnTo>
                      <a:pt x="521" y="137"/>
                    </a:lnTo>
                    <a:lnTo>
                      <a:pt x="521" y="142"/>
                    </a:lnTo>
                    <a:lnTo>
                      <a:pt x="521" y="144"/>
                    </a:lnTo>
                    <a:lnTo>
                      <a:pt x="520" y="144"/>
                    </a:lnTo>
                    <a:lnTo>
                      <a:pt x="519" y="142"/>
                    </a:lnTo>
                    <a:lnTo>
                      <a:pt x="519" y="160"/>
                    </a:lnTo>
                    <a:lnTo>
                      <a:pt x="518" y="160"/>
                    </a:lnTo>
                    <a:lnTo>
                      <a:pt x="518" y="164"/>
                    </a:lnTo>
                    <a:lnTo>
                      <a:pt x="518" y="166"/>
                    </a:lnTo>
                    <a:lnTo>
                      <a:pt x="518" y="190"/>
                    </a:lnTo>
                    <a:lnTo>
                      <a:pt x="516" y="192"/>
                    </a:lnTo>
                    <a:lnTo>
                      <a:pt x="516" y="198"/>
                    </a:lnTo>
                    <a:lnTo>
                      <a:pt x="516" y="214"/>
                    </a:lnTo>
                    <a:lnTo>
                      <a:pt x="515" y="216"/>
                    </a:lnTo>
                    <a:lnTo>
                      <a:pt x="513" y="216"/>
                    </a:lnTo>
                    <a:lnTo>
                      <a:pt x="514" y="214"/>
                    </a:lnTo>
                    <a:lnTo>
                      <a:pt x="516" y="214"/>
                    </a:lnTo>
                    <a:lnTo>
                      <a:pt x="516" y="198"/>
                    </a:lnTo>
                    <a:lnTo>
                      <a:pt x="514" y="198"/>
                    </a:lnTo>
                    <a:lnTo>
                      <a:pt x="514" y="196"/>
                    </a:lnTo>
                    <a:lnTo>
                      <a:pt x="515" y="196"/>
                    </a:lnTo>
                    <a:lnTo>
                      <a:pt x="516" y="198"/>
                    </a:lnTo>
                    <a:lnTo>
                      <a:pt x="516" y="192"/>
                    </a:lnTo>
                    <a:lnTo>
                      <a:pt x="515" y="190"/>
                    </a:lnTo>
                    <a:lnTo>
                      <a:pt x="516" y="190"/>
                    </a:lnTo>
                    <a:lnTo>
                      <a:pt x="516" y="188"/>
                    </a:lnTo>
                    <a:lnTo>
                      <a:pt x="517" y="190"/>
                    </a:lnTo>
                    <a:lnTo>
                      <a:pt x="518" y="190"/>
                    </a:lnTo>
                    <a:lnTo>
                      <a:pt x="518" y="166"/>
                    </a:lnTo>
                    <a:lnTo>
                      <a:pt x="517" y="166"/>
                    </a:lnTo>
                    <a:lnTo>
                      <a:pt x="516" y="166"/>
                    </a:lnTo>
                    <a:lnTo>
                      <a:pt x="515" y="166"/>
                    </a:lnTo>
                    <a:lnTo>
                      <a:pt x="515" y="174"/>
                    </a:lnTo>
                    <a:lnTo>
                      <a:pt x="513" y="174"/>
                    </a:lnTo>
                    <a:lnTo>
                      <a:pt x="513" y="190"/>
                    </a:lnTo>
                    <a:lnTo>
                      <a:pt x="512" y="191"/>
                    </a:lnTo>
                    <a:lnTo>
                      <a:pt x="512" y="212"/>
                    </a:lnTo>
                    <a:lnTo>
                      <a:pt x="512" y="214"/>
                    </a:lnTo>
                    <a:lnTo>
                      <a:pt x="512" y="212"/>
                    </a:lnTo>
                    <a:lnTo>
                      <a:pt x="512" y="191"/>
                    </a:lnTo>
                    <a:lnTo>
                      <a:pt x="511" y="192"/>
                    </a:lnTo>
                    <a:lnTo>
                      <a:pt x="511" y="216"/>
                    </a:lnTo>
                    <a:lnTo>
                      <a:pt x="510" y="218"/>
                    </a:lnTo>
                    <a:lnTo>
                      <a:pt x="509" y="218"/>
                    </a:lnTo>
                    <a:lnTo>
                      <a:pt x="509" y="216"/>
                    </a:lnTo>
                    <a:lnTo>
                      <a:pt x="511" y="216"/>
                    </a:lnTo>
                    <a:lnTo>
                      <a:pt x="511" y="192"/>
                    </a:lnTo>
                    <a:lnTo>
                      <a:pt x="510" y="192"/>
                    </a:lnTo>
                    <a:lnTo>
                      <a:pt x="510" y="190"/>
                    </a:lnTo>
                    <a:lnTo>
                      <a:pt x="511" y="188"/>
                    </a:lnTo>
                    <a:lnTo>
                      <a:pt x="512" y="190"/>
                    </a:lnTo>
                    <a:lnTo>
                      <a:pt x="513" y="190"/>
                    </a:lnTo>
                    <a:lnTo>
                      <a:pt x="513" y="174"/>
                    </a:lnTo>
                    <a:lnTo>
                      <a:pt x="513" y="172"/>
                    </a:lnTo>
                    <a:lnTo>
                      <a:pt x="515" y="174"/>
                    </a:lnTo>
                    <a:lnTo>
                      <a:pt x="515" y="166"/>
                    </a:lnTo>
                    <a:lnTo>
                      <a:pt x="513" y="164"/>
                    </a:lnTo>
                    <a:lnTo>
                      <a:pt x="512" y="164"/>
                    </a:lnTo>
                    <a:lnTo>
                      <a:pt x="512" y="162"/>
                    </a:lnTo>
                    <a:lnTo>
                      <a:pt x="513" y="162"/>
                    </a:lnTo>
                    <a:lnTo>
                      <a:pt x="514" y="164"/>
                    </a:lnTo>
                    <a:lnTo>
                      <a:pt x="515" y="164"/>
                    </a:lnTo>
                    <a:lnTo>
                      <a:pt x="515" y="162"/>
                    </a:lnTo>
                    <a:lnTo>
                      <a:pt x="517" y="162"/>
                    </a:lnTo>
                    <a:lnTo>
                      <a:pt x="516" y="164"/>
                    </a:lnTo>
                    <a:lnTo>
                      <a:pt x="518" y="164"/>
                    </a:lnTo>
                    <a:lnTo>
                      <a:pt x="518" y="160"/>
                    </a:lnTo>
                    <a:lnTo>
                      <a:pt x="517" y="160"/>
                    </a:lnTo>
                    <a:lnTo>
                      <a:pt x="517" y="158"/>
                    </a:lnTo>
                    <a:lnTo>
                      <a:pt x="519" y="158"/>
                    </a:lnTo>
                    <a:lnTo>
                      <a:pt x="519" y="160"/>
                    </a:lnTo>
                    <a:lnTo>
                      <a:pt x="519" y="142"/>
                    </a:lnTo>
                    <a:lnTo>
                      <a:pt x="521" y="142"/>
                    </a:lnTo>
                    <a:lnTo>
                      <a:pt x="521" y="137"/>
                    </a:lnTo>
                    <a:lnTo>
                      <a:pt x="520" y="138"/>
                    </a:lnTo>
                    <a:lnTo>
                      <a:pt x="519" y="136"/>
                    </a:lnTo>
                    <a:lnTo>
                      <a:pt x="522" y="136"/>
                    </a:lnTo>
                    <a:lnTo>
                      <a:pt x="522" y="120"/>
                    </a:lnTo>
                    <a:lnTo>
                      <a:pt x="521" y="120"/>
                    </a:lnTo>
                    <a:lnTo>
                      <a:pt x="522" y="118"/>
                    </a:lnTo>
                    <a:lnTo>
                      <a:pt x="523" y="120"/>
                    </a:lnTo>
                    <a:lnTo>
                      <a:pt x="523" y="48"/>
                    </a:lnTo>
                    <a:lnTo>
                      <a:pt x="523" y="108"/>
                    </a:lnTo>
                    <a:lnTo>
                      <a:pt x="523" y="110"/>
                    </a:lnTo>
                    <a:lnTo>
                      <a:pt x="522" y="110"/>
                    </a:lnTo>
                    <a:lnTo>
                      <a:pt x="521" y="112"/>
                    </a:lnTo>
                    <a:lnTo>
                      <a:pt x="521" y="114"/>
                    </a:lnTo>
                    <a:lnTo>
                      <a:pt x="520" y="116"/>
                    </a:lnTo>
                    <a:lnTo>
                      <a:pt x="520" y="114"/>
                    </a:lnTo>
                    <a:lnTo>
                      <a:pt x="520" y="120"/>
                    </a:lnTo>
                    <a:lnTo>
                      <a:pt x="520" y="122"/>
                    </a:lnTo>
                    <a:lnTo>
                      <a:pt x="519" y="122"/>
                    </a:lnTo>
                    <a:lnTo>
                      <a:pt x="519" y="128"/>
                    </a:lnTo>
                    <a:lnTo>
                      <a:pt x="518" y="130"/>
                    </a:lnTo>
                    <a:lnTo>
                      <a:pt x="518" y="129"/>
                    </a:lnTo>
                    <a:lnTo>
                      <a:pt x="518" y="146"/>
                    </a:lnTo>
                    <a:lnTo>
                      <a:pt x="515" y="148"/>
                    </a:lnTo>
                    <a:lnTo>
                      <a:pt x="516" y="150"/>
                    </a:lnTo>
                    <a:lnTo>
                      <a:pt x="515" y="150"/>
                    </a:lnTo>
                    <a:lnTo>
                      <a:pt x="515" y="158"/>
                    </a:lnTo>
                    <a:lnTo>
                      <a:pt x="513" y="158"/>
                    </a:lnTo>
                    <a:lnTo>
                      <a:pt x="514" y="156"/>
                    </a:lnTo>
                    <a:lnTo>
                      <a:pt x="515" y="158"/>
                    </a:lnTo>
                    <a:lnTo>
                      <a:pt x="515" y="150"/>
                    </a:lnTo>
                    <a:lnTo>
                      <a:pt x="514" y="150"/>
                    </a:lnTo>
                    <a:lnTo>
                      <a:pt x="514" y="154"/>
                    </a:lnTo>
                    <a:lnTo>
                      <a:pt x="513" y="156"/>
                    </a:lnTo>
                    <a:lnTo>
                      <a:pt x="512" y="155"/>
                    </a:lnTo>
                    <a:lnTo>
                      <a:pt x="512" y="176"/>
                    </a:lnTo>
                    <a:lnTo>
                      <a:pt x="509" y="176"/>
                    </a:lnTo>
                    <a:lnTo>
                      <a:pt x="509" y="186"/>
                    </a:lnTo>
                    <a:lnTo>
                      <a:pt x="509" y="188"/>
                    </a:lnTo>
                    <a:lnTo>
                      <a:pt x="509" y="187"/>
                    </a:lnTo>
                    <a:lnTo>
                      <a:pt x="509" y="220"/>
                    </a:lnTo>
                    <a:lnTo>
                      <a:pt x="508" y="220"/>
                    </a:lnTo>
                    <a:lnTo>
                      <a:pt x="508" y="224"/>
                    </a:lnTo>
                    <a:lnTo>
                      <a:pt x="506" y="224"/>
                    </a:lnTo>
                    <a:lnTo>
                      <a:pt x="506" y="240"/>
                    </a:lnTo>
                    <a:lnTo>
                      <a:pt x="506" y="238"/>
                    </a:lnTo>
                    <a:lnTo>
                      <a:pt x="506" y="240"/>
                    </a:lnTo>
                    <a:lnTo>
                      <a:pt x="506" y="224"/>
                    </a:lnTo>
                    <a:lnTo>
                      <a:pt x="506" y="222"/>
                    </a:lnTo>
                    <a:lnTo>
                      <a:pt x="508" y="222"/>
                    </a:lnTo>
                    <a:lnTo>
                      <a:pt x="508" y="224"/>
                    </a:lnTo>
                    <a:lnTo>
                      <a:pt x="508" y="220"/>
                    </a:lnTo>
                    <a:lnTo>
                      <a:pt x="507" y="220"/>
                    </a:lnTo>
                    <a:lnTo>
                      <a:pt x="507" y="218"/>
                    </a:lnTo>
                    <a:lnTo>
                      <a:pt x="506" y="218"/>
                    </a:lnTo>
                    <a:lnTo>
                      <a:pt x="506" y="216"/>
                    </a:lnTo>
                    <a:lnTo>
                      <a:pt x="508" y="216"/>
                    </a:lnTo>
                    <a:lnTo>
                      <a:pt x="508" y="218"/>
                    </a:lnTo>
                    <a:lnTo>
                      <a:pt x="509" y="220"/>
                    </a:lnTo>
                    <a:lnTo>
                      <a:pt x="509" y="187"/>
                    </a:lnTo>
                    <a:lnTo>
                      <a:pt x="509" y="186"/>
                    </a:lnTo>
                    <a:lnTo>
                      <a:pt x="509" y="206"/>
                    </a:lnTo>
                    <a:lnTo>
                      <a:pt x="508" y="206"/>
                    </a:lnTo>
                    <a:lnTo>
                      <a:pt x="508" y="208"/>
                    </a:lnTo>
                    <a:lnTo>
                      <a:pt x="508" y="210"/>
                    </a:lnTo>
                    <a:lnTo>
                      <a:pt x="507" y="210"/>
                    </a:lnTo>
                    <a:lnTo>
                      <a:pt x="507" y="208"/>
                    </a:lnTo>
                    <a:lnTo>
                      <a:pt x="508" y="208"/>
                    </a:lnTo>
                    <a:lnTo>
                      <a:pt x="508" y="206"/>
                    </a:lnTo>
                    <a:lnTo>
                      <a:pt x="507" y="206"/>
                    </a:lnTo>
                    <a:lnTo>
                      <a:pt x="508" y="204"/>
                    </a:lnTo>
                    <a:lnTo>
                      <a:pt x="509" y="206"/>
                    </a:lnTo>
                    <a:lnTo>
                      <a:pt x="509" y="186"/>
                    </a:lnTo>
                    <a:lnTo>
                      <a:pt x="509" y="176"/>
                    </a:lnTo>
                    <a:lnTo>
                      <a:pt x="509" y="174"/>
                    </a:lnTo>
                    <a:lnTo>
                      <a:pt x="508" y="174"/>
                    </a:lnTo>
                    <a:lnTo>
                      <a:pt x="509" y="172"/>
                    </a:lnTo>
                    <a:lnTo>
                      <a:pt x="509" y="170"/>
                    </a:lnTo>
                    <a:lnTo>
                      <a:pt x="511" y="170"/>
                    </a:lnTo>
                    <a:lnTo>
                      <a:pt x="512" y="172"/>
                    </a:lnTo>
                    <a:lnTo>
                      <a:pt x="510" y="173"/>
                    </a:lnTo>
                    <a:lnTo>
                      <a:pt x="512" y="176"/>
                    </a:lnTo>
                    <a:lnTo>
                      <a:pt x="512" y="155"/>
                    </a:lnTo>
                    <a:lnTo>
                      <a:pt x="511" y="153"/>
                    </a:lnTo>
                    <a:lnTo>
                      <a:pt x="511" y="160"/>
                    </a:lnTo>
                    <a:lnTo>
                      <a:pt x="511" y="164"/>
                    </a:lnTo>
                    <a:lnTo>
                      <a:pt x="509" y="164"/>
                    </a:lnTo>
                    <a:lnTo>
                      <a:pt x="509" y="162"/>
                    </a:lnTo>
                    <a:lnTo>
                      <a:pt x="511" y="162"/>
                    </a:lnTo>
                    <a:lnTo>
                      <a:pt x="511" y="164"/>
                    </a:lnTo>
                    <a:lnTo>
                      <a:pt x="511" y="160"/>
                    </a:lnTo>
                    <a:lnTo>
                      <a:pt x="510" y="160"/>
                    </a:lnTo>
                    <a:lnTo>
                      <a:pt x="509" y="158"/>
                    </a:lnTo>
                    <a:lnTo>
                      <a:pt x="511" y="160"/>
                    </a:lnTo>
                    <a:lnTo>
                      <a:pt x="511" y="153"/>
                    </a:lnTo>
                    <a:lnTo>
                      <a:pt x="510" y="152"/>
                    </a:lnTo>
                    <a:lnTo>
                      <a:pt x="513" y="152"/>
                    </a:lnTo>
                    <a:lnTo>
                      <a:pt x="514" y="154"/>
                    </a:lnTo>
                    <a:lnTo>
                      <a:pt x="514" y="150"/>
                    </a:lnTo>
                    <a:lnTo>
                      <a:pt x="511" y="150"/>
                    </a:lnTo>
                    <a:lnTo>
                      <a:pt x="512" y="148"/>
                    </a:lnTo>
                    <a:lnTo>
                      <a:pt x="513" y="148"/>
                    </a:lnTo>
                    <a:lnTo>
                      <a:pt x="511" y="146"/>
                    </a:lnTo>
                    <a:lnTo>
                      <a:pt x="511" y="144"/>
                    </a:lnTo>
                    <a:lnTo>
                      <a:pt x="513" y="146"/>
                    </a:lnTo>
                    <a:lnTo>
                      <a:pt x="518" y="146"/>
                    </a:lnTo>
                    <a:lnTo>
                      <a:pt x="518" y="129"/>
                    </a:lnTo>
                    <a:lnTo>
                      <a:pt x="517" y="128"/>
                    </a:lnTo>
                    <a:lnTo>
                      <a:pt x="519" y="128"/>
                    </a:lnTo>
                    <a:lnTo>
                      <a:pt x="519" y="122"/>
                    </a:lnTo>
                    <a:lnTo>
                      <a:pt x="518" y="122"/>
                    </a:lnTo>
                    <a:lnTo>
                      <a:pt x="519" y="120"/>
                    </a:lnTo>
                    <a:lnTo>
                      <a:pt x="520" y="120"/>
                    </a:lnTo>
                    <a:lnTo>
                      <a:pt x="520" y="114"/>
                    </a:lnTo>
                    <a:lnTo>
                      <a:pt x="518" y="112"/>
                    </a:lnTo>
                    <a:lnTo>
                      <a:pt x="520" y="112"/>
                    </a:lnTo>
                    <a:lnTo>
                      <a:pt x="520" y="110"/>
                    </a:lnTo>
                    <a:lnTo>
                      <a:pt x="521" y="110"/>
                    </a:lnTo>
                    <a:lnTo>
                      <a:pt x="521" y="108"/>
                    </a:lnTo>
                    <a:lnTo>
                      <a:pt x="523" y="108"/>
                    </a:lnTo>
                    <a:lnTo>
                      <a:pt x="523" y="48"/>
                    </a:lnTo>
                    <a:lnTo>
                      <a:pt x="522" y="48"/>
                    </a:lnTo>
                    <a:lnTo>
                      <a:pt x="522" y="104"/>
                    </a:lnTo>
                    <a:lnTo>
                      <a:pt x="521" y="104"/>
                    </a:lnTo>
                    <a:lnTo>
                      <a:pt x="521" y="106"/>
                    </a:lnTo>
                    <a:lnTo>
                      <a:pt x="519" y="106"/>
                    </a:lnTo>
                    <a:lnTo>
                      <a:pt x="520" y="102"/>
                    </a:lnTo>
                    <a:lnTo>
                      <a:pt x="522" y="104"/>
                    </a:lnTo>
                    <a:lnTo>
                      <a:pt x="522" y="48"/>
                    </a:lnTo>
                    <a:lnTo>
                      <a:pt x="521" y="48"/>
                    </a:lnTo>
                    <a:lnTo>
                      <a:pt x="521" y="46"/>
                    </a:lnTo>
                    <a:lnTo>
                      <a:pt x="524" y="46"/>
                    </a:lnTo>
                    <a:lnTo>
                      <a:pt x="524" y="48"/>
                    </a:lnTo>
                    <a:lnTo>
                      <a:pt x="524" y="4"/>
                    </a:lnTo>
                    <a:lnTo>
                      <a:pt x="521" y="4"/>
                    </a:lnTo>
                    <a:lnTo>
                      <a:pt x="521" y="74"/>
                    </a:lnTo>
                    <a:lnTo>
                      <a:pt x="519" y="76"/>
                    </a:lnTo>
                    <a:lnTo>
                      <a:pt x="519" y="86"/>
                    </a:lnTo>
                    <a:lnTo>
                      <a:pt x="518" y="87"/>
                    </a:lnTo>
                    <a:lnTo>
                      <a:pt x="518" y="108"/>
                    </a:lnTo>
                    <a:lnTo>
                      <a:pt x="518" y="110"/>
                    </a:lnTo>
                    <a:lnTo>
                      <a:pt x="517" y="110"/>
                    </a:lnTo>
                    <a:lnTo>
                      <a:pt x="517" y="124"/>
                    </a:lnTo>
                    <a:lnTo>
                      <a:pt x="516" y="126"/>
                    </a:lnTo>
                    <a:lnTo>
                      <a:pt x="516" y="134"/>
                    </a:lnTo>
                    <a:lnTo>
                      <a:pt x="515" y="136"/>
                    </a:lnTo>
                    <a:lnTo>
                      <a:pt x="514" y="134"/>
                    </a:lnTo>
                    <a:lnTo>
                      <a:pt x="514" y="138"/>
                    </a:lnTo>
                    <a:lnTo>
                      <a:pt x="514" y="142"/>
                    </a:lnTo>
                    <a:lnTo>
                      <a:pt x="512" y="142"/>
                    </a:lnTo>
                    <a:lnTo>
                      <a:pt x="513" y="138"/>
                    </a:lnTo>
                    <a:lnTo>
                      <a:pt x="514" y="138"/>
                    </a:lnTo>
                    <a:lnTo>
                      <a:pt x="514" y="134"/>
                    </a:lnTo>
                    <a:lnTo>
                      <a:pt x="516" y="134"/>
                    </a:lnTo>
                    <a:lnTo>
                      <a:pt x="516" y="126"/>
                    </a:lnTo>
                    <a:lnTo>
                      <a:pt x="514" y="126"/>
                    </a:lnTo>
                    <a:lnTo>
                      <a:pt x="514" y="134"/>
                    </a:lnTo>
                    <a:lnTo>
                      <a:pt x="514" y="136"/>
                    </a:lnTo>
                    <a:lnTo>
                      <a:pt x="513" y="134"/>
                    </a:lnTo>
                    <a:lnTo>
                      <a:pt x="514" y="134"/>
                    </a:lnTo>
                    <a:lnTo>
                      <a:pt x="514" y="126"/>
                    </a:lnTo>
                    <a:lnTo>
                      <a:pt x="513" y="126"/>
                    </a:lnTo>
                    <a:lnTo>
                      <a:pt x="514" y="122"/>
                    </a:lnTo>
                    <a:lnTo>
                      <a:pt x="517" y="124"/>
                    </a:lnTo>
                    <a:lnTo>
                      <a:pt x="517" y="110"/>
                    </a:lnTo>
                    <a:lnTo>
                      <a:pt x="517" y="114"/>
                    </a:lnTo>
                    <a:lnTo>
                      <a:pt x="515" y="114"/>
                    </a:lnTo>
                    <a:lnTo>
                      <a:pt x="514" y="116"/>
                    </a:lnTo>
                    <a:lnTo>
                      <a:pt x="513" y="116"/>
                    </a:lnTo>
                    <a:lnTo>
                      <a:pt x="513" y="114"/>
                    </a:lnTo>
                    <a:lnTo>
                      <a:pt x="514" y="114"/>
                    </a:lnTo>
                    <a:lnTo>
                      <a:pt x="515" y="112"/>
                    </a:lnTo>
                    <a:lnTo>
                      <a:pt x="514" y="112"/>
                    </a:lnTo>
                    <a:lnTo>
                      <a:pt x="514" y="110"/>
                    </a:lnTo>
                    <a:lnTo>
                      <a:pt x="515" y="111"/>
                    </a:lnTo>
                    <a:lnTo>
                      <a:pt x="515" y="110"/>
                    </a:lnTo>
                    <a:lnTo>
                      <a:pt x="517" y="114"/>
                    </a:lnTo>
                    <a:lnTo>
                      <a:pt x="517" y="110"/>
                    </a:lnTo>
                    <a:lnTo>
                      <a:pt x="516" y="110"/>
                    </a:lnTo>
                    <a:lnTo>
                      <a:pt x="516" y="108"/>
                    </a:lnTo>
                    <a:lnTo>
                      <a:pt x="518" y="108"/>
                    </a:lnTo>
                    <a:lnTo>
                      <a:pt x="518" y="87"/>
                    </a:lnTo>
                    <a:lnTo>
                      <a:pt x="517" y="88"/>
                    </a:lnTo>
                    <a:lnTo>
                      <a:pt x="516" y="86"/>
                    </a:lnTo>
                    <a:lnTo>
                      <a:pt x="512" y="86"/>
                    </a:lnTo>
                    <a:lnTo>
                      <a:pt x="512" y="120"/>
                    </a:lnTo>
                    <a:lnTo>
                      <a:pt x="509" y="120"/>
                    </a:lnTo>
                    <a:lnTo>
                      <a:pt x="511" y="118"/>
                    </a:lnTo>
                    <a:lnTo>
                      <a:pt x="512" y="120"/>
                    </a:lnTo>
                    <a:lnTo>
                      <a:pt x="512" y="86"/>
                    </a:lnTo>
                    <a:lnTo>
                      <a:pt x="512" y="84"/>
                    </a:lnTo>
                    <a:lnTo>
                      <a:pt x="512" y="82"/>
                    </a:lnTo>
                    <a:lnTo>
                      <a:pt x="513" y="82"/>
                    </a:lnTo>
                    <a:lnTo>
                      <a:pt x="514" y="84"/>
                    </a:lnTo>
                    <a:lnTo>
                      <a:pt x="516" y="86"/>
                    </a:lnTo>
                    <a:lnTo>
                      <a:pt x="516" y="84"/>
                    </a:lnTo>
                    <a:lnTo>
                      <a:pt x="518" y="84"/>
                    </a:lnTo>
                    <a:lnTo>
                      <a:pt x="519" y="86"/>
                    </a:lnTo>
                    <a:lnTo>
                      <a:pt x="519" y="76"/>
                    </a:lnTo>
                    <a:lnTo>
                      <a:pt x="518" y="74"/>
                    </a:lnTo>
                    <a:lnTo>
                      <a:pt x="518" y="72"/>
                    </a:lnTo>
                    <a:lnTo>
                      <a:pt x="519" y="74"/>
                    </a:lnTo>
                    <a:lnTo>
                      <a:pt x="521" y="74"/>
                    </a:lnTo>
                    <a:lnTo>
                      <a:pt x="521" y="4"/>
                    </a:lnTo>
                    <a:lnTo>
                      <a:pt x="519" y="4"/>
                    </a:lnTo>
                    <a:lnTo>
                      <a:pt x="519" y="28"/>
                    </a:lnTo>
                    <a:lnTo>
                      <a:pt x="517" y="28"/>
                    </a:lnTo>
                    <a:lnTo>
                      <a:pt x="517" y="26"/>
                    </a:lnTo>
                    <a:lnTo>
                      <a:pt x="519" y="26"/>
                    </a:lnTo>
                    <a:lnTo>
                      <a:pt x="519" y="28"/>
                    </a:lnTo>
                    <a:lnTo>
                      <a:pt x="519" y="4"/>
                    </a:lnTo>
                    <a:lnTo>
                      <a:pt x="517" y="4"/>
                    </a:lnTo>
                    <a:lnTo>
                      <a:pt x="517" y="12"/>
                    </a:lnTo>
                    <a:lnTo>
                      <a:pt x="516" y="14"/>
                    </a:lnTo>
                    <a:lnTo>
                      <a:pt x="515" y="12"/>
                    </a:lnTo>
                    <a:lnTo>
                      <a:pt x="517" y="12"/>
                    </a:lnTo>
                    <a:lnTo>
                      <a:pt x="517" y="4"/>
                    </a:lnTo>
                    <a:lnTo>
                      <a:pt x="515" y="4"/>
                    </a:lnTo>
                    <a:lnTo>
                      <a:pt x="515" y="76"/>
                    </a:lnTo>
                    <a:lnTo>
                      <a:pt x="512" y="76"/>
                    </a:lnTo>
                    <a:lnTo>
                      <a:pt x="513" y="74"/>
                    </a:lnTo>
                    <a:lnTo>
                      <a:pt x="514" y="74"/>
                    </a:lnTo>
                    <a:lnTo>
                      <a:pt x="515" y="76"/>
                    </a:lnTo>
                    <a:lnTo>
                      <a:pt x="515" y="4"/>
                    </a:lnTo>
                    <a:lnTo>
                      <a:pt x="513" y="4"/>
                    </a:lnTo>
                    <a:lnTo>
                      <a:pt x="512" y="2"/>
                    </a:lnTo>
                    <a:lnTo>
                      <a:pt x="511" y="2"/>
                    </a:lnTo>
                    <a:lnTo>
                      <a:pt x="511" y="114"/>
                    </a:lnTo>
                    <a:lnTo>
                      <a:pt x="508" y="114"/>
                    </a:lnTo>
                    <a:lnTo>
                      <a:pt x="508" y="202"/>
                    </a:lnTo>
                    <a:lnTo>
                      <a:pt x="506" y="204"/>
                    </a:lnTo>
                    <a:lnTo>
                      <a:pt x="505" y="202"/>
                    </a:lnTo>
                    <a:lnTo>
                      <a:pt x="508" y="202"/>
                    </a:lnTo>
                    <a:lnTo>
                      <a:pt x="508" y="114"/>
                    </a:lnTo>
                    <a:lnTo>
                      <a:pt x="508" y="134"/>
                    </a:lnTo>
                    <a:lnTo>
                      <a:pt x="508" y="196"/>
                    </a:lnTo>
                    <a:lnTo>
                      <a:pt x="507" y="198"/>
                    </a:lnTo>
                    <a:lnTo>
                      <a:pt x="506" y="198"/>
                    </a:lnTo>
                    <a:lnTo>
                      <a:pt x="506" y="196"/>
                    </a:lnTo>
                    <a:lnTo>
                      <a:pt x="508" y="196"/>
                    </a:lnTo>
                    <a:lnTo>
                      <a:pt x="508" y="134"/>
                    </a:lnTo>
                    <a:lnTo>
                      <a:pt x="507" y="135"/>
                    </a:lnTo>
                    <a:lnTo>
                      <a:pt x="507" y="190"/>
                    </a:lnTo>
                    <a:lnTo>
                      <a:pt x="505" y="190"/>
                    </a:lnTo>
                    <a:lnTo>
                      <a:pt x="505" y="260"/>
                    </a:lnTo>
                    <a:lnTo>
                      <a:pt x="504" y="260"/>
                    </a:lnTo>
                    <a:lnTo>
                      <a:pt x="504" y="266"/>
                    </a:lnTo>
                    <a:lnTo>
                      <a:pt x="504" y="268"/>
                    </a:lnTo>
                    <a:lnTo>
                      <a:pt x="502" y="268"/>
                    </a:lnTo>
                    <a:lnTo>
                      <a:pt x="502" y="266"/>
                    </a:lnTo>
                    <a:lnTo>
                      <a:pt x="504" y="266"/>
                    </a:lnTo>
                    <a:lnTo>
                      <a:pt x="504" y="260"/>
                    </a:lnTo>
                    <a:lnTo>
                      <a:pt x="503" y="260"/>
                    </a:lnTo>
                    <a:lnTo>
                      <a:pt x="504" y="258"/>
                    </a:lnTo>
                    <a:lnTo>
                      <a:pt x="503" y="258"/>
                    </a:lnTo>
                    <a:lnTo>
                      <a:pt x="503" y="256"/>
                    </a:lnTo>
                    <a:lnTo>
                      <a:pt x="504" y="256"/>
                    </a:lnTo>
                    <a:lnTo>
                      <a:pt x="504" y="258"/>
                    </a:lnTo>
                    <a:lnTo>
                      <a:pt x="505" y="260"/>
                    </a:lnTo>
                    <a:lnTo>
                      <a:pt x="505" y="190"/>
                    </a:lnTo>
                    <a:lnTo>
                      <a:pt x="506" y="188"/>
                    </a:lnTo>
                    <a:lnTo>
                      <a:pt x="507" y="190"/>
                    </a:lnTo>
                    <a:lnTo>
                      <a:pt x="507" y="135"/>
                    </a:lnTo>
                    <a:lnTo>
                      <a:pt x="507" y="186"/>
                    </a:lnTo>
                    <a:lnTo>
                      <a:pt x="505" y="186"/>
                    </a:lnTo>
                    <a:lnTo>
                      <a:pt x="505" y="184"/>
                    </a:lnTo>
                    <a:lnTo>
                      <a:pt x="506" y="184"/>
                    </a:lnTo>
                    <a:lnTo>
                      <a:pt x="507" y="186"/>
                    </a:lnTo>
                    <a:lnTo>
                      <a:pt x="507" y="135"/>
                    </a:lnTo>
                    <a:lnTo>
                      <a:pt x="507" y="150"/>
                    </a:lnTo>
                    <a:lnTo>
                      <a:pt x="506" y="150"/>
                    </a:lnTo>
                    <a:lnTo>
                      <a:pt x="506" y="174"/>
                    </a:lnTo>
                    <a:lnTo>
                      <a:pt x="506" y="176"/>
                    </a:lnTo>
                    <a:lnTo>
                      <a:pt x="505" y="176"/>
                    </a:lnTo>
                    <a:lnTo>
                      <a:pt x="505" y="196"/>
                    </a:lnTo>
                    <a:lnTo>
                      <a:pt x="504" y="196"/>
                    </a:lnTo>
                    <a:lnTo>
                      <a:pt x="504" y="206"/>
                    </a:lnTo>
                    <a:lnTo>
                      <a:pt x="504" y="208"/>
                    </a:lnTo>
                    <a:lnTo>
                      <a:pt x="504" y="206"/>
                    </a:lnTo>
                    <a:lnTo>
                      <a:pt x="504" y="238"/>
                    </a:lnTo>
                    <a:lnTo>
                      <a:pt x="503" y="240"/>
                    </a:lnTo>
                    <a:lnTo>
                      <a:pt x="503" y="256"/>
                    </a:lnTo>
                    <a:lnTo>
                      <a:pt x="500" y="256"/>
                    </a:lnTo>
                    <a:lnTo>
                      <a:pt x="500" y="332"/>
                    </a:lnTo>
                    <a:lnTo>
                      <a:pt x="499" y="334"/>
                    </a:lnTo>
                    <a:lnTo>
                      <a:pt x="499" y="402"/>
                    </a:lnTo>
                    <a:lnTo>
                      <a:pt x="498" y="402"/>
                    </a:lnTo>
                    <a:lnTo>
                      <a:pt x="498" y="432"/>
                    </a:lnTo>
                    <a:lnTo>
                      <a:pt x="498" y="434"/>
                    </a:lnTo>
                    <a:lnTo>
                      <a:pt x="497" y="432"/>
                    </a:lnTo>
                    <a:lnTo>
                      <a:pt x="498" y="432"/>
                    </a:lnTo>
                    <a:lnTo>
                      <a:pt x="498" y="402"/>
                    </a:lnTo>
                    <a:lnTo>
                      <a:pt x="497" y="402"/>
                    </a:lnTo>
                    <a:lnTo>
                      <a:pt x="497" y="400"/>
                    </a:lnTo>
                    <a:lnTo>
                      <a:pt x="498" y="400"/>
                    </a:lnTo>
                    <a:lnTo>
                      <a:pt x="499" y="402"/>
                    </a:lnTo>
                    <a:lnTo>
                      <a:pt x="499" y="334"/>
                    </a:lnTo>
                    <a:lnTo>
                      <a:pt x="498" y="332"/>
                    </a:lnTo>
                    <a:lnTo>
                      <a:pt x="500" y="332"/>
                    </a:lnTo>
                    <a:lnTo>
                      <a:pt x="500" y="256"/>
                    </a:lnTo>
                    <a:lnTo>
                      <a:pt x="500" y="254"/>
                    </a:lnTo>
                    <a:lnTo>
                      <a:pt x="500" y="252"/>
                    </a:lnTo>
                    <a:lnTo>
                      <a:pt x="501" y="250"/>
                    </a:lnTo>
                    <a:lnTo>
                      <a:pt x="502" y="252"/>
                    </a:lnTo>
                    <a:lnTo>
                      <a:pt x="502" y="254"/>
                    </a:lnTo>
                    <a:lnTo>
                      <a:pt x="503" y="256"/>
                    </a:lnTo>
                    <a:lnTo>
                      <a:pt x="503" y="240"/>
                    </a:lnTo>
                    <a:lnTo>
                      <a:pt x="501" y="240"/>
                    </a:lnTo>
                    <a:lnTo>
                      <a:pt x="502" y="238"/>
                    </a:lnTo>
                    <a:lnTo>
                      <a:pt x="504" y="238"/>
                    </a:lnTo>
                    <a:lnTo>
                      <a:pt x="504" y="206"/>
                    </a:lnTo>
                    <a:lnTo>
                      <a:pt x="504" y="196"/>
                    </a:lnTo>
                    <a:lnTo>
                      <a:pt x="504" y="194"/>
                    </a:lnTo>
                    <a:lnTo>
                      <a:pt x="505" y="194"/>
                    </a:lnTo>
                    <a:lnTo>
                      <a:pt x="505" y="196"/>
                    </a:lnTo>
                    <a:lnTo>
                      <a:pt x="505" y="176"/>
                    </a:lnTo>
                    <a:lnTo>
                      <a:pt x="504" y="176"/>
                    </a:lnTo>
                    <a:lnTo>
                      <a:pt x="503" y="177"/>
                    </a:lnTo>
                    <a:lnTo>
                      <a:pt x="503" y="210"/>
                    </a:lnTo>
                    <a:lnTo>
                      <a:pt x="503" y="220"/>
                    </a:lnTo>
                    <a:lnTo>
                      <a:pt x="503" y="232"/>
                    </a:lnTo>
                    <a:lnTo>
                      <a:pt x="502" y="234"/>
                    </a:lnTo>
                    <a:lnTo>
                      <a:pt x="502" y="232"/>
                    </a:lnTo>
                    <a:lnTo>
                      <a:pt x="503" y="232"/>
                    </a:lnTo>
                    <a:lnTo>
                      <a:pt x="503" y="220"/>
                    </a:lnTo>
                    <a:lnTo>
                      <a:pt x="503" y="222"/>
                    </a:lnTo>
                    <a:lnTo>
                      <a:pt x="503" y="224"/>
                    </a:lnTo>
                    <a:lnTo>
                      <a:pt x="502" y="224"/>
                    </a:lnTo>
                    <a:lnTo>
                      <a:pt x="502" y="228"/>
                    </a:lnTo>
                    <a:lnTo>
                      <a:pt x="502" y="230"/>
                    </a:lnTo>
                    <a:lnTo>
                      <a:pt x="501" y="228"/>
                    </a:lnTo>
                    <a:lnTo>
                      <a:pt x="502" y="228"/>
                    </a:lnTo>
                    <a:lnTo>
                      <a:pt x="502" y="224"/>
                    </a:lnTo>
                    <a:lnTo>
                      <a:pt x="500" y="222"/>
                    </a:lnTo>
                    <a:lnTo>
                      <a:pt x="500" y="242"/>
                    </a:lnTo>
                    <a:lnTo>
                      <a:pt x="499" y="242"/>
                    </a:lnTo>
                    <a:lnTo>
                      <a:pt x="499" y="300"/>
                    </a:lnTo>
                    <a:lnTo>
                      <a:pt x="499" y="302"/>
                    </a:lnTo>
                    <a:lnTo>
                      <a:pt x="499" y="314"/>
                    </a:lnTo>
                    <a:lnTo>
                      <a:pt x="498" y="314"/>
                    </a:lnTo>
                    <a:lnTo>
                      <a:pt x="498" y="330"/>
                    </a:lnTo>
                    <a:lnTo>
                      <a:pt x="496" y="334"/>
                    </a:lnTo>
                    <a:lnTo>
                      <a:pt x="495" y="332"/>
                    </a:lnTo>
                    <a:lnTo>
                      <a:pt x="496" y="330"/>
                    </a:lnTo>
                    <a:lnTo>
                      <a:pt x="498" y="330"/>
                    </a:lnTo>
                    <a:lnTo>
                      <a:pt x="498" y="314"/>
                    </a:lnTo>
                    <a:lnTo>
                      <a:pt x="496" y="314"/>
                    </a:lnTo>
                    <a:lnTo>
                      <a:pt x="496" y="312"/>
                    </a:lnTo>
                    <a:lnTo>
                      <a:pt x="498" y="312"/>
                    </a:lnTo>
                    <a:lnTo>
                      <a:pt x="499" y="314"/>
                    </a:lnTo>
                    <a:lnTo>
                      <a:pt x="499" y="302"/>
                    </a:lnTo>
                    <a:lnTo>
                      <a:pt x="498" y="302"/>
                    </a:lnTo>
                    <a:lnTo>
                      <a:pt x="498" y="300"/>
                    </a:lnTo>
                    <a:lnTo>
                      <a:pt x="497" y="300"/>
                    </a:lnTo>
                    <a:lnTo>
                      <a:pt x="497" y="298"/>
                    </a:lnTo>
                    <a:lnTo>
                      <a:pt x="499" y="300"/>
                    </a:lnTo>
                    <a:lnTo>
                      <a:pt x="499" y="242"/>
                    </a:lnTo>
                    <a:lnTo>
                      <a:pt x="500" y="240"/>
                    </a:lnTo>
                    <a:lnTo>
                      <a:pt x="500" y="242"/>
                    </a:lnTo>
                    <a:lnTo>
                      <a:pt x="500" y="222"/>
                    </a:lnTo>
                    <a:lnTo>
                      <a:pt x="501" y="220"/>
                    </a:lnTo>
                    <a:lnTo>
                      <a:pt x="503" y="220"/>
                    </a:lnTo>
                    <a:lnTo>
                      <a:pt x="503" y="210"/>
                    </a:lnTo>
                    <a:lnTo>
                      <a:pt x="502" y="210"/>
                    </a:lnTo>
                    <a:lnTo>
                      <a:pt x="501" y="212"/>
                    </a:lnTo>
                    <a:lnTo>
                      <a:pt x="501" y="220"/>
                    </a:lnTo>
                    <a:lnTo>
                      <a:pt x="500" y="220"/>
                    </a:lnTo>
                    <a:lnTo>
                      <a:pt x="499" y="219"/>
                    </a:lnTo>
                    <a:lnTo>
                      <a:pt x="499" y="278"/>
                    </a:lnTo>
                    <a:lnTo>
                      <a:pt x="498" y="280"/>
                    </a:lnTo>
                    <a:lnTo>
                      <a:pt x="498" y="284"/>
                    </a:lnTo>
                    <a:lnTo>
                      <a:pt x="497" y="284"/>
                    </a:lnTo>
                    <a:lnTo>
                      <a:pt x="497" y="292"/>
                    </a:lnTo>
                    <a:lnTo>
                      <a:pt x="496" y="292"/>
                    </a:lnTo>
                    <a:lnTo>
                      <a:pt x="496" y="290"/>
                    </a:lnTo>
                    <a:lnTo>
                      <a:pt x="497" y="290"/>
                    </a:lnTo>
                    <a:lnTo>
                      <a:pt x="497" y="292"/>
                    </a:lnTo>
                    <a:lnTo>
                      <a:pt x="497" y="284"/>
                    </a:lnTo>
                    <a:lnTo>
                      <a:pt x="497" y="286"/>
                    </a:lnTo>
                    <a:lnTo>
                      <a:pt x="496" y="286"/>
                    </a:lnTo>
                    <a:lnTo>
                      <a:pt x="495" y="284"/>
                    </a:lnTo>
                    <a:lnTo>
                      <a:pt x="495" y="406"/>
                    </a:lnTo>
                    <a:lnTo>
                      <a:pt x="495" y="404"/>
                    </a:lnTo>
                    <a:lnTo>
                      <a:pt x="495" y="406"/>
                    </a:lnTo>
                    <a:lnTo>
                      <a:pt x="495" y="284"/>
                    </a:lnTo>
                    <a:lnTo>
                      <a:pt x="496" y="282"/>
                    </a:lnTo>
                    <a:lnTo>
                      <a:pt x="498" y="284"/>
                    </a:lnTo>
                    <a:lnTo>
                      <a:pt x="498" y="280"/>
                    </a:lnTo>
                    <a:lnTo>
                      <a:pt x="497" y="280"/>
                    </a:lnTo>
                    <a:lnTo>
                      <a:pt x="497" y="278"/>
                    </a:lnTo>
                    <a:lnTo>
                      <a:pt x="499" y="278"/>
                    </a:lnTo>
                    <a:lnTo>
                      <a:pt x="499" y="219"/>
                    </a:lnTo>
                    <a:lnTo>
                      <a:pt x="498" y="218"/>
                    </a:lnTo>
                    <a:lnTo>
                      <a:pt x="500" y="218"/>
                    </a:lnTo>
                    <a:lnTo>
                      <a:pt x="501" y="220"/>
                    </a:lnTo>
                    <a:lnTo>
                      <a:pt x="501" y="212"/>
                    </a:lnTo>
                    <a:lnTo>
                      <a:pt x="499" y="212"/>
                    </a:lnTo>
                    <a:lnTo>
                      <a:pt x="499" y="216"/>
                    </a:lnTo>
                    <a:lnTo>
                      <a:pt x="498" y="216"/>
                    </a:lnTo>
                    <a:lnTo>
                      <a:pt x="498" y="214"/>
                    </a:lnTo>
                    <a:lnTo>
                      <a:pt x="499" y="214"/>
                    </a:lnTo>
                    <a:lnTo>
                      <a:pt x="499" y="216"/>
                    </a:lnTo>
                    <a:lnTo>
                      <a:pt x="499" y="212"/>
                    </a:lnTo>
                    <a:lnTo>
                      <a:pt x="498" y="212"/>
                    </a:lnTo>
                    <a:lnTo>
                      <a:pt x="498" y="222"/>
                    </a:lnTo>
                    <a:lnTo>
                      <a:pt x="497" y="223"/>
                    </a:lnTo>
                    <a:lnTo>
                      <a:pt x="497" y="238"/>
                    </a:lnTo>
                    <a:lnTo>
                      <a:pt x="496" y="239"/>
                    </a:lnTo>
                    <a:lnTo>
                      <a:pt x="496" y="276"/>
                    </a:lnTo>
                    <a:lnTo>
                      <a:pt x="494" y="276"/>
                    </a:lnTo>
                    <a:lnTo>
                      <a:pt x="495" y="278"/>
                    </a:lnTo>
                    <a:lnTo>
                      <a:pt x="495" y="279"/>
                    </a:lnTo>
                    <a:lnTo>
                      <a:pt x="495" y="304"/>
                    </a:lnTo>
                    <a:lnTo>
                      <a:pt x="495" y="338"/>
                    </a:lnTo>
                    <a:lnTo>
                      <a:pt x="495" y="386"/>
                    </a:lnTo>
                    <a:lnTo>
                      <a:pt x="494" y="388"/>
                    </a:lnTo>
                    <a:lnTo>
                      <a:pt x="494" y="414"/>
                    </a:lnTo>
                    <a:lnTo>
                      <a:pt x="494" y="416"/>
                    </a:lnTo>
                    <a:lnTo>
                      <a:pt x="494" y="476"/>
                    </a:lnTo>
                    <a:lnTo>
                      <a:pt x="493" y="478"/>
                    </a:lnTo>
                    <a:lnTo>
                      <a:pt x="490" y="476"/>
                    </a:lnTo>
                    <a:lnTo>
                      <a:pt x="491" y="474"/>
                    </a:lnTo>
                    <a:lnTo>
                      <a:pt x="493" y="476"/>
                    </a:lnTo>
                    <a:lnTo>
                      <a:pt x="494" y="476"/>
                    </a:lnTo>
                    <a:lnTo>
                      <a:pt x="494" y="416"/>
                    </a:lnTo>
                    <a:lnTo>
                      <a:pt x="494" y="420"/>
                    </a:lnTo>
                    <a:lnTo>
                      <a:pt x="494" y="458"/>
                    </a:lnTo>
                    <a:lnTo>
                      <a:pt x="493" y="460"/>
                    </a:lnTo>
                    <a:lnTo>
                      <a:pt x="493" y="462"/>
                    </a:lnTo>
                    <a:lnTo>
                      <a:pt x="493" y="464"/>
                    </a:lnTo>
                    <a:lnTo>
                      <a:pt x="491" y="464"/>
                    </a:lnTo>
                    <a:lnTo>
                      <a:pt x="493" y="462"/>
                    </a:lnTo>
                    <a:lnTo>
                      <a:pt x="493" y="460"/>
                    </a:lnTo>
                    <a:lnTo>
                      <a:pt x="491" y="460"/>
                    </a:lnTo>
                    <a:lnTo>
                      <a:pt x="491" y="468"/>
                    </a:lnTo>
                    <a:lnTo>
                      <a:pt x="489" y="468"/>
                    </a:lnTo>
                    <a:lnTo>
                      <a:pt x="489" y="472"/>
                    </a:lnTo>
                    <a:lnTo>
                      <a:pt x="489" y="486"/>
                    </a:lnTo>
                    <a:lnTo>
                      <a:pt x="488" y="486"/>
                    </a:lnTo>
                    <a:lnTo>
                      <a:pt x="488" y="506"/>
                    </a:lnTo>
                    <a:lnTo>
                      <a:pt x="487" y="506"/>
                    </a:lnTo>
                    <a:lnTo>
                      <a:pt x="487" y="508"/>
                    </a:lnTo>
                    <a:lnTo>
                      <a:pt x="486" y="508"/>
                    </a:lnTo>
                    <a:lnTo>
                      <a:pt x="486" y="504"/>
                    </a:lnTo>
                    <a:lnTo>
                      <a:pt x="488" y="506"/>
                    </a:lnTo>
                    <a:lnTo>
                      <a:pt x="488" y="486"/>
                    </a:lnTo>
                    <a:lnTo>
                      <a:pt x="487" y="486"/>
                    </a:lnTo>
                    <a:lnTo>
                      <a:pt x="486" y="486"/>
                    </a:lnTo>
                    <a:lnTo>
                      <a:pt x="486" y="492"/>
                    </a:lnTo>
                    <a:lnTo>
                      <a:pt x="486" y="493"/>
                    </a:lnTo>
                    <a:lnTo>
                      <a:pt x="486" y="498"/>
                    </a:lnTo>
                    <a:lnTo>
                      <a:pt x="485" y="500"/>
                    </a:lnTo>
                    <a:lnTo>
                      <a:pt x="485" y="544"/>
                    </a:lnTo>
                    <a:lnTo>
                      <a:pt x="484" y="546"/>
                    </a:lnTo>
                    <a:lnTo>
                      <a:pt x="483" y="545"/>
                    </a:lnTo>
                    <a:lnTo>
                      <a:pt x="483" y="564"/>
                    </a:lnTo>
                    <a:lnTo>
                      <a:pt x="483" y="566"/>
                    </a:lnTo>
                    <a:lnTo>
                      <a:pt x="481" y="564"/>
                    </a:lnTo>
                    <a:lnTo>
                      <a:pt x="483" y="564"/>
                    </a:lnTo>
                    <a:lnTo>
                      <a:pt x="483" y="545"/>
                    </a:lnTo>
                    <a:lnTo>
                      <a:pt x="483" y="544"/>
                    </a:lnTo>
                    <a:lnTo>
                      <a:pt x="485" y="544"/>
                    </a:lnTo>
                    <a:lnTo>
                      <a:pt x="485" y="500"/>
                    </a:lnTo>
                    <a:lnTo>
                      <a:pt x="485" y="512"/>
                    </a:lnTo>
                    <a:lnTo>
                      <a:pt x="484" y="514"/>
                    </a:lnTo>
                    <a:lnTo>
                      <a:pt x="484" y="526"/>
                    </a:lnTo>
                    <a:lnTo>
                      <a:pt x="483" y="528"/>
                    </a:lnTo>
                    <a:lnTo>
                      <a:pt x="483" y="526"/>
                    </a:lnTo>
                    <a:lnTo>
                      <a:pt x="481" y="526"/>
                    </a:lnTo>
                    <a:lnTo>
                      <a:pt x="483" y="524"/>
                    </a:lnTo>
                    <a:lnTo>
                      <a:pt x="484" y="526"/>
                    </a:lnTo>
                    <a:lnTo>
                      <a:pt x="484" y="514"/>
                    </a:lnTo>
                    <a:lnTo>
                      <a:pt x="482" y="512"/>
                    </a:lnTo>
                    <a:lnTo>
                      <a:pt x="485" y="512"/>
                    </a:lnTo>
                    <a:lnTo>
                      <a:pt x="485" y="500"/>
                    </a:lnTo>
                    <a:lnTo>
                      <a:pt x="484" y="500"/>
                    </a:lnTo>
                    <a:lnTo>
                      <a:pt x="484" y="498"/>
                    </a:lnTo>
                    <a:lnTo>
                      <a:pt x="484" y="506"/>
                    </a:lnTo>
                    <a:lnTo>
                      <a:pt x="483" y="506"/>
                    </a:lnTo>
                    <a:lnTo>
                      <a:pt x="483" y="508"/>
                    </a:lnTo>
                    <a:lnTo>
                      <a:pt x="482" y="508"/>
                    </a:lnTo>
                    <a:lnTo>
                      <a:pt x="481" y="506"/>
                    </a:lnTo>
                    <a:lnTo>
                      <a:pt x="482" y="506"/>
                    </a:lnTo>
                    <a:lnTo>
                      <a:pt x="482" y="504"/>
                    </a:lnTo>
                    <a:lnTo>
                      <a:pt x="484" y="506"/>
                    </a:lnTo>
                    <a:lnTo>
                      <a:pt x="484" y="498"/>
                    </a:lnTo>
                    <a:lnTo>
                      <a:pt x="486" y="498"/>
                    </a:lnTo>
                    <a:lnTo>
                      <a:pt x="486" y="493"/>
                    </a:lnTo>
                    <a:lnTo>
                      <a:pt x="485" y="494"/>
                    </a:lnTo>
                    <a:lnTo>
                      <a:pt x="483" y="494"/>
                    </a:lnTo>
                    <a:lnTo>
                      <a:pt x="483" y="498"/>
                    </a:lnTo>
                    <a:lnTo>
                      <a:pt x="483" y="500"/>
                    </a:lnTo>
                    <a:lnTo>
                      <a:pt x="482" y="500"/>
                    </a:lnTo>
                    <a:lnTo>
                      <a:pt x="482" y="498"/>
                    </a:lnTo>
                    <a:lnTo>
                      <a:pt x="483" y="498"/>
                    </a:lnTo>
                    <a:lnTo>
                      <a:pt x="483" y="494"/>
                    </a:lnTo>
                    <a:lnTo>
                      <a:pt x="482" y="494"/>
                    </a:lnTo>
                    <a:lnTo>
                      <a:pt x="481" y="492"/>
                    </a:lnTo>
                    <a:lnTo>
                      <a:pt x="486" y="492"/>
                    </a:lnTo>
                    <a:lnTo>
                      <a:pt x="486" y="486"/>
                    </a:lnTo>
                    <a:lnTo>
                      <a:pt x="484" y="486"/>
                    </a:lnTo>
                    <a:lnTo>
                      <a:pt x="484" y="484"/>
                    </a:lnTo>
                    <a:lnTo>
                      <a:pt x="482" y="486"/>
                    </a:lnTo>
                    <a:lnTo>
                      <a:pt x="482" y="483"/>
                    </a:lnTo>
                    <a:lnTo>
                      <a:pt x="481" y="484"/>
                    </a:lnTo>
                    <a:lnTo>
                      <a:pt x="479" y="483"/>
                    </a:lnTo>
                    <a:lnTo>
                      <a:pt x="479" y="496"/>
                    </a:lnTo>
                    <a:lnTo>
                      <a:pt x="479" y="498"/>
                    </a:lnTo>
                    <a:lnTo>
                      <a:pt x="475" y="498"/>
                    </a:lnTo>
                    <a:lnTo>
                      <a:pt x="475" y="522"/>
                    </a:lnTo>
                    <a:lnTo>
                      <a:pt x="473" y="522"/>
                    </a:lnTo>
                    <a:lnTo>
                      <a:pt x="475" y="520"/>
                    </a:lnTo>
                    <a:lnTo>
                      <a:pt x="475" y="522"/>
                    </a:lnTo>
                    <a:lnTo>
                      <a:pt x="475" y="498"/>
                    </a:lnTo>
                    <a:lnTo>
                      <a:pt x="474" y="498"/>
                    </a:lnTo>
                    <a:lnTo>
                      <a:pt x="474" y="500"/>
                    </a:lnTo>
                    <a:lnTo>
                      <a:pt x="474" y="501"/>
                    </a:lnTo>
                    <a:lnTo>
                      <a:pt x="474" y="512"/>
                    </a:lnTo>
                    <a:lnTo>
                      <a:pt x="474" y="516"/>
                    </a:lnTo>
                    <a:lnTo>
                      <a:pt x="471" y="514"/>
                    </a:lnTo>
                    <a:lnTo>
                      <a:pt x="471" y="512"/>
                    </a:lnTo>
                    <a:lnTo>
                      <a:pt x="474" y="512"/>
                    </a:lnTo>
                    <a:lnTo>
                      <a:pt x="474" y="501"/>
                    </a:lnTo>
                    <a:lnTo>
                      <a:pt x="473" y="502"/>
                    </a:lnTo>
                    <a:lnTo>
                      <a:pt x="473" y="500"/>
                    </a:lnTo>
                    <a:lnTo>
                      <a:pt x="474" y="500"/>
                    </a:lnTo>
                    <a:lnTo>
                      <a:pt x="474" y="498"/>
                    </a:lnTo>
                    <a:lnTo>
                      <a:pt x="472" y="498"/>
                    </a:lnTo>
                    <a:lnTo>
                      <a:pt x="473" y="496"/>
                    </a:lnTo>
                    <a:lnTo>
                      <a:pt x="479" y="496"/>
                    </a:lnTo>
                    <a:lnTo>
                      <a:pt x="479" y="483"/>
                    </a:lnTo>
                    <a:lnTo>
                      <a:pt x="479" y="482"/>
                    </a:lnTo>
                    <a:lnTo>
                      <a:pt x="478" y="482"/>
                    </a:lnTo>
                    <a:lnTo>
                      <a:pt x="477" y="478"/>
                    </a:lnTo>
                    <a:lnTo>
                      <a:pt x="479" y="478"/>
                    </a:lnTo>
                    <a:lnTo>
                      <a:pt x="479" y="480"/>
                    </a:lnTo>
                    <a:lnTo>
                      <a:pt x="480" y="480"/>
                    </a:lnTo>
                    <a:lnTo>
                      <a:pt x="481" y="481"/>
                    </a:lnTo>
                    <a:lnTo>
                      <a:pt x="481" y="480"/>
                    </a:lnTo>
                    <a:lnTo>
                      <a:pt x="481" y="478"/>
                    </a:lnTo>
                    <a:lnTo>
                      <a:pt x="485" y="480"/>
                    </a:lnTo>
                    <a:lnTo>
                      <a:pt x="483" y="480"/>
                    </a:lnTo>
                    <a:lnTo>
                      <a:pt x="482" y="482"/>
                    </a:lnTo>
                    <a:lnTo>
                      <a:pt x="484" y="482"/>
                    </a:lnTo>
                    <a:lnTo>
                      <a:pt x="484" y="484"/>
                    </a:lnTo>
                    <a:lnTo>
                      <a:pt x="485" y="484"/>
                    </a:lnTo>
                    <a:lnTo>
                      <a:pt x="485" y="482"/>
                    </a:lnTo>
                    <a:lnTo>
                      <a:pt x="486" y="482"/>
                    </a:lnTo>
                    <a:lnTo>
                      <a:pt x="486" y="484"/>
                    </a:lnTo>
                    <a:lnTo>
                      <a:pt x="485" y="484"/>
                    </a:lnTo>
                    <a:lnTo>
                      <a:pt x="487" y="486"/>
                    </a:lnTo>
                    <a:lnTo>
                      <a:pt x="487" y="484"/>
                    </a:lnTo>
                    <a:lnTo>
                      <a:pt x="489" y="484"/>
                    </a:lnTo>
                    <a:lnTo>
                      <a:pt x="489" y="486"/>
                    </a:lnTo>
                    <a:lnTo>
                      <a:pt x="489" y="472"/>
                    </a:lnTo>
                    <a:lnTo>
                      <a:pt x="488" y="472"/>
                    </a:lnTo>
                    <a:lnTo>
                      <a:pt x="488" y="474"/>
                    </a:lnTo>
                    <a:lnTo>
                      <a:pt x="487" y="474"/>
                    </a:lnTo>
                    <a:lnTo>
                      <a:pt x="487" y="480"/>
                    </a:lnTo>
                    <a:lnTo>
                      <a:pt x="485" y="480"/>
                    </a:lnTo>
                    <a:lnTo>
                      <a:pt x="485" y="478"/>
                    </a:lnTo>
                    <a:lnTo>
                      <a:pt x="487" y="478"/>
                    </a:lnTo>
                    <a:lnTo>
                      <a:pt x="487" y="480"/>
                    </a:lnTo>
                    <a:lnTo>
                      <a:pt x="487" y="474"/>
                    </a:lnTo>
                    <a:lnTo>
                      <a:pt x="486" y="474"/>
                    </a:lnTo>
                    <a:lnTo>
                      <a:pt x="487" y="472"/>
                    </a:lnTo>
                    <a:lnTo>
                      <a:pt x="487" y="470"/>
                    </a:lnTo>
                    <a:lnTo>
                      <a:pt x="489" y="470"/>
                    </a:lnTo>
                    <a:lnTo>
                      <a:pt x="489" y="472"/>
                    </a:lnTo>
                    <a:lnTo>
                      <a:pt x="489" y="468"/>
                    </a:lnTo>
                    <a:lnTo>
                      <a:pt x="490" y="466"/>
                    </a:lnTo>
                    <a:lnTo>
                      <a:pt x="491" y="468"/>
                    </a:lnTo>
                    <a:lnTo>
                      <a:pt x="491" y="460"/>
                    </a:lnTo>
                    <a:lnTo>
                      <a:pt x="490" y="460"/>
                    </a:lnTo>
                    <a:lnTo>
                      <a:pt x="489" y="458"/>
                    </a:lnTo>
                    <a:lnTo>
                      <a:pt x="494" y="458"/>
                    </a:lnTo>
                    <a:lnTo>
                      <a:pt x="494" y="420"/>
                    </a:lnTo>
                    <a:lnTo>
                      <a:pt x="493" y="420"/>
                    </a:lnTo>
                    <a:lnTo>
                      <a:pt x="493" y="446"/>
                    </a:lnTo>
                    <a:lnTo>
                      <a:pt x="493" y="448"/>
                    </a:lnTo>
                    <a:lnTo>
                      <a:pt x="492" y="448"/>
                    </a:lnTo>
                    <a:lnTo>
                      <a:pt x="492" y="450"/>
                    </a:lnTo>
                    <a:lnTo>
                      <a:pt x="491" y="452"/>
                    </a:lnTo>
                    <a:lnTo>
                      <a:pt x="489" y="452"/>
                    </a:lnTo>
                    <a:lnTo>
                      <a:pt x="490" y="450"/>
                    </a:lnTo>
                    <a:lnTo>
                      <a:pt x="492" y="450"/>
                    </a:lnTo>
                    <a:lnTo>
                      <a:pt x="492" y="448"/>
                    </a:lnTo>
                    <a:lnTo>
                      <a:pt x="491" y="446"/>
                    </a:lnTo>
                    <a:lnTo>
                      <a:pt x="493" y="446"/>
                    </a:lnTo>
                    <a:lnTo>
                      <a:pt x="493" y="420"/>
                    </a:lnTo>
                    <a:lnTo>
                      <a:pt x="492" y="420"/>
                    </a:lnTo>
                    <a:lnTo>
                      <a:pt x="492" y="418"/>
                    </a:lnTo>
                    <a:lnTo>
                      <a:pt x="494" y="418"/>
                    </a:lnTo>
                    <a:lnTo>
                      <a:pt x="494" y="420"/>
                    </a:lnTo>
                    <a:lnTo>
                      <a:pt x="494" y="416"/>
                    </a:lnTo>
                    <a:lnTo>
                      <a:pt x="492" y="416"/>
                    </a:lnTo>
                    <a:lnTo>
                      <a:pt x="493" y="414"/>
                    </a:lnTo>
                    <a:lnTo>
                      <a:pt x="494" y="414"/>
                    </a:lnTo>
                    <a:lnTo>
                      <a:pt x="494" y="388"/>
                    </a:lnTo>
                    <a:lnTo>
                      <a:pt x="494" y="394"/>
                    </a:lnTo>
                    <a:lnTo>
                      <a:pt x="493" y="396"/>
                    </a:lnTo>
                    <a:lnTo>
                      <a:pt x="493" y="402"/>
                    </a:lnTo>
                    <a:lnTo>
                      <a:pt x="492" y="404"/>
                    </a:lnTo>
                    <a:lnTo>
                      <a:pt x="491" y="404"/>
                    </a:lnTo>
                    <a:lnTo>
                      <a:pt x="491" y="402"/>
                    </a:lnTo>
                    <a:lnTo>
                      <a:pt x="491" y="434"/>
                    </a:lnTo>
                    <a:lnTo>
                      <a:pt x="490" y="434"/>
                    </a:lnTo>
                    <a:lnTo>
                      <a:pt x="489" y="436"/>
                    </a:lnTo>
                    <a:lnTo>
                      <a:pt x="488" y="435"/>
                    </a:lnTo>
                    <a:lnTo>
                      <a:pt x="488" y="442"/>
                    </a:lnTo>
                    <a:lnTo>
                      <a:pt x="488" y="444"/>
                    </a:lnTo>
                    <a:lnTo>
                      <a:pt x="487" y="444"/>
                    </a:lnTo>
                    <a:lnTo>
                      <a:pt x="487" y="464"/>
                    </a:lnTo>
                    <a:lnTo>
                      <a:pt x="487" y="466"/>
                    </a:lnTo>
                    <a:lnTo>
                      <a:pt x="485" y="466"/>
                    </a:lnTo>
                    <a:lnTo>
                      <a:pt x="485" y="464"/>
                    </a:lnTo>
                    <a:lnTo>
                      <a:pt x="487" y="464"/>
                    </a:lnTo>
                    <a:lnTo>
                      <a:pt x="487" y="444"/>
                    </a:lnTo>
                    <a:lnTo>
                      <a:pt x="486" y="444"/>
                    </a:lnTo>
                    <a:lnTo>
                      <a:pt x="486" y="450"/>
                    </a:lnTo>
                    <a:lnTo>
                      <a:pt x="485" y="450"/>
                    </a:lnTo>
                    <a:lnTo>
                      <a:pt x="485" y="460"/>
                    </a:lnTo>
                    <a:lnTo>
                      <a:pt x="482" y="460"/>
                    </a:lnTo>
                    <a:lnTo>
                      <a:pt x="482" y="458"/>
                    </a:lnTo>
                    <a:lnTo>
                      <a:pt x="485" y="460"/>
                    </a:lnTo>
                    <a:lnTo>
                      <a:pt x="485" y="450"/>
                    </a:lnTo>
                    <a:lnTo>
                      <a:pt x="484" y="448"/>
                    </a:lnTo>
                    <a:lnTo>
                      <a:pt x="484" y="452"/>
                    </a:lnTo>
                    <a:lnTo>
                      <a:pt x="483" y="454"/>
                    </a:lnTo>
                    <a:lnTo>
                      <a:pt x="482" y="452"/>
                    </a:lnTo>
                    <a:lnTo>
                      <a:pt x="481" y="452"/>
                    </a:lnTo>
                    <a:lnTo>
                      <a:pt x="481" y="476"/>
                    </a:lnTo>
                    <a:lnTo>
                      <a:pt x="480" y="476"/>
                    </a:lnTo>
                    <a:lnTo>
                      <a:pt x="480" y="474"/>
                    </a:lnTo>
                    <a:lnTo>
                      <a:pt x="477" y="474"/>
                    </a:lnTo>
                    <a:lnTo>
                      <a:pt x="478" y="472"/>
                    </a:lnTo>
                    <a:lnTo>
                      <a:pt x="480" y="472"/>
                    </a:lnTo>
                    <a:lnTo>
                      <a:pt x="480" y="474"/>
                    </a:lnTo>
                    <a:lnTo>
                      <a:pt x="481" y="474"/>
                    </a:lnTo>
                    <a:lnTo>
                      <a:pt x="481" y="476"/>
                    </a:lnTo>
                    <a:lnTo>
                      <a:pt x="481" y="452"/>
                    </a:lnTo>
                    <a:lnTo>
                      <a:pt x="481" y="456"/>
                    </a:lnTo>
                    <a:lnTo>
                      <a:pt x="480" y="456"/>
                    </a:lnTo>
                    <a:lnTo>
                      <a:pt x="480" y="454"/>
                    </a:lnTo>
                    <a:lnTo>
                      <a:pt x="481" y="454"/>
                    </a:lnTo>
                    <a:lnTo>
                      <a:pt x="481" y="456"/>
                    </a:lnTo>
                    <a:lnTo>
                      <a:pt x="481" y="452"/>
                    </a:lnTo>
                    <a:lnTo>
                      <a:pt x="481" y="450"/>
                    </a:lnTo>
                    <a:lnTo>
                      <a:pt x="480" y="452"/>
                    </a:lnTo>
                    <a:lnTo>
                      <a:pt x="479" y="452"/>
                    </a:lnTo>
                    <a:lnTo>
                      <a:pt x="479" y="456"/>
                    </a:lnTo>
                    <a:lnTo>
                      <a:pt x="478" y="458"/>
                    </a:lnTo>
                    <a:lnTo>
                      <a:pt x="477" y="457"/>
                    </a:lnTo>
                    <a:lnTo>
                      <a:pt x="477" y="458"/>
                    </a:lnTo>
                    <a:lnTo>
                      <a:pt x="477" y="472"/>
                    </a:lnTo>
                    <a:lnTo>
                      <a:pt x="476" y="474"/>
                    </a:lnTo>
                    <a:lnTo>
                      <a:pt x="476" y="494"/>
                    </a:lnTo>
                    <a:lnTo>
                      <a:pt x="474" y="494"/>
                    </a:lnTo>
                    <a:lnTo>
                      <a:pt x="473" y="492"/>
                    </a:lnTo>
                    <a:lnTo>
                      <a:pt x="475" y="492"/>
                    </a:lnTo>
                    <a:lnTo>
                      <a:pt x="476" y="494"/>
                    </a:lnTo>
                    <a:lnTo>
                      <a:pt x="476" y="474"/>
                    </a:lnTo>
                    <a:lnTo>
                      <a:pt x="475" y="474"/>
                    </a:lnTo>
                    <a:lnTo>
                      <a:pt x="475" y="480"/>
                    </a:lnTo>
                    <a:lnTo>
                      <a:pt x="475" y="481"/>
                    </a:lnTo>
                    <a:lnTo>
                      <a:pt x="475" y="486"/>
                    </a:lnTo>
                    <a:lnTo>
                      <a:pt x="474" y="488"/>
                    </a:lnTo>
                    <a:lnTo>
                      <a:pt x="472" y="488"/>
                    </a:lnTo>
                    <a:lnTo>
                      <a:pt x="472" y="494"/>
                    </a:lnTo>
                    <a:lnTo>
                      <a:pt x="471" y="496"/>
                    </a:lnTo>
                    <a:lnTo>
                      <a:pt x="470" y="496"/>
                    </a:lnTo>
                    <a:lnTo>
                      <a:pt x="470" y="514"/>
                    </a:lnTo>
                    <a:lnTo>
                      <a:pt x="470" y="516"/>
                    </a:lnTo>
                    <a:lnTo>
                      <a:pt x="469" y="516"/>
                    </a:lnTo>
                    <a:lnTo>
                      <a:pt x="468" y="514"/>
                    </a:lnTo>
                    <a:lnTo>
                      <a:pt x="470" y="514"/>
                    </a:lnTo>
                    <a:lnTo>
                      <a:pt x="470" y="496"/>
                    </a:lnTo>
                    <a:lnTo>
                      <a:pt x="470" y="494"/>
                    </a:lnTo>
                    <a:lnTo>
                      <a:pt x="472" y="494"/>
                    </a:lnTo>
                    <a:lnTo>
                      <a:pt x="472" y="488"/>
                    </a:lnTo>
                    <a:lnTo>
                      <a:pt x="470" y="486"/>
                    </a:lnTo>
                    <a:lnTo>
                      <a:pt x="468" y="486"/>
                    </a:lnTo>
                    <a:lnTo>
                      <a:pt x="468" y="492"/>
                    </a:lnTo>
                    <a:lnTo>
                      <a:pt x="468" y="494"/>
                    </a:lnTo>
                    <a:lnTo>
                      <a:pt x="466" y="494"/>
                    </a:lnTo>
                    <a:lnTo>
                      <a:pt x="466" y="530"/>
                    </a:lnTo>
                    <a:lnTo>
                      <a:pt x="466" y="532"/>
                    </a:lnTo>
                    <a:lnTo>
                      <a:pt x="465" y="532"/>
                    </a:lnTo>
                    <a:lnTo>
                      <a:pt x="465" y="548"/>
                    </a:lnTo>
                    <a:lnTo>
                      <a:pt x="463" y="548"/>
                    </a:lnTo>
                    <a:lnTo>
                      <a:pt x="464" y="546"/>
                    </a:lnTo>
                    <a:lnTo>
                      <a:pt x="465" y="548"/>
                    </a:lnTo>
                    <a:lnTo>
                      <a:pt x="465" y="532"/>
                    </a:lnTo>
                    <a:lnTo>
                      <a:pt x="464" y="532"/>
                    </a:lnTo>
                    <a:lnTo>
                      <a:pt x="464" y="530"/>
                    </a:lnTo>
                    <a:lnTo>
                      <a:pt x="466" y="530"/>
                    </a:lnTo>
                    <a:lnTo>
                      <a:pt x="466" y="494"/>
                    </a:lnTo>
                    <a:lnTo>
                      <a:pt x="465" y="494"/>
                    </a:lnTo>
                    <a:lnTo>
                      <a:pt x="465" y="510"/>
                    </a:lnTo>
                    <a:lnTo>
                      <a:pt x="465" y="511"/>
                    </a:lnTo>
                    <a:lnTo>
                      <a:pt x="465" y="518"/>
                    </a:lnTo>
                    <a:lnTo>
                      <a:pt x="464" y="520"/>
                    </a:lnTo>
                    <a:lnTo>
                      <a:pt x="464" y="522"/>
                    </a:lnTo>
                    <a:lnTo>
                      <a:pt x="463" y="522"/>
                    </a:lnTo>
                    <a:lnTo>
                      <a:pt x="462" y="520"/>
                    </a:lnTo>
                    <a:lnTo>
                      <a:pt x="462" y="518"/>
                    </a:lnTo>
                    <a:lnTo>
                      <a:pt x="463" y="518"/>
                    </a:lnTo>
                    <a:lnTo>
                      <a:pt x="462" y="517"/>
                    </a:lnTo>
                    <a:lnTo>
                      <a:pt x="462" y="528"/>
                    </a:lnTo>
                    <a:lnTo>
                      <a:pt x="461" y="530"/>
                    </a:lnTo>
                    <a:lnTo>
                      <a:pt x="459" y="530"/>
                    </a:lnTo>
                    <a:lnTo>
                      <a:pt x="458" y="528"/>
                    </a:lnTo>
                    <a:lnTo>
                      <a:pt x="460" y="526"/>
                    </a:lnTo>
                    <a:lnTo>
                      <a:pt x="462" y="528"/>
                    </a:lnTo>
                    <a:lnTo>
                      <a:pt x="462" y="517"/>
                    </a:lnTo>
                    <a:lnTo>
                      <a:pt x="461" y="516"/>
                    </a:lnTo>
                    <a:lnTo>
                      <a:pt x="462" y="514"/>
                    </a:lnTo>
                    <a:lnTo>
                      <a:pt x="463" y="516"/>
                    </a:lnTo>
                    <a:lnTo>
                      <a:pt x="464" y="516"/>
                    </a:lnTo>
                    <a:lnTo>
                      <a:pt x="463" y="518"/>
                    </a:lnTo>
                    <a:lnTo>
                      <a:pt x="465" y="518"/>
                    </a:lnTo>
                    <a:lnTo>
                      <a:pt x="465" y="511"/>
                    </a:lnTo>
                    <a:lnTo>
                      <a:pt x="463" y="512"/>
                    </a:lnTo>
                    <a:lnTo>
                      <a:pt x="463" y="510"/>
                    </a:lnTo>
                    <a:lnTo>
                      <a:pt x="465" y="510"/>
                    </a:lnTo>
                    <a:lnTo>
                      <a:pt x="465" y="494"/>
                    </a:lnTo>
                    <a:lnTo>
                      <a:pt x="464" y="494"/>
                    </a:lnTo>
                    <a:lnTo>
                      <a:pt x="464" y="496"/>
                    </a:lnTo>
                    <a:lnTo>
                      <a:pt x="463" y="498"/>
                    </a:lnTo>
                    <a:lnTo>
                      <a:pt x="463" y="496"/>
                    </a:lnTo>
                    <a:lnTo>
                      <a:pt x="461" y="496"/>
                    </a:lnTo>
                    <a:lnTo>
                      <a:pt x="461" y="504"/>
                    </a:lnTo>
                    <a:lnTo>
                      <a:pt x="459" y="504"/>
                    </a:lnTo>
                    <a:lnTo>
                      <a:pt x="459" y="502"/>
                    </a:lnTo>
                    <a:lnTo>
                      <a:pt x="460" y="502"/>
                    </a:lnTo>
                    <a:lnTo>
                      <a:pt x="461" y="504"/>
                    </a:lnTo>
                    <a:lnTo>
                      <a:pt x="461" y="496"/>
                    </a:lnTo>
                    <a:lnTo>
                      <a:pt x="460" y="496"/>
                    </a:lnTo>
                    <a:lnTo>
                      <a:pt x="460" y="494"/>
                    </a:lnTo>
                    <a:lnTo>
                      <a:pt x="459" y="494"/>
                    </a:lnTo>
                    <a:lnTo>
                      <a:pt x="459" y="493"/>
                    </a:lnTo>
                    <a:lnTo>
                      <a:pt x="459" y="516"/>
                    </a:lnTo>
                    <a:lnTo>
                      <a:pt x="459" y="518"/>
                    </a:lnTo>
                    <a:lnTo>
                      <a:pt x="457" y="518"/>
                    </a:lnTo>
                    <a:lnTo>
                      <a:pt x="458" y="516"/>
                    </a:lnTo>
                    <a:lnTo>
                      <a:pt x="459" y="516"/>
                    </a:lnTo>
                    <a:lnTo>
                      <a:pt x="459" y="493"/>
                    </a:lnTo>
                    <a:lnTo>
                      <a:pt x="458" y="492"/>
                    </a:lnTo>
                    <a:lnTo>
                      <a:pt x="463" y="492"/>
                    </a:lnTo>
                    <a:lnTo>
                      <a:pt x="465" y="490"/>
                    </a:lnTo>
                    <a:lnTo>
                      <a:pt x="466" y="488"/>
                    </a:lnTo>
                    <a:lnTo>
                      <a:pt x="467" y="488"/>
                    </a:lnTo>
                    <a:lnTo>
                      <a:pt x="467" y="490"/>
                    </a:lnTo>
                    <a:lnTo>
                      <a:pt x="466" y="490"/>
                    </a:lnTo>
                    <a:lnTo>
                      <a:pt x="466" y="492"/>
                    </a:lnTo>
                    <a:lnTo>
                      <a:pt x="468" y="492"/>
                    </a:lnTo>
                    <a:lnTo>
                      <a:pt x="468" y="486"/>
                    </a:lnTo>
                    <a:lnTo>
                      <a:pt x="469" y="484"/>
                    </a:lnTo>
                    <a:lnTo>
                      <a:pt x="470" y="484"/>
                    </a:lnTo>
                    <a:lnTo>
                      <a:pt x="471" y="486"/>
                    </a:lnTo>
                    <a:lnTo>
                      <a:pt x="475" y="486"/>
                    </a:lnTo>
                    <a:lnTo>
                      <a:pt x="475" y="481"/>
                    </a:lnTo>
                    <a:lnTo>
                      <a:pt x="474" y="482"/>
                    </a:lnTo>
                    <a:lnTo>
                      <a:pt x="473" y="482"/>
                    </a:lnTo>
                    <a:lnTo>
                      <a:pt x="473" y="480"/>
                    </a:lnTo>
                    <a:lnTo>
                      <a:pt x="473" y="478"/>
                    </a:lnTo>
                    <a:lnTo>
                      <a:pt x="474" y="478"/>
                    </a:lnTo>
                    <a:lnTo>
                      <a:pt x="475" y="480"/>
                    </a:lnTo>
                    <a:lnTo>
                      <a:pt x="475" y="474"/>
                    </a:lnTo>
                    <a:lnTo>
                      <a:pt x="474" y="474"/>
                    </a:lnTo>
                    <a:lnTo>
                      <a:pt x="473" y="472"/>
                    </a:lnTo>
                    <a:lnTo>
                      <a:pt x="476" y="470"/>
                    </a:lnTo>
                    <a:lnTo>
                      <a:pt x="477" y="472"/>
                    </a:lnTo>
                    <a:lnTo>
                      <a:pt x="477" y="458"/>
                    </a:lnTo>
                    <a:lnTo>
                      <a:pt x="477" y="468"/>
                    </a:lnTo>
                    <a:lnTo>
                      <a:pt x="475" y="468"/>
                    </a:lnTo>
                    <a:lnTo>
                      <a:pt x="476" y="466"/>
                    </a:lnTo>
                    <a:lnTo>
                      <a:pt x="477" y="466"/>
                    </a:lnTo>
                    <a:lnTo>
                      <a:pt x="477" y="468"/>
                    </a:lnTo>
                    <a:lnTo>
                      <a:pt x="477" y="458"/>
                    </a:lnTo>
                    <a:lnTo>
                      <a:pt x="475" y="460"/>
                    </a:lnTo>
                    <a:lnTo>
                      <a:pt x="475" y="458"/>
                    </a:lnTo>
                    <a:lnTo>
                      <a:pt x="477" y="458"/>
                    </a:lnTo>
                    <a:lnTo>
                      <a:pt x="477" y="457"/>
                    </a:lnTo>
                    <a:lnTo>
                      <a:pt x="476" y="456"/>
                    </a:lnTo>
                    <a:lnTo>
                      <a:pt x="475" y="456"/>
                    </a:lnTo>
                    <a:lnTo>
                      <a:pt x="476" y="454"/>
                    </a:lnTo>
                    <a:lnTo>
                      <a:pt x="479" y="456"/>
                    </a:lnTo>
                    <a:lnTo>
                      <a:pt x="479" y="452"/>
                    </a:lnTo>
                    <a:lnTo>
                      <a:pt x="478" y="452"/>
                    </a:lnTo>
                    <a:lnTo>
                      <a:pt x="479" y="450"/>
                    </a:lnTo>
                    <a:lnTo>
                      <a:pt x="479" y="448"/>
                    </a:lnTo>
                    <a:lnTo>
                      <a:pt x="480" y="448"/>
                    </a:lnTo>
                    <a:lnTo>
                      <a:pt x="481" y="450"/>
                    </a:lnTo>
                    <a:lnTo>
                      <a:pt x="483" y="450"/>
                    </a:lnTo>
                    <a:lnTo>
                      <a:pt x="484" y="452"/>
                    </a:lnTo>
                    <a:lnTo>
                      <a:pt x="484" y="448"/>
                    </a:lnTo>
                    <a:lnTo>
                      <a:pt x="484" y="446"/>
                    </a:lnTo>
                    <a:lnTo>
                      <a:pt x="485" y="448"/>
                    </a:lnTo>
                    <a:lnTo>
                      <a:pt x="486" y="450"/>
                    </a:lnTo>
                    <a:lnTo>
                      <a:pt x="486" y="444"/>
                    </a:lnTo>
                    <a:lnTo>
                      <a:pt x="485" y="444"/>
                    </a:lnTo>
                    <a:lnTo>
                      <a:pt x="485" y="442"/>
                    </a:lnTo>
                    <a:lnTo>
                      <a:pt x="488" y="442"/>
                    </a:lnTo>
                    <a:lnTo>
                      <a:pt x="488" y="435"/>
                    </a:lnTo>
                    <a:lnTo>
                      <a:pt x="487" y="434"/>
                    </a:lnTo>
                    <a:lnTo>
                      <a:pt x="486" y="434"/>
                    </a:lnTo>
                    <a:lnTo>
                      <a:pt x="488" y="432"/>
                    </a:lnTo>
                    <a:lnTo>
                      <a:pt x="491" y="434"/>
                    </a:lnTo>
                    <a:lnTo>
                      <a:pt x="491" y="402"/>
                    </a:lnTo>
                    <a:lnTo>
                      <a:pt x="493" y="402"/>
                    </a:lnTo>
                    <a:lnTo>
                      <a:pt x="493" y="396"/>
                    </a:lnTo>
                    <a:lnTo>
                      <a:pt x="491" y="396"/>
                    </a:lnTo>
                    <a:lnTo>
                      <a:pt x="492" y="394"/>
                    </a:lnTo>
                    <a:lnTo>
                      <a:pt x="493" y="392"/>
                    </a:lnTo>
                    <a:lnTo>
                      <a:pt x="494" y="394"/>
                    </a:lnTo>
                    <a:lnTo>
                      <a:pt x="494" y="388"/>
                    </a:lnTo>
                    <a:lnTo>
                      <a:pt x="494" y="386"/>
                    </a:lnTo>
                    <a:lnTo>
                      <a:pt x="492" y="386"/>
                    </a:lnTo>
                    <a:lnTo>
                      <a:pt x="493" y="384"/>
                    </a:lnTo>
                    <a:lnTo>
                      <a:pt x="494" y="386"/>
                    </a:lnTo>
                    <a:lnTo>
                      <a:pt x="495" y="386"/>
                    </a:lnTo>
                    <a:lnTo>
                      <a:pt x="495" y="338"/>
                    </a:lnTo>
                    <a:lnTo>
                      <a:pt x="495" y="382"/>
                    </a:lnTo>
                    <a:lnTo>
                      <a:pt x="493" y="384"/>
                    </a:lnTo>
                    <a:lnTo>
                      <a:pt x="494" y="382"/>
                    </a:lnTo>
                    <a:lnTo>
                      <a:pt x="495" y="382"/>
                    </a:lnTo>
                    <a:lnTo>
                      <a:pt x="495" y="338"/>
                    </a:lnTo>
                    <a:lnTo>
                      <a:pt x="494" y="338"/>
                    </a:lnTo>
                    <a:lnTo>
                      <a:pt x="495" y="336"/>
                    </a:lnTo>
                    <a:lnTo>
                      <a:pt x="495" y="338"/>
                    </a:lnTo>
                    <a:lnTo>
                      <a:pt x="495" y="304"/>
                    </a:lnTo>
                    <a:lnTo>
                      <a:pt x="494" y="304"/>
                    </a:lnTo>
                    <a:lnTo>
                      <a:pt x="494" y="358"/>
                    </a:lnTo>
                    <a:lnTo>
                      <a:pt x="494" y="376"/>
                    </a:lnTo>
                    <a:lnTo>
                      <a:pt x="491" y="376"/>
                    </a:lnTo>
                    <a:lnTo>
                      <a:pt x="491" y="374"/>
                    </a:lnTo>
                    <a:lnTo>
                      <a:pt x="493" y="374"/>
                    </a:lnTo>
                    <a:lnTo>
                      <a:pt x="494" y="376"/>
                    </a:lnTo>
                    <a:lnTo>
                      <a:pt x="494" y="358"/>
                    </a:lnTo>
                    <a:lnTo>
                      <a:pt x="494" y="372"/>
                    </a:lnTo>
                    <a:lnTo>
                      <a:pt x="492" y="372"/>
                    </a:lnTo>
                    <a:lnTo>
                      <a:pt x="493" y="370"/>
                    </a:lnTo>
                    <a:lnTo>
                      <a:pt x="494" y="370"/>
                    </a:lnTo>
                    <a:lnTo>
                      <a:pt x="494" y="372"/>
                    </a:lnTo>
                    <a:lnTo>
                      <a:pt x="494" y="358"/>
                    </a:lnTo>
                    <a:lnTo>
                      <a:pt x="493" y="358"/>
                    </a:lnTo>
                    <a:lnTo>
                      <a:pt x="493" y="360"/>
                    </a:lnTo>
                    <a:lnTo>
                      <a:pt x="493" y="366"/>
                    </a:lnTo>
                    <a:lnTo>
                      <a:pt x="492" y="368"/>
                    </a:lnTo>
                    <a:lnTo>
                      <a:pt x="491" y="368"/>
                    </a:lnTo>
                    <a:lnTo>
                      <a:pt x="491" y="382"/>
                    </a:lnTo>
                    <a:lnTo>
                      <a:pt x="491" y="384"/>
                    </a:lnTo>
                    <a:lnTo>
                      <a:pt x="490" y="384"/>
                    </a:lnTo>
                    <a:lnTo>
                      <a:pt x="490" y="408"/>
                    </a:lnTo>
                    <a:lnTo>
                      <a:pt x="490" y="410"/>
                    </a:lnTo>
                    <a:lnTo>
                      <a:pt x="490" y="412"/>
                    </a:lnTo>
                    <a:lnTo>
                      <a:pt x="488" y="412"/>
                    </a:lnTo>
                    <a:lnTo>
                      <a:pt x="488" y="422"/>
                    </a:lnTo>
                    <a:lnTo>
                      <a:pt x="488" y="424"/>
                    </a:lnTo>
                    <a:lnTo>
                      <a:pt x="487" y="422"/>
                    </a:lnTo>
                    <a:lnTo>
                      <a:pt x="488" y="422"/>
                    </a:lnTo>
                    <a:lnTo>
                      <a:pt x="488" y="412"/>
                    </a:lnTo>
                    <a:lnTo>
                      <a:pt x="487" y="412"/>
                    </a:lnTo>
                    <a:lnTo>
                      <a:pt x="487" y="418"/>
                    </a:lnTo>
                    <a:lnTo>
                      <a:pt x="486" y="420"/>
                    </a:lnTo>
                    <a:lnTo>
                      <a:pt x="484" y="420"/>
                    </a:lnTo>
                    <a:lnTo>
                      <a:pt x="484" y="418"/>
                    </a:lnTo>
                    <a:lnTo>
                      <a:pt x="487" y="418"/>
                    </a:lnTo>
                    <a:lnTo>
                      <a:pt x="487" y="412"/>
                    </a:lnTo>
                    <a:lnTo>
                      <a:pt x="484" y="412"/>
                    </a:lnTo>
                    <a:lnTo>
                      <a:pt x="484" y="442"/>
                    </a:lnTo>
                    <a:lnTo>
                      <a:pt x="483" y="443"/>
                    </a:lnTo>
                    <a:lnTo>
                      <a:pt x="483" y="446"/>
                    </a:lnTo>
                    <a:lnTo>
                      <a:pt x="482" y="448"/>
                    </a:lnTo>
                    <a:lnTo>
                      <a:pt x="481" y="448"/>
                    </a:lnTo>
                    <a:lnTo>
                      <a:pt x="481" y="446"/>
                    </a:lnTo>
                    <a:lnTo>
                      <a:pt x="483" y="446"/>
                    </a:lnTo>
                    <a:lnTo>
                      <a:pt x="483" y="443"/>
                    </a:lnTo>
                    <a:lnTo>
                      <a:pt x="482" y="444"/>
                    </a:lnTo>
                    <a:lnTo>
                      <a:pt x="481" y="444"/>
                    </a:lnTo>
                    <a:lnTo>
                      <a:pt x="480" y="442"/>
                    </a:lnTo>
                    <a:lnTo>
                      <a:pt x="481" y="440"/>
                    </a:lnTo>
                    <a:lnTo>
                      <a:pt x="484" y="442"/>
                    </a:lnTo>
                    <a:lnTo>
                      <a:pt x="484" y="412"/>
                    </a:lnTo>
                    <a:lnTo>
                      <a:pt x="483" y="412"/>
                    </a:lnTo>
                    <a:lnTo>
                      <a:pt x="487" y="410"/>
                    </a:lnTo>
                    <a:lnTo>
                      <a:pt x="489" y="410"/>
                    </a:lnTo>
                    <a:lnTo>
                      <a:pt x="489" y="408"/>
                    </a:lnTo>
                    <a:lnTo>
                      <a:pt x="490" y="408"/>
                    </a:lnTo>
                    <a:lnTo>
                      <a:pt x="490" y="384"/>
                    </a:lnTo>
                    <a:lnTo>
                      <a:pt x="489" y="382"/>
                    </a:lnTo>
                    <a:lnTo>
                      <a:pt x="491" y="382"/>
                    </a:lnTo>
                    <a:lnTo>
                      <a:pt x="491" y="368"/>
                    </a:lnTo>
                    <a:lnTo>
                      <a:pt x="490" y="368"/>
                    </a:lnTo>
                    <a:lnTo>
                      <a:pt x="490" y="366"/>
                    </a:lnTo>
                    <a:lnTo>
                      <a:pt x="493" y="366"/>
                    </a:lnTo>
                    <a:lnTo>
                      <a:pt x="493" y="360"/>
                    </a:lnTo>
                    <a:lnTo>
                      <a:pt x="490" y="360"/>
                    </a:lnTo>
                    <a:lnTo>
                      <a:pt x="491" y="358"/>
                    </a:lnTo>
                    <a:lnTo>
                      <a:pt x="493" y="356"/>
                    </a:lnTo>
                    <a:lnTo>
                      <a:pt x="494" y="358"/>
                    </a:lnTo>
                    <a:lnTo>
                      <a:pt x="494" y="304"/>
                    </a:lnTo>
                    <a:lnTo>
                      <a:pt x="493" y="304"/>
                    </a:lnTo>
                    <a:lnTo>
                      <a:pt x="493" y="342"/>
                    </a:lnTo>
                    <a:lnTo>
                      <a:pt x="491" y="342"/>
                    </a:lnTo>
                    <a:lnTo>
                      <a:pt x="491" y="344"/>
                    </a:lnTo>
                    <a:lnTo>
                      <a:pt x="490" y="346"/>
                    </a:lnTo>
                    <a:lnTo>
                      <a:pt x="490" y="344"/>
                    </a:lnTo>
                    <a:lnTo>
                      <a:pt x="491" y="344"/>
                    </a:lnTo>
                    <a:lnTo>
                      <a:pt x="491" y="342"/>
                    </a:lnTo>
                    <a:lnTo>
                      <a:pt x="489" y="342"/>
                    </a:lnTo>
                    <a:lnTo>
                      <a:pt x="489" y="366"/>
                    </a:lnTo>
                    <a:lnTo>
                      <a:pt x="489" y="367"/>
                    </a:lnTo>
                    <a:lnTo>
                      <a:pt x="489" y="404"/>
                    </a:lnTo>
                    <a:lnTo>
                      <a:pt x="488" y="406"/>
                    </a:lnTo>
                    <a:lnTo>
                      <a:pt x="487" y="405"/>
                    </a:lnTo>
                    <a:lnTo>
                      <a:pt x="487" y="408"/>
                    </a:lnTo>
                    <a:lnTo>
                      <a:pt x="486" y="410"/>
                    </a:lnTo>
                    <a:lnTo>
                      <a:pt x="484" y="410"/>
                    </a:lnTo>
                    <a:lnTo>
                      <a:pt x="484" y="408"/>
                    </a:lnTo>
                    <a:lnTo>
                      <a:pt x="487" y="408"/>
                    </a:lnTo>
                    <a:lnTo>
                      <a:pt x="487" y="405"/>
                    </a:lnTo>
                    <a:lnTo>
                      <a:pt x="486" y="404"/>
                    </a:lnTo>
                    <a:lnTo>
                      <a:pt x="486" y="406"/>
                    </a:lnTo>
                    <a:lnTo>
                      <a:pt x="485" y="406"/>
                    </a:lnTo>
                    <a:lnTo>
                      <a:pt x="483" y="404"/>
                    </a:lnTo>
                    <a:lnTo>
                      <a:pt x="483" y="406"/>
                    </a:lnTo>
                    <a:lnTo>
                      <a:pt x="482" y="405"/>
                    </a:lnTo>
                    <a:lnTo>
                      <a:pt x="482" y="438"/>
                    </a:lnTo>
                    <a:lnTo>
                      <a:pt x="480" y="440"/>
                    </a:lnTo>
                    <a:lnTo>
                      <a:pt x="479" y="438"/>
                    </a:lnTo>
                    <a:lnTo>
                      <a:pt x="482" y="438"/>
                    </a:lnTo>
                    <a:lnTo>
                      <a:pt x="482" y="405"/>
                    </a:lnTo>
                    <a:lnTo>
                      <a:pt x="482" y="404"/>
                    </a:lnTo>
                    <a:lnTo>
                      <a:pt x="482" y="428"/>
                    </a:lnTo>
                    <a:lnTo>
                      <a:pt x="481" y="430"/>
                    </a:lnTo>
                    <a:lnTo>
                      <a:pt x="480" y="430"/>
                    </a:lnTo>
                    <a:lnTo>
                      <a:pt x="479" y="428"/>
                    </a:lnTo>
                    <a:lnTo>
                      <a:pt x="479" y="432"/>
                    </a:lnTo>
                    <a:lnTo>
                      <a:pt x="479" y="434"/>
                    </a:lnTo>
                    <a:lnTo>
                      <a:pt x="479" y="438"/>
                    </a:lnTo>
                    <a:lnTo>
                      <a:pt x="479" y="439"/>
                    </a:lnTo>
                    <a:lnTo>
                      <a:pt x="479" y="448"/>
                    </a:lnTo>
                    <a:lnTo>
                      <a:pt x="477" y="448"/>
                    </a:lnTo>
                    <a:lnTo>
                      <a:pt x="478" y="446"/>
                    </a:lnTo>
                    <a:lnTo>
                      <a:pt x="479" y="448"/>
                    </a:lnTo>
                    <a:lnTo>
                      <a:pt x="479" y="439"/>
                    </a:lnTo>
                    <a:lnTo>
                      <a:pt x="478" y="440"/>
                    </a:lnTo>
                    <a:lnTo>
                      <a:pt x="476" y="440"/>
                    </a:lnTo>
                    <a:lnTo>
                      <a:pt x="476" y="438"/>
                    </a:lnTo>
                    <a:lnTo>
                      <a:pt x="479" y="438"/>
                    </a:lnTo>
                    <a:lnTo>
                      <a:pt x="479" y="434"/>
                    </a:lnTo>
                    <a:lnTo>
                      <a:pt x="478" y="432"/>
                    </a:lnTo>
                    <a:lnTo>
                      <a:pt x="479" y="432"/>
                    </a:lnTo>
                    <a:lnTo>
                      <a:pt x="479" y="428"/>
                    </a:lnTo>
                    <a:lnTo>
                      <a:pt x="479" y="426"/>
                    </a:lnTo>
                    <a:lnTo>
                      <a:pt x="479" y="424"/>
                    </a:lnTo>
                    <a:lnTo>
                      <a:pt x="481" y="424"/>
                    </a:lnTo>
                    <a:lnTo>
                      <a:pt x="482" y="426"/>
                    </a:lnTo>
                    <a:lnTo>
                      <a:pt x="481" y="426"/>
                    </a:lnTo>
                    <a:lnTo>
                      <a:pt x="479" y="428"/>
                    </a:lnTo>
                    <a:lnTo>
                      <a:pt x="482" y="428"/>
                    </a:lnTo>
                    <a:lnTo>
                      <a:pt x="482" y="404"/>
                    </a:lnTo>
                    <a:lnTo>
                      <a:pt x="481" y="404"/>
                    </a:lnTo>
                    <a:lnTo>
                      <a:pt x="481" y="406"/>
                    </a:lnTo>
                    <a:lnTo>
                      <a:pt x="481" y="408"/>
                    </a:lnTo>
                    <a:lnTo>
                      <a:pt x="481" y="410"/>
                    </a:lnTo>
                    <a:lnTo>
                      <a:pt x="479" y="410"/>
                    </a:lnTo>
                    <a:lnTo>
                      <a:pt x="479" y="418"/>
                    </a:lnTo>
                    <a:lnTo>
                      <a:pt x="478" y="418"/>
                    </a:lnTo>
                    <a:lnTo>
                      <a:pt x="478" y="419"/>
                    </a:lnTo>
                    <a:lnTo>
                      <a:pt x="478" y="426"/>
                    </a:lnTo>
                    <a:lnTo>
                      <a:pt x="477" y="428"/>
                    </a:lnTo>
                    <a:lnTo>
                      <a:pt x="475" y="426"/>
                    </a:lnTo>
                    <a:lnTo>
                      <a:pt x="474" y="426"/>
                    </a:lnTo>
                    <a:lnTo>
                      <a:pt x="474" y="424"/>
                    </a:lnTo>
                    <a:lnTo>
                      <a:pt x="474" y="468"/>
                    </a:lnTo>
                    <a:lnTo>
                      <a:pt x="473" y="468"/>
                    </a:lnTo>
                    <a:lnTo>
                      <a:pt x="473" y="466"/>
                    </a:lnTo>
                    <a:lnTo>
                      <a:pt x="474" y="468"/>
                    </a:lnTo>
                    <a:lnTo>
                      <a:pt x="474" y="424"/>
                    </a:lnTo>
                    <a:lnTo>
                      <a:pt x="472" y="424"/>
                    </a:lnTo>
                    <a:lnTo>
                      <a:pt x="472" y="434"/>
                    </a:lnTo>
                    <a:lnTo>
                      <a:pt x="472" y="436"/>
                    </a:lnTo>
                    <a:lnTo>
                      <a:pt x="471" y="436"/>
                    </a:lnTo>
                    <a:lnTo>
                      <a:pt x="471" y="472"/>
                    </a:lnTo>
                    <a:lnTo>
                      <a:pt x="469" y="472"/>
                    </a:lnTo>
                    <a:lnTo>
                      <a:pt x="469" y="470"/>
                    </a:lnTo>
                    <a:lnTo>
                      <a:pt x="471" y="472"/>
                    </a:lnTo>
                    <a:lnTo>
                      <a:pt x="471" y="436"/>
                    </a:lnTo>
                    <a:lnTo>
                      <a:pt x="471" y="458"/>
                    </a:lnTo>
                    <a:lnTo>
                      <a:pt x="470" y="460"/>
                    </a:lnTo>
                    <a:lnTo>
                      <a:pt x="469" y="459"/>
                    </a:lnTo>
                    <a:lnTo>
                      <a:pt x="469" y="468"/>
                    </a:lnTo>
                    <a:lnTo>
                      <a:pt x="468" y="468"/>
                    </a:lnTo>
                    <a:lnTo>
                      <a:pt x="468" y="470"/>
                    </a:lnTo>
                    <a:lnTo>
                      <a:pt x="466" y="468"/>
                    </a:lnTo>
                    <a:lnTo>
                      <a:pt x="467" y="466"/>
                    </a:lnTo>
                    <a:lnTo>
                      <a:pt x="469" y="468"/>
                    </a:lnTo>
                    <a:lnTo>
                      <a:pt x="469" y="459"/>
                    </a:lnTo>
                    <a:lnTo>
                      <a:pt x="468" y="458"/>
                    </a:lnTo>
                    <a:lnTo>
                      <a:pt x="469" y="458"/>
                    </a:lnTo>
                    <a:lnTo>
                      <a:pt x="470" y="456"/>
                    </a:lnTo>
                    <a:lnTo>
                      <a:pt x="470" y="458"/>
                    </a:lnTo>
                    <a:lnTo>
                      <a:pt x="471" y="458"/>
                    </a:lnTo>
                    <a:lnTo>
                      <a:pt x="471" y="436"/>
                    </a:lnTo>
                    <a:lnTo>
                      <a:pt x="471" y="450"/>
                    </a:lnTo>
                    <a:lnTo>
                      <a:pt x="470" y="452"/>
                    </a:lnTo>
                    <a:lnTo>
                      <a:pt x="468" y="452"/>
                    </a:lnTo>
                    <a:lnTo>
                      <a:pt x="468" y="458"/>
                    </a:lnTo>
                    <a:lnTo>
                      <a:pt x="467" y="460"/>
                    </a:lnTo>
                    <a:lnTo>
                      <a:pt x="466" y="460"/>
                    </a:lnTo>
                    <a:lnTo>
                      <a:pt x="466" y="474"/>
                    </a:lnTo>
                    <a:lnTo>
                      <a:pt x="466" y="486"/>
                    </a:lnTo>
                    <a:lnTo>
                      <a:pt x="463" y="488"/>
                    </a:lnTo>
                    <a:lnTo>
                      <a:pt x="463" y="490"/>
                    </a:lnTo>
                    <a:lnTo>
                      <a:pt x="461" y="490"/>
                    </a:lnTo>
                    <a:lnTo>
                      <a:pt x="459" y="488"/>
                    </a:lnTo>
                    <a:lnTo>
                      <a:pt x="459" y="490"/>
                    </a:lnTo>
                    <a:lnTo>
                      <a:pt x="458" y="490"/>
                    </a:lnTo>
                    <a:lnTo>
                      <a:pt x="458" y="500"/>
                    </a:lnTo>
                    <a:lnTo>
                      <a:pt x="458" y="506"/>
                    </a:lnTo>
                    <a:lnTo>
                      <a:pt x="458" y="514"/>
                    </a:lnTo>
                    <a:lnTo>
                      <a:pt x="457" y="514"/>
                    </a:lnTo>
                    <a:lnTo>
                      <a:pt x="457" y="526"/>
                    </a:lnTo>
                    <a:lnTo>
                      <a:pt x="457" y="528"/>
                    </a:lnTo>
                    <a:lnTo>
                      <a:pt x="455" y="528"/>
                    </a:lnTo>
                    <a:lnTo>
                      <a:pt x="455" y="526"/>
                    </a:lnTo>
                    <a:lnTo>
                      <a:pt x="457" y="526"/>
                    </a:lnTo>
                    <a:lnTo>
                      <a:pt x="457" y="514"/>
                    </a:lnTo>
                    <a:lnTo>
                      <a:pt x="456" y="515"/>
                    </a:lnTo>
                    <a:lnTo>
                      <a:pt x="456" y="518"/>
                    </a:lnTo>
                    <a:lnTo>
                      <a:pt x="455" y="520"/>
                    </a:lnTo>
                    <a:lnTo>
                      <a:pt x="455" y="518"/>
                    </a:lnTo>
                    <a:lnTo>
                      <a:pt x="456" y="518"/>
                    </a:lnTo>
                    <a:lnTo>
                      <a:pt x="456" y="515"/>
                    </a:lnTo>
                    <a:lnTo>
                      <a:pt x="455" y="516"/>
                    </a:lnTo>
                    <a:lnTo>
                      <a:pt x="455" y="522"/>
                    </a:lnTo>
                    <a:lnTo>
                      <a:pt x="454" y="524"/>
                    </a:lnTo>
                    <a:lnTo>
                      <a:pt x="453" y="522"/>
                    </a:lnTo>
                    <a:lnTo>
                      <a:pt x="455" y="522"/>
                    </a:lnTo>
                    <a:lnTo>
                      <a:pt x="455" y="516"/>
                    </a:lnTo>
                    <a:lnTo>
                      <a:pt x="454" y="514"/>
                    </a:lnTo>
                    <a:lnTo>
                      <a:pt x="453" y="514"/>
                    </a:lnTo>
                    <a:lnTo>
                      <a:pt x="455" y="512"/>
                    </a:lnTo>
                    <a:lnTo>
                      <a:pt x="457" y="512"/>
                    </a:lnTo>
                    <a:lnTo>
                      <a:pt x="458" y="514"/>
                    </a:lnTo>
                    <a:lnTo>
                      <a:pt x="458" y="506"/>
                    </a:lnTo>
                    <a:lnTo>
                      <a:pt x="456" y="506"/>
                    </a:lnTo>
                    <a:lnTo>
                      <a:pt x="457" y="504"/>
                    </a:lnTo>
                    <a:lnTo>
                      <a:pt x="458" y="506"/>
                    </a:lnTo>
                    <a:lnTo>
                      <a:pt x="458" y="500"/>
                    </a:lnTo>
                    <a:lnTo>
                      <a:pt x="456" y="498"/>
                    </a:lnTo>
                    <a:lnTo>
                      <a:pt x="458" y="498"/>
                    </a:lnTo>
                    <a:lnTo>
                      <a:pt x="458" y="500"/>
                    </a:lnTo>
                    <a:lnTo>
                      <a:pt x="458" y="490"/>
                    </a:lnTo>
                    <a:lnTo>
                      <a:pt x="456" y="490"/>
                    </a:lnTo>
                    <a:lnTo>
                      <a:pt x="456" y="500"/>
                    </a:lnTo>
                    <a:lnTo>
                      <a:pt x="454" y="501"/>
                    </a:lnTo>
                    <a:lnTo>
                      <a:pt x="454" y="510"/>
                    </a:lnTo>
                    <a:lnTo>
                      <a:pt x="453" y="510"/>
                    </a:lnTo>
                    <a:lnTo>
                      <a:pt x="453" y="522"/>
                    </a:lnTo>
                    <a:lnTo>
                      <a:pt x="452" y="522"/>
                    </a:lnTo>
                    <a:lnTo>
                      <a:pt x="452" y="520"/>
                    </a:lnTo>
                    <a:lnTo>
                      <a:pt x="453" y="522"/>
                    </a:lnTo>
                    <a:lnTo>
                      <a:pt x="453" y="510"/>
                    </a:lnTo>
                    <a:lnTo>
                      <a:pt x="450" y="510"/>
                    </a:lnTo>
                    <a:lnTo>
                      <a:pt x="452" y="508"/>
                    </a:lnTo>
                    <a:lnTo>
                      <a:pt x="453" y="508"/>
                    </a:lnTo>
                    <a:lnTo>
                      <a:pt x="454" y="510"/>
                    </a:lnTo>
                    <a:lnTo>
                      <a:pt x="454" y="501"/>
                    </a:lnTo>
                    <a:lnTo>
                      <a:pt x="454" y="502"/>
                    </a:lnTo>
                    <a:lnTo>
                      <a:pt x="453" y="500"/>
                    </a:lnTo>
                    <a:lnTo>
                      <a:pt x="450" y="502"/>
                    </a:lnTo>
                    <a:lnTo>
                      <a:pt x="452" y="504"/>
                    </a:lnTo>
                    <a:lnTo>
                      <a:pt x="450" y="504"/>
                    </a:lnTo>
                    <a:lnTo>
                      <a:pt x="450" y="506"/>
                    </a:lnTo>
                    <a:lnTo>
                      <a:pt x="450" y="508"/>
                    </a:lnTo>
                    <a:lnTo>
                      <a:pt x="448" y="508"/>
                    </a:lnTo>
                    <a:lnTo>
                      <a:pt x="448" y="506"/>
                    </a:lnTo>
                    <a:lnTo>
                      <a:pt x="450" y="506"/>
                    </a:lnTo>
                    <a:lnTo>
                      <a:pt x="450" y="504"/>
                    </a:lnTo>
                    <a:lnTo>
                      <a:pt x="449" y="504"/>
                    </a:lnTo>
                    <a:lnTo>
                      <a:pt x="448" y="502"/>
                    </a:lnTo>
                    <a:lnTo>
                      <a:pt x="448" y="520"/>
                    </a:lnTo>
                    <a:lnTo>
                      <a:pt x="447" y="520"/>
                    </a:lnTo>
                    <a:lnTo>
                      <a:pt x="447" y="518"/>
                    </a:lnTo>
                    <a:lnTo>
                      <a:pt x="448" y="518"/>
                    </a:lnTo>
                    <a:lnTo>
                      <a:pt x="448" y="520"/>
                    </a:lnTo>
                    <a:lnTo>
                      <a:pt x="448" y="502"/>
                    </a:lnTo>
                    <a:lnTo>
                      <a:pt x="450" y="502"/>
                    </a:lnTo>
                    <a:lnTo>
                      <a:pt x="450" y="500"/>
                    </a:lnTo>
                    <a:lnTo>
                      <a:pt x="453" y="500"/>
                    </a:lnTo>
                    <a:lnTo>
                      <a:pt x="454" y="498"/>
                    </a:lnTo>
                    <a:lnTo>
                      <a:pt x="455" y="498"/>
                    </a:lnTo>
                    <a:lnTo>
                      <a:pt x="456" y="500"/>
                    </a:lnTo>
                    <a:lnTo>
                      <a:pt x="456" y="490"/>
                    </a:lnTo>
                    <a:lnTo>
                      <a:pt x="455" y="488"/>
                    </a:lnTo>
                    <a:lnTo>
                      <a:pt x="454" y="488"/>
                    </a:lnTo>
                    <a:lnTo>
                      <a:pt x="454" y="494"/>
                    </a:lnTo>
                    <a:lnTo>
                      <a:pt x="453" y="494"/>
                    </a:lnTo>
                    <a:lnTo>
                      <a:pt x="454" y="492"/>
                    </a:lnTo>
                    <a:lnTo>
                      <a:pt x="454" y="494"/>
                    </a:lnTo>
                    <a:lnTo>
                      <a:pt x="454" y="488"/>
                    </a:lnTo>
                    <a:lnTo>
                      <a:pt x="453" y="487"/>
                    </a:lnTo>
                    <a:lnTo>
                      <a:pt x="453" y="488"/>
                    </a:lnTo>
                    <a:lnTo>
                      <a:pt x="452" y="490"/>
                    </a:lnTo>
                    <a:lnTo>
                      <a:pt x="450" y="490"/>
                    </a:lnTo>
                    <a:lnTo>
                      <a:pt x="450" y="498"/>
                    </a:lnTo>
                    <a:lnTo>
                      <a:pt x="447" y="498"/>
                    </a:lnTo>
                    <a:lnTo>
                      <a:pt x="448" y="496"/>
                    </a:lnTo>
                    <a:lnTo>
                      <a:pt x="449" y="496"/>
                    </a:lnTo>
                    <a:lnTo>
                      <a:pt x="450" y="498"/>
                    </a:lnTo>
                    <a:lnTo>
                      <a:pt x="450" y="490"/>
                    </a:lnTo>
                    <a:lnTo>
                      <a:pt x="450" y="488"/>
                    </a:lnTo>
                    <a:lnTo>
                      <a:pt x="448" y="486"/>
                    </a:lnTo>
                    <a:lnTo>
                      <a:pt x="448" y="488"/>
                    </a:lnTo>
                    <a:lnTo>
                      <a:pt x="447" y="488"/>
                    </a:lnTo>
                    <a:lnTo>
                      <a:pt x="447" y="490"/>
                    </a:lnTo>
                    <a:lnTo>
                      <a:pt x="446" y="490"/>
                    </a:lnTo>
                    <a:lnTo>
                      <a:pt x="446" y="496"/>
                    </a:lnTo>
                    <a:lnTo>
                      <a:pt x="446" y="498"/>
                    </a:lnTo>
                    <a:lnTo>
                      <a:pt x="445" y="498"/>
                    </a:lnTo>
                    <a:lnTo>
                      <a:pt x="445" y="502"/>
                    </a:lnTo>
                    <a:lnTo>
                      <a:pt x="445" y="562"/>
                    </a:lnTo>
                    <a:lnTo>
                      <a:pt x="444" y="564"/>
                    </a:lnTo>
                    <a:lnTo>
                      <a:pt x="444" y="562"/>
                    </a:lnTo>
                    <a:lnTo>
                      <a:pt x="445" y="562"/>
                    </a:lnTo>
                    <a:lnTo>
                      <a:pt x="445" y="502"/>
                    </a:lnTo>
                    <a:lnTo>
                      <a:pt x="444" y="502"/>
                    </a:lnTo>
                    <a:lnTo>
                      <a:pt x="443" y="500"/>
                    </a:lnTo>
                    <a:lnTo>
                      <a:pt x="444" y="498"/>
                    </a:lnTo>
                    <a:lnTo>
                      <a:pt x="445" y="502"/>
                    </a:lnTo>
                    <a:lnTo>
                      <a:pt x="445" y="498"/>
                    </a:lnTo>
                    <a:lnTo>
                      <a:pt x="443" y="496"/>
                    </a:lnTo>
                    <a:lnTo>
                      <a:pt x="445" y="494"/>
                    </a:lnTo>
                    <a:lnTo>
                      <a:pt x="446" y="494"/>
                    </a:lnTo>
                    <a:lnTo>
                      <a:pt x="446" y="496"/>
                    </a:lnTo>
                    <a:lnTo>
                      <a:pt x="446" y="490"/>
                    </a:lnTo>
                    <a:lnTo>
                      <a:pt x="445" y="488"/>
                    </a:lnTo>
                    <a:lnTo>
                      <a:pt x="446" y="486"/>
                    </a:lnTo>
                    <a:lnTo>
                      <a:pt x="448" y="488"/>
                    </a:lnTo>
                    <a:lnTo>
                      <a:pt x="448" y="486"/>
                    </a:lnTo>
                    <a:lnTo>
                      <a:pt x="447" y="486"/>
                    </a:lnTo>
                    <a:lnTo>
                      <a:pt x="447" y="484"/>
                    </a:lnTo>
                    <a:lnTo>
                      <a:pt x="448" y="482"/>
                    </a:lnTo>
                    <a:lnTo>
                      <a:pt x="450" y="480"/>
                    </a:lnTo>
                    <a:lnTo>
                      <a:pt x="451" y="478"/>
                    </a:lnTo>
                    <a:lnTo>
                      <a:pt x="451" y="481"/>
                    </a:lnTo>
                    <a:lnTo>
                      <a:pt x="452" y="482"/>
                    </a:lnTo>
                    <a:lnTo>
                      <a:pt x="450" y="484"/>
                    </a:lnTo>
                    <a:lnTo>
                      <a:pt x="448" y="482"/>
                    </a:lnTo>
                    <a:lnTo>
                      <a:pt x="451" y="487"/>
                    </a:lnTo>
                    <a:lnTo>
                      <a:pt x="452" y="486"/>
                    </a:lnTo>
                    <a:lnTo>
                      <a:pt x="453" y="488"/>
                    </a:lnTo>
                    <a:lnTo>
                      <a:pt x="453" y="487"/>
                    </a:lnTo>
                    <a:lnTo>
                      <a:pt x="453" y="486"/>
                    </a:lnTo>
                    <a:lnTo>
                      <a:pt x="452" y="484"/>
                    </a:lnTo>
                    <a:lnTo>
                      <a:pt x="455" y="484"/>
                    </a:lnTo>
                    <a:lnTo>
                      <a:pt x="455" y="486"/>
                    </a:lnTo>
                    <a:lnTo>
                      <a:pt x="455" y="488"/>
                    </a:lnTo>
                    <a:lnTo>
                      <a:pt x="459" y="488"/>
                    </a:lnTo>
                    <a:lnTo>
                      <a:pt x="460" y="486"/>
                    </a:lnTo>
                    <a:lnTo>
                      <a:pt x="463" y="486"/>
                    </a:lnTo>
                    <a:lnTo>
                      <a:pt x="464" y="484"/>
                    </a:lnTo>
                    <a:lnTo>
                      <a:pt x="466" y="484"/>
                    </a:lnTo>
                    <a:lnTo>
                      <a:pt x="466" y="486"/>
                    </a:lnTo>
                    <a:lnTo>
                      <a:pt x="466" y="474"/>
                    </a:lnTo>
                    <a:lnTo>
                      <a:pt x="466" y="480"/>
                    </a:lnTo>
                    <a:lnTo>
                      <a:pt x="464" y="480"/>
                    </a:lnTo>
                    <a:lnTo>
                      <a:pt x="465" y="478"/>
                    </a:lnTo>
                    <a:lnTo>
                      <a:pt x="466" y="480"/>
                    </a:lnTo>
                    <a:lnTo>
                      <a:pt x="466" y="474"/>
                    </a:lnTo>
                    <a:lnTo>
                      <a:pt x="464" y="474"/>
                    </a:lnTo>
                    <a:lnTo>
                      <a:pt x="466" y="472"/>
                    </a:lnTo>
                    <a:lnTo>
                      <a:pt x="466" y="474"/>
                    </a:lnTo>
                    <a:lnTo>
                      <a:pt x="466" y="460"/>
                    </a:lnTo>
                    <a:lnTo>
                      <a:pt x="465" y="460"/>
                    </a:lnTo>
                    <a:lnTo>
                      <a:pt x="465" y="464"/>
                    </a:lnTo>
                    <a:lnTo>
                      <a:pt x="463" y="464"/>
                    </a:lnTo>
                    <a:lnTo>
                      <a:pt x="463" y="472"/>
                    </a:lnTo>
                    <a:lnTo>
                      <a:pt x="462" y="474"/>
                    </a:lnTo>
                    <a:lnTo>
                      <a:pt x="461" y="474"/>
                    </a:lnTo>
                    <a:lnTo>
                      <a:pt x="461" y="482"/>
                    </a:lnTo>
                    <a:lnTo>
                      <a:pt x="460" y="482"/>
                    </a:lnTo>
                    <a:lnTo>
                      <a:pt x="459" y="480"/>
                    </a:lnTo>
                    <a:lnTo>
                      <a:pt x="459" y="484"/>
                    </a:lnTo>
                    <a:lnTo>
                      <a:pt x="456" y="484"/>
                    </a:lnTo>
                    <a:lnTo>
                      <a:pt x="457" y="482"/>
                    </a:lnTo>
                    <a:lnTo>
                      <a:pt x="458" y="482"/>
                    </a:lnTo>
                    <a:lnTo>
                      <a:pt x="459" y="484"/>
                    </a:lnTo>
                    <a:lnTo>
                      <a:pt x="459" y="480"/>
                    </a:lnTo>
                    <a:lnTo>
                      <a:pt x="458" y="480"/>
                    </a:lnTo>
                    <a:lnTo>
                      <a:pt x="461" y="478"/>
                    </a:lnTo>
                    <a:lnTo>
                      <a:pt x="461" y="480"/>
                    </a:lnTo>
                    <a:lnTo>
                      <a:pt x="461" y="482"/>
                    </a:lnTo>
                    <a:lnTo>
                      <a:pt x="461" y="474"/>
                    </a:lnTo>
                    <a:lnTo>
                      <a:pt x="461" y="472"/>
                    </a:lnTo>
                    <a:lnTo>
                      <a:pt x="458" y="472"/>
                    </a:lnTo>
                    <a:lnTo>
                      <a:pt x="458" y="474"/>
                    </a:lnTo>
                    <a:lnTo>
                      <a:pt x="458" y="476"/>
                    </a:lnTo>
                    <a:lnTo>
                      <a:pt x="456" y="476"/>
                    </a:lnTo>
                    <a:lnTo>
                      <a:pt x="456" y="482"/>
                    </a:lnTo>
                    <a:lnTo>
                      <a:pt x="454" y="482"/>
                    </a:lnTo>
                    <a:lnTo>
                      <a:pt x="455" y="480"/>
                    </a:lnTo>
                    <a:lnTo>
                      <a:pt x="456" y="480"/>
                    </a:lnTo>
                    <a:lnTo>
                      <a:pt x="456" y="482"/>
                    </a:lnTo>
                    <a:lnTo>
                      <a:pt x="456" y="476"/>
                    </a:lnTo>
                    <a:lnTo>
                      <a:pt x="454" y="476"/>
                    </a:lnTo>
                    <a:lnTo>
                      <a:pt x="455" y="474"/>
                    </a:lnTo>
                    <a:lnTo>
                      <a:pt x="456" y="472"/>
                    </a:lnTo>
                    <a:lnTo>
                      <a:pt x="458" y="474"/>
                    </a:lnTo>
                    <a:lnTo>
                      <a:pt x="458" y="472"/>
                    </a:lnTo>
                    <a:lnTo>
                      <a:pt x="457" y="472"/>
                    </a:lnTo>
                    <a:lnTo>
                      <a:pt x="457" y="470"/>
                    </a:lnTo>
                    <a:lnTo>
                      <a:pt x="459" y="470"/>
                    </a:lnTo>
                    <a:lnTo>
                      <a:pt x="461" y="472"/>
                    </a:lnTo>
                    <a:lnTo>
                      <a:pt x="463" y="472"/>
                    </a:lnTo>
                    <a:lnTo>
                      <a:pt x="463" y="464"/>
                    </a:lnTo>
                    <a:lnTo>
                      <a:pt x="461" y="464"/>
                    </a:lnTo>
                    <a:lnTo>
                      <a:pt x="463" y="462"/>
                    </a:lnTo>
                    <a:lnTo>
                      <a:pt x="465" y="464"/>
                    </a:lnTo>
                    <a:lnTo>
                      <a:pt x="465" y="460"/>
                    </a:lnTo>
                    <a:lnTo>
                      <a:pt x="464" y="458"/>
                    </a:lnTo>
                    <a:lnTo>
                      <a:pt x="468" y="458"/>
                    </a:lnTo>
                    <a:lnTo>
                      <a:pt x="468" y="452"/>
                    </a:lnTo>
                    <a:lnTo>
                      <a:pt x="467" y="452"/>
                    </a:lnTo>
                    <a:lnTo>
                      <a:pt x="467" y="450"/>
                    </a:lnTo>
                    <a:lnTo>
                      <a:pt x="471" y="450"/>
                    </a:lnTo>
                    <a:lnTo>
                      <a:pt x="471" y="436"/>
                    </a:lnTo>
                    <a:lnTo>
                      <a:pt x="471" y="446"/>
                    </a:lnTo>
                    <a:lnTo>
                      <a:pt x="470" y="448"/>
                    </a:lnTo>
                    <a:lnTo>
                      <a:pt x="468" y="448"/>
                    </a:lnTo>
                    <a:lnTo>
                      <a:pt x="468" y="446"/>
                    </a:lnTo>
                    <a:lnTo>
                      <a:pt x="471" y="446"/>
                    </a:lnTo>
                    <a:lnTo>
                      <a:pt x="471" y="436"/>
                    </a:lnTo>
                    <a:lnTo>
                      <a:pt x="470" y="436"/>
                    </a:lnTo>
                    <a:lnTo>
                      <a:pt x="471" y="434"/>
                    </a:lnTo>
                    <a:lnTo>
                      <a:pt x="472" y="434"/>
                    </a:lnTo>
                    <a:lnTo>
                      <a:pt x="472" y="424"/>
                    </a:lnTo>
                    <a:lnTo>
                      <a:pt x="472" y="422"/>
                    </a:lnTo>
                    <a:lnTo>
                      <a:pt x="472" y="420"/>
                    </a:lnTo>
                    <a:lnTo>
                      <a:pt x="473" y="420"/>
                    </a:lnTo>
                    <a:lnTo>
                      <a:pt x="472" y="422"/>
                    </a:lnTo>
                    <a:lnTo>
                      <a:pt x="473" y="422"/>
                    </a:lnTo>
                    <a:lnTo>
                      <a:pt x="475" y="424"/>
                    </a:lnTo>
                    <a:lnTo>
                      <a:pt x="476" y="424"/>
                    </a:lnTo>
                    <a:lnTo>
                      <a:pt x="478" y="426"/>
                    </a:lnTo>
                    <a:lnTo>
                      <a:pt x="478" y="419"/>
                    </a:lnTo>
                    <a:lnTo>
                      <a:pt x="478" y="420"/>
                    </a:lnTo>
                    <a:lnTo>
                      <a:pt x="477" y="422"/>
                    </a:lnTo>
                    <a:lnTo>
                      <a:pt x="473" y="420"/>
                    </a:lnTo>
                    <a:lnTo>
                      <a:pt x="478" y="416"/>
                    </a:lnTo>
                    <a:lnTo>
                      <a:pt x="479" y="418"/>
                    </a:lnTo>
                    <a:lnTo>
                      <a:pt x="479" y="410"/>
                    </a:lnTo>
                    <a:lnTo>
                      <a:pt x="478" y="410"/>
                    </a:lnTo>
                    <a:lnTo>
                      <a:pt x="479" y="408"/>
                    </a:lnTo>
                    <a:lnTo>
                      <a:pt x="481" y="410"/>
                    </a:lnTo>
                    <a:lnTo>
                      <a:pt x="481" y="408"/>
                    </a:lnTo>
                    <a:lnTo>
                      <a:pt x="481" y="406"/>
                    </a:lnTo>
                    <a:lnTo>
                      <a:pt x="481" y="404"/>
                    </a:lnTo>
                    <a:lnTo>
                      <a:pt x="484" y="402"/>
                    </a:lnTo>
                    <a:lnTo>
                      <a:pt x="484" y="403"/>
                    </a:lnTo>
                    <a:lnTo>
                      <a:pt x="485" y="404"/>
                    </a:lnTo>
                    <a:lnTo>
                      <a:pt x="486" y="404"/>
                    </a:lnTo>
                    <a:lnTo>
                      <a:pt x="487" y="404"/>
                    </a:lnTo>
                    <a:lnTo>
                      <a:pt x="487" y="402"/>
                    </a:lnTo>
                    <a:lnTo>
                      <a:pt x="489" y="402"/>
                    </a:lnTo>
                    <a:lnTo>
                      <a:pt x="489" y="404"/>
                    </a:lnTo>
                    <a:lnTo>
                      <a:pt x="489" y="367"/>
                    </a:lnTo>
                    <a:lnTo>
                      <a:pt x="488" y="368"/>
                    </a:lnTo>
                    <a:lnTo>
                      <a:pt x="488" y="390"/>
                    </a:lnTo>
                    <a:lnTo>
                      <a:pt x="487" y="392"/>
                    </a:lnTo>
                    <a:lnTo>
                      <a:pt x="486" y="394"/>
                    </a:lnTo>
                    <a:lnTo>
                      <a:pt x="485" y="392"/>
                    </a:lnTo>
                    <a:lnTo>
                      <a:pt x="485" y="390"/>
                    </a:lnTo>
                    <a:lnTo>
                      <a:pt x="488" y="390"/>
                    </a:lnTo>
                    <a:lnTo>
                      <a:pt x="488" y="368"/>
                    </a:lnTo>
                    <a:lnTo>
                      <a:pt x="488" y="366"/>
                    </a:lnTo>
                    <a:lnTo>
                      <a:pt x="489" y="366"/>
                    </a:lnTo>
                    <a:lnTo>
                      <a:pt x="489" y="342"/>
                    </a:lnTo>
                    <a:lnTo>
                      <a:pt x="489" y="346"/>
                    </a:lnTo>
                    <a:lnTo>
                      <a:pt x="489" y="348"/>
                    </a:lnTo>
                    <a:lnTo>
                      <a:pt x="486" y="348"/>
                    </a:lnTo>
                    <a:lnTo>
                      <a:pt x="487" y="346"/>
                    </a:lnTo>
                    <a:lnTo>
                      <a:pt x="489" y="346"/>
                    </a:lnTo>
                    <a:lnTo>
                      <a:pt x="489" y="342"/>
                    </a:lnTo>
                    <a:lnTo>
                      <a:pt x="486" y="342"/>
                    </a:lnTo>
                    <a:lnTo>
                      <a:pt x="488" y="340"/>
                    </a:lnTo>
                    <a:lnTo>
                      <a:pt x="492" y="340"/>
                    </a:lnTo>
                    <a:lnTo>
                      <a:pt x="493" y="342"/>
                    </a:lnTo>
                    <a:lnTo>
                      <a:pt x="493" y="304"/>
                    </a:lnTo>
                    <a:lnTo>
                      <a:pt x="491" y="304"/>
                    </a:lnTo>
                    <a:lnTo>
                      <a:pt x="491" y="306"/>
                    </a:lnTo>
                    <a:lnTo>
                      <a:pt x="488" y="304"/>
                    </a:lnTo>
                    <a:lnTo>
                      <a:pt x="487" y="304"/>
                    </a:lnTo>
                    <a:lnTo>
                      <a:pt x="487" y="326"/>
                    </a:lnTo>
                    <a:lnTo>
                      <a:pt x="486" y="326"/>
                    </a:lnTo>
                    <a:lnTo>
                      <a:pt x="487" y="324"/>
                    </a:lnTo>
                    <a:lnTo>
                      <a:pt x="487" y="326"/>
                    </a:lnTo>
                    <a:lnTo>
                      <a:pt x="487" y="304"/>
                    </a:lnTo>
                    <a:lnTo>
                      <a:pt x="487" y="314"/>
                    </a:lnTo>
                    <a:lnTo>
                      <a:pt x="486" y="316"/>
                    </a:lnTo>
                    <a:lnTo>
                      <a:pt x="486" y="314"/>
                    </a:lnTo>
                    <a:lnTo>
                      <a:pt x="487" y="314"/>
                    </a:lnTo>
                    <a:lnTo>
                      <a:pt x="487" y="304"/>
                    </a:lnTo>
                    <a:lnTo>
                      <a:pt x="488" y="302"/>
                    </a:lnTo>
                    <a:lnTo>
                      <a:pt x="490" y="304"/>
                    </a:lnTo>
                    <a:lnTo>
                      <a:pt x="491" y="304"/>
                    </a:lnTo>
                    <a:lnTo>
                      <a:pt x="492" y="302"/>
                    </a:lnTo>
                    <a:lnTo>
                      <a:pt x="494" y="302"/>
                    </a:lnTo>
                    <a:lnTo>
                      <a:pt x="495" y="304"/>
                    </a:lnTo>
                    <a:lnTo>
                      <a:pt x="495" y="279"/>
                    </a:lnTo>
                    <a:lnTo>
                      <a:pt x="495" y="280"/>
                    </a:lnTo>
                    <a:lnTo>
                      <a:pt x="494" y="280"/>
                    </a:lnTo>
                    <a:lnTo>
                      <a:pt x="494" y="298"/>
                    </a:lnTo>
                    <a:lnTo>
                      <a:pt x="494" y="300"/>
                    </a:lnTo>
                    <a:lnTo>
                      <a:pt x="493" y="300"/>
                    </a:lnTo>
                    <a:lnTo>
                      <a:pt x="492" y="300"/>
                    </a:lnTo>
                    <a:lnTo>
                      <a:pt x="489" y="302"/>
                    </a:lnTo>
                    <a:lnTo>
                      <a:pt x="489" y="300"/>
                    </a:lnTo>
                    <a:lnTo>
                      <a:pt x="490" y="300"/>
                    </a:lnTo>
                    <a:lnTo>
                      <a:pt x="491" y="298"/>
                    </a:lnTo>
                    <a:lnTo>
                      <a:pt x="492" y="298"/>
                    </a:lnTo>
                    <a:lnTo>
                      <a:pt x="493" y="300"/>
                    </a:lnTo>
                    <a:lnTo>
                      <a:pt x="494" y="298"/>
                    </a:lnTo>
                    <a:lnTo>
                      <a:pt x="494" y="280"/>
                    </a:lnTo>
                    <a:lnTo>
                      <a:pt x="494" y="279"/>
                    </a:lnTo>
                    <a:lnTo>
                      <a:pt x="494" y="296"/>
                    </a:lnTo>
                    <a:lnTo>
                      <a:pt x="491" y="296"/>
                    </a:lnTo>
                    <a:lnTo>
                      <a:pt x="492" y="294"/>
                    </a:lnTo>
                    <a:lnTo>
                      <a:pt x="494" y="296"/>
                    </a:lnTo>
                    <a:lnTo>
                      <a:pt x="494" y="279"/>
                    </a:lnTo>
                    <a:lnTo>
                      <a:pt x="493" y="278"/>
                    </a:lnTo>
                    <a:lnTo>
                      <a:pt x="493" y="280"/>
                    </a:lnTo>
                    <a:lnTo>
                      <a:pt x="492" y="280"/>
                    </a:lnTo>
                    <a:lnTo>
                      <a:pt x="492" y="288"/>
                    </a:lnTo>
                    <a:lnTo>
                      <a:pt x="490" y="288"/>
                    </a:lnTo>
                    <a:lnTo>
                      <a:pt x="489" y="290"/>
                    </a:lnTo>
                    <a:lnTo>
                      <a:pt x="488" y="288"/>
                    </a:lnTo>
                    <a:lnTo>
                      <a:pt x="491" y="286"/>
                    </a:lnTo>
                    <a:lnTo>
                      <a:pt x="492" y="286"/>
                    </a:lnTo>
                    <a:lnTo>
                      <a:pt x="492" y="288"/>
                    </a:lnTo>
                    <a:lnTo>
                      <a:pt x="492" y="280"/>
                    </a:lnTo>
                    <a:lnTo>
                      <a:pt x="491" y="280"/>
                    </a:lnTo>
                    <a:lnTo>
                      <a:pt x="491" y="284"/>
                    </a:lnTo>
                    <a:lnTo>
                      <a:pt x="490" y="286"/>
                    </a:lnTo>
                    <a:lnTo>
                      <a:pt x="488" y="286"/>
                    </a:lnTo>
                    <a:lnTo>
                      <a:pt x="488" y="284"/>
                    </a:lnTo>
                    <a:lnTo>
                      <a:pt x="491" y="284"/>
                    </a:lnTo>
                    <a:lnTo>
                      <a:pt x="491" y="280"/>
                    </a:lnTo>
                    <a:lnTo>
                      <a:pt x="490" y="280"/>
                    </a:lnTo>
                    <a:lnTo>
                      <a:pt x="490" y="278"/>
                    </a:lnTo>
                    <a:lnTo>
                      <a:pt x="492" y="278"/>
                    </a:lnTo>
                    <a:lnTo>
                      <a:pt x="493" y="280"/>
                    </a:lnTo>
                    <a:lnTo>
                      <a:pt x="493" y="278"/>
                    </a:lnTo>
                    <a:lnTo>
                      <a:pt x="492" y="278"/>
                    </a:lnTo>
                    <a:lnTo>
                      <a:pt x="493" y="276"/>
                    </a:lnTo>
                    <a:lnTo>
                      <a:pt x="495" y="274"/>
                    </a:lnTo>
                    <a:lnTo>
                      <a:pt x="496" y="276"/>
                    </a:lnTo>
                    <a:lnTo>
                      <a:pt x="496" y="239"/>
                    </a:lnTo>
                    <a:lnTo>
                      <a:pt x="496" y="240"/>
                    </a:lnTo>
                    <a:lnTo>
                      <a:pt x="496" y="250"/>
                    </a:lnTo>
                    <a:lnTo>
                      <a:pt x="495" y="250"/>
                    </a:lnTo>
                    <a:lnTo>
                      <a:pt x="495" y="260"/>
                    </a:lnTo>
                    <a:lnTo>
                      <a:pt x="494" y="260"/>
                    </a:lnTo>
                    <a:lnTo>
                      <a:pt x="494" y="262"/>
                    </a:lnTo>
                    <a:lnTo>
                      <a:pt x="492" y="262"/>
                    </a:lnTo>
                    <a:lnTo>
                      <a:pt x="493" y="260"/>
                    </a:lnTo>
                    <a:lnTo>
                      <a:pt x="494" y="260"/>
                    </a:lnTo>
                    <a:lnTo>
                      <a:pt x="495" y="258"/>
                    </a:lnTo>
                    <a:lnTo>
                      <a:pt x="495" y="260"/>
                    </a:lnTo>
                    <a:lnTo>
                      <a:pt x="495" y="250"/>
                    </a:lnTo>
                    <a:lnTo>
                      <a:pt x="493" y="252"/>
                    </a:lnTo>
                    <a:lnTo>
                      <a:pt x="493" y="258"/>
                    </a:lnTo>
                    <a:lnTo>
                      <a:pt x="492" y="260"/>
                    </a:lnTo>
                    <a:lnTo>
                      <a:pt x="491" y="258"/>
                    </a:lnTo>
                    <a:lnTo>
                      <a:pt x="493" y="258"/>
                    </a:lnTo>
                    <a:lnTo>
                      <a:pt x="493" y="252"/>
                    </a:lnTo>
                    <a:lnTo>
                      <a:pt x="492" y="250"/>
                    </a:lnTo>
                    <a:lnTo>
                      <a:pt x="494" y="248"/>
                    </a:lnTo>
                    <a:lnTo>
                      <a:pt x="496" y="250"/>
                    </a:lnTo>
                    <a:lnTo>
                      <a:pt x="496" y="240"/>
                    </a:lnTo>
                    <a:lnTo>
                      <a:pt x="495" y="240"/>
                    </a:lnTo>
                    <a:lnTo>
                      <a:pt x="495" y="238"/>
                    </a:lnTo>
                    <a:lnTo>
                      <a:pt x="496" y="238"/>
                    </a:lnTo>
                    <a:lnTo>
                      <a:pt x="496" y="236"/>
                    </a:lnTo>
                    <a:lnTo>
                      <a:pt x="497" y="238"/>
                    </a:lnTo>
                    <a:lnTo>
                      <a:pt x="497" y="223"/>
                    </a:lnTo>
                    <a:lnTo>
                      <a:pt x="495" y="224"/>
                    </a:lnTo>
                    <a:lnTo>
                      <a:pt x="493" y="222"/>
                    </a:lnTo>
                    <a:lnTo>
                      <a:pt x="498" y="222"/>
                    </a:lnTo>
                    <a:lnTo>
                      <a:pt x="498" y="212"/>
                    </a:lnTo>
                    <a:lnTo>
                      <a:pt x="495" y="212"/>
                    </a:lnTo>
                    <a:lnTo>
                      <a:pt x="495" y="218"/>
                    </a:lnTo>
                    <a:lnTo>
                      <a:pt x="494" y="220"/>
                    </a:lnTo>
                    <a:lnTo>
                      <a:pt x="492" y="220"/>
                    </a:lnTo>
                    <a:lnTo>
                      <a:pt x="492" y="222"/>
                    </a:lnTo>
                    <a:lnTo>
                      <a:pt x="493" y="222"/>
                    </a:lnTo>
                    <a:lnTo>
                      <a:pt x="492" y="224"/>
                    </a:lnTo>
                    <a:lnTo>
                      <a:pt x="492" y="228"/>
                    </a:lnTo>
                    <a:lnTo>
                      <a:pt x="491" y="228"/>
                    </a:lnTo>
                    <a:lnTo>
                      <a:pt x="491" y="226"/>
                    </a:lnTo>
                    <a:lnTo>
                      <a:pt x="492" y="226"/>
                    </a:lnTo>
                    <a:lnTo>
                      <a:pt x="492" y="228"/>
                    </a:lnTo>
                    <a:lnTo>
                      <a:pt x="492" y="224"/>
                    </a:lnTo>
                    <a:lnTo>
                      <a:pt x="491" y="223"/>
                    </a:lnTo>
                    <a:lnTo>
                      <a:pt x="491" y="232"/>
                    </a:lnTo>
                    <a:lnTo>
                      <a:pt x="491" y="254"/>
                    </a:lnTo>
                    <a:lnTo>
                      <a:pt x="490" y="256"/>
                    </a:lnTo>
                    <a:lnTo>
                      <a:pt x="490" y="254"/>
                    </a:lnTo>
                    <a:lnTo>
                      <a:pt x="491" y="254"/>
                    </a:lnTo>
                    <a:lnTo>
                      <a:pt x="491" y="232"/>
                    </a:lnTo>
                    <a:lnTo>
                      <a:pt x="490" y="233"/>
                    </a:lnTo>
                    <a:lnTo>
                      <a:pt x="490" y="236"/>
                    </a:lnTo>
                    <a:lnTo>
                      <a:pt x="489" y="238"/>
                    </a:lnTo>
                    <a:lnTo>
                      <a:pt x="489" y="268"/>
                    </a:lnTo>
                    <a:lnTo>
                      <a:pt x="489" y="280"/>
                    </a:lnTo>
                    <a:lnTo>
                      <a:pt x="488" y="282"/>
                    </a:lnTo>
                    <a:lnTo>
                      <a:pt x="487" y="282"/>
                    </a:lnTo>
                    <a:lnTo>
                      <a:pt x="487" y="284"/>
                    </a:lnTo>
                    <a:lnTo>
                      <a:pt x="486" y="284"/>
                    </a:lnTo>
                    <a:lnTo>
                      <a:pt x="486" y="282"/>
                    </a:lnTo>
                    <a:lnTo>
                      <a:pt x="486" y="281"/>
                    </a:lnTo>
                    <a:lnTo>
                      <a:pt x="486" y="292"/>
                    </a:lnTo>
                    <a:lnTo>
                      <a:pt x="485" y="292"/>
                    </a:lnTo>
                    <a:lnTo>
                      <a:pt x="485" y="314"/>
                    </a:lnTo>
                    <a:lnTo>
                      <a:pt x="485" y="380"/>
                    </a:lnTo>
                    <a:lnTo>
                      <a:pt x="482" y="380"/>
                    </a:lnTo>
                    <a:lnTo>
                      <a:pt x="482" y="386"/>
                    </a:lnTo>
                    <a:lnTo>
                      <a:pt x="482" y="388"/>
                    </a:lnTo>
                    <a:lnTo>
                      <a:pt x="481" y="388"/>
                    </a:lnTo>
                    <a:lnTo>
                      <a:pt x="481" y="386"/>
                    </a:lnTo>
                    <a:lnTo>
                      <a:pt x="482" y="386"/>
                    </a:lnTo>
                    <a:lnTo>
                      <a:pt x="482" y="380"/>
                    </a:lnTo>
                    <a:lnTo>
                      <a:pt x="480" y="380"/>
                    </a:lnTo>
                    <a:lnTo>
                      <a:pt x="480" y="400"/>
                    </a:lnTo>
                    <a:lnTo>
                      <a:pt x="478" y="400"/>
                    </a:lnTo>
                    <a:lnTo>
                      <a:pt x="478" y="406"/>
                    </a:lnTo>
                    <a:lnTo>
                      <a:pt x="478" y="412"/>
                    </a:lnTo>
                    <a:lnTo>
                      <a:pt x="477" y="412"/>
                    </a:lnTo>
                    <a:lnTo>
                      <a:pt x="476" y="414"/>
                    </a:lnTo>
                    <a:lnTo>
                      <a:pt x="475" y="414"/>
                    </a:lnTo>
                    <a:lnTo>
                      <a:pt x="475" y="412"/>
                    </a:lnTo>
                    <a:lnTo>
                      <a:pt x="474" y="412"/>
                    </a:lnTo>
                    <a:lnTo>
                      <a:pt x="476" y="410"/>
                    </a:lnTo>
                    <a:lnTo>
                      <a:pt x="477" y="410"/>
                    </a:lnTo>
                    <a:lnTo>
                      <a:pt x="478" y="412"/>
                    </a:lnTo>
                    <a:lnTo>
                      <a:pt x="478" y="406"/>
                    </a:lnTo>
                    <a:lnTo>
                      <a:pt x="475" y="406"/>
                    </a:lnTo>
                    <a:lnTo>
                      <a:pt x="475" y="404"/>
                    </a:lnTo>
                    <a:lnTo>
                      <a:pt x="478" y="404"/>
                    </a:lnTo>
                    <a:lnTo>
                      <a:pt x="478" y="406"/>
                    </a:lnTo>
                    <a:lnTo>
                      <a:pt x="478" y="400"/>
                    </a:lnTo>
                    <a:lnTo>
                      <a:pt x="477" y="400"/>
                    </a:lnTo>
                    <a:lnTo>
                      <a:pt x="476" y="402"/>
                    </a:lnTo>
                    <a:lnTo>
                      <a:pt x="476" y="400"/>
                    </a:lnTo>
                    <a:lnTo>
                      <a:pt x="475" y="398"/>
                    </a:lnTo>
                    <a:lnTo>
                      <a:pt x="476" y="396"/>
                    </a:lnTo>
                    <a:lnTo>
                      <a:pt x="478" y="398"/>
                    </a:lnTo>
                    <a:lnTo>
                      <a:pt x="480" y="398"/>
                    </a:lnTo>
                    <a:lnTo>
                      <a:pt x="480" y="400"/>
                    </a:lnTo>
                    <a:lnTo>
                      <a:pt x="480" y="380"/>
                    </a:lnTo>
                    <a:lnTo>
                      <a:pt x="479" y="380"/>
                    </a:lnTo>
                    <a:lnTo>
                      <a:pt x="479" y="378"/>
                    </a:lnTo>
                    <a:lnTo>
                      <a:pt x="485" y="378"/>
                    </a:lnTo>
                    <a:lnTo>
                      <a:pt x="485" y="380"/>
                    </a:lnTo>
                    <a:lnTo>
                      <a:pt x="485" y="314"/>
                    </a:lnTo>
                    <a:lnTo>
                      <a:pt x="485" y="366"/>
                    </a:lnTo>
                    <a:lnTo>
                      <a:pt x="484" y="368"/>
                    </a:lnTo>
                    <a:lnTo>
                      <a:pt x="483" y="368"/>
                    </a:lnTo>
                    <a:lnTo>
                      <a:pt x="483" y="376"/>
                    </a:lnTo>
                    <a:lnTo>
                      <a:pt x="479" y="376"/>
                    </a:lnTo>
                    <a:lnTo>
                      <a:pt x="480" y="374"/>
                    </a:lnTo>
                    <a:lnTo>
                      <a:pt x="483" y="374"/>
                    </a:lnTo>
                    <a:lnTo>
                      <a:pt x="483" y="376"/>
                    </a:lnTo>
                    <a:lnTo>
                      <a:pt x="483" y="368"/>
                    </a:lnTo>
                    <a:lnTo>
                      <a:pt x="483" y="366"/>
                    </a:lnTo>
                    <a:lnTo>
                      <a:pt x="485" y="366"/>
                    </a:lnTo>
                    <a:lnTo>
                      <a:pt x="485" y="314"/>
                    </a:lnTo>
                    <a:lnTo>
                      <a:pt x="484" y="314"/>
                    </a:lnTo>
                    <a:lnTo>
                      <a:pt x="484" y="354"/>
                    </a:lnTo>
                    <a:lnTo>
                      <a:pt x="483" y="356"/>
                    </a:lnTo>
                    <a:lnTo>
                      <a:pt x="483" y="362"/>
                    </a:lnTo>
                    <a:lnTo>
                      <a:pt x="483" y="364"/>
                    </a:lnTo>
                    <a:lnTo>
                      <a:pt x="483" y="368"/>
                    </a:lnTo>
                    <a:lnTo>
                      <a:pt x="482" y="368"/>
                    </a:lnTo>
                    <a:lnTo>
                      <a:pt x="482" y="372"/>
                    </a:lnTo>
                    <a:lnTo>
                      <a:pt x="481" y="372"/>
                    </a:lnTo>
                    <a:lnTo>
                      <a:pt x="481" y="370"/>
                    </a:lnTo>
                    <a:lnTo>
                      <a:pt x="481" y="368"/>
                    </a:lnTo>
                    <a:lnTo>
                      <a:pt x="480" y="368"/>
                    </a:lnTo>
                    <a:lnTo>
                      <a:pt x="481" y="366"/>
                    </a:lnTo>
                    <a:lnTo>
                      <a:pt x="483" y="368"/>
                    </a:lnTo>
                    <a:lnTo>
                      <a:pt x="483" y="364"/>
                    </a:lnTo>
                    <a:lnTo>
                      <a:pt x="482" y="364"/>
                    </a:lnTo>
                    <a:lnTo>
                      <a:pt x="482" y="362"/>
                    </a:lnTo>
                    <a:lnTo>
                      <a:pt x="483" y="362"/>
                    </a:lnTo>
                    <a:lnTo>
                      <a:pt x="483" y="356"/>
                    </a:lnTo>
                    <a:lnTo>
                      <a:pt x="482" y="354"/>
                    </a:lnTo>
                    <a:lnTo>
                      <a:pt x="481" y="356"/>
                    </a:lnTo>
                    <a:lnTo>
                      <a:pt x="480" y="356"/>
                    </a:lnTo>
                    <a:lnTo>
                      <a:pt x="480" y="360"/>
                    </a:lnTo>
                    <a:lnTo>
                      <a:pt x="478" y="362"/>
                    </a:lnTo>
                    <a:lnTo>
                      <a:pt x="478" y="361"/>
                    </a:lnTo>
                    <a:lnTo>
                      <a:pt x="478" y="362"/>
                    </a:lnTo>
                    <a:lnTo>
                      <a:pt x="478" y="382"/>
                    </a:lnTo>
                    <a:lnTo>
                      <a:pt x="476" y="382"/>
                    </a:lnTo>
                    <a:lnTo>
                      <a:pt x="477" y="380"/>
                    </a:lnTo>
                    <a:lnTo>
                      <a:pt x="478" y="380"/>
                    </a:lnTo>
                    <a:lnTo>
                      <a:pt x="478" y="382"/>
                    </a:lnTo>
                    <a:lnTo>
                      <a:pt x="478" y="362"/>
                    </a:lnTo>
                    <a:lnTo>
                      <a:pt x="477" y="366"/>
                    </a:lnTo>
                    <a:lnTo>
                      <a:pt x="474" y="362"/>
                    </a:lnTo>
                    <a:lnTo>
                      <a:pt x="478" y="362"/>
                    </a:lnTo>
                    <a:lnTo>
                      <a:pt x="478" y="361"/>
                    </a:lnTo>
                    <a:lnTo>
                      <a:pt x="477" y="360"/>
                    </a:lnTo>
                    <a:lnTo>
                      <a:pt x="479" y="358"/>
                    </a:lnTo>
                    <a:lnTo>
                      <a:pt x="480" y="360"/>
                    </a:lnTo>
                    <a:lnTo>
                      <a:pt x="480" y="356"/>
                    </a:lnTo>
                    <a:lnTo>
                      <a:pt x="479" y="356"/>
                    </a:lnTo>
                    <a:lnTo>
                      <a:pt x="478" y="354"/>
                    </a:lnTo>
                    <a:lnTo>
                      <a:pt x="482" y="354"/>
                    </a:lnTo>
                    <a:lnTo>
                      <a:pt x="484" y="354"/>
                    </a:lnTo>
                    <a:lnTo>
                      <a:pt x="484" y="314"/>
                    </a:lnTo>
                    <a:lnTo>
                      <a:pt x="484" y="324"/>
                    </a:lnTo>
                    <a:lnTo>
                      <a:pt x="482" y="326"/>
                    </a:lnTo>
                    <a:lnTo>
                      <a:pt x="482" y="334"/>
                    </a:lnTo>
                    <a:lnTo>
                      <a:pt x="480" y="334"/>
                    </a:lnTo>
                    <a:lnTo>
                      <a:pt x="480" y="340"/>
                    </a:lnTo>
                    <a:lnTo>
                      <a:pt x="478" y="340"/>
                    </a:lnTo>
                    <a:lnTo>
                      <a:pt x="478" y="338"/>
                    </a:lnTo>
                    <a:lnTo>
                      <a:pt x="478" y="354"/>
                    </a:lnTo>
                    <a:lnTo>
                      <a:pt x="477" y="356"/>
                    </a:lnTo>
                    <a:lnTo>
                      <a:pt x="476" y="358"/>
                    </a:lnTo>
                    <a:lnTo>
                      <a:pt x="476" y="357"/>
                    </a:lnTo>
                    <a:lnTo>
                      <a:pt x="476" y="360"/>
                    </a:lnTo>
                    <a:lnTo>
                      <a:pt x="475" y="360"/>
                    </a:lnTo>
                    <a:lnTo>
                      <a:pt x="475" y="358"/>
                    </a:lnTo>
                    <a:lnTo>
                      <a:pt x="476" y="360"/>
                    </a:lnTo>
                    <a:lnTo>
                      <a:pt x="476" y="357"/>
                    </a:lnTo>
                    <a:lnTo>
                      <a:pt x="475" y="356"/>
                    </a:lnTo>
                    <a:lnTo>
                      <a:pt x="475" y="354"/>
                    </a:lnTo>
                    <a:lnTo>
                      <a:pt x="478" y="354"/>
                    </a:lnTo>
                    <a:lnTo>
                      <a:pt x="478" y="338"/>
                    </a:lnTo>
                    <a:lnTo>
                      <a:pt x="477" y="338"/>
                    </a:lnTo>
                    <a:lnTo>
                      <a:pt x="478" y="336"/>
                    </a:lnTo>
                    <a:lnTo>
                      <a:pt x="478" y="338"/>
                    </a:lnTo>
                    <a:lnTo>
                      <a:pt x="479" y="338"/>
                    </a:lnTo>
                    <a:lnTo>
                      <a:pt x="480" y="340"/>
                    </a:lnTo>
                    <a:lnTo>
                      <a:pt x="480" y="334"/>
                    </a:lnTo>
                    <a:lnTo>
                      <a:pt x="479" y="334"/>
                    </a:lnTo>
                    <a:lnTo>
                      <a:pt x="479" y="332"/>
                    </a:lnTo>
                    <a:lnTo>
                      <a:pt x="480" y="332"/>
                    </a:lnTo>
                    <a:lnTo>
                      <a:pt x="482" y="334"/>
                    </a:lnTo>
                    <a:lnTo>
                      <a:pt x="482" y="326"/>
                    </a:lnTo>
                    <a:lnTo>
                      <a:pt x="481" y="326"/>
                    </a:lnTo>
                    <a:lnTo>
                      <a:pt x="481" y="324"/>
                    </a:lnTo>
                    <a:lnTo>
                      <a:pt x="484" y="324"/>
                    </a:lnTo>
                    <a:lnTo>
                      <a:pt x="484" y="314"/>
                    </a:lnTo>
                    <a:lnTo>
                      <a:pt x="483" y="312"/>
                    </a:lnTo>
                    <a:lnTo>
                      <a:pt x="484" y="312"/>
                    </a:lnTo>
                    <a:lnTo>
                      <a:pt x="485" y="314"/>
                    </a:lnTo>
                    <a:lnTo>
                      <a:pt x="485" y="292"/>
                    </a:lnTo>
                    <a:lnTo>
                      <a:pt x="483" y="292"/>
                    </a:lnTo>
                    <a:lnTo>
                      <a:pt x="483" y="312"/>
                    </a:lnTo>
                    <a:lnTo>
                      <a:pt x="482" y="314"/>
                    </a:lnTo>
                    <a:lnTo>
                      <a:pt x="481" y="314"/>
                    </a:lnTo>
                    <a:lnTo>
                      <a:pt x="481" y="318"/>
                    </a:lnTo>
                    <a:lnTo>
                      <a:pt x="480" y="318"/>
                    </a:lnTo>
                    <a:lnTo>
                      <a:pt x="480" y="322"/>
                    </a:lnTo>
                    <a:lnTo>
                      <a:pt x="479" y="322"/>
                    </a:lnTo>
                    <a:lnTo>
                      <a:pt x="479" y="324"/>
                    </a:lnTo>
                    <a:lnTo>
                      <a:pt x="478" y="326"/>
                    </a:lnTo>
                    <a:lnTo>
                      <a:pt x="478" y="330"/>
                    </a:lnTo>
                    <a:lnTo>
                      <a:pt x="476" y="331"/>
                    </a:lnTo>
                    <a:lnTo>
                      <a:pt x="476" y="350"/>
                    </a:lnTo>
                    <a:lnTo>
                      <a:pt x="476" y="348"/>
                    </a:lnTo>
                    <a:lnTo>
                      <a:pt x="476" y="350"/>
                    </a:lnTo>
                    <a:lnTo>
                      <a:pt x="476" y="331"/>
                    </a:lnTo>
                    <a:lnTo>
                      <a:pt x="476" y="334"/>
                    </a:lnTo>
                    <a:lnTo>
                      <a:pt x="475" y="336"/>
                    </a:lnTo>
                    <a:lnTo>
                      <a:pt x="475" y="334"/>
                    </a:lnTo>
                    <a:lnTo>
                      <a:pt x="476" y="334"/>
                    </a:lnTo>
                    <a:lnTo>
                      <a:pt x="476" y="331"/>
                    </a:lnTo>
                    <a:lnTo>
                      <a:pt x="475" y="332"/>
                    </a:lnTo>
                    <a:lnTo>
                      <a:pt x="474" y="330"/>
                    </a:lnTo>
                    <a:lnTo>
                      <a:pt x="478" y="330"/>
                    </a:lnTo>
                    <a:lnTo>
                      <a:pt x="478" y="326"/>
                    </a:lnTo>
                    <a:lnTo>
                      <a:pt x="477" y="326"/>
                    </a:lnTo>
                    <a:lnTo>
                      <a:pt x="476" y="324"/>
                    </a:lnTo>
                    <a:lnTo>
                      <a:pt x="479" y="324"/>
                    </a:lnTo>
                    <a:lnTo>
                      <a:pt x="479" y="322"/>
                    </a:lnTo>
                    <a:lnTo>
                      <a:pt x="478" y="322"/>
                    </a:lnTo>
                    <a:lnTo>
                      <a:pt x="478" y="320"/>
                    </a:lnTo>
                    <a:lnTo>
                      <a:pt x="480" y="320"/>
                    </a:lnTo>
                    <a:lnTo>
                      <a:pt x="480" y="322"/>
                    </a:lnTo>
                    <a:lnTo>
                      <a:pt x="480" y="318"/>
                    </a:lnTo>
                    <a:lnTo>
                      <a:pt x="479" y="316"/>
                    </a:lnTo>
                    <a:lnTo>
                      <a:pt x="481" y="316"/>
                    </a:lnTo>
                    <a:lnTo>
                      <a:pt x="481" y="318"/>
                    </a:lnTo>
                    <a:lnTo>
                      <a:pt x="481" y="314"/>
                    </a:lnTo>
                    <a:lnTo>
                      <a:pt x="479" y="314"/>
                    </a:lnTo>
                    <a:lnTo>
                      <a:pt x="479" y="312"/>
                    </a:lnTo>
                    <a:lnTo>
                      <a:pt x="483" y="312"/>
                    </a:lnTo>
                    <a:lnTo>
                      <a:pt x="483" y="292"/>
                    </a:lnTo>
                    <a:lnTo>
                      <a:pt x="482" y="292"/>
                    </a:lnTo>
                    <a:lnTo>
                      <a:pt x="482" y="300"/>
                    </a:lnTo>
                    <a:lnTo>
                      <a:pt x="481" y="300"/>
                    </a:lnTo>
                    <a:lnTo>
                      <a:pt x="480" y="302"/>
                    </a:lnTo>
                    <a:lnTo>
                      <a:pt x="478" y="300"/>
                    </a:lnTo>
                    <a:lnTo>
                      <a:pt x="479" y="298"/>
                    </a:lnTo>
                    <a:lnTo>
                      <a:pt x="482" y="300"/>
                    </a:lnTo>
                    <a:lnTo>
                      <a:pt x="482" y="292"/>
                    </a:lnTo>
                    <a:lnTo>
                      <a:pt x="483" y="290"/>
                    </a:lnTo>
                    <a:lnTo>
                      <a:pt x="484" y="290"/>
                    </a:lnTo>
                    <a:lnTo>
                      <a:pt x="486" y="292"/>
                    </a:lnTo>
                    <a:lnTo>
                      <a:pt x="486" y="281"/>
                    </a:lnTo>
                    <a:lnTo>
                      <a:pt x="485" y="280"/>
                    </a:lnTo>
                    <a:lnTo>
                      <a:pt x="484" y="280"/>
                    </a:lnTo>
                    <a:lnTo>
                      <a:pt x="483" y="280"/>
                    </a:lnTo>
                    <a:lnTo>
                      <a:pt x="480" y="282"/>
                    </a:lnTo>
                    <a:lnTo>
                      <a:pt x="482" y="282"/>
                    </a:lnTo>
                    <a:lnTo>
                      <a:pt x="484" y="282"/>
                    </a:lnTo>
                    <a:lnTo>
                      <a:pt x="485" y="284"/>
                    </a:lnTo>
                    <a:lnTo>
                      <a:pt x="482" y="284"/>
                    </a:lnTo>
                    <a:lnTo>
                      <a:pt x="482" y="282"/>
                    </a:lnTo>
                    <a:lnTo>
                      <a:pt x="482" y="283"/>
                    </a:lnTo>
                    <a:lnTo>
                      <a:pt x="482" y="288"/>
                    </a:lnTo>
                    <a:lnTo>
                      <a:pt x="481" y="290"/>
                    </a:lnTo>
                    <a:lnTo>
                      <a:pt x="481" y="292"/>
                    </a:lnTo>
                    <a:lnTo>
                      <a:pt x="478" y="292"/>
                    </a:lnTo>
                    <a:lnTo>
                      <a:pt x="480" y="290"/>
                    </a:lnTo>
                    <a:lnTo>
                      <a:pt x="481" y="292"/>
                    </a:lnTo>
                    <a:lnTo>
                      <a:pt x="481" y="290"/>
                    </a:lnTo>
                    <a:lnTo>
                      <a:pt x="480" y="290"/>
                    </a:lnTo>
                    <a:lnTo>
                      <a:pt x="479" y="288"/>
                    </a:lnTo>
                    <a:lnTo>
                      <a:pt x="482" y="288"/>
                    </a:lnTo>
                    <a:lnTo>
                      <a:pt x="482" y="283"/>
                    </a:lnTo>
                    <a:lnTo>
                      <a:pt x="480" y="284"/>
                    </a:lnTo>
                    <a:lnTo>
                      <a:pt x="479" y="284"/>
                    </a:lnTo>
                    <a:lnTo>
                      <a:pt x="477" y="286"/>
                    </a:lnTo>
                    <a:lnTo>
                      <a:pt x="477" y="285"/>
                    </a:lnTo>
                    <a:lnTo>
                      <a:pt x="477" y="316"/>
                    </a:lnTo>
                    <a:lnTo>
                      <a:pt x="477" y="318"/>
                    </a:lnTo>
                    <a:lnTo>
                      <a:pt x="476" y="318"/>
                    </a:lnTo>
                    <a:lnTo>
                      <a:pt x="476" y="316"/>
                    </a:lnTo>
                    <a:lnTo>
                      <a:pt x="477" y="316"/>
                    </a:lnTo>
                    <a:lnTo>
                      <a:pt x="477" y="285"/>
                    </a:lnTo>
                    <a:lnTo>
                      <a:pt x="476" y="284"/>
                    </a:lnTo>
                    <a:lnTo>
                      <a:pt x="476" y="302"/>
                    </a:lnTo>
                    <a:lnTo>
                      <a:pt x="474" y="302"/>
                    </a:lnTo>
                    <a:lnTo>
                      <a:pt x="474" y="334"/>
                    </a:lnTo>
                    <a:lnTo>
                      <a:pt x="474" y="384"/>
                    </a:lnTo>
                    <a:lnTo>
                      <a:pt x="473" y="384"/>
                    </a:lnTo>
                    <a:lnTo>
                      <a:pt x="473" y="394"/>
                    </a:lnTo>
                    <a:lnTo>
                      <a:pt x="472" y="394"/>
                    </a:lnTo>
                    <a:lnTo>
                      <a:pt x="472" y="406"/>
                    </a:lnTo>
                    <a:lnTo>
                      <a:pt x="472" y="408"/>
                    </a:lnTo>
                    <a:lnTo>
                      <a:pt x="471" y="407"/>
                    </a:lnTo>
                    <a:lnTo>
                      <a:pt x="471" y="424"/>
                    </a:lnTo>
                    <a:lnTo>
                      <a:pt x="471" y="426"/>
                    </a:lnTo>
                    <a:lnTo>
                      <a:pt x="470" y="424"/>
                    </a:lnTo>
                    <a:lnTo>
                      <a:pt x="471" y="424"/>
                    </a:lnTo>
                    <a:lnTo>
                      <a:pt x="471" y="407"/>
                    </a:lnTo>
                    <a:lnTo>
                      <a:pt x="471" y="406"/>
                    </a:lnTo>
                    <a:lnTo>
                      <a:pt x="471" y="418"/>
                    </a:lnTo>
                    <a:lnTo>
                      <a:pt x="469" y="418"/>
                    </a:lnTo>
                    <a:lnTo>
                      <a:pt x="469" y="416"/>
                    </a:lnTo>
                    <a:lnTo>
                      <a:pt x="471" y="418"/>
                    </a:lnTo>
                    <a:lnTo>
                      <a:pt x="471" y="406"/>
                    </a:lnTo>
                    <a:lnTo>
                      <a:pt x="472" y="406"/>
                    </a:lnTo>
                    <a:lnTo>
                      <a:pt x="472" y="394"/>
                    </a:lnTo>
                    <a:lnTo>
                      <a:pt x="469" y="396"/>
                    </a:lnTo>
                    <a:lnTo>
                      <a:pt x="469" y="402"/>
                    </a:lnTo>
                    <a:lnTo>
                      <a:pt x="469" y="440"/>
                    </a:lnTo>
                    <a:lnTo>
                      <a:pt x="464" y="440"/>
                    </a:lnTo>
                    <a:lnTo>
                      <a:pt x="464" y="450"/>
                    </a:lnTo>
                    <a:lnTo>
                      <a:pt x="463" y="452"/>
                    </a:lnTo>
                    <a:lnTo>
                      <a:pt x="463" y="458"/>
                    </a:lnTo>
                    <a:lnTo>
                      <a:pt x="463" y="460"/>
                    </a:lnTo>
                    <a:lnTo>
                      <a:pt x="461" y="460"/>
                    </a:lnTo>
                    <a:lnTo>
                      <a:pt x="461" y="458"/>
                    </a:lnTo>
                    <a:lnTo>
                      <a:pt x="463" y="458"/>
                    </a:lnTo>
                    <a:lnTo>
                      <a:pt x="463" y="452"/>
                    </a:lnTo>
                    <a:lnTo>
                      <a:pt x="463" y="456"/>
                    </a:lnTo>
                    <a:lnTo>
                      <a:pt x="460" y="456"/>
                    </a:lnTo>
                    <a:lnTo>
                      <a:pt x="460" y="468"/>
                    </a:lnTo>
                    <a:lnTo>
                      <a:pt x="458" y="468"/>
                    </a:lnTo>
                    <a:lnTo>
                      <a:pt x="459" y="466"/>
                    </a:lnTo>
                    <a:lnTo>
                      <a:pt x="460" y="468"/>
                    </a:lnTo>
                    <a:lnTo>
                      <a:pt x="460" y="456"/>
                    </a:lnTo>
                    <a:lnTo>
                      <a:pt x="462" y="454"/>
                    </a:lnTo>
                    <a:lnTo>
                      <a:pt x="463" y="456"/>
                    </a:lnTo>
                    <a:lnTo>
                      <a:pt x="463" y="452"/>
                    </a:lnTo>
                    <a:lnTo>
                      <a:pt x="460" y="452"/>
                    </a:lnTo>
                    <a:lnTo>
                      <a:pt x="460" y="450"/>
                    </a:lnTo>
                    <a:lnTo>
                      <a:pt x="463" y="450"/>
                    </a:lnTo>
                    <a:lnTo>
                      <a:pt x="463" y="448"/>
                    </a:lnTo>
                    <a:lnTo>
                      <a:pt x="464" y="450"/>
                    </a:lnTo>
                    <a:lnTo>
                      <a:pt x="464" y="440"/>
                    </a:lnTo>
                    <a:lnTo>
                      <a:pt x="461" y="440"/>
                    </a:lnTo>
                    <a:lnTo>
                      <a:pt x="462" y="438"/>
                    </a:lnTo>
                    <a:lnTo>
                      <a:pt x="468" y="438"/>
                    </a:lnTo>
                    <a:lnTo>
                      <a:pt x="469" y="440"/>
                    </a:lnTo>
                    <a:lnTo>
                      <a:pt x="469" y="402"/>
                    </a:lnTo>
                    <a:lnTo>
                      <a:pt x="468" y="404"/>
                    </a:lnTo>
                    <a:lnTo>
                      <a:pt x="468" y="402"/>
                    </a:lnTo>
                    <a:lnTo>
                      <a:pt x="469" y="402"/>
                    </a:lnTo>
                    <a:lnTo>
                      <a:pt x="469" y="396"/>
                    </a:lnTo>
                    <a:lnTo>
                      <a:pt x="467" y="396"/>
                    </a:lnTo>
                    <a:lnTo>
                      <a:pt x="467" y="400"/>
                    </a:lnTo>
                    <a:lnTo>
                      <a:pt x="467" y="418"/>
                    </a:lnTo>
                    <a:lnTo>
                      <a:pt x="466" y="418"/>
                    </a:lnTo>
                    <a:lnTo>
                      <a:pt x="466" y="432"/>
                    </a:lnTo>
                    <a:lnTo>
                      <a:pt x="462" y="432"/>
                    </a:lnTo>
                    <a:lnTo>
                      <a:pt x="462" y="430"/>
                    </a:lnTo>
                    <a:lnTo>
                      <a:pt x="466" y="430"/>
                    </a:lnTo>
                    <a:lnTo>
                      <a:pt x="466" y="432"/>
                    </a:lnTo>
                    <a:lnTo>
                      <a:pt x="466" y="418"/>
                    </a:lnTo>
                    <a:lnTo>
                      <a:pt x="464" y="418"/>
                    </a:lnTo>
                    <a:lnTo>
                      <a:pt x="465" y="416"/>
                    </a:lnTo>
                    <a:lnTo>
                      <a:pt x="467" y="414"/>
                    </a:lnTo>
                    <a:lnTo>
                      <a:pt x="467" y="418"/>
                    </a:lnTo>
                    <a:lnTo>
                      <a:pt x="467" y="400"/>
                    </a:lnTo>
                    <a:lnTo>
                      <a:pt x="466" y="400"/>
                    </a:lnTo>
                    <a:lnTo>
                      <a:pt x="466" y="408"/>
                    </a:lnTo>
                    <a:lnTo>
                      <a:pt x="465" y="410"/>
                    </a:lnTo>
                    <a:lnTo>
                      <a:pt x="465" y="412"/>
                    </a:lnTo>
                    <a:lnTo>
                      <a:pt x="464" y="412"/>
                    </a:lnTo>
                    <a:lnTo>
                      <a:pt x="464" y="424"/>
                    </a:lnTo>
                    <a:lnTo>
                      <a:pt x="461" y="424"/>
                    </a:lnTo>
                    <a:lnTo>
                      <a:pt x="461" y="428"/>
                    </a:lnTo>
                    <a:lnTo>
                      <a:pt x="461" y="434"/>
                    </a:lnTo>
                    <a:lnTo>
                      <a:pt x="460" y="436"/>
                    </a:lnTo>
                    <a:lnTo>
                      <a:pt x="460" y="446"/>
                    </a:lnTo>
                    <a:lnTo>
                      <a:pt x="459" y="448"/>
                    </a:lnTo>
                    <a:lnTo>
                      <a:pt x="459" y="452"/>
                    </a:lnTo>
                    <a:lnTo>
                      <a:pt x="458" y="452"/>
                    </a:lnTo>
                    <a:lnTo>
                      <a:pt x="458" y="458"/>
                    </a:lnTo>
                    <a:lnTo>
                      <a:pt x="458" y="460"/>
                    </a:lnTo>
                    <a:lnTo>
                      <a:pt x="457" y="460"/>
                    </a:lnTo>
                    <a:lnTo>
                      <a:pt x="457" y="470"/>
                    </a:lnTo>
                    <a:lnTo>
                      <a:pt x="455" y="470"/>
                    </a:lnTo>
                    <a:lnTo>
                      <a:pt x="454" y="468"/>
                    </a:lnTo>
                    <a:lnTo>
                      <a:pt x="454" y="472"/>
                    </a:lnTo>
                    <a:lnTo>
                      <a:pt x="454" y="474"/>
                    </a:lnTo>
                    <a:lnTo>
                      <a:pt x="451" y="474"/>
                    </a:lnTo>
                    <a:lnTo>
                      <a:pt x="451" y="472"/>
                    </a:lnTo>
                    <a:lnTo>
                      <a:pt x="454" y="472"/>
                    </a:lnTo>
                    <a:lnTo>
                      <a:pt x="454" y="468"/>
                    </a:lnTo>
                    <a:lnTo>
                      <a:pt x="455" y="468"/>
                    </a:lnTo>
                    <a:lnTo>
                      <a:pt x="456" y="466"/>
                    </a:lnTo>
                    <a:lnTo>
                      <a:pt x="457" y="470"/>
                    </a:lnTo>
                    <a:lnTo>
                      <a:pt x="457" y="460"/>
                    </a:lnTo>
                    <a:lnTo>
                      <a:pt x="455" y="460"/>
                    </a:lnTo>
                    <a:lnTo>
                      <a:pt x="452" y="462"/>
                    </a:lnTo>
                    <a:lnTo>
                      <a:pt x="455" y="462"/>
                    </a:lnTo>
                    <a:lnTo>
                      <a:pt x="455" y="464"/>
                    </a:lnTo>
                    <a:lnTo>
                      <a:pt x="453" y="464"/>
                    </a:lnTo>
                    <a:lnTo>
                      <a:pt x="452" y="462"/>
                    </a:lnTo>
                    <a:lnTo>
                      <a:pt x="451" y="464"/>
                    </a:lnTo>
                    <a:lnTo>
                      <a:pt x="450" y="464"/>
                    </a:lnTo>
                    <a:lnTo>
                      <a:pt x="450" y="478"/>
                    </a:lnTo>
                    <a:lnTo>
                      <a:pt x="445" y="478"/>
                    </a:lnTo>
                    <a:lnTo>
                      <a:pt x="445" y="480"/>
                    </a:lnTo>
                    <a:lnTo>
                      <a:pt x="444" y="480"/>
                    </a:lnTo>
                    <a:lnTo>
                      <a:pt x="445" y="478"/>
                    </a:lnTo>
                    <a:lnTo>
                      <a:pt x="444" y="478"/>
                    </a:lnTo>
                    <a:lnTo>
                      <a:pt x="444" y="484"/>
                    </a:lnTo>
                    <a:lnTo>
                      <a:pt x="443" y="488"/>
                    </a:lnTo>
                    <a:lnTo>
                      <a:pt x="442" y="488"/>
                    </a:lnTo>
                    <a:lnTo>
                      <a:pt x="442" y="522"/>
                    </a:lnTo>
                    <a:lnTo>
                      <a:pt x="442" y="524"/>
                    </a:lnTo>
                    <a:lnTo>
                      <a:pt x="439" y="524"/>
                    </a:lnTo>
                    <a:lnTo>
                      <a:pt x="439" y="546"/>
                    </a:lnTo>
                    <a:lnTo>
                      <a:pt x="438" y="546"/>
                    </a:lnTo>
                    <a:lnTo>
                      <a:pt x="438" y="544"/>
                    </a:lnTo>
                    <a:lnTo>
                      <a:pt x="439" y="544"/>
                    </a:lnTo>
                    <a:lnTo>
                      <a:pt x="439" y="546"/>
                    </a:lnTo>
                    <a:lnTo>
                      <a:pt x="439" y="524"/>
                    </a:lnTo>
                    <a:lnTo>
                      <a:pt x="438" y="524"/>
                    </a:lnTo>
                    <a:lnTo>
                      <a:pt x="439" y="522"/>
                    </a:lnTo>
                    <a:lnTo>
                      <a:pt x="442" y="522"/>
                    </a:lnTo>
                    <a:lnTo>
                      <a:pt x="442" y="488"/>
                    </a:lnTo>
                    <a:lnTo>
                      <a:pt x="442" y="490"/>
                    </a:lnTo>
                    <a:lnTo>
                      <a:pt x="442" y="492"/>
                    </a:lnTo>
                    <a:lnTo>
                      <a:pt x="441" y="492"/>
                    </a:lnTo>
                    <a:lnTo>
                      <a:pt x="441" y="498"/>
                    </a:lnTo>
                    <a:lnTo>
                      <a:pt x="441" y="514"/>
                    </a:lnTo>
                    <a:lnTo>
                      <a:pt x="440" y="516"/>
                    </a:lnTo>
                    <a:lnTo>
                      <a:pt x="440" y="514"/>
                    </a:lnTo>
                    <a:lnTo>
                      <a:pt x="441" y="514"/>
                    </a:lnTo>
                    <a:lnTo>
                      <a:pt x="441" y="498"/>
                    </a:lnTo>
                    <a:lnTo>
                      <a:pt x="441" y="506"/>
                    </a:lnTo>
                    <a:lnTo>
                      <a:pt x="441" y="512"/>
                    </a:lnTo>
                    <a:lnTo>
                      <a:pt x="439" y="512"/>
                    </a:lnTo>
                    <a:lnTo>
                      <a:pt x="439" y="510"/>
                    </a:lnTo>
                    <a:lnTo>
                      <a:pt x="440" y="510"/>
                    </a:lnTo>
                    <a:lnTo>
                      <a:pt x="441" y="512"/>
                    </a:lnTo>
                    <a:lnTo>
                      <a:pt x="441" y="506"/>
                    </a:lnTo>
                    <a:lnTo>
                      <a:pt x="438" y="508"/>
                    </a:lnTo>
                    <a:lnTo>
                      <a:pt x="438" y="506"/>
                    </a:lnTo>
                    <a:lnTo>
                      <a:pt x="438" y="504"/>
                    </a:lnTo>
                    <a:lnTo>
                      <a:pt x="440" y="504"/>
                    </a:lnTo>
                    <a:lnTo>
                      <a:pt x="441" y="506"/>
                    </a:lnTo>
                    <a:lnTo>
                      <a:pt x="441" y="498"/>
                    </a:lnTo>
                    <a:lnTo>
                      <a:pt x="439" y="498"/>
                    </a:lnTo>
                    <a:lnTo>
                      <a:pt x="437" y="498"/>
                    </a:lnTo>
                    <a:lnTo>
                      <a:pt x="437" y="518"/>
                    </a:lnTo>
                    <a:lnTo>
                      <a:pt x="436" y="518"/>
                    </a:lnTo>
                    <a:lnTo>
                      <a:pt x="436" y="516"/>
                    </a:lnTo>
                    <a:lnTo>
                      <a:pt x="437" y="518"/>
                    </a:lnTo>
                    <a:lnTo>
                      <a:pt x="437" y="498"/>
                    </a:lnTo>
                    <a:lnTo>
                      <a:pt x="437" y="496"/>
                    </a:lnTo>
                    <a:lnTo>
                      <a:pt x="438" y="496"/>
                    </a:lnTo>
                    <a:lnTo>
                      <a:pt x="439" y="498"/>
                    </a:lnTo>
                    <a:lnTo>
                      <a:pt x="439" y="496"/>
                    </a:lnTo>
                    <a:lnTo>
                      <a:pt x="439" y="494"/>
                    </a:lnTo>
                    <a:lnTo>
                      <a:pt x="440" y="494"/>
                    </a:lnTo>
                    <a:lnTo>
                      <a:pt x="441" y="496"/>
                    </a:lnTo>
                    <a:lnTo>
                      <a:pt x="441" y="498"/>
                    </a:lnTo>
                    <a:lnTo>
                      <a:pt x="441" y="492"/>
                    </a:lnTo>
                    <a:lnTo>
                      <a:pt x="440" y="492"/>
                    </a:lnTo>
                    <a:lnTo>
                      <a:pt x="439" y="490"/>
                    </a:lnTo>
                    <a:lnTo>
                      <a:pt x="439" y="488"/>
                    </a:lnTo>
                    <a:lnTo>
                      <a:pt x="441" y="488"/>
                    </a:lnTo>
                    <a:lnTo>
                      <a:pt x="442" y="490"/>
                    </a:lnTo>
                    <a:lnTo>
                      <a:pt x="442" y="488"/>
                    </a:lnTo>
                    <a:lnTo>
                      <a:pt x="439" y="486"/>
                    </a:lnTo>
                    <a:lnTo>
                      <a:pt x="440" y="484"/>
                    </a:lnTo>
                    <a:lnTo>
                      <a:pt x="444" y="484"/>
                    </a:lnTo>
                    <a:lnTo>
                      <a:pt x="444" y="478"/>
                    </a:lnTo>
                    <a:lnTo>
                      <a:pt x="440" y="478"/>
                    </a:lnTo>
                    <a:lnTo>
                      <a:pt x="440" y="482"/>
                    </a:lnTo>
                    <a:lnTo>
                      <a:pt x="439" y="484"/>
                    </a:lnTo>
                    <a:lnTo>
                      <a:pt x="439" y="482"/>
                    </a:lnTo>
                    <a:lnTo>
                      <a:pt x="440" y="482"/>
                    </a:lnTo>
                    <a:lnTo>
                      <a:pt x="440" y="478"/>
                    </a:lnTo>
                    <a:lnTo>
                      <a:pt x="440" y="476"/>
                    </a:lnTo>
                    <a:lnTo>
                      <a:pt x="445" y="476"/>
                    </a:lnTo>
                    <a:lnTo>
                      <a:pt x="445" y="474"/>
                    </a:lnTo>
                    <a:lnTo>
                      <a:pt x="445" y="472"/>
                    </a:lnTo>
                    <a:lnTo>
                      <a:pt x="442" y="472"/>
                    </a:lnTo>
                    <a:lnTo>
                      <a:pt x="443" y="470"/>
                    </a:lnTo>
                    <a:lnTo>
                      <a:pt x="447" y="470"/>
                    </a:lnTo>
                    <a:lnTo>
                      <a:pt x="447" y="472"/>
                    </a:lnTo>
                    <a:lnTo>
                      <a:pt x="448" y="474"/>
                    </a:lnTo>
                    <a:lnTo>
                      <a:pt x="447" y="474"/>
                    </a:lnTo>
                    <a:lnTo>
                      <a:pt x="450" y="478"/>
                    </a:lnTo>
                    <a:lnTo>
                      <a:pt x="450" y="464"/>
                    </a:lnTo>
                    <a:lnTo>
                      <a:pt x="447" y="464"/>
                    </a:lnTo>
                    <a:lnTo>
                      <a:pt x="447" y="462"/>
                    </a:lnTo>
                    <a:lnTo>
                      <a:pt x="451" y="462"/>
                    </a:lnTo>
                    <a:lnTo>
                      <a:pt x="452" y="458"/>
                    </a:lnTo>
                    <a:lnTo>
                      <a:pt x="451" y="458"/>
                    </a:lnTo>
                    <a:lnTo>
                      <a:pt x="450" y="456"/>
                    </a:lnTo>
                    <a:lnTo>
                      <a:pt x="449" y="458"/>
                    </a:lnTo>
                    <a:lnTo>
                      <a:pt x="448" y="458"/>
                    </a:lnTo>
                    <a:lnTo>
                      <a:pt x="449" y="460"/>
                    </a:lnTo>
                    <a:lnTo>
                      <a:pt x="444" y="462"/>
                    </a:lnTo>
                    <a:lnTo>
                      <a:pt x="443" y="462"/>
                    </a:lnTo>
                    <a:lnTo>
                      <a:pt x="442" y="460"/>
                    </a:lnTo>
                    <a:lnTo>
                      <a:pt x="444" y="460"/>
                    </a:lnTo>
                    <a:lnTo>
                      <a:pt x="447" y="458"/>
                    </a:lnTo>
                    <a:lnTo>
                      <a:pt x="447" y="456"/>
                    </a:lnTo>
                    <a:lnTo>
                      <a:pt x="445" y="456"/>
                    </a:lnTo>
                    <a:lnTo>
                      <a:pt x="445" y="458"/>
                    </a:lnTo>
                    <a:lnTo>
                      <a:pt x="444" y="458"/>
                    </a:lnTo>
                    <a:lnTo>
                      <a:pt x="444" y="456"/>
                    </a:lnTo>
                    <a:lnTo>
                      <a:pt x="443" y="456"/>
                    </a:lnTo>
                    <a:lnTo>
                      <a:pt x="443" y="454"/>
                    </a:lnTo>
                    <a:lnTo>
                      <a:pt x="444" y="454"/>
                    </a:lnTo>
                    <a:lnTo>
                      <a:pt x="444" y="452"/>
                    </a:lnTo>
                    <a:lnTo>
                      <a:pt x="445" y="450"/>
                    </a:lnTo>
                    <a:lnTo>
                      <a:pt x="445" y="452"/>
                    </a:lnTo>
                    <a:lnTo>
                      <a:pt x="447" y="450"/>
                    </a:lnTo>
                    <a:lnTo>
                      <a:pt x="448" y="450"/>
                    </a:lnTo>
                    <a:lnTo>
                      <a:pt x="450" y="452"/>
                    </a:lnTo>
                    <a:lnTo>
                      <a:pt x="450" y="450"/>
                    </a:lnTo>
                    <a:lnTo>
                      <a:pt x="452" y="450"/>
                    </a:lnTo>
                    <a:lnTo>
                      <a:pt x="453" y="452"/>
                    </a:lnTo>
                    <a:lnTo>
                      <a:pt x="452" y="452"/>
                    </a:lnTo>
                    <a:lnTo>
                      <a:pt x="451" y="454"/>
                    </a:lnTo>
                    <a:lnTo>
                      <a:pt x="449" y="454"/>
                    </a:lnTo>
                    <a:lnTo>
                      <a:pt x="449" y="452"/>
                    </a:lnTo>
                    <a:lnTo>
                      <a:pt x="446" y="452"/>
                    </a:lnTo>
                    <a:lnTo>
                      <a:pt x="446" y="454"/>
                    </a:lnTo>
                    <a:lnTo>
                      <a:pt x="447" y="456"/>
                    </a:lnTo>
                    <a:lnTo>
                      <a:pt x="447" y="454"/>
                    </a:lnTo>
                    <a:lnTo>
                      <a:pt x="451" y="456"/>
                    </a:lnTo>
                    <a:lnTo>
                      <a:pt x="453" y="454"/>
                    </a:lnTo>
                    <a:lnTo>
                      <a:pt x="453" y="456"/>
                    </a:lnTo>
                    <a:lnTo>
                      <a:pt x="455" y="454"/>
                    </a:lnTo>
                    <a:lnTo>
                      <a:pt x="456" y="456"/>
                    </a:lnTo>
                    <a:lnTo>
                      <a:pt x="454" y="458"/>
                    </a:lnTo>
                    <a:lnTo>
                      <a:pt x="456" y="458"/>
                    </a:lnTo>
                    <a:lnTo>
                      <a:pt x="457" y="456"/>
                    </a:lnTo>
                    <a:lnTo>
                      <a:pt x="458" y="458"/>
                    </a:lnTo>
                    <a:lnTo>
                      <a:pt x="458" y="452"/>
                    </a:lnTo>
                    <a:lnTo>
                      <a:pt x="457" y="452"/>
                    </a:lnTo>
                    <a:lnTo>
                      <a:pt x="458" y="450"/>
                    </a:lnTo>
                    <a:lnTo>
                      <a:pt x="459" y="450"/>
                    </a:lnTo>
                    <a:lnTo>
                      <a:pt x="459" y="452"/>
                    </a:lnTo>
                    <a:lnTo>
                      <a:pt x="459" y="448"/>
                    </a:lnTo>
                    <a:lnTo>
                      <a:pt x="458" y="448"/>
                    </a:lnTo>
                    <a:lnTo>
                      <a:pt x="457" y="450"/>
                    </a:lnTo>
                    <a:lnTo>
                      <a:pt x="456" y="448"/>
                    </a:lnTo>
                    <a:lnTo>
                      <a:pt x="455" y="446"/>
                    </a:lnTo>
                    <a:lnTo>
                      <a:pt x="460" y="446"/>
                    </a:lnTo>
                    <a:lnTo>
                      <a:pt x="460" y="436"/>
                    </a:lnTo>
                    <a:lnTo>
                      <a:pt x="459" y="436"/>
                    </a:lnTo>
                    <a:lnTo>
                      <a:pt x="459" y="434"/>
                    </a:lnTo>
                    <a:lnTo>
                      <a:pt x="461" y="434"/>
                    </a:lnTo>
                    <a:lnTo>
                      <a:pt x="461" y="428"/>
                    </a:lnTo>
                    <a:lnTo>
                      <a:pt x="458" y="428"/>
                    </a:lnTo>
                    <a:lnTo>
                      <a:pt x="458" y="438"/>
                    </a:lnTo>
                    <a:lnTo>
                      <a:pt x="458" y="440"/>
                    </a:lnTo>
                    <a:lnTo>
                      <a:pt x="455" y="440"/>
                    </a:lnTo>
                    <a:lnTo>
                      <a:pt x="457" y="438"/>
                    </a:lnTo>
                    <a:lnTo>
                      <a:pt x="458" y="438"/>
                    </a:lnTo>
                    <a:lnTo>
                      <a:pt x="458" y="428"/>
                    </a:lnTo>
                    <a:lnTo>
                      <a:pt x="458" y="426"/>
                    </a:lnTo>
                    <a:lnTo>
                      <a:pt x="461" y="426"/>
                    </a:lnTo>
                    <a:lnTo>
                      <a:pt x="461" y="428"/>
                    </a:lnTo>
                    <a:lnTo>
                      <a:pt x="461" y="424"/>
                    </a:lnTo>
                    <a:lnTo>
                      <a:pt x="459" y="424"/>
                    </a:lnTo>
                    <a:lnTo>
                      <a:pt x="460" y="422"/>
                    </a:lnTo>
                    <a:lnTo>
                      <a:pt x="463" y="422"/>
                    </a:lnTo>
                    <a:lnTo>
                      <a:pt x="464" y="424"/>
                    </a:lnTo>
                    <a:lnTo>
                      <a:pt x="464" y="412"/>
                    </a:lnTo>
                    <a:lnTo>
                      <a:pt x="463" y="412"/>
                    </a:lnTo>
                    <a:lnTo>
                      <a:pt x="463" y="414"/>
                    </a:lnTo>
                    <a:lnTo>
                      <a:pt x="463" y="416"/>
                    </a:lnTo>
                    <a:lnTo>
                      <a:pt x="462" y="416"/>
                    </a:lnTo>
                    <a:lnTo>
                      <a:pt x="462" y="414"/>
                    </a:lnTo>
                    <a:lnTo>
                      <a:pt x="463" y="414"/>
                    </a:lnTo>
                    <a:lnTo>
                      <a:pt x="463" y="412"/>
                    </a:lnTo>
                    <a:lnTo>
                      <a:pt x="461" y="412"/>
                    </a:lnTo>
                    <a:lnTo>
                      <a:pt x="461" y="420"/>
                    </a:lnTo>
                    <a:lnTo>
                      <a:pt x="460" y="420"/>
                    </a:lnTo>
                    <a:lnTo>
                      <a:pt x="460" y="418"/>
                    </a:lnTo>
                    <a:lnTo>
                      <a:pt x="461" y="418"/>
                    </a:lnTo>
                    <a:lnTo>
                      <a:pt x="461" y="420"/>
                    </a:lnTo>
                    <a:lnTo>
                      <a:pt x="461" y="412"/>
                    </a:lnTo>
                    <a:lnTo>
                      <a:pt x="459" y="412"/>
                    </a:lnTo>
                    <a:lnTo>
                      <a:pt x="459" y="420"/>
                    </a:lnTo>
                    <a:lnTo>
                      <a:pt x="459" y="422"/>
                    </a:lnTo>
                    <a:lnTo>
                      <a:pt x="458" y="420"/>
                    </a:lnTo>
                    <a:lnTo>
                      <a:pt x="459" y="420"/>
                    </a:lnTo>
                    <a:lnTo>
                      <a:pt x="459" y="412"/>
                    </a:lnTo>
                    <a:lnTo>
                      <a:pt x="457" y="412"/>
                    </a:lnTo>
                    <a:lnTo>
                      <a:pt x="457" y="428"/>
                    </a:lnTo>
                    <a:lnTo>
                      <a:pt x="457" y="436"/>
                    </a:lnTo>
                    <a:lnTo>
                      <a:pt x="454" y="436"/>
                    </a:lnTo>
                    <a:lnTo>
                      <a:pt x="455" y="434"/>
                    </a:lnTo>
                    <a:lnTo>
                      <a:pt x="456" y="434"/>
                    </a:lnTo>
                    <a:lnTo>
                      <a:pt x="457" y="436"/>
                    </a:lnTo>
                    <a:lnTo>
                      <a:pt x="457" y="428"/>
                    </a:lnTo>
                    <a:lnTo>
                      <a:pt x="456" y="428"/>
                    </a:lnTo>
                    <a:lnTo>
                      <a:pt x="455" y="426"/>
                    </a:lnTo>
                    <a:lnTo>
                      <a:pt x="457" y="426"/>
                    </a:lnTo>
                    <a:lnTo>
                      <a:pt x="457" y="428"/>
                    </a:lnTo>
                    <a:lnTo>
                      <a:pt x="457" y="412"/>
                    </a:lnTo>
                    <a:lnTo>
                      <a:pt x="456" y="412"/>
                    </a:lnTo>
                    <a:lnTo>
                      <a:pt x="456" y="418"/>
                    </a:lnTo>
                    <a:lnTo>
                      <a:pt x="455" y="420"/>
                    </a:lnTo>
                    <a:lnTo>
                      <a:pt x="454" y="420"/>
                    </a:lnTo>
                    <a:lnTo>
                      <a:pt x="455" y="422"/>
                    </a:lnTo>
                    <a:lnTo>
                      <a:pt x="456" y="424"/>
                    </a:lnTo>
                    <a:lnTo>
                      <a:pt x="454" y="424"/>
                    </a:lnTo>
                    <a:lnTo>
                      <a:pt x="454" y="426"/>
                    </a:lnTo>
                    <a:lnTo>
                      <a:pt x="454" y="428"/>
                    </a:lnTo>
                    <a:lnTo>
                      <a:pt x="453" y="426"/>
                    </a:lnTo>
                    <a:lnTo>
                      <a:pt x="454" y="426"/>
                    </a:lnTo>
                    <a:lnTo>
                      <a:pt x="454" y="424"/>
                    </a:lnTo>
                    <a:lnTo>
                      <a:pt x="453" y="423"/>
                    </a:lnTo>
                    <a:lnTo>
                      <a:pt x="453" y="434"/>
                    </a:lnTo>
                    <a:lnTo>
                      <a:pt x="453" y="436"/>
                    </a:lnTo>
                    <a:lnTo>
                      <a:pt x="451" y="436"/>
                    </a:lnTo>
                    <a:lnTo>
                      <a:pt x="452" y="434"/>
                    </a:lnTo>
                    <a:lnTo>
                      <a:pt x="453" y="434"/>
                    </a:lnTo>
                    <a:lnTo>
                      <a:pt x="453" y="423"/>
                    </a:lnTo>
                    <a:lnTo>
                      <a:pt x="453" y="432"/>
                    </a:lnTo>
                    <a:lnTo>
                      <a:pt x="451" y="432"/>
                    </a:lnTo>
                    <a:lnTo>
                      <a:pt x="452" y="430"/>
                    </a:lnTo>
                    <a:lnTo>
                      <a:pt x="453" y="432"/>
                    </a:lnTo>
                    <a:lnTo>
                      <a:pt x="453" y="423"/>
                    </a:lnTo>
                    <a:lnTo>
                      <a:pt x="452" y="422"/>
                    </a:lnTo>
                    <a:lnTo>
                      <a:pt x="454" y="422"/>
                    </a:lnTo>
                    <a:lnTo>
                      <a:pt x="454" y="420"/>
                    </a:lnTo>
                    <a:lnTo>
                      <a:pt x="453" y="420"/>
                    </a:lnTo>
                    <a:lnTo>
                      <a:pt x="455" y="418"/>
                    </a:lnTo>
                    <a:lnTo>
                      <a:pt x="456" y="418"/>
                    </a:lnTo>
                    <a:lnTo>
                      <a:pt x="456" y="412"/>
                    </a:lnTo>
                    <a:lnTo>
                      <a:pt x="455" y="410"/>
                    </a:lnTo>
                    <a:lnTo>
                      <a:pt x="455" y="408"/>
                    </a:lnTo>
                    <a:lnTo>
                      <a:pt x="453" y="408"/>
                    </a:lnTo>
                    <a:lnTo>
                      <a:pt x="454" y="406"/>
                    </a:lnTo>
                    <a:lnTo>
                      <a:pt x="454" y="404"/>
                    </a:lnTo>
                    <a:lnTo>
                      <a:pt x="453" y="404"/>
                    </a:lnTo>
                    <a:lnTo>
                      <a:pt x="454" y="402"/>
                    </a:lnTo>
                    <a:lnTo>
                      <a:pt x="455" y="402"/>
                    </a:lnTo>
                    <a:lnTo>
                      <a:pt x="455" y="404"/>
                    </a:lnTo>
                    <a:lnTo>
                      <a:pt x="456" y="404"/>
                    </a:lnTo>
                    <a:lnTo>
                      <a:pt x="455" y="408"/>
                    </a:lnTo>
                    <a:lnTo>
                      <a:pt x="456" y="408"/>
                    </a:lnTo>
                    <a:lnTo>
                      <a:pt x="456" y="410"/>
                    </a:lnTo>
                    <a:lnTo>
                      <a:pt x="464" y="410"/>
                    </a:lnTo>
                    <a:lnTo>
                      <a:pt x="465" y="412"/>
                    </a:lnTo>
                    <a:lnTo>
                      <a:pt x="465" y="410"/>
                    </a:lnTo>
                    <a:lnTo>
                      <a:pt x="464" y="408"/>
                    </a:lnTo>
                    <a:lnTo>
                      <a:pt x="466" y="408"/>
                    </a:lnTo>
                    <a:lnTo>
                      <a:pt x="466" y="400"/>
                    </a:lnTo>
                    <a:lnTo>
                      <a:pt x="465" y="398"/>
                    </a:lnTo>
                    <a:lnTo>
                      <a:pt x="465" y="404"/>
                    </a:lnTo>
                    <a:lnTo>
                      <a:pt x="463" y="406"/>
                    </a:lnTo>
                    <a:lnTo>
                      <a:pt x="462" y="406"/>
                    </a:lnTo>
                    <a:lnTo>
                      <a:pt x="464" y="404"/>
                    </a:lnTo>
                    <a:lnTo>
                      <a:pt x="465" y="404"/>
                    </a:lnTo>
                    <a:lnTo>
                      <a:pt x="465" y="398"/>
                    </a:lnTo>
                    <a:lnTo>
                      <a:pt x="462" y="398"/>
                    </a:lnTo>
                    <a:lnTo>
                      <a:pt x="462" y="400"/>
                    </a:lnTo>
                    <a:lnTo>
                      <a:pt x="462" y="402"/>
                    </a:lnTo>
                    <a:lnTo>
                      <a:pt x="464" y="402"/>
                    </a:lnTo>
                    <a:lnTo>
                      <a:pt x="461" y="404"/>
                    </a:lnTo>
                    <a:lnTo>
                      <a:pt x="461" y="406"/>
                    </a:lnTo>
                    <a:lnTo>
                      <a:pt x="461" y="408"/>
                    </a:lnTo>
                    <a:lnTo>
                      <a:pt x="458" y="408"/>
                    </a:lnTo>
                    <a:lnTo>
                      <a:pt x="458" y="406"/>
                    </a:lnTo>
                    <a:lnTo>
                      <a:pt x="459" y="404"/>
                    </a:lnTo>
                    <a:lnTo>
                      <a:pt x="460" y="404"/>
                    </a:lnTo>
                    <a:lnTo>
                      <a:pt x="461" y="406"/>
                    </a:lnTo>
                    <a:lnTo>
                      <a:pt x="461" y="404"/>
                    </a:lnTo>
                    <a:lnTo>
                      <a:pt x="460" y="404"/>
                    </a:lnTo>
                    <a:lnTo>
                      <a:pt x="460" y="402"/>
                    </a:lnTo>
                    <a:lnTo>
                      <a:pt x="462" y="402"/>
                    </a:lnTo>
                    <a:lnTo>
                      <a:pt x="459" y="400"/>
                    </a:lnTo>
                    <a:lnTo>
                      <a:pt x="460" y="398"/>
                    </a:lnTo>
                    <a:lnTo>
                      <a:pt x="458" y="398"/>
                    </a:lnTo>
                    <a:lnTo>
                      <a:pt x="456" y="394"/>
                    </a:lnTo>
                    <a:lnTo>
                      <a:pt x="459" y="394"/>
                    </a:lnTo>
                    <a:lnTo>
                      <a:pt x="461" y="396"/>
                    </a:lnTo>
                    <a:lnTo>
                      <a:pt x="460" y="394"/>
                    </a:lnTo>
                    <a:lnTo>
                      <a:pt x="463" y="396"/>
                    </a:lnTo>
                    <a:lnTo>
                      <a:pt x="465" y="396"/>
                    </a:lnTo>
                    <a:lnTo>
                      <a:pt x="466" y="398"/>
                    </a:lnTo>
                    <a:lnTo>
                      <a:pt x="465" y="398"/>
                    </a:lnTo>
                    <a:lnTo>
                      <a:pt x="467" y="400"/>
                    </a:lnTo>
                    <a:lnTo>
                      <a:pt x="467" y="396"/>
                    </a:lnTo>
                    <a:lnTo>
                      <a:pt x="466" y="396"/>
                    </a:lnTo>
                    <a:lnTo>
                      <a:pt x="466" y="394"/>
                    </a:lnTo>
                    <a:lnTo>
                      <a:pt x="470" y="394"/>
                    </a:lnTo>
                    <a:lnTo>
                      <a:pt x="470" y="392"/>
                    </a:lnTo>
                    <a:lnTo>
                      <a:pt x="473" y="394"/>
                    </a:lnTo>
                    <a:lnTo>
                      <a:pt x="473" y="384"/>
                    </a:lnTo>
                    <a:lnTo>
                      <a:pt x="470" y="384"/>
                    </a:lnTo>
                    <a:lnTo>
                      <a:pt x="471" y="382"/>
                    </a:lnTo>
                    <a:lnTo>
                      <a:pt x="470" y="382"/>
                    </a:lnTo>
                    <a:lnTo>
                      <a:pt x="470" y="380"/>
                    </a:lnTo>
                    <a:lnTo>
                      <a:pt x="471" y="380"/>
                    </a:lnTo>
                    <a:lnTo>
                      <a:pt x="472" y="382"/>
                    </a:lnTo>
                    <a:lnTo>
                      <a:pt x="474" y="384"/>
                    </a:lnTo>
                    <a:lnTo>
                      <a:pt x="474" y="334"/>
                    </a:lnTo>
                    <a:lnTo>
                      <a:pt x="473" y="334"/>
                    </a:lnTo>
                    <a:lnTo>
                      <a:pt x="473" y="372"/>
                    </a:lnTo>
                    <a:lnTo>
                      <a:pt x="473" y="374"/>
                    </a:lnTo>
                    <a:lnTo>
                      <a:pt x="472" y="374"/>
                    </a:lnTo>
                    <a:lnTo>
                      <a:pt x="469" y="372"/>
                    </a:lnTo>
                    <a:lnTo>
                      <a:pt x="473" y="372"/>
                    </a:lnTo>
                    <a:lnTo>
                      <a:pt x="473" y="334"/>
                    </a:lnTo>
                    <a:lnTo>
                      <a:pt x="472" y="334"/>
                    </a:lnTo>
                    <a:lnTo>
                      <a:pt x="472" y="332"/>
                    </a:lnTo>
                    <a:lnTo>
                      <a:pt x="473" y="332"/>
                    </a:lnTo>
                    <a:lnTo>
                      <a:pt x="474" y="334"/>
                    </a:lnTo>
                    <a:lnTo>
                      <a:pt x="474" y="302"/>
                    </a:lnTo>
                    <a:lnTo>
                      <a:pt x="474" y="322"/>
                    </a:lnTo>
                    <a:lnTo>
                      <a:pt x="472" y="322"/>
                    </a:lnTo>
                    <a:lnTo>
                      <a:pt x="472" y="356"/>
                    </a:lnTo>
                    <a:lnTo>
                      <a:pt x="472" y="358"/>
                    </a:lnTo>
                    <a:lnTo>
                      <a:pt x="470" y="358"/>
                    </a:lnTo>
                    <a:lnTo>
                      <a:pt x="470" y="356"/>
                    </a:lnTo>
                    <a:lnTo>
                      <a:pt x="470" y="354"/>
                    </a:lnTo>
                    <a:lnTo>
                      <a:pt x="471" y="354"/>
                    </a:lnTo>
                    <a:lnTo>
                      <a:pt x="472" y="356"/>
                    </a:lnTo>
                    <a:lnTo>
                      <a:pt x="472" y="322"/>
                    </a:lnTo>
                    <a:lnTo>
                      <a:pt x="471" y="322"/>
                    </a:lnTo>
                    <a:lnTo>
                      <a:pt x="471" y="346"/>
                    </a:lnTo>
                    <a:lnTo>
                      <a:pt x="471" y="348"/>
                    </a:lnTo>
                    <a:lnTo>
                      <a:pt x="470" y="348"/>
                    </a:lnTo>
                    <a:lnTo>
                      <a:pt x="469" y="346"/>
                    </a:lnTo>
                    <a:lnTo>
                      <a:pt x="471" y="346"/>
                    </a:lnTo>
                    <a:lnTo>
                      <a:pt x="471" y="322"/>
                    </a:lnTo>
                    <a:lnTo>
                      <a:pt x="469" y="320"/>
                    </a:lnTo>
                    <a:lnTo>
                      <a:pt x="473" y="320"/>
                    </a:lnTo>
                    <a:lnTo>
                      <a:pt x="474" y="322"/>
                    </a:lnTo>
                    <a:lnTo>
                      <a:pt x="474" y="302"/>
                    </a:lnTo>
                    <a:lnTo>
                      <a:pt x="473" y="300"/>
                    </a:lnTo>
                    <a:lnTo>
                      <a:pt x="473" y="314"/>
                    </a:lnTo>
                    <a:lnTo>
                      <a:pt x="472" y="314"/>
                    </a:lnTo>
                    <a:lnTo>
                      <a:pt x="472" y="312"/>
                    </a:lnTo>
                    <a:lnTo>
                      <a:pt x="473" y="312"/>
                    </a:lnTo>
                    <a:lnTo>
                      <a:pt x="473" y="314"/>
                    </a:lnTo>
                    <a:lnTo>
                      <a:pt x="473" y="300"/>
                    </a:lnTo>
                    <a:lnTo>
                      <a:pt x="476" y="300"/>
                    </a:lnTo>
                    <a:lnTo>
                      <a:pt x="476" y="302"/>
                    </a:lnTo>
                    <a:lnTo>
                      <a:pt x="476" y="284"/>
                    </a:lnTo>
                    <a:lnTo>
                      <a:pt x="478" y="284"/>
                    </a:lnTo>
                    <a:lnTo>
                      <a:pt x="480" y="282"/>
                    </a:lnTo>
                    <a:lnTo>
                      <a:pt x="480" y="280"/>
                    </a:lnTo>
                    <a:lnTo>
                      <a:pt x="481" y="280"/>
                    </a:lnTo>
                    <a:lnTo>
                      <a:pt x="481" y="278"/>
                    </a:lnTo>
                    <a:lnTo>
                      <a:pt x="483" y="278"/>
                    </a:lnTo>
                    <a:lnTo>
                      <a:pt x="484" y="280"/>
                    </a:lnTo>
                    <a:lnTo>
                      <a:pt x="487" y="278"/>
                    </a:lnTo>
                    <a:lnTo>
                      <a:pt x="489" y="280"/>
                    </a:lnTo>
                    <a:lnTo>
                      <a:pt x="489" y="268"/>
                    </a:lnTo>
                    <a:lnTo>
                      <a:pt x="487" y="268"/>
                    </a:lnTo>
                    <a:lnTo>
                      <a:pt x="487" y="274"/>
                    </a:lnTo>
                    <a:lnTo>
                      <a:pt x="486" y="276"/>
                    </a:lnTo>
                    <a:lnTo>
                      <a:pt x="486" y="274"/>
                    </a:lnTo>
                    <a:lnTo>
                      <a:pt x="485" y="276"/>
                    </a:lnTo>
                    <a:lnTo>
                      <a:pt x="483" y="276"/>
                    </a:lnTo>
                    <a:lnTo>
                      <a:pt x="485" y="274"/>
                    </a:lnTo>
                    <a:lnTo>
                      <a:pt x="486" y="274"/>
                    </a:lnTo>
                    <a:lnTo>
                      <a:pt x="487" y="274"/>
                    </a:lnTo>
                    <a:lnTo>
                      <a:pt x="487" y="268"/>
                    </a:lnTo>
                    <a:lnTo>
                      <a:pt x="485" y="268"/>
                    </a:lnTo>
                    <a:lnTo>
                      <a:pt x="487" y="266"/>
                    </a:lnTo>
                    <a:lnTo>
                      <a:pt x="488" y="266"/>
                    </a:lnTo>
                    <a:lnTo>
                      <a:pt x="489" y="268"/>
                    </a:lnTo>
                    <a:lnTo>
                      <a:pt x="489" y="238"/>
                    </a:lnTo>
                    <a:lnTo>
                      <a:pt x="488" y="238"/>
                    </a:lnTo>
                    <a:lnTo>
                      <a:pt x="489" y="240"/>
                    </a:lnTo>
                    <a:lnTo>
                      <a:pt x="489" y="250"/>
                    </a:lnTo>
                    <a:lnTo>
                      <a:pt x="488" y="252"/>
                    </a:lnTo>
                    <a:lnTo>
                      <a:pt x="487" y="252"/>
                    </a:lnTo>
                    <a:lnTo>
                      <a:pt x="488" y="250"/>
                    </a:lnTo>
                    <a:lnTo>
                      <a:pt x="489" y="250"/>
                    </a:lnTo>
                    <a:lnTo>
                      <a:pt x="489" y="240"/>
                    </a:lnTo>
                    <a:lnTo>
                      <a:pt x="487" y="242"/>
                    </a:lnTo>
                    <a:lnTo>
                      <a:pt x="486" y="242"/>
                    </a:lnTo>
                    <a:lnTo>
                      <a:pt x="486" y="264"/>
                    </a:lnTo>
                    <a:lnTo>
                      <a:pt x="486" y="266"/>
                    </a:lnTo>
                    <a:lnTo>
                      <a:pt x="485" y="266"/>
                    </a:lnTo>
                    <a:lnTo>
                      <a:pt x="485" y="270"/>
                    </a:lnTo>
                    <a:lnTo>
                      <a:pt x="485" y="272"/>
                    </a:lnTo>
                    <a:lnTo>
                      <a:pt x="484" y="270"/>
                    </a:lnTo>
                    <a:lnTo>
                      <a:pt x="485" y="270"/>
                    </a:lnTo>
                    <a:lnTo>
                      <a:pt x="485" y="266"/>
                    </a:lnTo>
                    <a:lnTo>
                      <a:pt x="484" y="266"/>
                    </a:lnTo>
                    <a:lnTo>
                      <a:pt x="485" y="264"/>
                    </a:lnTo>
                    <a:lnTo>
                      <a:pt x="486" y="264"/>
                    </a:lnTo>
                    <a:lnTo>
                      <a:pt x="486" y="242"/>
                    </a:lnTo>
                    <a:lnTo>
                      <a:pt x="485" y="241"/>
                    </a:lnTo>
                    <a:lnTo>
                      <a:pt x="485" y="250"/>
                    </a:lnTo>
                    <a:lnTo>
                      <a:pt x="485" y="252"/>
                    </a:lnTo>
                    <a:lnTo>
                      <a:pt x="484" y="252"/>
                    </a:lnTo>
                    <a:lnTo>
                      <a:pt x="484" y="260"/>
                    </a:lnTo>
                    <a:lnTo>
                      <a:pt x="480" y="260"/>
                    </a:lnTo>
                    <a:lnTo>
                      <a:pt x="480" y="272"/>
                    </a:lnTo>
                    <a:lnTo>
                      <a:pt x="479" y="274"/>
                    </a:lnTo>
                    <a:lnTo>
                      <a:pt x="479" y="276"/>
                    </a:lnTo>
                    <a:lnTo>
                      <a:pt x="477" y="274"/>
                    </a:lnTo>
                    <a:lnTo>
                      <a:pt x="479" y="272"/>
                    </a:lnTo>
                    <a:lnTo>
                      <a:pt x="480" y="272"/>
                    </a:lnTo>
                    <a:lnTo>
                      <a:pt x="480" y="260"/>
                    </a:lnTo>
                    <a:lnTo>
                      <a:pt x="479" y="260"/>
                    </a:lnTo>
                    <a:lnTo>
                      <a:pt x="480" y="258"/>
                    </a:lnTo>
                    <a:lnTo>
                      <a:pt x="484" y="258"/>
                    </a:lnTo>
                    <a:lnTo>
                      <a:pt x="484" y="260"/>
                    </a:lnTo>
                    <a:lnTo>
                      <a:pt x="484" y="252"/>
                    </a:lnTo>
                    <a:lnTo>
                      <a:pt x="482" y="252"/>
                    </a:lnTo>
                    <a:lnTo>
                      <a:pt x="483" y="250"/>
                    </a:lnTo>
                    <a:lnTo>
                      <a:pt x="485" y="250"/>
                    </a:lnTo>
                    <a:lnTo>
                      <a:pt x="485" y="241"/>
                    </a:lnTo>
                    <a:lnTo>
                      <a:pt x="485" y="240"/>
                    </a:lnTo>
                    <a:lnTo>
                      <a:pt x="486" y="240"/>
                    </a:lnTo>
                    <a:lnTo>
                      <a:pt x="487" y="238"/>
                    </a:lnTo>
                    <a:lnTo>
                      <a:pt x="488" y="238"/>
                    </a:lnTo>
                    <a:lnTo>
                      <a:pt x="488" y="236"/>
                    </a:lnTo>
                    <a:lnTo>
                      <a:pt x="490" y="236"/>
                    </a:lnTo>
                    <a:lnTo>
                      <a:pt x="490" y="233"/>
                    </a:lnTo>
                    <a:lnTo>
                      <a:pt x="489" y="234"/>
                    </a:lnTo>
                    <a:lnTo>
                      <a:pt x="487" y="234"/>
                    </a:lnTo>
                    <a:lnTo>
                      <a:pt x="487" y="230"/>
                    </a:lnTo>
                    <a:lnTo>
                      <a:pt x="491" y="232"/>
                    </a:lnTo>
                    <a:lnTo>
                      <a:pt x="491" y="223"/>
                    </a:lnTo>
                    <a:lnTo>
                      <a:pt x="490" y="222"/>
                    </a:lnTo>
                    <a:lnTo>
                      <a:pt x="488" y="224"/>
                    </a:lnTo>
                    <a:lnTo>
                      <a:pt x="487" y="224"/>
                    </a:lnTo>
                    <a:lnTo>
                      <a:pt x="486" y="222"/>
                    </a:lnTo>
                    <a:lnTo>
                      <a:pt x="486" y="228"/>
                    </a:lnTo>
                    <a:lnTo>
                      <a:pt x="486" y="230"/>
                    </a:lnTo>
                    <a:lnTo>
                      <a:pt x="484" y="230"/>
                    </a:lnTo>
                    <a:lnTo>
                      <a:pt x="484" y="244"/>
                    </a:lnTo>
                    <a:lnTo>
                      <a:pt x="483" y="244"/>
                    </a:lnTo>
                    <a:lnTo>
                      <a:pt x="484" y="242"/>
                    </a:lnTo>
                    <a:lnTo>
                      <a:pt x="484" y="244"/>
                    </a:lnTo>
                    <a:lnTo>
                      <a:pt x="484" y="230"/>
                    </a:lnTo>
                    <a:lnTo>
                      <a:pt x="485" y="228"/>
                    </a:lnTo>
                    <a:lnTo>
                      <a:pt x="486" y="228"/>
                    </a:lnTo>
                    <a:lnTo>
                      <a:pt x="486" y="222"/>
                    </a:lnTo>
                    <a:lnTo>
                      <a:pt x="484" y="222"/>
                    </a:lnTo>
                    <a:lnTo>
                      <a:pt x="483" y="224"/>
                    </a:lnTo>
                    <a:lnTo>
                      <a:pt x="482" y="222"/>
                    </a:lnTo>
                    <a:lnTo>
                      <a:pt x="481" y="222"/>
                    </a:lnTo>
                    <a:lnTo>
                      <a:pt x="481" y="242"/>
                    </a:lnTo>
                    <a:lnTo>
                      <a:pt x="480" y="244"/>
                    </a:lnTo>
                    <a:lnTo>
                      <a:pt x="479" y="244"/>
                    </a:lnTo>
                    <a:lnTo>
                      <a:pt x="480" y="242"/>
                    </a:lnTo>
                    <a:lnTo>
                      <a:pt x="481" y="242"/>
                    </a:lnTo>
                    <a:lnTo>
                      <a:pt x="481" y="222"/>
                    </a:lnTo>
                    <a:lnTo>
                      <a:pt x="480" y="222"/>
                    </a:lnTo>
                    <a:lnTo>
                      <a:pt x="480" y="224"/>
                    </a:lnTo>
                    <a:lnTo>
                      <a:pt x="479" y="224"/>
                    </a:lnTo>
                    <a:lnTo>
                      <a:pt x="479" y="236"/>
                    </a:lnTo>
                    <a:lnTo>
                      <a:pt x="479" y="237"/>
                    </a:lnTo>
                    <a:lnTo>
                      <a:pt x="479" y="262"/>
                    </a:lnTo>
                    <a:lnTo>
                      <a:pt x="478" y="264"/>
                    </a:lnTo>
                    <a:lnTo>
                      <a:pt x="477" y="262"/>
                    </a:lnTo>
                    <a:lnTo>
                      <a:pt x="479" y="262"/>
                    </a:lnTo>
                    <a:lnTo>
                      <a:pt x="479" y="237"/>
                    </a:lnTo>
                    <a:lnTo>
                      <a:pt x="478" y="238"/>
                    </a:lnTo>
                    <a:lnTo>
                      <a:pt x="478" y="236"/>
                    </a:lnTo>
                    <a:lnTo>
                      <a:pt x="479" y="236"/>
                    </a:lnTo>
                    <a:lnTo>
                      <a:pt x="479" y="224"/>
                    </a:lnTo>
                    <a:lnTo>
                      <a:pt x="478" y="224"/>
                    </a:lnTo>
                    <a:lnTo>
                      <a:pt x="478" y="222"/>
                    </a:lnTo>
                    <a:lnTo>
                      <a:pt x="477" y="223"/>
                    </a:lnTo>
                    <a:lnTo>
                      <a:pt x="477" y="258"/>
                    </a:lnTo>
                    <a:lnTo>
                      <a:pt x="476" y="258"/>
                    </a:lnTo>
                    <a:lnTo>
                      <a:pt x="475" y="260"/>
                    </a:lnTo>
                    <a:lnTo>
                      <a:pt x="476" y="260"/>
                    </a:lnTo>
                    <a:lnTo>
                      <a:pt x="476" y="262"/>
                    </a:lnTo>
                    <a:lnTo>
                      <a:pt x="476" y="268"/>
                    </a:lnTo>
                    <a:lnTo>
                      <a:pt x="474" y="268"/>
                    </a:lnTo>
                    <a:lnTo>
                      <a:pt x="474" y="266"/>
                    </a:lnTo>
                    <a:lnTo>
                      <a:pt x="475" y="266"/>
                    </a:lnTo>
                    <a:lnTo>
                      <a:pt x="476" y="268"/>
                    </a:lnTo>
                    <a:lnTo>
                      <a:pt x="476" y="262"/>
                    </a:lnTo>
                    <a:lnTo>
                      <a:pt x="475" y="262"/>
                    </a:lnTo>
                    <a:lnTo>
                      <a:pt x="475" y="260"/>
                    </a:lnTo>
                    <a:lnTo>
                      <a:pt x="474" y="260"/>
                    </a:lnTo>
                    <a:lnTo>
                      <a:pt x="475" y="256"/>
                    </a:lnTo>
                    <a:lnTo>
                      <a:pt x="477" y="258"/>
                    </a:lnTo>
                    <a:lnTo>
                      <a:pt x="477" y="223"/>
                    </a:lnTo>
                    <a:lnTo>
                      <a:pt x="474" y="224"/>
                    </a:lnTo>
                    <a:lnTo>
                      <a:pt x="474" y="222"/>
                    </a:lnTo>
                    <a:lnTo>
                      <a:pt x="473" y="222"/>
                    </a:lnTo>
                    <a:lnTo>
                      <a:pt x="473" y="224"/>
                    </a:lnTo>
                    <a:lnTo>
                      <a:pt x="475" y="226"/>
                    </a:lnTo>
                    <a:lnTo>
                      <a:pt x="476" y="226"/>
                    </a:lnTo>
                    <a:lnTo>
                      <a:pt x="476" y="228"/>
                    </a:lnTo>
                    <a:lnTo>
                      <a:pt x="475" y="228"/>
                    </a:lnTo>
                    <a:lnTo>
                      <a:pt x="475" y="244"/>
                    </a:lnTo>
                    <a:lnTo>
                      <a:pt x="474" y="244"/>
                    </a:lnTo>
                    <a:lnTo>
                      <a:pt x="475" y="242"/>
                    </a:lnTo>
                    <a:lnTo>
                      <a:pt x="475" y="244"/>
                    </a:lnTo>
                    <a:lnTo>
                      <a:pt x="475" y="228"/>
                    </a:lnTo>
                    <a:lnTo>
                      <a:pt x="474" y="226"/>
                    </a:lnTo>
                    <a:lnTo>
                      <a:pt x="474" y="228"/>
                    </a:lnTo>
                    <a:lnTo>
                      <a:pt x="474" y="258"/>
                    </a:lnTo>
                    <a:lnTo>
                      <a:pt x="473" y="259"/>
                    </a:lnTo>
                    <a:lnTo>
                      <a:pt x="473" y="304"/>
                    </a:lnTo>
                    <a:lnTo>
                      <a:pt x="473" y="306"/>
                    </a:lnTo>
                    <a:lnTo>
                      <a:pt x="471" y="306"/>
                    </a:lnTo>
                    <a:lnTo>
                      <a:pt x="471" y="308"/>
                    </a:lnTo>
                    <a:lnTo>
                      <a:pt x="471" y="310"/>
                    </a:lnTo>
                    <a:lnTo>
                      <a:pt x="470" y="310"/>
                    </a:lnTo>
                    <a:lnTo>
                      <a:pt x="470" y="314"/>
                    </a:lnTo>
                    <a:lnTo>
                      <a:pt x="469" y="314"/>
                    </a:lnTo>
                    <a:lnTo>
                      <a:pt x="469" y="316"/>
                    </a:lnTo>
                    <a:lnTo>
                      <a:pt x="469" y="318"/>
                    </a:lnTo>
                    <a:lnTo>
                      <a:pt x="468" y="318"/>
                    </a:lnTo>
                    <a:lnTo>
                      <a:pt x="468" y="346"/>
                    </a:lnTo>
                    <a:lnTo>
                      <a:pt x="468" y="384"/>
                    </a:lnTo>
                    <a:lnTo>
                      <a:pt x="467" y="386"/>
                    </a:lnTo>
                    <a:lnTo>
                      <a:pt x="467" y="384"/>
                    </a:lnTo>
                    <a:lnTo>
                      <a:pt x="468" y="384"/>
                    </a:lnTo>
                    <a:lnTo>
                      <a:pt x="468" y="346"/>
                    </a:lnTo>
                    <a:lnTo>
                      <a:pt x="467" y="346"/>
                    </a:lnTo>
                    <a:lnTo>
                      <a:pt x="467" y="384"/>
                    </a:lnTo>
                    <a:lnTo>
                      <a:pt x="466" y="384"/>
                    </a:lnTo>
                    <a:lnTo>
                      <a:pt x="466" y="390"/>
                    </a:lnTo>
                    <a:lnTo>
                      <a:pt x="466" y="392"/>
                    </a:lnTo>
                    <a:lnTo>
                      <a:pt x="466" y="394"/>
                    </a:lnTo>
                    <a:lnTo>
                      <a:pt x="464" y="394"/>
                    </a:lnTo>
                    <a:lnTo>
                      <a:pt x="464" y="392"/>
                    </a:lnTo>
                    <a:lnTo>
                      <a:pt x="466" y="392"/>
                    </a:lnTo>
                    <a:lnTo>
                      <a:pt x="466" y="390"/>
                    </a:lnTo>
                    <a:lnTo>
                      <a:pt x="465" y="390"/>
                    </a:lnTo>
                    <a:lnTo>
                      <a:pt x="464" y="388"/>
                    </a:lnTo>
                    <a:lnTo>
                      <a:pt x="463" y="388"/>
                    </a:lnTo>
                    <a:lnTo>
                      <a:pt x="464" y="386"/>
                    </a:lnTo>
                    <a:lnTo>
                      <a:pt x="466" y="388"/>
                    </a:lnTo>
                    <a:lnTo>
                      <a:pt x="466" y="390"/>
                    </a:lnTo>
                    <a:lnTo>
                      <a:pt x="466" y="384"/>
                    </a:lnTo>
                    <a:lnTo>
                      <a:pt x="463" y="384"/>
                    </a:lnTo>
                    <a:lnTo>
                      <a:pt x="463" y="386"/>
                    </a:lnTo>
                    <a:lnTo>
                      <a:pt x="463" y="390"/>
                    </a:lnTo>
                    <a:lnTo>
                      <a:pt x="460" y="390"/>
                    </a:lnTo>
                    <a:lnTo>
                      <a:pt x="461" y="388"/>
                    </a:lnTo>
                    <a:lnTo>
                      <a:pt x="462" y="386"/>
                    </a:lnTo>
                    <a:lnTo>
                      <a:pt x="462" y="388"/>
                    </a:lnTo>
                    <a:lnTo>
                      <a:pt x="463" y="390"/>
                    </a:lnTo>
                    <a:lnTo>
                      <a:pt x="463" y="386"/>
                    </a:lnTo>
                    <a:lnTo>
                      <a:pt x="461" y="384"/>
                    </a:lnTo>
                    <a:lnTo>
                      <a:pt x="462" y="384"/>
                    </a:lnTo>
                    <a:lnTo>
                      <a:pt x="463" y="382"/>
                    </a:lnTo>
                    <a:lnTo>
                      <a:pt x="467" y="382"/>
                    </a:lnTo>
                    <a:lnTo>
                      <a:pt x="467" y="384"/>
                    </a:lnTo>
                    <a:lnTo>
                      <a:pt x="467" y="346"/>
                    </a:lnTo>
                    <a:lnTo>
                      <a:pt x="467" y="358"/>
                    </a:lnTo>
                    <a:lnTo>
                      <a:pt x="465" y="360"/>
                    </a:lnTo>
                    <a:lnTo>
                      <a:pt x="465" y="364"/>
                    </a:lnTo>
                    <a:lnTo>
                      <a:pt x="464" y="364"/>
                    </a:lnTo>
                    <a:lnTo>
                      <a:pt x="464" y="368"/>
                    </a:lnTo>
                    <a:lnTo>
                      <a:pt x="461" y="368"/>
                    </a:lnTo>
                    <a:lnTo>
                      <a:pt x="461" y="366"/>
                    </a:lnTo>
                    <a:lnTo>
                      <a:pt x="463" y="366"/>
                    </a:lnTo>
                    <a:lnTo>
                      <a:pt x="464" y="368"/>
                    </a:lnTo>
                    <a:lnTo>
                      <a:pt x="464" y="364"/>
                    </a:lnTo>
                    <a:lnTo>
                      <a:pt x="463" y="364"/>
                    </a:lnTo>
                    <a:lnTo>
                      <a:pt x="463" y="362"/>
                    </a:lnTo>
                    <a:lnTo>
                      <a:pt x="464" y="362"/>
                    </a:lnTo>
                    <a:lnTo>
                      <a:pt x="465" y="364"/>
                    </a:lnTo>
                    <a:lnTo>
                      <a:pt x="465" y="360"/>
                    </a:lnTo>
                    <a:lnTo>
                      <a:pt x="459" y="360"/>
                    </a:lnTo>
                    <a:lnTo>
                      <a:pt x="459" y="362"/>
                    </a:lnTo>
                    <a:lnTo>
                      <a:pt x="460" y="362"/>
                    </a:lnTo>
                    <a:lnTo>
                      <a:pt x="460" y="364"/>
                    </a:lnTo>
                    <a:lnTo>
                      <a:pt x="458" y="364"/>
                    </a:lnTo>
                    <a:lnTo>
                      <a:pt x="458" y="384"/>
                    </a:lnTo>
                    <a:lnTo>
                      <a:pt x="458" y="386"/>
                    </a:lnTo>
                    <a:lnTo>
                      <a:pt x="457" y="384"/>
                    </a:lnTo>
                    <a:lnTo>
                      <a:pt x="458" y="384"/>
                    </a:lnTo>
                    <a:lnTo>
                      <a:pt x="458" y="364"/>
                    </a:lnTo>
                    <a:lnTo>
                      <a:pt x="458" y="368"/>
                    </a:lnTo>
                    <a:lnTo>
                      <a:pt x="457" y="369"/>
                    </a:lnTo>
                    <a:lnTo>
                      <a:pt x="457" y="382"/>
                    </a:lnTo>
                    <a:lnTo>
                      <a:pt x="456" y="382"/>
                    </a:lnTo>
                    <a:lnTo>
                      <a:pt x="456" y="394"/>
                    </a:lnTo>
                    <a:lnTo>
                      <a:pt x="456" y="398"/>
                    </a:lnTo>
                    <a:lnTo>
                      <a:pt x="454" y="398"/>
                    </a:lnTo>
                    <a:lnTo>
                      <a:pt x="455" y="396"/>
                    </a:lnTo>
                    <a:lnTo>
                      <a:pt x="454" y="396"/>
                    </a:lnTo>
                    <a:lnTo>
                      <a:pt x="454" y="394"/>
                    </a:lnTo>
                    <a:lnTo>
                      <a:pt x="453" y="394"/>
                    </a:lnTo>
                    <a:lnTo>
                      <a:pt x="455" y="392"/>
                    </a:lnTo>
                    <a:lnTo>
                      <a:pt x="456" y="394"/>
                    </a:lnTo>
                    <a:lnTo>
                      <a:pt x="456" y="382"/>
                    </a:lnTo>
                    <a:lnTo>
                      <a:pt x="456" y="386"/>
                    </a:lnTo>
                    <a:lnTo>
                      <a:pt x="453" y="388"/>
                    </a:lnTo>
                    <a:lnTo>
                      <a:pt x="453" y="386"/>
                    </a:lnTo>
                    <a:lnTo>
                      <a:pt x="452" y="386"/>
                    </a:lnTo>
                    <a:lnTo>
                      <a:pt x="452" y="392"/>
                    </a:lnTo>
                    <a:lnTo>
                      <a:pt x="452" y="394"/>
                    </a:lnTo>
                    <a:lnTo>
                      <a:pt x="451" y="392"/>
                    </a:lnTo>
                    <a:lnTo>
                      <a:pt x="452" y="392"/>
                    </a:lnTo>
                    <a:lnTo>
                      <a:pt x="452" y="386"/>
                    </a:lnTo>
                    <a:lnTo>
                      <a:pt x="451" y="386"/>
                    </a:lnTo>
                    <a:lnTo>
                      <a:pt x="451" y="428"/>
                    </a:lnTo>
                    <a:lnTo>
                      <a:pt x="450" y="428"/>
                    </a:lnTo>
                    <a:lnTo>
                      <a:pt x="450" y="434"/>
                    </a:lnTo>
                    <a:lnTo>
                      <a:pt x="450" y="436"/>
                    </a:lnTo>
                    <a:lnTo>
                      <a:pt x="449" y="436"/>
                    </a:lnTo>
                    <a:lnTo>
                      <a:pt x="449" y="446"/>
                    </a:lnTo>
                    <a:lnTo>
                      <a:pt x="448" y="448"/>
                    </a:lnTo>
                    <a:lnTo>
                      <a:pt x="447" y="448"/>
                    </a:lnTo>
                    <a:lnTo>
                      <a:pt x="446" y="446"/>
                    </a:lnTo>
                    <a:lnTo>
                      <a:pt x="448" y="444"/>
                    </a:lnTo>
                    <a:lnTo>
                      <a:pt x="449" y="446"/>
                    </a:lnTo>
                    <a:lnTo>
                      <a:pt x="449" y="436"/>
                    </a:lnTo>
                    <a:lnTo>
                      <a:pt x="448" y="436"/>
                    </a:lnTo>
                    <a:lnTo>
                      <a:pt x="448" y="434"/>
                    </a:lnTo>
                    <a:lnTo>
                      <a:pt x="448" y="432"/>
                    </a:lnTo>
                    <a:lnTo>
                      <a:pt x="447" y="432"/>
                    </a:lnTo>
                    <a:lnTo>
                      <a:pt x="445" y="434"/>
                    </a:lnTo>
                    <a:lnTo>
                      <a:pt x="445" y="448"/>
                    </a:lnTo>
                    <a:lnTo>
                      <a:pt x="443" y="450"/>
                    </a:lnTo>
                    <a:lnTo>
                      <a:pt x="442" y="448"/>
                    </a:lnTo>
                    <a:lnTo>
                      <a:pt x="443" y="448"/>
                    </a:lnTo>
                    <a:lnTo>
                      <a:pt x="443" y="446"/>
                    </a:lnTo>
                    <a:lnTo>
                      <a:pt x="444" y="446"/>
                    </a:lnTo>
                    <a:lnTo>
                      <a:pt x="445" y="448"/>
                    </a:lnTo>
                    <a:lnTo>
                      <a:pt x="445" y="434"/>
                    </a:lnTo>
                    <a:lnTo>
                      <a:pt x="444" y="434"/>
                    </a:lnTo>
                    <a:lnTo>
                      <a:pt x="444" y="432"/>
                    </a:lnTo>
                    <a:lnTo>
                      <a:pt x="445" y="432"/>
                    </a:lnTo>
                    <a:lnTo>
                      <a:pt x="447" y="430"/>
                    </a:lnTo>
                    <a:lnTo>
                      <a:pt x="449" y="430"/>
                    </a:lnTo>
                    <a:lnTo>
                      <a:pt x="450" y="432"/>
                    </a:lnTo>
                    <a:lnTo>
                      <a:pt x="449" y="432"/>
                    </a:lnTo>
                    <a:lnTo>
                      <a:pt x="450" y="434"/>
                    </a:lnTo>
                    <a:lnTo>
                      <a:pt x="450" y="428"/>
                    </a:lnTo>
                    <a:lnTo>
                      <a:pt x="449" y="428"/>
                    </a:lnTo>
                    <a:lnTo>
                      <a:pt x="449" y="426"/>
                    </a:lnTo>
                    <a:lnTo>
                      <a:pt x="451" y="426"/>
                    </a:lnTo>
                    <a:lnTo>
                      <a:pt x="451" y="428"/>
                    </a:lnTo>
                    <a:lnTo>
                      <a:pt x="451" y="386"/>
                    </a:lnTo>
                    <a:lnTo>
                      <a:pt x="450" y="386"/>
                    </a:lnTo>
                    <a:lnTo>
                      <a:pt x="450" y="398"/>
                    </a:lnTo>
                    <a:lnTo>
                      <a:pt x="450" y="400"/>
                    </a:lnTo>
                    <a:lnTo>
                      <a:pt x="448" y="400"/>
                    </a:lnTo>
                    <a:lnTo>
                      <a:pt x="448" y="416"/>
                    </a:lnTo>
                    <a:lnTo>
                      <a:pt x="447" y="416"/>
                    </a:lnTo>
                    <a:lnTo>
                      <a:pt x="447" y="428"/>
                    </a:lnTo>
                    <a:lnTo>
                      <a:pt x="446" y="430"/>
                    </a:lnTo>
                    <a:lnTo>
                      <a:pt x="445" y="428"/>
                    </a:lnTo>
                    <a:lnTo>
                      <a:pt x="442" y="426"/>
                    </a:lnTo>
                    <a:lnTo>
                      <a:pt x="442" y="422"/>
                    </a:lnTo>
                    <a:lnTo>
                      <a:pt x="445" y="422"/>
                    </a:lnTo>
                    <a:lnTo>
                      <a:pt x="446" y="424"/>
                    </a:lnTo>
                    <a:lnTo>
                      <a:pt x="444" y="424"/>
                    </a:lnTo>
                    <a:lnTo>
                      <a:pt x="445" y="426"/>
                    </a:lnTo>
                    <a:lnTo>
                      <a:pt x="447" y="428"/>
                    </a:lnTo>
                    <a:lnTo>
                      <a:pt x="447" y="416"/>
                    </a:lnTo>
                    <a:lnTo>
                      <a:pt x="446" y="416"/>
                    </a:lnTo>
                    <a:lnTo>
                      <a:pt x="447" y="414"/>
                    </a:lnTo>
                    <a:lnTo>
                      <a:pt x="448" y="416"/>
                    </a:lnTo>
                    <a:lnTo>
                      <a:pt x="448" y="400"/>
                    </a:lnTo>
                    <a:lnTo>
                      <a:pt x="448" y="398"/>
                    </a:lnTo>
                    <a:lnTo>
                      <a:pt x="450" y="398"/>
                    </a:lnTo>
                    <a:lnTo>
                      <a:pt x="450" y="386"/>
                    </a:lnTo>
                    <a:lnTo>
                      <a:pt x="452" y="384"/>
                    </a:lnTo>
                    <a:lnTo>
                      <a:pt x="454" y="384"/>
                    </a:lnTo>
                    <a:lnTo>
                      <a:pt x="454" y="386"/>
                    </a:lnTo>
                    <a:lnTo>
                      <a:pt x="456" y="386"/>
                    </a:lnTo>
                    <a:lnTo>
                      <a:pt x="456" y="382"/>
                    </a:lnTo>
                    <a:lnTo>
                      <a:pt x="455" y="382"/>
                    </a:lnTo>
                    <a:lnTo>
                      <a:pt x="456" y="380"/>
                    </a:lnTo>
                    <a:lnTo>
                      <a:pt x="457" y="380"/>
                    </a:lnTo>
                    <a:lnTo>
                      <a:pt x="457" y="382"/>
                    </a:lnTo>
                    <a:lnTo>
                      <a:pt x="457" y="369"/>
                    </a:lnTo>
                    <a:lnTo>
                      <a:pt x="456" y="369"/>
                    </a:lnTo>
                    <a:lnTo>
                      <a:pt x="456" y="376"/>
                    </a:lnTo>
                    <a:lnTo>
                      <a:pt x="456" y="378"/>
                    </a:lnTo>
                    <a:lnTo>
                      <a:pt x="455" y="378"/>
                    </a:lnTo>
                    <a:lnTo>
                      <a:pt x="455" y="376"/>
                    </a:lnTo>
                    <a:lnTo>
                      <a:pt x="456" y="376"/>
                    </a:lnTo>
                    <a:lnTo>
                      <a:pt x="456" y="369"/>
                    </a:lnTo>
                    <a:lnTo>
                      <a:pt x="455" y="370"/>
                    </a:lnTo>
                    <a:lnTo>
                      <a:pt x="454" y="368"/>
                    </a:lnTo>
                    <a:lnTo>
                      <a:pt x="458" y="368"/>
                    </a:lnTo>
                    <a:lnTo>
                      <a:pt x="458" y="364"/>
                    </a:lnTo>
                    <a:lnTo>
                      <a:pt x="458" y="362"/>
                    </a:lnTo>
                    <a:lnTo>
                      <a:pt x="456" y="362"/>
                    </a:lnTo>
                    <a:lnTo>
                      <a:pt x="456" y="364"/>
                    </a:lnTo>
                    <a:lnTo>
                      <a:pt x="454" y="365"/>
                    </a:lnTo>
                    <a:lnTo>
                      <a:pt x="454" y="372"/>
                    </a:lnTo>
                    <a:lnTo>
                      <a:pt x="453" y="373"/>
                    </a:lnTo>
                    <a:lnTo>
                      <a:pt x="453" y="382"/>
                    </a:lnTo>
                    <a:lnTo>
                      <a:pt x="452" y="382"/>
                    </a:lnTo>
                    <a:lnTo>
                      <a:pt x="452" y="380"/>
                    </a:lnTo>
                    <a:lnTo>
                      <a:pt x="453" y="380"/>
                    </a:lnTo>
                    <a:lnTo>
                      <a:pt x="453" y="382"/>
                    </a:lnTo>
                    <a:lnTo>
                      <a:pt x="453" y="373"/>
                    </a:lnTo>
                    <a:lnTo>
                      <a:pt x="453" y="374"/>
                    </a:lnTo>
                    <a:lnTo>
                      <a:pt x="451" y="374"/>
                    </a:lnTo>
                    <a:lnTo>
                      <a:pt x="451" y="372"/>
                    </a:lnTo>
                    <a:lnTo>
                      <a:pt x="454" y="372"/>
                    </a:lnTo>
                    <a:lnTo>
                      <a:pt x="454" y="365"/>
                    </a:lnTo>
                    <a:lnTo>
                      <a:pt x="452" y="366"/>
                    </a:lnTo>
                    <a:lnTo>
                      <a:pt x="451" y="364"/>
                    </a:lnTo>
                    <a:lnTo>
                      <a:pt x="450" y="364"/>
                    </a:lnTo>
                    <a:lnTo>
                      <a:pt x="450" y="368"/>
                    </a:lnTo>
                    <a:lnTo>
                      <a:pt x="449" y="370"/>
                    </a:lnTo>
                    <a:lnTo>
                      <a:pt x="447" y="370"/>
                    </a:lnTo>
                    <a:lnTo>
                      <a:pt x="447" y="412"/>
                    </a:lnTo>
                    <a:lnTo>
                      <a:pt x="445" y="414"/>
                    </a:lnTo>
                    <a:lnTo>
                      <a:pt x="444" y="414"/>
                    </a:lnTo>
                    <a:lnTo>
                      <a:pt x="444" y="418"/>
                    </a:lnTo>
                    <a:lnTo>
                      <a:pt x="442" y="420"/>
                    </a:lnTo>
                    <a:lnTo>
                      <a:pt x="442" y="440"/>
                    </a:lnTo>
                    <a:lnTo>
                      <a:pt x="441" y="442"/>
                    </a:lnTo>
                    <a:lnTo>
                      <a:pt x="441" y="470"/>
                    </a:lnTo>
                    <a:lnTo>
                      <a:pt x="441" y="472"/>
                    </a:lnTo>
                    <a:lnTo>
                      <a:pt x="439" y="472"/>
                    </a:lnTo>
                    <a:lnTo>
                      <a:pt x="438" y="474"/>
                    </a:lnTo>
                    <a:lnTo>
                      <a:pt x="437" y="474"/>
                    </a:lnTo>
                    <a:lnTo>
                      <a:pt x="436" y="472"/>
                    </a:lnTo>
                    <a:lnTo>
                      <a:pt x="436" y="542"/>
                    </a:lnTo>
                    <a:lnTo>
                      <a:pt x="435" y="542"/>
                    </a:lnTo>
                    <a:lnTo>
                      <a:pt x="435" y="544"/>
                    </a:lnTo>
                    <a:lnTo>
                      <a:pt x="434" y="542"/>
                    </a:lnTo>
                    <a:lnTo>
                      <a:pt x="435" y="540"/>
                    </a:lnTo>
                    <a:lnTo>
                      <a:pt x="436" y="542"/>
                    </a:lnTo>
                    <a:lnTo>
                      <a:pt x="436" y="472"/>
                    </a:lnTo>
                    <a:lnTo>
                      <a:pt x="436" y="514"/>
                    </a:lnTo>
                    <a:lnTo>
                      <a:pt x="435" y="516"/>
                    </a:lnTo>
                    <a:lnTo>
                      <a:pt x="434" y="516"/>
                    </a:lnTo>
                    <a:lnTo>
                      <a:pt x="434" y="526"/>
                    </a:lnTo>
                    <a:lnTo>
                      <a:pt x="433" y="528"/>
                    </a:lnTo>
                    <a:lnTo>
                      <a:pt x="433" y="536"/>
                    </a:lnTo>
                    <a:lnTo>
                      <a:pt x="430" y="536"/>
                    </a:lnTo>
                    <a:lnTo>
                      <a:pt x="430" y="534"/>
                    </a:lnTo>
                    <a:lnTo>
                      <a:pt x="432" y="534"/>
                    </a:lnTo>
                    <a:lnTo>
                      <a:pt x="433" y="536"/>
                    </a:lnTo>
                    <a:lnTo>
                      <a:pt x="433" y="528"/>
                    </a:lnTo>
                    <a:lnTo>
                      <a:pt x="432" y="528"/>
                    </a:lnTo>
                    <a:lnTo>
                      <a:pt x="433" y="530"/>
                    </a:lnTo>
                    <a:lnTo>
                      <a:pt x="431" y="530"/>
                    </a:lnTo>
                    <a:lnTo>
                      <a:pt x="432" y="528"/>
                    </a:lnTo>
                    <a:lnTo>
                      <a:pt x="432" y="526"/>
                    </a:lnTo>
                    <a:lnTo>
                      <a:pt x="434" y="526"/>
                    </a:lnTo>
                    <a:lnTo>
                      <a:pt x="434" y="516"/>
                    </a:lnTo>
                    <a:lnTo>
                      <a:pt x="433" y="516"/>
                    </a:lnTo>
                    <a:lnTo>
                      <a:pt x="433" y="518"/>
                    </a:lnTo>
                    <a:lnTo>
                      <a:pt x="431" y="518"/>
                    </a:lnTo>
                    <a:lnTo>
                      <a:pt x="430" y="520"/>
                    </a:lnTo>
                    <a:lnTo>
                      <a:pt x="429" y="520"/>
                    </a:lnTo>
                    <a:lnTo>
                      <a:pt x="434" y="524"/>
                    </a:lnTo>
                    <a:lnTo>
                      <a:pt x="429" y="524"/>
                    </a:lnTo>
                    <a:lnTo>
                      <a:pt x="429" y="520"/>
                    </a:lnTo>
                    <a:lnTo>
                      <a:pt x="428" y="520"/>
                    </a:lnTo>
                    <a:lnTo>
                      <a:pt x="428" y="518"/>
                    </a:lnTo>
                    <a:lnTo>
                      <a:pt x="429" y="516"/>
                    </a:lnTo>
                    <a:lnTo>
                      <a:pt x="431" y="516"/>
                    </a:lnTo>
                    <a:lnTo>
                      <a:pt x="433" y="514"/>
                    </a:lnTo>
                    <a:lnTo>
                      <a:pt x="436" y="514"/>
                    </a:lnTo>
                    <a:lnTo>
                      <a:pt x="436" y="472"/>
                    </a:lnTo>
                    <a:lnTo>
                      <a:pt x="436" y="508"/>
                    </a:lnTo>
                    <a:lnTo>
                      <a:pt x="435" y="510"/>
                    </a:lnTo>
                    <a:lnTo>
                      <a:pt x="434" y="510"/>
                    </a:lnTo>
                    <a:lnTo>
                      <a:pt x="434" y="508"/>
                    </a:lnTo>
                    <a:lnTo>
                      <a:pt x="432" y="508"/>
                    </a:lnTo>
                    <a:lnTo>
                      <a:pt x="432" y="506"/>
                    </a:lnTo>
                    <a:lnTo>
                      <a:pt x="433" y="506"/>
                    </a:lnTo>
                    <a:lnTo>
                      <a:pt x="434" y="508"/>
                    </a:lnTo>
                    <a:lnTo>
                      <a:pt x="436" y="508"/>
                    </a:lnTo>
                    <a:lnTo>
                      <a:pt x="436" y="472"/>
                    </a:lnTo>
                    <a:lnTo>
                      <a:pt x="435" y="472"/>
                    </a:lnTo>
                    <a:lnTo>
                      <a:pt x="435" y="484"/>
                    </a:lnTo>
                    <a:lnTo>
                      <a:pt x="435" y="496"/>
                    </a:lnTo>
                    <a:lnTo>
                      <a:pt x="435" y="502"/>
                    </a:lnTo>
                    <a:lnTo>
                      <a:pt x="434" y="504"/>
                    </a:lnTo>
                    <a:lnTo>
                      <a:pt x="432" y="504"/>
                    </a:lnTo>
                    <a:lnTo>
                      <a:pt x="433" y="502"/>
                    </a:lnTo>
                    <a:lnTo>
                      <a:pt x="435" y="502"/>
                    </a:lnTo>
                    <a:lnTo>
                      <a:pt x="435" y="496"/>
                    </a:lnTo>
                    <a:lnTo>
                      <a:pt x="433" y="496"/>
                    </a:lnTo>
                    <a:lnTo>
                      <a:pt x="433" y="494"/>
                    </a:lnTo>
                    <a:lnTo>
                      <a:pt x="434" y="494"/>
                    </a:lnTo>
                    <a:lnTo>
                      <a:pt x="435" y="496"/>
                    </a:lnTo>
                    <a:lnTo>
                      <a:pt x="435" y="484"/>
                    </a:lnTo>
                    <a:lnTo>
                      <a:pt x="434" y="484"/>
                    </a:lnTo>
                    <a:lnTo>
                      <a:pt x="434" y="488"/>
                    </a:lnTo>
                    <a:lnTo>
                      <a:pt x="434" y="492"/>
                    </a:lnTo>
                    <a:lnTo>
                      <a:pt x="430" y="492"/>
                    </a:lnTo>
                    <a:lnTo>
                      <a:pt x="431" y="488"/>
                    </a:lnTo>
                    <a:lnTo>
                      <a:pt x="434" y="488"/>
                    </a:lnTo>
                    <a:lnTo>
                      <a:pt x="434" y="484"/>
                    </a:lnTo>
                    <a:lnTo>
                      <a:pt x="433" y="484"/>
                    </a:lnTo>
                    <a:lnTo>
                      <a:pt x="435" y="482"/>
                    </a:lnTo>
                    <a:lnTo>
                      <a:pt x="435" y="484"/>
                    </a:lnTo>
                    <a:lnTo>
                      <a:pt x="435" y="472"/>
                    </a:lnTo>
                    <a:lnTo>
                      <a:pt x="433" y="472"/>
                    </a:lnTo>
                    <a:lnTo>
                      <a:pt x="433" y="480"/>
                    </a:lnTo>
                    <a:lnTo>
                      <a:pt x="433" y="482"/>
                    </a:lnTo>
                    <a:lnTo>
                      <a:pt x="431" y="482"/>
                    </a:lnTo>
                    <a:lnTo>
                      <a:pt x="431" y="480"/>
                    </a:lnTo>
                    <a:lnTo>
                      <a:pt x="433" y="480"/>
                    </a:lnTo>
                    <a:lnTo>
                      <a:pt x="433" y="472"/>
                    </a:lnTo>
                    <a:lnTo>
                      <a:pt x="432" y="472"/>
                    </a:lnTo>
                    <a:lnTo>
                      <a:pt x="434" y="470"/>
                    </a:lnTo>
                    <a:lnTo>
                      <a:pt x="435" y="472"/>
                    </a:lnTo>
                    <a:lnTo>
                      <a:pt x="436" y="470"/>
                    </a:lnTo>
                    <a:lnTo>
                      <a:pt x="436" y="468"/>
                    </a:lnTo>
                    <a:lnTo>
                      <a:pt x="435" y="468"/>
                    </a:lnTo>
                    <a:lnTo>
                      <a:pt x="435" y="466"/>
                    </a:lnTo>
                    <a:lnTo>
                      <a:pt x="436" y="466"/>
                    </a:lnTo>
                    <a:lnTo>
                      <a:pt x="435" y="464"/>
                    </a:lnTo>
                    <a:lnTo>
                      <a:pt x="436" y="464"/>
                    </a:lnTo>
                    <a:lnTo>
                      <a:pt x="436" y="466"/>
                    </a:lnTo>
                    <a:lnTo>
                      <a:pt x="437" y="466"/>
                    </a:lnTo>
                    <a:lnTo>
                      <a:pt x="439" y="468"/>
                    </a:lnTo>
                    <a:lnTo>
                      <a:pt x="438" y="468"/>
                    </a:lnTo>
                    <a:lnTo>
                      <a:pt x="436" y="470"/>
                    </a:lnTo>
                    <a:lnTo>
                      <a:pt x="439" y="472"/>
                    </a:lnTo>
                    <a:lnTo>
                      <a:pt x="439" y="470"/>
                    </a:lnTo>
                    <a:lnTo>
                      <a:pt x="441" y="470"/>
                    </a:lnTo>
                    <a:lnTo>
                      <a:pt x="441" y="442"/>
                    </a:lnTo>
                    <a:lnTo>
                      <a:pt x="441" y="446"/>
                    </a:lnTo>
                    <a:lnTo>
                      <a:pt x="441" y="448"/>
                    </a:lnTo>
                    <a:lnTo>
                      <a:pt x="440" y="448"/>
                    </a:lnTo>
                    <a:lnTo>
                      <a:pt x="440" y="456"/>
                    </a:lnTo>
                    <a:lnTo>
                      <a:pt x="440" y="458"/>
                    </a:lnTo>
                    <a:lnTo>
                      <a:pt x="437" y="456"/>
                    </a:lnTo>
                    <a:lnTo>
                      <a:pt x="436" y="458"/>
                    </a:lnTo>
                    <a:lnTo>
                      <a:pt x="435" y="456"/>
                    </a:lnTo>
                    <a:lnTo>
                      <a:pt x="437" y="456"/>
                    </a:lnTo>
                    <a:lnTo>
                      <a:pt x="440" y="456"/>
                    </a:lnTo>
                    <a:lnTo>
                      <a:pt x="440" y="448"/>
                    </a:lnTo>
                    <a:lnTo>
                      <a:pt x="439" y="448"/>
                    </a:lnTo>
                    <a:lnTo>
                      <a:pt x="439" y="446"/>
                    </a:lnTo>
                    <a:lnTo>
                      <a:pt x="441" y="446"/>
                    </a:lnTo>
                    <a:lnTo>
                      <a:pt x="441" y="442"/>
                    </a:lnTo>
                    <a:lnTo>
                      <a:pt x="440" y="442"/>
                    </a:lnTo>
                    <a:lnTo>
                      <a:pt x="440" y="440"/>
                    </a:lnTo>
                    <a:lnTo>
                      <a:pt x="438" y="440"/>
                    </a:lnTo>
                    <a:lnTo>
                      <a:pt x="438" y="448"/>
                    </a:lnTo>
                    <a:lnTo>
                      <a:pt x="436" y="448"/>
                    </a:lnTo>
                    <a:lnTo>
                      <a:pt x="436" y="446"/>
                    </a:lnTo>
                    <a:lnTo>
                      <a:pt x="438" y="448"/>
                    </a:lnTo>
                    <a:lnTo>
                      <a:pt x="438" y="440"/>
                    </a:lnTo>
                    <a:lnTo>
                      <a:pt x="436" y="440"/>
                    </a:lnTo>
                    <a:lnTo>
                      <a:pt x="438" y="438"/>
                    </a:lnTo>
                    <a:lnTo>
                      <a:pt x="439" y="438"/>
                    </a:lnTo>
                    <a:lnTo>
                      <a:pt x="441" y="440"/>
                    </a:lnTo>
                    <a:lnTo>
                      <a:pt x="441" y="438"/>
                    </a:lnTo>
                    <a:lnTo>
                      <a:pt x="442" y="438"/>
                    </a:lnTo>
                    <a:lnTo>
                      <a:pt x="442" y="440"/>
                    </a:lnTo>
                    <a:lnTo>
                      <a:pt x="442" y="420"/>
                    </a:lnTo>
                    <a:lnTo>
                      <a:pt x="442" y="428"/>
                    </a:lnTo>
                    <a:lnTo>
                      <a:pt x="441" y="428"/>
                    </a:lnTo>
                    <a:lnTo>
                      <a:pt x="441" y="426"/>
                    </a:lnTo>
                    <a:lnTo>
                      <a:pt x="442" y="428"/>
                    </a:lnTo>
                    <a:lnTo>
                      <a:pt x="442" y="420"/>
                    </a:lnTo>
                    <a:lnTo>
                      <a:pt x="442" y="424"/>
                    </a:lnTo>
                    <a:lnTo>
                      <a:pt x="441" y="424"/>
                    </a:lnTo>
                    <a:lnTo>
                      <a:pt x="441" y="422"/>
                    </a:lnTo>
                    <a:lnTo>
                      <a:pt x="442" y="424"/>
                    </a:lnTo>
                    <a:lnTo>
                      <a:pt x="442" y="420"/>
                    </a:lnTo>
                    <a:lnTo>
                      <a:pt x="441" y="418"/>
                    </a:lnTo>
                    <a:lnTo>
                      <a:pt x="440" y="416"/>
                    </a:lnTo>
                    <a:lnTo>
                      <a:pt x="440" y="430"/>
                    </a:lnTo>
                    <a:lnTo>
                      <a:pt x="439" y="430"/>
                    </a:lnTo>
                    <a:lnTo>
                      <a:pt x="439" y="432"/>
                    </a:lnTo>
                    <a:lnTo>
                      <a:pt x="438" y="432"/>
                    </a:lnTo>
                    <a:lnTo>
                      <a:pt x="438" y="434"/>
                    </a:lnTo>
                    <a:lnTo>
                      <a:pt x="440" y="434"/>
                    </a:lnTo>
                    <a:lnTo>
                      <a:pt x="440" y="436"/>
                    </a:lnTo>
                    <a:lnTo>
                      <a:pt x="438" y="436"/>
                    </a:lnTo>
                    <a:lnTo>
                      <a:pt x="438" y="434"/>
                    </a:lnTo>
                    <a:lnTo>
                      <a:pt x="436" y="434"/>
                    </a:lnTo>
                    <a:lnTo>
                      <a:pt x="436" y="452"/>
                    </a:lnTo>
                    <a:lnTo>
                      <a:pt x="436" y="454"/>
                    </a:lnTo>
                    <a:lnTo>
                      <a:pt x="435" y="454"/>
                    </a:lnTo>
                    <a:lnTo>
                      <a:pt x="435" y="452"/>
                    </a:lnTo>
                    <a:lnTo>
                      <a:pt x="436" y="452"/>
                    </a:lnTo>
                    <a:lnTo>
                      <a:pt x="436" y="434"/>
                    </a:lnTo>
                    <a:lnTo>
                      <a:pt x="436" y="448"/>
                    </a:lnTo>
                    <a:lnTo>
                      <a:pt x="434" y="448"/>
                    </a:lnTo>
                    <a:lnTo>
                      <a:pt x="434" y="456"/>
                    </a:lnTo>
                    <a:lnTo>
                      <a:pt x="433" y="458"/>
                    </a:lnTo>
                    <a:lnTo>
                      <a:pt x="433" y="456"/>
                    </a:lnTo>
                    <a:lnTo>
                      <a:pt x="432" y="458"/>
                    </a:lnTo>
                    <a:lnTo>
                      <a:pt x="433" y="460"/>
                    </a:lnTo>
                    <a:lnTo>
                      <a:pt x="431" y="461"/>
                    </a:lnTo>
                    <a:lnTo>
                      <a:pt x="431" y="472"/>
                    </a:lnTo>
                    <a:lnTo>
                      <a:pt x="431" y="474"/>
                    </a:lnTo>
                    <a:lnTo>
                      <a:pt x="430" y="474"/>
                    </a:lnTo>
                    <a:lnTo>
                      <a:pt x="430" y="494"/>
                    </a:lnTo>
                    <a:lnTo>
                      <a:pt x="430" y="496"/>
                    </a:lnTo>
                    <a:lnTo>
                      <a:pt x="429" y="496"/>
                    </a:lnTo>
                    <a:lnTo>
                      <a:pt x="429" y="494"/>
                    </a:lnTo>
                    <a:lnTo>
                      <a:pt x="430" y="494"/>
                    </a:lnTo>
                    <a:lnTo>
                      <a:pt x="430" y="474"/>
                    </a:lnTo>
                    <a:lnTo>
                      <a:pt x="430" y="478"/>
                    </a:lnTo>
                    <a:lnTo>
                      <a:pt x="428" y="478"/>
                    </a:lnTo>
                    <a:lnTo>
                      <a:pt x="428" y="500"/>
                    </a:lnTo>
                    <a:lnTo>
                      <a:pt x="427" y="500"/>
                    </a:lnTo>
                    <a:lnTo>
                      <a:pt x="427" y="528"/>
                    </a:lnTo>
                    <a:lnTo>
                      <a:pt x="426" y="528"/>
                    </a:lnTo>
                    <a:lnTo>
                      <a:pt x="425" y="526"/>
                    </a:lnTo>
                    <a:lnTo>
                      <a:pt x="426" y="526"/>
                    </a:lnTo>
                    <a:lnTo>
                      <a:pt x="427" y="528"/>
                    </a:lnTo>
                    <a:lnTo>
                      <a:pt x="427" y="500"/>
                    </a:lnTo>
                    <a:lnTo>
                      <a:pt x="427" y="506"/>
                    </a:lnTo>
                    <a:lnTo>
                      <a:pt x="426" y="508"/>
                    </a:lnTo>
                    <a:lnTo>
                      <a:pt x="425" y="506"/>
                    </a:lnTo>
                    <a:lnTo>
                      <a:pt x="427" y="506"/>
                    </a:lnTo>
                    <a:lnTo>
                      <a:pt x="427" y="500"/>
                    </a:lnTo>
                    <a:lnTo>
                      <a:pt x="426" y="500"/>
                    </a:lnTo>
                    <a:lnTo>
                      <a:pt x="426" y="498"/>
                    </a:lnTo>
                    <a:lnTo>
                      <a:pt x="428" y="498"/>
                    </a:lnTo>
                    <a:lnTo>
                      <a:pt x="428" y="500"/>
                    </a:lnTo>
                    <a:lnTo>
                      <a:pt x="428" y="478"/>
                    </a:lnTo>
                    <a:lnTo>
                      <a:pt x="427" y="478"/>
                    </a:lnTo>
                    <a:lnTo>
                      <a:pt x="428" y="476"/>
                    </a:lnTo>
                    <a:lnTo>
                      <a:pt x="429" y="476"/>
                    </a:lnTo>
                    <a:lnTo>
                      <a:pt x="430" y="478"/>
                    </a:lnTo>
                    <a:lnTo>
                      <a:pt x="430" y="474"/>
                    </a:lnTo>
                    <a:lnTo>
                      <a:pt x="430" y="472"/>
                    </a:lnTo>
                    <a:lnTo>
                      <a:pt x="429" y="470"/>
                    </a:lnTo>
                    <a:lnTo>
                      <a:pt x="431" y="470"/>
                    </a:lnTo>
                    <a:lnTo>
                      <a:pt x="431" y="472"/>
                    </a:lnTo>
                    <a:lnTo>
                      <a:pt x="431" y="461"/>
                    </a:lnTo>
                    <a:lnTo>
                      <a:pt x="431" y="464"/>
                    </a:lnTo>
                    <a:lnTo>
                      <a:pt x="430" y="466"/>
                    </a:lnTo>
                    <a:lnTo>
                      <a:pt x="428" y="466"/>
                    </a:lnTo>
                    <a:lnTo>
                      <a:pt x="429" y="464"/>
                    </a:lnTo>
                    <a:lnTo>
                      <a:pt x="431" y="464"/>
                    </a:lnTo>
                    <a:lnTo>
                      <a:pt x="431" y="461"/>
                    </a:lnTo>
                    <a:lnTo>
                      <a:pt x="430" y="462"/>
                    </a:lnTo>
                    <a:lnTo>
                      <a:pt x="430" y="458"/>
                    </a:lnTo>
                    <a:lnTo>
                      <a:pt x="429" y="458"/>
                    </a:lnTo>
                    <a:lnTo>
                      <a:pt x="431" y="456"/>
                    </a:lnTo>
                    <a:lnTo>
                      <a:pt x="433" y="454"/>
                    </a:lnTo>
                    <a:lnTo>
                      <a:pt x="434" y="456"/>
                    </a:lnTo>
                    <a:lnTo>
                      <a:pt x="434" y="448"/>
                    </a:lnTo>
                    <a:lnTo>
                      <a:pt x="434" y="446"/>
                    </a:lnTo>
                    <a:lnTo>
                      <a:pt x="435" y="446"/>
                    </a:lnTo>
                    <a:lnTo>
                      <a:pt x="436" y="448"/>
                    </a:lnTo>
                    <a:lnTo>
                      <a:pt x="436" y="434"/>
                    </a:lnTo>
                    <a:lnTo>
                      <a:pt x="436" y="440"/>
                    </a:lnTo>
                    <a:lnTo>
                      <a:pt x="432" y="440"/>
                    </a:lnTo>
                    <a:lnTo>
                      <a:pt x="431" y="442"/>
                    </a:lnTo>
                    <a:lnTo>
                      <a:pt x="430" y="442"/>
                    </a:lnTo>
                    <a:lnTo>
                      <a:pt x="430" y="440"/>
                    </a:lnTo>
                    <a:lnTo>
                      <a:pt x="431" y="440"/>
                    </a:lnTo>
                    <a:lnTo>
                      <a:pt x="432" y="438"/>
                    </a:lnTo>
                    <a:lnTo>
                      <a:pt x="434" y="438"/>
                    </a:lnTo>
                    <a:lnTo>
                      <a:pt x="436" y="440"/>
                    </a:lnTo>
                    <a:lnTo>
                      <a:pt x="436" y="434"/>
                    </a:lnTo>
                    <a:lnTo>
                      <a:pt x="435" y="432"/>
                    </a:lnTo>
                    <a:lnTo>
                      <a:pt x="437" y="432"/>
                    </a:lnTo>
                    <a:lnTo>
                      <a:pt x="437" y="430"/>
                    </a:lnTo>
                    <a:lnTo>
                      <a:pt x="437" y="428"/>
                    </a:lnTo>
                    <a:lnTo>
                      <a:pt x="440" y="430"/>
                    </a:lnTo>
                    <a:lnTo>
                      <a:pt x="440" y="416"/>
                    </a:lnTo>
                    <a:lnTo>
                      <a:pt x="440" y="414"/>
                    </a:lnTo>
                    <a:lnTo>
                      <a:pt x="441" y="416"/>
                    </a:lnTo>
                    <a:lnTo>
                      <a:pt x="442" y="414"/>
                    </a:lnTo>
                    <a:lnTo>
                      <a:pt x="444" y="414"/>
                    </a:lnTo>
                    <a:lnTo>
                      <a:pt x="444" y="412"/>
                    </a:lnTo>
                    <a:lnTo>
                      <a:pt x="444" y="410"/>
                    </a:lnTo>
                    <a:lnTo>
                      <a:pt x="447" y="412"/>
                    </a:lnTo>
                    <a:lnTo>
                      <a:pt x="447" y="370"/>
                    </a:lnTo>
                    <a:lnTo>
                      <a:pt x="447" y="400"/>
                    </a:lnTo>
                    <a:lnTo>
                      <a:pt x="444" y="402"/>
                    </a:lnTo>
                    <a:lnTo>
                      <a:pt x="446" y="400"/>
                    </a:lnTo>
                    <a:lnTo>
                      <a:pt x="444" y="402"/>
                    </a:lnTo>
                    <a:lnTo>
                      <a:pt x="444" y="403"/>
                    </a:lnTo>
                    <a:lnTo>
                      <a:pt x="444" y="408"/>
                    </a:lnTo>
                    <a:lnTo>
                      <a:pt x="443" y="408"/>
                    </a:lnTo>
                    <a:lnTo>
                      <a:pt x="443" y="406"/>
                    </a:lnTo>
                    <a:lnTo>
                      <a:pt x="444" y="408"/>
                    </a:lnTo>
                    <a:lnTo>
                      <a:pt x="444" y="403"/>
                    </a:lnTo>
                    <a:lnTo>
                      <a:pt x="442" y="404"/>
                    </a:lnTo>
                    <a:lnTo>
                      <a:pt x="442" y="410"/>
                    </a:lnTo>
                    <a:lnTo>
                      <a:pt x="442" y="408"/>
                    </a:lnTo>
                    <a:lnTo>
                      <a:pt x="442" y="410"/>
                    </a:lnTo>
                    <a:lnTo>
                      <a:pt x="442" y="404"/>
                    </a:lnTo>
                    <a:lnTo>
                      <a:pt x="441" y="406"/>
                    </a:lnTo>
                    <a:lnTo>
                      <a:pt x="440" y="406"/>
                    </a:lnTo>
                    <a:lnTo>
                      <a:pt x="441" y="408"/>
                    </a:lnTo>
                    <a:lnTo>
                      <a:pt x="440" y="408"/>
                    </a:lnTo>
                    <a:lnTo>
                      <a:pt x="440" y="406"/>
                    </a:lnTo>
                    <a:lnTo>
                      <a:pt x="440" y="404"/>
                    </a:lnTo>
                    <a:lnTo>
                      <a:pt x="440" y="402"/>
                    </a:lnTo>
                    <a:lnTo>
                      <a:pt x="442" y="402"/>
                    </a:lnTo>
                    <a:lnTo>
                      <a:pt x="444" y="400"/>
                    </a:lnTo>
                    <a:lnTo>
                      <a:pt x="446" y="400"/>
                    </a:lnTo>
                    <a:lnTo>
                      <a:pt x="447" y="400"/>
                    </a:lnTo>
                    <a:lnTo>
                      <a:pt x="447" y="370"/>
                    </a:lnTo>
                    <a:lnTo>
                      <a:pt x="448" y="368"/>
                    </a:lnTo>
                    <a:lnTo>
                      <a:pt x="450" y="368"/>
                    </a:lnTo>
                    <a:lnTo>
                      <a:pt x="450" y="364"/>
                    </a:lnTo>
                    <a:lnTo>
                      <a:pt x="449" y="364"/>
                    </a:lnTo>
                    <a:lnTo>
                      <a:pt x="451" y="362"/>
                    </a:lnTo>
                    <a:lnTo>
                      <a:pt x="455" y="362"/>
                    </a:lnTo>
                    <a:lnTo>
                      <a:pt x="454" y="360"/>
                    </a:lnTo>
                    <a:lnTo>
                      <a:pt x="459" y="360"/>
                    </a:lnTo>
                    <a:lnTo>
                      <a:pt x="459" y="358"/>
                    </a:lnTo>
                    <a:lnTo>
                      <a:pt x="467" y="358"/>
                    </a:lnTo>
                    <a:lnTo>
                      <a:pt x="467" y="346"/>
                    </a:lnTo>
                    <a:lnTo>
                      <a:pt x="467" y="344"/>
                    </a:lnTo>
                    <a:lnTo>
                      <a:pt x="468" y="346"/>
                    </a:lnTo>
                    <a:lnTo>
                      <a:pt x="468" y="318"/>
                    </a:lnTo>
                    <a:lnTo>
                      <a:pt x="467" y="318"/>
                    </a:lnTo>
                    <a:lnTo>
                      <a:pt x="467" y="316"/>
                    </a:lnTo>
                    <a:lnTo>
                      <a:pt x="469" y="316"/>
                    </a:lnTo>
                    <a:lnTo>
                      <a:pt x="469" y="314"/>
                    </a:lnTo>
                    <a:lnTo>
                      <a:pt x="469" y="312"/>
                    </a:lnTo>
                    <a:lnTo>
                      <a:pt x="470" y="312"/>
                    </a:lnTo>
                    <a:lnTo>
                      <a:pt x="470" y="314"/>
                    </a:lnTo>
                    <a:lnTo>
                      <a:pt x="470" y="310"/>
                    </a:lnTo>
                    <a:lnTo>
                      <a:pt x="469" y="308"/>
                    </a:lnTo>
                    <a:lnTo>
                      <a:pt x="471" y="308"/>
                    </a:lnTo>
                    <a:lnTo>
                      <a:pt x="471" y="306"/>
                    </a:lnTo>
                    <a:lnTo>
                      <a:pt x="469" y="306"/>
                    </a:lnTo>
                    <a:lnTo>
                      <a:pt x="471" y="302"/>
                    </a:lnTo>
                    <a:lnTo>
                      <a:pt x="472" y="304"/>
                    </a:lnTo>
                    <a:lnTo>
                      <a:pt x="473" y="304"/>
                    </a:lnTo>
                    <a:lnTo>
                      <a:pt x="473" y="259"/>
                    </a:lnTo>
                    <a:lnTo>
                      <a:pt x="473" y="294"/>
                    </a:lnTo>
                    <a:lnTo>
                      <a:pt x="470" y="294"/>
                    </a:lnTo>
                    <a:lnTo>
                      <a:pt x="470" y="296"/>
                    </a:lnTo>
                    <a:lnTo>
                      <a:pt x="469" y="298"/>
                    </a:lnTo>
                    <a:lnTo>
                      <a:pt x="468" y="298"/>
                    </a:lnTo>
                    <a:lnTo>
                      <a:pt x="468" y="296"/>
                    </a:lnTo>
                    <a:lnTo>
                      <a:pt x="470" y="296"/>
                    </a:lnTo>
                    <a:lnTo>
                      <a:pt x="470" y="294"/>
                    </a:lnTo>
                    <a:lnTo>
                      <a:pt x="466" y="294"/>
                    </a:lnTo>
                    <a:lnTo>
                      <a:pt x="466" y="324"/>
                    </a:lnTo>
                    <a:lnTo>
                      <a:pt x="465" y="326"/>
                    </a:lnTo>
                    <a:lnTo>
                      <a:pt x="464" y="326"/>
                    </a:lnTo>
                    <a:lnTo>
                      <a:pt x="464" y="322"/>
                    </a:lnTo>
                    <a:lnTo>
                      <a:pt x="466" y="324"/>
                    </a:lnTo>
                    <a:lnTo>
                      <a:pt x="466" y="294"/>
                    </a:lnTo>
                    <a:lnTo>
                      <a:pt x="466" y="293"/>
                    </a:lnTo>
                    <a:lnTo>
                      <a:pt x="466" y="308"/>
                    </a:lnTo>
                    <a:lnTo>
                      <a:pt x="465" y="310"/>
                    </a:lnTo>
                    <a:lnTo>
                      <a:pt x="465" y="308"/>
                    </a:lnTo>
                    <a:lnTo>
                      <a:pt x="466" y="308"/>
                    </a:lnTo>
                    <a:lnTo>
                      <a:pt x="466" y="293"/>
                    </a:lnTo>
                    <a:lnTo>
                      <a:pt x="465" y="292"/>
                    </a:lnTo>
                    <a:lnTo>
                      <a:pt x="469" y="290"/>
                    </a:lnTo>
                    <a:lnTo>
                      <a:pt x="473" y="294"/>
                    </a:lnTo>
                    <a:lnTo>
                      <a:pt x="473" y="259"/>
                    </a:lnTo>
                    <a:lnTo>
                      <a:pt x="472" y="260"/>
                    </a:lnTo>
                    <a:lnTo>
                      <a:pt x="471" y="258"/>
                    </a:lnTo>
                    <a:lnTo>
                      <a:pt x="474" y="258"/>
                    </a:lnTo>
                    <a:lnTo>
                      <a:pt x="474" y="228"/>
                    </a:lnTo>
                    <a:lnTo>
                      <a:pt x="473" y="228"/>
                    </a:lnTo>
                    <a:lnTo>
                      <a:pt x="473" y="227"/>
                    </a:lnTo>
                    <a:lnTo>
                      <a:pt x="473" y="238"/>
                    </a:lnTo>
                    <a:lnTo>
                      <a:pt x="473" y="240"/>
                    </a:lnTo>
                    <a:lnTo>
                      <a:pt x="472" y="240"/>
                    </a:lnTo>
                    <a:lnTo>
                      <a:pt x="472" y="242"/>
                    </a:lnTo>
                    <a:lnTo>
                      <a:pt x="471" y="242"/>
                    </a:lnTo>
                    <a:lnTo>
                      <a:pt x="471" y="240"/>
                    </a:lnTo>
                    <a:lnTo>
                      <a:pt x="472" y="238"/>
                    </a:lnTo>
                    <a:lnTo>
                      <a:pt x="473" y="238"/>
                    </a:lnTo>
                    <a:lnTo>
                      <a:pt x="473" y="227"/>
                    </a:lnTo>
                    <a:lnTo>
                      <a:pt x="473" y="226"/>
                    </a:lnTo>
                    <a:lnTo>
                      <a:pt x="473" y="234"/>
                    </a:lnTo>
                    <a:lnTo>
                      <a:pt x="472" y="236"/>
                    </a:lnTo>
                    <a:lnTo>
                      <a:pt x="470" y="236"/>
                    </a:lnTo>
                    <a:lnTo>
                      <a:pt x="470" y="252"/>
                    </a:lnTo>
                    <a:lnTo>
                      <a:pt x="470" y="262"/>
                    </a:lnTo>
                    <a:lnTo>
                      <a:pt x="469" y="262"/>
                    </a:lnTo>
                    <a:lnTo>
                      <a:pt x="469" y="288"/>
                    </a:lnTo>
                    <a:lnTo>
                      <a:pt x="468" y="290"/>
                    </a:lnTo>
                    <a:lnTo>
                      <a:pt x="467" y="290"/>
                    </a:lnTo>
                    <a:lnTo>
                      <a:pt x="466" y="288"/>
                    </a:lnTo>
                    <a:lnTo>
                      <a:pt x="469" y="288"/>
                    </a:lnTo>
                    <a:lnTo>
                      <a:pt x="469" y="262"/>
                    </a:lnTo>
                    <a:lnTo>
                      <a:pt x="468" y="262"/>
                    </a:lnTo>
                    <a:lnTo>
                      <a:pt x="468" y="284"/>
                    </a:lnTo>
                    <a:lnTo>
                      <a:pt x="467" y="284"/>
                    </a:lnTo>
                    <a:lnTo>
                      <a:pt x="467" y="282"/>
                    </a:lnTo>
                    <a:lnTo>
                      <a:pt x="466" y="282"/>
                    </a:lnTo>
                    <a:lnTo>
                      <a:pt x="467" y="280"/>
                    </a:lnTo>
                    <a:lnTo>
                      <a:pt x="467" y="282"/>
                    </a:lnTo>
                    <a:lnTo>
                      <a:pt x="468" y="284"/>
                    </a:lnTo>
                    <a:lnTo>
                      <a:pt x="468" y="262"/>
                    </a:lnTo>
                    <a:lnTo>
                      <a:pt x="467" y="262"/>
                    </a:lnTo>
                    <a:lnTo>
                      <a:pt x="467" y="266"/>
                    </a:lnTo>
                    <a:lnTo>
                      <a:pt x="466" y="266"/>
                    </a:lnTo>
                    <a:lnTo>
                      <a:pt x="466" y="276"/>
                    </a:lnTo>
                    <a:lnTo>
                      <a:pt x="466" y="286"/>
                    </a:lnTo>
                    <a:lnTo>
                      <a:pt x="465" y="288"/>
                    </a:lnTo>
                    <a:lnTo>
                      <a:pt x="464" y="289"/>
                    </a:lnTo>
                    <a:lnTo>
                      <a:pt x="464" y="292"/>
                    </a:lnTo>
                    <a:lnTo>
                      <a:pt x="464" y="294"/>
                    </a:lnTo>
                    <a:lnTo>
                      <a:pt x="464" y="330"/>
                    </a:lnTo>
                    <a:lnTo>
                      <a:pt x="463" y="330"/>
                    </a:lnTo>
                    <a:lnTo>
                      <a:pt x="463" y="328"/>
                    </a:lnTo>
                    <a:lnTo>
                      <a:pt x="464" y="330"/>
                    </a:lnTo>
                    <a:lnTo>
                      <a:pt x="464" y="294"/>
                    </a:lnTo>
                    <a:lnTo>
                      <a:pt x="463" y="294"/>
                    </a:lnTo>
                    <a:lnTo>
                      <a:pt x="463" y="326"/>
                    </a:lnTo>
                    <a:lnTo>
                      <a:pt x="462" y="327"/>
                    </a:lnTo>
                    <a:lnTo>
                      <a:pt x="462" y="334"/>
                    </a:lnTo>
                    <a:lnTo>
                      <a:pt x="461" y="336"/>
                    </a:lnTo>
                    <a:lnTo>
                      <a:pt x="462" y="336"/>
                    </a:lnTo>
                    <a:lnTo>
                      <a:pt x="462" y="356"/>
                    </a:lnTo>
                    <a:lnTo>
                      <a:pt x="460" y="356"/>
                    </a:lnTo>
                    <a:lnTo>
                      <a:pt x="460" y="354"/>
                    </a:lnTo>
                    <a:lnTo>
                      <a:pt x="462" y="354"/>
                    </a:lnTo>
                    <a:lnTo>
                      <a:pt x="462" y="356"/>
                    </a:lnTo>
                    <a:lnTo>
                      <a:pt x="462" y="336"/>
                    </a:lnTo>
                    <a:lnTo>
                      <a:pt x="462" y="338"/>
                    </a:lnTo>
                    <a:lnTo>
                      <a:pt x="460" y="338"/>
                    </a:lnTo>
                    <a:lnTo>
                      <a:pt x="460" y="340"/>
                    </a:lnTo>
                    <a:lnTo>
                      <a:pt x="461" y="340"/>
                    </a:lnTo>
                    <a:lnTo>
                      <a:pt x="460" y="342"/>
                    </a:lnTo>
                    <a:lnTo>
                      <a:pt x="459" y="341"/>
                    </a:lnTo>
                    <a:lnTo>
                      <a:pt x="459" y="344"/>
                    </a:lnTo>
                    <a:lnTo>
                      <a:pt x="459" y="354"/>
                    </a:lnTo>
                    <a:lnTo>
                      <a:pt x="458" y="356"/>
                    </a:lnTo>
                    <a:lnTo>
                      <a:pt x="455" y="356"/>
                    </a:lnTo>
                    <a:lnTo>
                      <a:pt x="455" y="354"/>
                    </a:lnTo>
                    <a:lnTo>
                      <a:pt x="457" y="354"/>
                    </a:lnTo>
                    <a:lnTo>
                      <a:pt x="458" y="352"/>
                    </a:lnTo>
                    <a:lnTo>
                      <a:pt x="459" y="354"/>
                    </a:lnTo>
                    <a:lnTo>
                      <a:pt x="459" y="344"/>
                    </a:lnTo>
                    <a:lnTo>
                      <a:pt x="459" y="342"/>
                    </a:lnTo>
                    <a:lnTo>
                      <a:pt x="459" y="344"/>
                    </a:lnTo>
                    <a:lnTo>
                      <a:pt x="459" y="341"/>
                    </a:lnTo>
                    <a:lnTo>
                      <a:pt x="459" y="340"/>
                    </a:lnTo>
                    <a:lnTo>
                      <a:pt x="459" y="338"/>
                    </a:lnTo>
                    <a:lnTo>
                      <a:pt x="458" y="337"/>
                    </a:lnTo>
                    <a:lnTo>
                      <a:pt x="458" y="340"/>
                    </a:lnTo>
                    <a:lnTo>
                      <a:pt x="458" y="342"/>
                    </a:lnTo>
                    <a:lnTo>
                      <a:pt x="456" y="342"/>
                    </a:lnTo>
                    <a:lnTo>
                      <a:pt x="456" y="350"/>
                    </a:lnTo>
                    <a:lnTo>
                      <a:pt x="454" y="350"/>
                    </a:lnTo>
                    <a:lnTo>
                      <a:pt x="454" y="348"/>
                    </a:lnTo>
                    <a:lnTo>
                      <a:pt x="455" y="348"/>
                    </a:lnTo>
                    <a:lnTo>
                      <a:pt x="456" y="350"/>
                    </a:lnTo>
                    <a:lnTo>
                      <a:pt x="456" y="342"/>
                    </a:lnTo>
                    <a:lnTo>
                      <a:pt x="454" y="342"/>
                    </a:lnTo>
                    <a:lnTo>
                      <a:pt x="454" y="340"/>
                    </a:lnTo>
                    <a:lnTo>
                      <a:pt x="453" y="338"/>
                    </a:lnTo>
                    <a:lnTo>
                      <a:pt x="453" y="340"/>
                    </a:lnTo>
                    <a:lnTo>
                      <a:pt x="453" y="341"/>
                    </a:lnTo>
                    <a:lnTo>
                      <a:pt x="453" y="350"/>
                    </a:lnTo>
                    <a:lnTo>
                      <a:pt x="453" y="352"/>
                    </a:lnTo>
                    <a:lnTo>
                      <a:pt x="452" y="354"/>
                    </a:lnTo>
                    <a:lnTo>
                      <a:pt x="452" y="356"/>
                    </a:lnTo>
                    <a:lnTo>
                      <a:pt x="451" y="356"/>
                    </a:lnTo>
                    <a:lnTo>
                      <a:pt x="451" y="358"/>
                    </a:lnTo>
                    <a:lnTo>
                      <a:pt x="451" y="360"/>
                    </a:lnTo>
                    <a:lnTo>
                      <a:pt x="450" y="362"/>
                    </a:lnTo>
                    <a:lnTo>
                      <a:pt x="448" y="360"/>
                    </a:lnTo>
                    <a:lnTo>
                      <a:pt x="448" y="361"/>
                    </a:lnTo>
                    <a:lnTo>
                      <a:pt x="448" y="364"/>
                    </a:lnTo>
                    <a:lnTo>
                      <a:pt x="448" y="366"/>
                    </a:lnTo>
                    <a:lnTo>
                      <a:pt x="446" y="365"/>
                    </a:lnTo>
                    <a:lnTo>
                      <a:pt x="446" y="368"/>
                    </a:lnTo>
                    <a:lnTo>
                      <a:pt x="446" y="380"/>
                    </a:lnTo>
                    <a:lnTo>
                      <a:pt x="445" y="380"/>
                    </a:lnTo>
                    <a:lnTo>
                      <a:pt x="445" y="394"/>
                    </a:lnTo>
                    <a:lnTo>
                      <a:pt x="444" y="396"/>
                    </a:lnTo>
                    <a:lnTo>
                      <a:pt x="444" y="395"/>
                    </a:lnTo>
                    <a:lnTo>
                      <a:pt x="444" y="398"/>
                    </a:lnTo>
                    <a:lnTo>
                      <a:pt x="441" y="398"/>
                    </a:lnTo>
                    <a:lnTo>
                      <a:pt x="439" y="398"/>
                    </a:lnTo>
                    <a:lnTo>
                      <a:pt x="439" y="404"/>
                    </a:lnTo>
                    <a:lnTo>
                      <a:pt x="439" y="405"/>
                    </a:lnTo>
                    <a:lnTo>
                      <a:pt x="439" y="418"/>
                    </a:lnTo>
                    <a:lnTo>
                      <a:pt x="439" y="420"/>
                    </a:lnTo>
                    <a:lnTo>
                      <a:pt x="436" y="420"/>
                    </a:lnTo>
                    <a:lnTo>
                      <a:pt x="436" y="428"/>
                    </a:lnTo>
                    <a:lnTo>
                      <a:pt x="433" y="428"/>
                    </a:lnTo>
                    <a:lnTo>
                      <a:pt x="435" y="426"/>
                    </a:lnTo>
                    <a:lnTo>
                      <a:pt x="436" y="428"/>
                    </a:lnTo>
                    <a:lnTo>
                      <a:pt x="436" y="420"/>
                    </a:lnTo>
                    <a:lnTo>
                      <a:pt x="435" y="420"/>
                    </a:lnTo>
                    <a:lnTo>
                      <a:pt x="435" y="418"/>
                    </a:lnTo>
                    <a:lnTo>
                      <a:pt x="436" y="420"/>
                    </a:lnTo>
                    <a:lnTo>
                      <a:pt x="437" y="418"/>
                    </a:lnTo>
                    <a:lnTo>
                      <a:pt x="439" y="418"/>
                    </a:lnTo>
                    <a:lnTo>
                      <a:pt x="439" y="405"/>
                    </a:lnTo>
                    <a:lnTo>
                      <a:pt x="439" y="410"/>
                    </a:lnTo>
                    <a:lnTo>
                      <a:pt x="438" y="411"/>
                    </a:lnTo>
                    <a:lnTo>
                      <a:pt x="438" y="416"/>
                    </a:lnTo>
                    <a:lnTo>
                      <a:pt x="437" y="416"/>
                    </a:lnTo>
                    <a:lnTo>
                      <a:pt x="437" y="414"/>
                    </a:lnTo>
                    <a:lnTo>
                      <a:pt x="438" y="414"/>
                    </a:lnTo>
                    <a:lnTo>
                      <a:pt x="438" y="416"/>
                    </a:lnTo>
                    <a:lnTo>
                      <a:pt x="438" y="411"/>
                    </a:lnTo>
                    <a:lnTo>
                      <a:pt x="436" y="412"/>
                    </a:lnTo>
                    <a:lnTo>
                      <a:pt x="435" y="412"/>
                    </a:lnTo>
                    <a:lnTo>
                      <a:pt x="434" y="410"/>
                    </a:lnTo>
                    <a:lnTo>
                      <a:pt x="439" y="410"/>
                    </a:lnTo>
                    <a:lnTo>
                      <a:pt x="439" y="405"/>
                    </a:lnTo>
                    <a:lnTo>
                      <a:pt x="439" y="406"/>
                    </a:lnTo>
                    <a:lnTo>
                      <a:pt x="437" y="404"/>
                    </a:lnTo>
                    <a:lnTo>
                      <a:pt x="435" y="404"/>
                    </a:lnTo>
                    <a:lnTo>
                      <a:pt x="438" y="402"/>
                    </a:lnTo>
                    <a:lnTo>
                      <a:pt x="436" y="400"/>
                    </a:lnTo>
                    <a:lnTo>
                      <a:pt x="439" y="400"/>
                    </a:lnTo>
                    <a:lnTo>
                      <a:pt x="438" y="402"/>
                    </a:lnTo>
                    <a:lnTo>
                      <a:pt x="439" y="402"/>
                    </a:lnTo>
                    <a:lnTo>
                      <a:pt x="439" y="404"/>
                    </a:lnTo>
                    <a:lnTo>
                      <a:pt x="439" y="398"/>
                    </a:lnTo>
                    <a:lnTo>
                      <a:pt x="439" y="396"/>
                    </a:lnTo>
                    <a:lnTo>
                      <a:pt x="438" y="398"/>
                    </a:lnTo>
                    <a:lnTo>
                      <a:pt x="437" y="398"/>
                    </a:lnTo>
                    <a:lnTo>
                      <a:pt x="437" y="396"/>
                    </a:lnTo>
                    <a:lnTo>
                      <a:pt x="438" y="396"/>
                    </a:lnTo>
                    <a:lnTo>
                      <a:pt x="439" y="394"/>
                    </a:lnTo>
                    <a:lnTo>
                      <a:pt x="440" y="392"/>
                    </a:lnTo>
                    <a:lnTo>
                      <a:pt x="442" y="392"/>
                    </a:lnTo>
                    <a:lnTo>
                      <a:pt x="442" y="396"/>
                    </a:lnTo>
                    <a:lnTo>
                      <a:pt x="441" y="396"/>
                    </a:lnTo>
                    <a:lnTo>
                      <a:pt x="441" y="398"/>
                    </a:lnTo>
                    <a:lnTo>
                      <a:pt x="442" y="396"/>
                    </a:lnTo>
                    <a:lnTo>
                      <a:pt x="444" y="398"/>
                    </a:lnTo>
                    <a:lnTo>
                      <a:pt x="444" y="395"/>
                    </a:lnTo>
                    <a:lnTo>
                      <a:pt x="444" y="394"/>
                    </a:lnTo>
                    <a:lnTo>
                      <a:pt x="445" y="394"/>
                    </a:lnTo>
                    <a:lnTo>
                      <a:pt x="445" y="380"/>
                    </a:lnTo>
                    <a:lnTo>
                      <a:pt x="444" y="380"/>
                    </a:lnTo>
                    <a:lnTo>
                      <a:pt x="444" y="378"/>
                    </a:lnTo>
                    <a:lnTo>
                      <a:pt x="446" y="378"/>
                    </a:lnTo>
                    <a:lnTo>
                      <a:pt x="446" y="380"/>
                    </a:lnTo>
                    <a:lnTo>
                      <a:pt x="446" y="368"/>
                    </a:lnTo>
                    <a:lnTo>
                      <a:pt x="446" y="372"/>
                    </a:lnTo>
                    <a:lnTo>
                      <a:pt x="445" y="374"/>
                    </a:lnTo>
                    <a:lnTo>
                      <a:pt x="444" y="372"/>
                    </a:lnTo>
                    <a:lnTo>
                      <a:pt x="446" y="372"/>
                    </a:lnTo>
                    <a:lnTo>
                      <a:pt x="446" y="368"/>
                    </a:lnTo>
                    <a:lnTo>
                      <a:pt x="443" y="370"/>
                    </a:lnTo>
                    <a:lnTo>
                      <a:pt x="443" y="388"/>
                    </a:lnTo>
                    <a:lnTo>
                      <a:pt x="439" y="388"/>
                    </a:lnTo>
                    <a:lnTo>
                      <a:pt x="439" y="390"/>
                    </a:lnTo>
                    <a:lnTo>
                      <a:pt x="437" y="390"/>
                    </a:lnTo>
                    <a:lnTo>
                      <a:pt x="437" y="392"/>
                    </a:lnTo>
                    <a:lnTo>
                      <a:pt x="437" y="394"/>
                    </a:lnTo>
                    <a:lnTo>
                      <a:pt x="435" y="394"/>
                    </a:lnTo>
                    <a:lnTo>
                      <a:pt x="434" y="392"/>
                    </a:lnTo>
                    <a:lnTo>
                      <a:pt x="435" y="390"/>
                    </a:lnTo>
                    <a:lnTo>
                      <a:pt x="436" y="392"/>
                    </a:lnTo>
                    <a:lnTo>
                      <a:pt x="437" y="392"/>
                    </a:lnTo>
                    <a:lnTo>
                      <a:pt x="437" y="390"/>
                    </a:lnTo>
                    <a:lnTo>
                      <a:pt x="437" y="388"/>
                    </a:lnTo>
                    <a:lnTo>
                      <a:pt x="439" y="388"/>
                    </a:lnTo>
                    <a:lnTo>
                      <a:pt x="440" y="386"/>
                    </a:lnTo>
                    <a:lnTo>
                      <a:pt x="442" y="384"/>
                    </a:lnTo>
                    <a:lnTo>
                      <a:pt x="443" y="388"/>
                    </a:lnTo>
                    <a:lnTo>
                      <a:pt x="443" y="370"/>
                    </a:lnTo>
                    <a:lnTo>
                      <a:pt x="442" y="370"/>
                    </a:lnTo>
                    <a:lnTo>
                      <a:pt x="442" y="380"/>
                    </a:lnTo>
                    <a:lnTo>
                      <a:pt x="440" y="380"/>
                    </a:lnTo>
                    <a:lnTo>
                      <a:pt x="437" y="380"/>
                    </a:lnTo>
                    <a:lnTo>
                      <a:pt x="437" y="378"/>
                    </a:lnTo>
                    <a:lnTo>
                      <a:pt x="441" y="378"/>
                    </a:lnTo>
                    <a:lnTo>
                      <a:pt x="440" y="380"/>
                    </a:lnTo>
                    <a:lnTo>
                      <a:pt x="442" y="378"/>
                    </a:lnTo>
                    <a:lnTo>
                      <a:pt x="442" y="380"/>
                    </a:lnTo>
                    <a:lnTo>
                      <a:pt x="442" y="370"/>
                    </a:lnTo>
                    <a:lnTo>
                      <a:pt x="441" y="369"/>
                    </a:lnTo>
                    <a:lnTo>
                      <a:pt x="441" y="372"/>
                    </a:lnTo>
                    <a:lnTo>
                      <a:pt x="441" y="374"/>
                    </a:lnTo>
                    <a:lnTo>
                      <a:pt x="437" y="374"/>
                    </a:lnTo>
                    <a:lnTo>
                      <a:pt x="437" y="376"/>
                    </a:lnTo>
                    <a:lnTo>
                      <a:pt x="437" y="378"/>
                    </a:lnTo>
                    <a:lnTo>
                      <a:pt x="435" y="378"/>
                    </a:lnTo>
                    <a:lnTo>
                      <a:pt x="435" y="376"/>
                    </a:lnTo>
                    <a:lnTo>
                      <a:pt x="437" y="376"/>
                    </a:lnTo>
                    <a:lnTo>
                      <a:pt x="437" y="374"/>
                    </a:lnTo>
                    <a:lnTo>
                      <a:pt x="435" y="374"/>
                    </a:lnTo>
                    <a:lnTo>
                      <a:pt x="435" y="372"/>
                    </a:lnTo>
                    <a:lnTo>
                      <a:pt x="434" y="374"/>
                    </a:lnTo>
                    <a:lnTo>
                      <a:pt x="435" y="374"/>
                    </a:lnTo>
                    <a:lnTo>
                      <a:pt x="434" y="376"/>
                    </a:lnTo>
                    <a:lnTo>
                      <a:pt x="434" y="382"/>
                    </a:lnTo>
                    <a:lnTo>
                      <a:pt x="434" y="380"/>
                    </a:lnTo>
                    <a:lnTo>
                      <a:pt x="437" y="380"/>
                    </a:lnTo>
                    <a:lnTo>
                      <a:pt x="437" y="382"/>
                    </a:lnTo>
                    <a:lnTo>
                      <a:pt x="440" y="382"/>
                    </a:lnTo>
                    <a:lnTo>
                      <a:pt x="441" y="384"/>
                    </a:lnTo>
                    <a:lnTo>
                      <a:pt x="436" y="384"/>
                    </a:lnTo>
                    <a:lnTo>
                      <a:pt x="435" y="383"/>
                    </a:lnTo>
                    <a:lnTo>
                      <a:pt x="435" y="384"/>
                    </a:lnTo>
                    <a:lnTo>
                      <a:pt x="435" y="386"/>
                    </a:lnTo>
                    <a:lnTo>
                      <a:pt x="434" y="386"/>
                    </a:lnTo>
                    <a:lnTo>
                      <a:pt x="434" y="384"/>
                    </a:lnTo>
                    <a:lnTo>
                      <a:pt x="435" y="384"/>
                    </a:lnTo>
                    <a:lnTo>
                      <a:pt x="435" y="383"/>
                    </a:lnTo>
                    <a:lnTo>
                      <a:pt x="435" y="382"/>
                    </a:lnTo>
                    <a:lnTo>
                      <a:pt x="434" y="382"/>
                    </a:lnTo>
                    <a:lnTo>
                      <a:pt x="434" y="424"/>
                    </a:lnTo>
                    <a:lnTo>
                      <a:pt x="433" y="424"/>
                    </a:lnTo>
                    <a:lnTo>
                      <a:pt x="433" y="436"/>
                    </a:lnTo>
                    <a:lnTo>
                      <a:pt x="431" y="436"/>
                    </a:lnTo>
                    <a:lnTo>
                      <a:pt x="431" y="434"/>
                    </a:lnTo>
                    <a:lnTo>
                      <a:pt x="432" y="434"/>
                    </a:lnTo>
                    <a:lnTo>
                      <a:pt x="433" y="436"/>
                    </a:lnTo>
                    <a:lnTo>
                      <a:pt x="433" y="424"/>
                    </a:lnTo>
                    <a:lnTo>
                      <a:pt x="432" y="424"/>
                    </a:lnTo>
                    <a:lnTo>
                      <a:pt x="432" y="428"/>
                    </a:lnTo>
                    <a:lnTo>
                      <a:pt x="430" y="428"/>
                    </a:lnTo>
                    <a:lnTo>
                      <a:pt x="430" y="432"/>
                    </a:lnTo>
                    <a:lnTo>
                      <a:pt x="430" y="433"/>
                    </a:lnTo>
                    <a:lnTo>
                      <a:pt x="430" y="436"/>
                    </a:lnTo>
                    <a:lnTo>
                      <a:pt x="429" y="436"/>
                    </a:lnTo>
                    <a:lnTo>
                      <a:pt x="429" y="454"/>
                    </a:lnTo>
                    <a:lnTo>
                      <a:pt x="429" y="456"/>
                    </a:lnTo>
                    <a:lnTo>
                      <a:pt x="429" y="460"/>
                    </a:lnTo>
                    <a:lnTo>
                      <a:pt x="427" y="464"/>
                    </a:lnTo>
                    <a:lnTo>
                      <a:pt x="427" y="462"/>
                    </a:lnTo>
                    <a:lnTo>
                      <a:pt x="427" y="482"/>
                    </a:lnTo>
                    <a:lnTo>
                      <a:pt x="425" y="482"/>
                    </a:lnTo>
                    <a:lnTo>
                      <a:pt x="426" y="480"/>
                    </a:lnTo>
                    <a:lnTo>
                      <a:pt x="427" y="480"/>
                    </a:lnTo>
                    <a:lnTo>
                      <a:pt x="427" y="482"/>
                    </a:lnTo>
                    <a:lnTo>
                      <a:pt x="427" y="462"/>
                    </a:lnTo>
                    <a:lnTo>
                      <a:pt x="426" y="460"/>
                    </a:lnTo>
                    <a:lnTo>
                      <a:pt x="428" y="458"/>
                    </a:lnTo>
                    <a:lnTo>
                      <a:pt x="429" y="460"/>
                    </a:lnTo>
                    <a:lnTo>
                      <a:pt x="429" y="456"/>
                    </a:lnTo>
                    <a:lnTo>
                      <a:pt x="426" y="456"/>
                    </a:lnTo>
                    <a:lnTo>
                      <a:pt x="427" y="454"/>
                    </a:lnTo>
                    <a:lnTo>
                      <a:pt x="429" y="454"/>
                    </a:lnTo>
                    <a:lnTo>
                      <a:pt x="429" y="436"/>
                    </a:lnTo>
                    <a:lnTo>
                      <a:pt x="427" y="438"/>
                    </a:lnTo>
                    <a:lnTo>
                      <a:pt x="427" y="436"/>
                    </a:lnTo>
                    <a:lnTo>
                      <a:pt x="426" y="438"/>
                    </a:lnTo>
                    <a:lnTo>
                      <a:pt x="426" y="478"/>
                    </a:lnTo>
                    <a:lnTo>
                      <a:pt x="425" y="478"/>
                    </a:lnTo>
                    <a:lnTo>
                      <a:pt x="426" y="476"/>
                    </a:lnTo>
                    <a:lnTo>
                      <a:pt x="426" y="478"/>
                    </a:lnTo>
                    <a:lnTo>
                      <a:pt x="426" y="438"/>
                    </a:lnTo>
                    <a:lnTo>
                      <a:pt x="425" y="438"/>
                    </a:lnTo>
                    <a:lnTo>
                      <a:pt x="425" y="456"/>
                    </a:lnTo>
                    <a:lnTo>
                      <a:pt x="425" y="458"/>
                    </a:lnTo>
                    <a:lnTo>
                      <a:pt x="423" y="460"/>
                    </a:lnTo>
                    <a:lnTo>
                      <a:pt x="425" y="460"/>
                    </a:lnTo>
                    <a:lnTo>
                      <a:pt x="425" y="462"/>
                    </a:lnTo>
                    <a:lnTo>
                      <a:pt x="424" y="462"/>
                    </a:lnTo>
                    <a:lnTo>
                      <a:pt x="424" y="480"/>
                    </a:lnTo>
                    <a:lnTo>
                      <a:pt x="424" y="500"/>
                    </a:lnTo>
                    <a:lnTo>
                      <a:pt x="423" y="500"/>
                    </a:lnTo>
                    <a:lnTo>
                      <a:pt x="423" y="512"/>
                    </a:lnTo>
                    <a:lnTo>
                      <a:pt x="423" y="513"/>
                    </a:lnTo>
                    <a:lnTo>
                      <a:pt x="423" y="528"/>
                    </a:lnTo>
                    <a:lnTo>
                      <a:pt x="422" y="530"/>
                    </a:lnTo>
                    <a:lnTo>
                      <a:pt x="420" y="530"/>
                    </a:lnTo>
                    <a:lnTo>
                      <a:pt x="420" y="534"/>
                    </a:lnTo>
                    <a:lnTo>
                      <a:pt x="419" y="536"/>
                    </a:lnTo>
                    <a:lnTo>
                      <a:pt x="417" y="538"/>
                    </a:lnTo>
                    <a:lnTo>
                      <a:pt x="416" y="534"/>
                    </a:lnTo>
                    <a:lnTo>
                      <a:pt x="420" y="534"/>
                    </a:lnTo>
                    <a:lnTo>
                      <a:pt x="420" y="530"/>
                    </a:lnTo>
                    <a:lnTo>
                      <a:pt x="419" y="528"/>
                    </a:lnTo>
                    <a:lnTo>
                      <a:pt x="423" y="528"/>
                    </a:lnTo>
                    <a:lnTo>
                      <a:pt x="423" y="513"/>
                    </a:lnTo>
                    <a:lnTo>
                      <a:pt x="423" y="514"/>
                    </a:lnTo>
                    <a:lnTo>
                      <a:pt x="423" y="520"/>
                    </a:lnTo>
                    <a:lnTo>
                      <a:pt x="422" y="522"/>
                    </a:lnTo>
                    <a:lnTo>
                      <a:pt x="420" y="520"/>
                    </a:lnTo>
                    <a:lnTo>
                      <a:pt x="421" y="518"/>
                    </a:lnTo>
                    <a:lnTo>
                      <a:pt x="422" y="520"/>
                    </a:lnTo>
                    <a:lnTo>
                      <a:pt x="423" y="520"/>
                    </a:lnTo>
                    <a:lnTo>
                      <a:pt x="423" y="514"/>
                    </a:lnTo>
                    <a:lnTo>
                      <a:pt x="421" y="514"/>
                    </a:lnTo>
                    <a:lnTo>
                      <a:pt x="422" y="512"/>
                    </a:lnTo>
                    <a:lnTo>
                      <a:pt x="423" y="512"/>
                    </a:lnTo>
                    <a:lnTo>
                      <a:pt x="423" y="500"/>
                    </a:lnTo>
                    <a:lnTo>
                      <a:pt x="421" y="500"/>
                    </a:lnTo>
                    <a:lnTo>
                      <a:pt x="422" y="498"/>
                    </a:lnTo>
                    <a:lnTo>
                      <a:pt x="423" y="498"/>
                    </a:lnTo>
                    <a:lnTo>
                      <a:pt x="424" y="500"/>
                    </a:lnTo>
                    <a:lnTo>
                      <a:pt x="424" y="480"/>
                    </a:lnTo>
                    <a:lnTo>
                      <a:pt x="422" y="480"/>
                    </a:lnTo>
                    <a:lnTo>
                      <a:pt x="423" y="482"/>
                    </a:lnTo>
                    <a:lnTo>
                      <a:pt x="421" y="484"/>
                    </a:lnTo>
                    <a:lnTo>
                      <a:pt x="421" y="482"/>
                    </a:lnTo>
                    <a:lnTo>
                      <a:pt x="422" y="480"/>
                    </a:lnTo>
                    <a:lnTo>
                      <a:pt x="420" y="480"/>
                    </a:lnTo>
                    <a:lnTo>
                      <a:pt x="419" y="478"/>
                    </a:lnTo>
                    <a:lnTo>
                      <a:pt x="424" y="478"/>
                    </a:lnTo>
                    <a:lnTo>
                      <a:pt x="424" y="480"/>
                    </a:lnTo>
                    <a:lnTo>
                      <a:pt x="424" y="462"/>
                    </a:lnTo>
                    <a:lnTo>
                      <a:pt x="424" y="470"/>
                    </a:lnTo>
                    <a:lnTo>
                      <a:pt x="422" y="474"/>
                    </a:lnTo>
                    <a:lnTo>
                      <a:pt x="419" y="474"/>
                    </a:lnTo>
                    <a:lnTo>
                      <a:pt x="421" y="470"/>
                    </a:lnTo>
                    <a:lnTo>
                      <a:pt x="424" y="470"/>
                    </a:lnTo>
                    <a:lnTo>
                      <a:pt x="424" y="462"/>
                    </a:lnTo>
                    <a:lnTo>
                      <a:pt x="422" y="462"/>
                    </a:lnTo>
                    <a:lnTo>
                      <a:pt x="421" y="460"/>
                    </a:lnTo>
                    <a:lnTo>
                      <a:pt x="423" y="460"/>
                    </a:lnTo>
                    <a:lnTo>
                      <a:pt x="422" y="458"/>
                    </a:lnTo>
                    <a:lnTo>
                      <a:pt x="423" y="456"/>
                    </a:lnTo>
                    <a:lnTo>
                      <a:pt x="425" y="456"/>
                    </a:lnTo>
                    <a:lnTo>
                      <a:pt x="425" y="438"/>
                    </a:lnTo>
                    <a:lnTo>
                      <a:pt x="425" y="452"/>
                    </a:lnTo>
                    <a:lnTo>
                      <a:pt x="424" y="454"/>
                    </a:lnTo>
                    <a:lnTo>
                      <a:pt x="423" y="452"/>
                    </a:lnTo>
                    <a:lnTo>
                      <a:pt x="425" y="452"/>
                    </a:lnTo>
                    <a:lnTo>
                      <a:pt x="425" y="438"/>
                    </a:lnTo>
                    <a:lnTo>
                      <a:pt x="424" y="438"/>
                    </a:lnTo>
                    <a:lnTo>
                      <a:pt x="424" y="436"/>
                    </a:lnTo>
                    <a:lnTo>
                      <a:pt x="423" y="436"/>
                    </a:lnTo>
                    <a:lnTo>
                      <a:pt x="424" y="434"/>
                    </a:lnTo>
                    <a:lnTo>
                      <a:pt x="425" y="436"/>
                    </a:lnTo>
                    <a:lnTo>
                      <a:pt x="429" y="434"/>
                    </a:lnTo>
                    <a:lnTo>
                      <a:pt x="430" y="436"/>
                    </a:lnTo>
                    <a:lnTo>
                      <a:pt x="430" y="433"/>
                    </a:lnTo>
                    <a:lnTo>
                      <a:pt x="428" y="434"/>
                    </a:lnTo>
                    <a:lnTo>
                      <a:pt x="425" y="434"/>
                    </a:lnTo>
                    <a:lnTo>
                      <a:pt x="424" y="432"/>
                    </a:lnTo>
                    <a:lnTo>
                      <a:pt x="426" y="432"/>
                    </a:lnTo>
                    <a:lnTo>
                      <a:pt x="428" y="430"/>
                    </a:lnTo>
                    <a:lnTo>
                      <a:pt x="430" y="432"/>
                    </a:lnTo>
                    <a:lnTo>
                      <a:pt x="430" y="428"/>
                    </a:lnTo>
                    <a:lnTo>
                      <a:pt x="431" y="426"/>
                    </a:lnTo>
                    <a:lnTo>
                      <a:pt x="432" y="428"/>
                    </a:lnTo>
                    <a:lnTo>
                      <a:pt x="432" y="424"/>
                    </a:lnTo>
                    <a:lnTo>
                      <a:pt x="430" y="422"/>
                    </a:lnTo>
                    <a:lnTo>
                      <a:pt x="433" y="422"/>
                    </a:lnTo>
                    <a:lnTo>
                      <a:pt x="434" y="424"/>
                    </a:lnTo>
                    <a:lnTo>
                      <a:pt x="434" y="382"/>
                    </a:lnTo>
                    <a:lnTo>
                      <a:pt x="433" y="388"/>
                    </a:lnTo>
                    <a:lnTo>
                      <a:pt x="433" y="389"/>
                    </a:lnTo>
                    <a:lnTo>
                      <a:pt x="433" y="410"/>
                    </a:lnTo>
                    <a:lnTo>
                      <a:pt x="433" y="412"/>
                    </a:lnTo>
                    <a:lnTo>
                      <a:pt x="433" y="418"/>
                    </a:lnTo>
                    <a:lnTo>
                      <a:pt x="432" y="420"/>
                    </a:lnTo>
                    <a:lnTo>
                      <a:pt x="430" y="418"/>
                    </a:lnTo>
                    <a:lnTo>
                      <a:pt x="433" y="418"/>
                    </a:lnTo>
                    <a:lnTo>
                      <a:pt x="433" y="412"/>
                    </a:lnTo>
                    <a:lnTo>
                      <a:pt x="431" y="412"/>
                    </a:lnTo>
                    <a:lnTo>
                      <a:pt x="432" y="408"/>
                    </a:lnTo>
                    <a:lnTo>
                      <a:pt x="433" y="410"/>
                    </a:lnTo>
                    <a:lnTo>
                      <a:pt x="433" y="389"/>
                    </a:lnTo>
                    <a:lnTo>
                      <a:pt x="433" y="394"/>
                    </a:lnTo>
                    <a:lnTo>
                      <a:pt x="432" y="402"/>
                    </a:lnTo>
                    <a:lnTo>
                      <a:pt x="431" y="408"/>
                    </a:lnTo>
                    <a:lnTo>
                      <a:pt x="430" y="412"/>
                    </a:lnTo>
                    <a:lnTo>
                      <a:pt x="428" y="418"/>
                    </a:lnTo>
                    <a:lnTo>
                      <a:pt x="429" y="418"/>
                    </a:lnTo>
                    <a:lnTo>
                      <a:pt x="429" y="420"/>
                    </a:lnTo>
                    <a:lnTo>
                      <a:pt x="428" y="420"/>
                    </a:lnTo>
                    <a:lnTo>
                      <a:pt x="428" y="426"/>
                    </a:lnTo>
                    <a:lnTo>
                      <a:pt x="428" y="428"/>
                    </a:lnTo>
                    <a:lnTo>
                      <a:pt x="428" y="426"/>
                    </a:lnTo>
                    <a:lnTo>
                      <a:pt x="428" y="420"/>
                    </a:lnTo>
                    <a:lnTo>
                      <a:pt x="427" y="420"/>
                    </a:lnTo>
                    <a:lnTo>
                      <a:pt x="427" y="422"/>
                    </a:lnTo>
                    <a:lnTo>
                      <a:pt x="428" y="424"/>
                    </a:lnTo>
                    <a:lnTo>
                      <a:pt x="426" y="424"/>
                    </a:lnTo>
                    <a:lnTo>
                      <a:pt x="423" y="434"/>
                    </a:lnTo>
                    <a:lnTo>
                      <a:pt x="421" y="440"/>
                    </a:lnTo>
                    <a:lnTo>
                      <a:pt x="421" y="452"/>
                    </a:lnTo>
                    <a:lnTo>
                      <a:pt x="420" y="454"/>
                    </a:lnTo>
                    <a:lnTo>
                      <a:pt x="419" y="454"/>
                    </a:lnTo>
                    <a:lnTo>
                      <a:pt x="420" y="456"/>
                    </a:lnTo>
                    <a:lnTo>
                      <a:pt x="420" y="460"/>
                    </a:lnTo>
                    <a:lnTo>
                      <a:pt x="420" y="461"/>
                    </a:lnTo>
                    <a:lnTo>
                      <a:pt x="420" y="470"/>
                    </a:lnTo>
                    <a:lnTo>
                      <a:pt x="418" y="470"/>
                    </a:lnTo>
                    <a:lnTo>
                      <a:pt x="418" y="496"/>
                    </a:lnTo>
                    <a:lnTo>
                      <a:pt x="417" y="496"/>
                    </a:lnTo>
                    <a:lnTo>
                      <a:pt x="416" y="494"/>
                    </a:lnTo>
                    <a:lnTo>
                      <a:pt x="418" y="494"/>
                    </a:lnTo>
                    <a:lnTo>
                      <a:pt x="418" y="496"/>
                    </a:lnTo>
                    <a:lnTo>
                      <a:pt x="418" y="470"/>
                    </a:lnTo>
                    <a:lnTo>
                      <a:pt x="417" y="468"/>
                    </a:lnTo>
                    <a:lnTo>
                      <a:pt x="419" y="468"/>
                    </a:lnTo>
                    <a:lnTo>
                      <a:pt x="420" y="470"/>
                    </a:lnTo>
                    <a:lnTo>
                      <a:pt x="420" y="461"/>
                    </a:lnTo>
                    <a:lnTo>
                      <a:pt x="419" y="462"/>
                    </a:lnTo>
                    <a:lnTo>
                      <a:pt x="418" y="460"/>
                    </a:lnTo>
                    <a:lnTo>
                      <a:pt x="420" y="460"/>
                    </a:lnTo>
                    <a:lnTo>
                      <a:pt x="420" y="456"/>
                    </a:lnTo>
                    <a:lnTo>
                      <a:pt x="419" y="458"/>
                    </a:lnTo>
                    <a:lnTo>
                      <a:pt x="416" y="458"/>
                    </a:lnTo>
                    <a:lnTo>
                      <a:pt x="416" y="474"/>
                    </a:lnTo>
                    <a:lnTo>
                      <a:pt x="416" y="490"/>
                    </a:lnTo>
                    <a:lnTo>
                      <a:pt x="415" y="492"/>
                    </a:lnTo>
                    <a:lnTo>
                      <a:pt x="415" y="508"/>
                    </a:lnTo>
                    <a:lnTo>
                      <a:pt x="415" y="510"/>
                    </a:lnTo>
                    <a:lnTo>
                      <a:pt x="414" y="508"/>
                    </a:lnTo>
                    <a:lnTo>
                      <a:pt x="415" y="508"/>
                    </a:lnTo>
                    <a:lnTo>
                      <a:pt x="415" y="492"/>
                    </a:lnTo>
                    <a:lnTo>
                      <a:pt x="414" y="490"/>
                    </a:lnTo>
                    <a:lnTo>
                      <a:pt x="416" y="490"/>
                    </a:lnTo>
                    <a:lnTo>
                      <a:pt x="416" y="474"/>
                    </a:lnTo>
                    <a:lnTo>
                      <a:pt x="415" y="474"/>
                    </a:lnTo>
                    <a:lnTo>
                      <a:pt x="415" y="486"/>
                    </a:lnTo>
                    <a:lnTo>
                      <a:pt x="415" y="488"/>
                    </a:lnTo>
                    <a:lnTo>
                      <a:pt x="415" y="486"/>
                    </a:lnTo>
                    <a:lnTo>
                      <a:pt x="415" y="474"/>
                    </a:lnTo>
                    <a:lnTo>
                      <a:pt x="414" y="474"/>
                    </a:lnTo>
                    <a:lnTo>
                      <a:pt x="414" y="476"/>
                    </a:lnTo>
                    <a:lnTo>
                      <a:pt x="414" y="478"/>
                    </a:lnTo>
                    <a:lnTo>
                      <a:pt x="414" y="486"/>
                    </a:lnTo>
                    <a:lnTo>
                      <a:pt x="414" y="490"/>
                    </a:lnTo>
                    <a:lnTo>
                      <a:pt x="413" y="490"/>
                    </a:lnTo>
                    <a:lnTo>
                      <a:pt x="412" y="492"/>
                    </a:lnTo>
                    <a:lnTo>
                      <a:pt x="411" y="490"/>
                    </a:lnTo>
                    <a:lnTo>
                      <a:pt x="412" y="488"/>
                    </a:lnTo>
                    <a:lnTo>
                      <a:pt x="414" y="490"/>
                    </a:lnTo>
                    <a:lnTo>
                      <a:pt x="414" y="486"/>
                    </a:lnTo>
                    <a:lnTo>
                      <a:pt x="412" y="486"/>
                    </a:lnTo>
                    <a:lnTo>
                      <a:pt x="412" y="484"/>
                    </a:lnTo>
                    <a:lnTo>
                      <a:pt x="414" y="486"/>
                    </a:lnTo>
                    <a:lnTo>
                      <a:pt x="414" y="478"/>
                    </a:lnTo>
                    <a:lnTo>
                      <a:pt x="412" y="478"/>
                    </a:lnTo>
                    <a:lnTo>
                      <a:pt x="411" y="479"/>
                    </a:lnTo>
                    <a:lnTo>
                      <a:pt x="411" y="504"/>
                    </a:lnTo>
                    <a:lnTo>
                      <a:pt x="410" y="504"/>
                    </a:lnTo>
                    <a:lnTo>
                      <a:pt x="410" y="510"/>
                    </a:lnTo>
                    <a:lnTo>
                      <a:pt x="410" y="512"/>
                    </a:lnTo>
                    <a:lnTo>
                      <a:pt x="407" y="512"/>
                    </a:lnTo>
                    <a:lnTo>
                      <a:pt x="406" y="510"/>
                    </a:lnTo>
                    <a:lnTo>
                      <a:pt x="406" y="546"/>
                    </a:lnTo>
                    <a:lnTo>
                      <a:pt x="405" y="546"/>
                    </a:lnTo>
                    <a:lnTo>
                      <a:pt x="405" y="544"/>
                    </a:lnTo>
                    <a:lnTo>
                      <a:pt x="406" y="544"/>
                    </a:lnTo>
                    <a:lnTo>
                      <a:pt x="406" y="546"/>
                    </a:lnTo>
                    <a:lnTo>
                      <a:pt x="406" y="510"/>
                    </a:lnTo>
                    <a:lnTo>
                      <a:pt x="410" y="510"/>
                    </a:lnTo>
                    <a:lnTo>
                      <a:pt x="410" y="504"/>
                    </a:lnTo>
                    <a:lnTo>
                      <a:pt x="409" y="504"/>
                    </a:lnTo>
                    <a:lnTo>
                      <a:pt x="409" y="502"/>
                    </a:lnTo>
                    <a:lnTo>
                      <a:pt x="411" y="502"/>
                    </a:lnTo>
                    <a:lnTo>
                      <a:pt x="411" y="504"/>
                    </a:lnTo>
                    <a:lnTo>
                      <a:pt x="411" y="479"/>
                    </a:lnTo>
                    <a:lnTo>
                      <a:pt x="410" y="480"/>
                    </a:lnTo>
                    <a:lnTo>
                      <a:pt x="410" y="488"/>
                    </a:lnTo>
                    <a:lnTo>
                      <a:pt x="410" y="489"/>
                    </a:lnTo>
                    <a:lnTo>
                      <a:pt x="410" y="496"/>
                    </a:lnTo>
                    <a:lnTo>
                      <a:pt x="409" y="496"/>
                    </a:lnTo>
                    <a:lnTo>
                      <a:pt x="409" y="498"/>
                    </a:lnTo>
                    <a:lnTo>
                      <a:pt x="408" y="498"/>
                    </a:lnTo>
                    <a:lnTo>
                      <a:pt x="408" y="496"/>
                    </a:lnTo>
                    <a:lnTo>
                      <a:pt x="409" y="494"/>
                    </a:lnTo>
                    <a:lnTo>
                      <a:pt x="410" y="496"/>
                    </a:lnTo>
                    <a:lnTo>
                      <a:pt x="410" y="489"/>
                    </a:lnTo>
                    <a:lnTo>
                      <a:pt x="408" y="490"/>
                    </a:lnTo>
                    <a:lnTo>
                      <a:pt x="406" y="488"/>
                    </a:lnTo>
                    <a:lnTo>
                      <a:pt x="406" y="534"/>
                    </a:lnTo>
                    <a:lnTo>
                      <a:pt x="405" y="536"/>
                    </a:lnTo>
                    <a:lnTo>
                      <a:pt x="405" y="534"/>
                    </a:lnTo>
                    <a:lnTo>
                      <a:pt x="406" y="534"/>
                    </a:lnTo>
                    <a:lnTo>
                      <a:pt x="406" y="488"/>
                    </a:lnTo>
                    <a:lnTo>
                      <a:pt x="405" y="488"/>
                    </a:lnTo>
                    <a:lnTo>
                      <a:pt x="405" y="486"/>
                    </a:lnTo>
                    <a:lnTo>
                      <a:pt x="409" y="486"/>
                    </a:lnTo>
                    <a:lnTo>
                      <a:pt x="410" y="488"/>
                    </a:lnTo>
                    <a:lnTo>
                      <a:pt x="410" y="480"/>
                    </a:lnTo>
                    <a:lnTo>
                      <a:pt x="409" y="479"/>
                    </a:lnTo>
                    <a:lnTo>
                      <a:pt x="409" y="482"/>
                    </a:lnTo>
                    <a:lnTo>
                      <a:pt x="408" y="484"/>
                    </a:lnTo>
                    <a:lnTo>
                      <a:pt x="406" y="484"/>
                    </a:lnTo>
                    <a:lnTo>
                      <a:pt x="406" y="482"/>
                    </a:lnTo>
                    <a:lnTo>
                      <a:pt x="409" y="482"/>
                    </a:lnTo>
                    <a:lnTo>
                      <a:pt x="409" y="479"/>
                    </a:lnTo>
                    <a:lnTo>
                      <a:pt x="409" y="478"/>
                    </a:lnTo>
                    <a:lnTo>
                      <a:pt x="410" y="476"/>
                    </a:lnTo>
                    <a:lnTo>
                      <a:pt x="411" y="476"/>
                    </a:lnTo>
                    <a:lnTo>
                      <a:pt x="412" y="478"/>
                    </a:lnTo>
                    <a:lnTo>
                      <a:pt x="413" y="476"/>
                    </a:lnTo>
                    <a:lnTo>
                      <a:pt x="414" y="476"/>
                    </a:lnTo>
                    <a:lnTo>
                      <a:pt x="414" y="474"/>
                    </a:lnTo>
                    <a:lnTo>
                      <a:pt x="413" y="474"/>
                    </a:lnTo>
                    <a:lnTo>
                      <a:pt x="412" y="472"/>
                    </a:lnTo>
                    <a:lnTo>
                      <a:pt x="415" y="472"/>
                    </a:lnTo>
                    <a:lnTo>
                      <a:pt x="416" y="474"/>
                    </a:lnTo>
                    <a:lnTo>
                      <a:pt x="416" y="458"/>
                    </a:lnTo>
                    <a:lnTo>
                      <a:pt x="415" y="458"/>
                    </a:lnTo>
                    <a:lnTo>
                      <a:pt x="415" y="470"/>
                    </a:lnTo>
                    <a:lnTo>
                      <a:pt x="414" y="470"/>
                    </a:lnTo>
                    <a:lnTo>
                      <a:pt x="413" y="468"/>
                    </a:lnTo>
                    <a:lnTo>
                      <a:pt x="415" y="468"/>
                    </a:lnTo>
                    <a:lnTo>
                      <a:pt x="415" y="470"/>
                    </a:lnTo>
                    <a:lnTo>
                      <a:pt x="415" y="458"/>
                    </a:lnTo>
                    <a:lnTo>
                      <a:pt x="415" y="460"/>
                    </a:lnTo>
                    <a:lnTo>
                      <a:pt x="414" y="462"/>
                    </a:lnTo>
                    <a:lnTo>
                      <a:pt x="414" y="464"/>
                    </a:lnTo>
                    <a:lnTo>
                      <a:pt x="414" y="466"/>
                    </a:lnTo>
                    <a:lnTo>
                      <a:pt x="412" y="466"/>
                    </a:lnTo>
                    <a:lnTo>
                      <a:pt x="411" y="468"/>
                    </a:lnTo>
                    <a:lnTo>
                      <a:pt x="410" y="467"/>
                    </a:lnTo>
                    <a:lnTo>
                      <a:pt x="410" y="474"/>
                    </a:lnTo>
                    <a:lnTo>
                      <a:pt x="408" y="474"/>
                    </a:lnTo>
                    <a:lnTo>
                      <a:pt x="406" y="476"/>
                    </a:lnTo>
                    <a:lnTo>
                      <a:pt x="405" y="476"/>
                    </a:lnTo>
                    <a:lnTo>
                      <a:pt x="407" y="474"/>
                    </a:lnTo>
                    <a:lnTo>
                      <a:pt x="407" y="472"/>
                    </a:lnTo>
                    <a:lnTo>
                      <a:pt x="410" y="474"/>
                    </a:lnTo>
                    <a:lnTo>
                      <a:pt x="410" y="467"/>
                    </a:lnTo>
                    <a:lnTo>
                      <a:pt x="409" y="466"/>
                    </a:lnTo>
                    <a:lnTo>
                      <a:pt x="410" y="464"/>
                    </a:lnTo>
                    <a:lnTo>
                      <a:pt x="409" y="464"/>
                    </a:lnTo>
                    <a:lnTo>
                      <a:pt x="409" y="462"/>
                    </a:lnTo>
                    <a:lnTo>
                      <a:pt x="410" y="460"/>
                    </a:lnTo>
                    <a:lnTo>
                      <a:pt x="412" y="460"/>
                    </a:lnTo>
                    <a:lnTo>
                      <a:pt x="412" y="462"/>
                    </a:lnTo>
                    <a:lnTo>
                      <a:pt x="414" y="464"/>
                    </a:lnTo>
                    <a:lnTo>
                      <a:pt x="414" y="462"/>
                    </a:lnTo>
                    <a:lnTo>
                      <a:pt x="413" y="462"/>
                    </a:lnTo>
                    <a:lnTo>
                      <a:pt x="413" y="460"/>
                    </a:lnTo>
                    <a:lnTo>
                      <a:pt x="415" y="460"/>
                    </a:lnTo>
                    <a:lnTo>
                      <a:pt x="415" y="458"/>
                    </a:lnTo>
                    <a:lnTo>
                      <a:pt x="414" y="458"/>
                    </a:lnTo>
                    <a:lnTo>
                      <a:pt x="413" y="456"/>
                    </a:lnTo>
                    <a:lnTo>
                      <a:pt x="418" y="456"/>
                    </a:lnTo>
                    <a:lnTo>
                      <a:pt x="419" y="454"/>
                    </a:lnTo>
                    <a:lnTo>
                      <a:pt x="420" y="452"/>
                    </a:lnTo>
                    <a:lnTo>
                      <a:pt x="421" y="452"/>
                    </a:lnTo>
                    <a:lnTo>
                      <a:pt x="421" y="440"/>
                    </a:lnTo>
                    <a:lnTo>
                      <a:pt x="419" y="444"/>
                    </a:lnTo>
                    <a:lnTo>
                      <a:pt x="414" y="452"/>
                    </a:lnTo>
                    <a:lnTo>
                      <a:pt x="415" y="452"/>
                    </a:lnTo>
                    <a:lnTo>
                      <a:pt x="415" y="454"/>
                    </a:lnTo>
                    <a:lnTo>
                      <a:pt x="413" y="454"/>
                    </a:lnTo>
                    <a:lnTo>
                      <a:pt x="412" y="456"/>
                    </a:lnTo>
                    <a:lnTo>
                      <a:pt x="413" y="456"/>
                    </a:lnTo>
                    <a:lnTo>
                      <a:pt x="412" y="458"/>
                    </a:lnTo>
                    <a:lnTo>
                      <a:pt x="411" y="458"/>
                    </a:lnTo>
                    <a:lnTo>
                      <a:pt x="411" y="456"/>
                    </a:lnTo>
                    <a:lnTo>
                      <a:pt x="408" y="460"/>
                    </a:lnTo>
                    <a:lnTo>
                      <a:pt x="406" y="464"/>
                    </a:lnTo>
                    <a:lnTo>
                      <a:pt x="405" y="466"/>
                    </a:lnTo>
                    <a:lnTo>
                      <a:pt x="405" y="522"/>
                    </a:lnTo>
                    <a:lnTo>
                      <a:pt x="405" y="524"/>
                    </a:lnTo>
                    <a:lnTo>
                      <a:pt x="404" y="522"/>
                    </a:lnTo>
                    <a:lnTo>
                      <a:pt x="405" y="522"/>
                    </a:lnTo>
                    <a:lnTo>
                      <a:pt x="405" y="466"/>
                    </a:lnTo>
                    <a:lnTo>
                      <a:pt x="403" y="468"/>
                    </a:lnTo>
                    <a:lnTo>
                      <a:pt x="404" y="468"/>
                    </a:lnTo>
                    <a:lnTo>
                      <a:pt x="403" y="470"/>
                    </a:lnTo>
                    <a:lnTo>
                      <a:pt x="402" y="470"/>
                    </a:lnTo>
                    <a:lnTo>
                      <a:pt x="401" y="472"/>
                    </a:lnTo>
                    <a:lnTo>
                      <a:pt x="402" y="472"/>
                    </a:lnTo>
                    <a:lnTo>
                      <a:pt x="402" y="474"/>
                    </a:lnTo>
                    <a:lnTo>
                      <a:pt x="404" y="474"/>
                    </a:lnTo>
                    <a:lnTo>
                      <a:pt x="405" y="476"/>
                    </a:lnTo>
                    <a:lnTo>
                      <a:pt x="405" y="494"/>
                    </a:lnTo>
                    <a:lnTo>
                      <a:pt x="404" y="494"/>
                    </a:lnTo>
                    <a:lnTo>
                      <a:pt x="404" y="520"/>
                    </a:lnTo>
                    <a:lnTo>
                      <a:pt x="403" y="521"/>
                    </a:lnTo>
                    <a:lnTo>
                      <a:pt x="403" y="528"/>
                    </a:lnTo>
                    <a:lnTo>
                      <a:pt x="403" y="554"/>
                    </a:lnTo>
                    <a:lnTo>
                      <a:pt x="402" y="554"/>
                    </a:lnTo>
                    <a:lnTo>
                      <a:pt x="401" y="556"/>
                    </a:lnTo>
                    <a:lnTo>
                      <a:pt x="400" y="554"/>
                    </a:lnTo>
                    <a:lnTo>
                      <a:pt x="401" y="552"/>
                    </a:lnTo>
                    <a:lnTo>
                      <a:pt x="403" y="554"/>
                    </a:lnTo>
                    <a:lnTo>
                      <a:pt x="403" y="528"/>
                    </a:lnTo>
                    <a:lnTo>
                      <a:pt x="402" y="528"/>
                    </a:lnTo>
                    <a:lnTo>
                      <a:pt x="402" y="526"/>
                    </a:lnTo>
                    <a:lnTo>
                      <a:pt x="403" y="528"/>
                    </a:lnTo>
                    <a:lnTo>
                      <a:pt x="403" y="521"/>
                    </a:lnTo>
                    <a:lnTo>
                      <a:pt x="401" y="522"/>
                    </a:lnTo>
                    <a:lnTo>
                      <a:pt x="400" y="520"/>
                    </a:lnTo>
                    <a:lnTo>
                      <a:pt x="404" y="520"/>
                    </a:lnTo>
                    <a:lnTo>
                      <a:pt x="404" y="494"/>
                    </a:lnTo>
                    <a:lnTo>
                      <a:pt x="404" y="508"/>
                    </a:lnTo>
                    <a:lnTo>
                      <a:pt x="403" y="510"/>
                    </a:lnTo>
                    <a:lnTo>
                      <a:pt x="402" y="508"/>
                    </a:lnTo>
                    <a:lnTo>
                      <a:pt x="404" y="508"/>
                    </a:lnTo>
                    <a:lnTo>
                      <a:pt x="404" y="494"/>
                    </a:lnTo>
                    <a:lnTo>
                      <a:pt x="403" y="494"/>
                    </a:lnTo>
                    <a:lnTo>
                      <a:pt x="403" y="504"/>
                    </a:lnTo>
                    <a:lnTo>
                      <a:pt x="401" y="504"/>
                    </a:lnTo>
                    <a:lnTo>
                      <a:pt x="401" y="516"/>
                    </a:lnTo>
                    <a:lnTo>
                      <a:pt x="400" y="516"/>
                    </a:lnTo>
                    <a:lnTo>
                      <a:pt x="400" y="532"/>
                    </a:lnTo>
                    <a:lnTo>
                      <a:pt x="399" y="534"/>
                    </a:lnTo>
                    <a:lnTo>
                      <a:pt x="398" y="534"/>
                    </a:lnTo>
                    <a:lnTo>
                      <a:pt x="398" y="560"/>
                    </a:lnTo>
                    <a:lnTo>
                      <a:pt x="396" y="562"/>
                    </a:lnTo>
                    <a:lnTo>
                      <a:pt x="394" y="560"/>
                    </a:lnTo>
                    <a:lnTo>
                      <a:pt x="393" y="560"/>
                    </a:lnTo>
                    <a:lnTo>
                      <a:pt x="393" y="558"/>
                    </a:lnTo>
                    <a:lnTo>
                      <a:pt x="394" y="558"/>
                    </a:lnTo>
                    <a:lnTo>
                      <a:pt x="398" y="560"/>
                    </a:lnTo>
                    <a:lnTo>
                      <a:pt x="398" y="534"/>
                    </a:lnTo>
                    <a:lnTo>
                      <a:pt x="397" y="534"/>
                    </a:lnTo>
                    <a:lnTo>
                      <a:pt x="397" y="532"/>
                    </a:lnTo>
                    <a:lnTo>
                      <a:pt x="400" y="532"/>
                    </a:lnTo>
                    <a:lnTo>
                      <a:pt x="400" y="516"/>
                    </a:lnTo>
                    <a:lnTo>
                      <a:pt x="400" y="514"/>
                    </a:lnTo>
                    <a:lnTo>
                      <a:pt x="401" y="516"/>
                    </a:lnTo>
                    <a:lnTo>
                      <a:pt x="401" y="504"/>
                    </a:lnTo>
                    <a:lnTo>
                      <a:pt x="399" y="504"/>
                    </a:lnTo>
                    <a:lnTo>
                      <a:pt x="399" y="508"/>
                    </a:lnTo>
                    <a:lnTo>
                      <a:pt x="398" y="510"/>
                    </a:lnTo>
                    <a:lnTo>
                      <a:pt x="397" y="508"/>
                    </a:lnTo>
                    <a:lnTo>
                      <a:pt x="398" y="508"/>
                    </a:lnTo>
                    <a:lnTo>
                      <a:pt x="398" y="506"/>
                    </a:lnTo>
                    <a:lnTo>
                      <a:pt x="399" y="508"/>
                    </a:lnTo>
                    <a:lnTo>
                      <a:pt x="399" y="504"/>
                    </a:lnTo>
                    <a:lnTo>
                      <a:pt x="398" y="502"/>
                    </a:lnTo>
                    <a:lnTo>
                      <a:pt x="399" y="500"/>
                    </a:lnTo>
                    <a:lnTo>
                      <a:pt x="400" y="502"/>
                    </a:lnTo>
                    <a:lnTo>
                      <a:pt x="403" y="502"/>
                    </a:lnTo>
                    <a:lnTo>
                      <a:pt x="403" y="504"/>
                    </a:lnTo>
                    <a:lnTo>
                      <a:pt x="403" y="494"/>
                    </a:lnTo>
                    <a:lnTo>
                      <a:pt x="402" y="494"/>
                    </a:lnTo>
                    <a:lnTo>
                      <a:pt x="402" y="496"/>
                    </a:lnTo>
                    <a:lnTo>
                      <a:pt x="400" y="496"/>
                    </a:lnTo>
                    <a:lnTo>
                      <a:pt x="398" y="494"/>
                    </a:lnTo>
                    <a:lnTo>
                      <a:pt x="400" y="494"/>
                    </a:lnTo>
                    <a:lnTo>
                      <a:pt x="401" y="492"/>
                    </a:lnTo>
                    <a:lnTo>
                      <a:pt x="405" y="492"/>
                    </a:lnTo>
                    <a:lnTo>
                      <a:pt x="405" y="494"/>
                    </a:lnTo>
                    <a:lnTo>
                      <a:pt x="405" y="476"/>
                    </a:lnTo>
                    <a:lnTo>
                      <a:pt x="404" y="476"/>
                    </a:lnTo>
                    <a:lnTo>
                      <a:pt x="404" y="482"/>
                    </a:lnTo>
                    <a:lnTo>
                      <a:pt x="403" y="484"/>
                    </a:lnTo>
                    <a:lnTo>
                      <a:pt x="403" y="486"/>
                    </a:lnTo>
                    <a:lnTo>
                      <a:pt x="402" y="486"/>
                    </a:lnTo>
                    <a:lnTo>
                      <a:pt x="401" y="488"/>
                    </a:lnTo>
                    <a:lnTo>
                      <a:pt x="401" y="490"/>
                    </a:lnTo>
                    <a:lnTo>
                      <a:pt x="400" y="488"/>
                    </a:lnTo>
                    <a:lnTo>
                      <a:pt x="399" y="488"/>
                    </a:lnTo>
                    <a:lnTo>
                      <a:pt x="400" y="492"/>
                    </a:lnTo>
                    <a:lnTo>
                      <a:pt x="397" y="492"/>
                    </a:lnTo>
                    <a:lnTo>
                      <a:pt x="397" y="502"/>
                    </a:lnTo>
                    <a:lnTo>
                      <a:pt x="397" y="524"/>
                    </a:lnTo>
                    <a:lnTo>
                      <a:pt x="396" y="524"/>
                    </a:lnTo>
                    <a:lnTo>
                      <a:pt x="396" y="522"/>
                    </a:lnTo>
                    <a:lnTo>
                      <a:pt x="397" y="522"/>
                    </a:lnTo>
                    <a:lnTo>
                      <a:pt x="397" y="524"/>
                    </a:lnTo>
                    <a:lnTo>
                      <a:pt x="397" y="502"/>
                    </a:lnTo>
                    <a:lnTo>
                      <a:pt x="396" y="502"/>
                    </a:lnTo>
                    <a:lnTo>
                      <a:pt x="396" y="512"/>
                    </a:lnTo>
                    <a:lnTo>
                      <a:pt x="395" y="514"/>
                    </a:lnTo>
                    <a:lnTo>
                      <a:pt x="395" y="522"/>
                    </a:lnTo>
                    <a:lnTo>
                      <a:pt x="394" y="522"/>
                    </a:lnTo>
                    <a:lnTo>
                      <a:pt x="393" y="520"/>
                    </a:lnTo>
                    <a:lnTo>
                      <a:pt x="395" y="522"/>
                    </a:lnTo>
                    <a:lnTo>
                      <a:pt x="395" y="514"/>
                    </a:lnTo>
                    <a:lnTo>
                      <a:pt x="394" y="512"/>
                    </a:lnTo>
                    <a:lnTo>
                      <a:pt x="393" y="512"/>
                    </a:lnTo>
                    <a:lnTo>
                      <a:pt x="395" y="510"/>
                    </a:lnTo>
                    <a:lnTo>
                      <a:pt x="396" y="512"/>
                    </a:lnTo>
                    <a:lnTo>
                      <a:pt x="396" y="502"/>
                    </a:lnTo>
                    <a:lnTo>
                      <a:pt x="397" y="500"/>
                    </a:lnTo>
                    <a:lnTo>
                      <a:pt x="397" y="502"/>
                    </a:lnTo>
                    <a:lnTo>
                      <a:pt x="397" y="492"/>
                    </a:lnTo>
                    <a:lnTo>
                      <a:pt x="397" y="490"/>
                    </a:lnTo>
                    <a:lnTo>
                      <a:pt x="397" y="488"/>
                    </a:lnTo>
                    <a:lnTo>
                      <a:pt x="400" y="484"/>
                    </a:lnTo>
                    <a:lnTo>
                      <a:pt x="401" y="484"/>
                    </a:lnTo>
                    <a:lnTo>
                      <a:pt x="403" y="486"/>
                    </a:lnTo>
                    <a:lnTo>
                      <a:pt x="403" y="484"/>
                    </a:lnTo>
                    <a:lnTo>
                      <a:pt x="403" y="482"/>
                    </a:lnTo>
                    <a:lnTo>
                      <a:pt x="404" y="482"/>
                    </a:lnTo>
                    <a:lnTo>
                      <a:pt x="404" y="476"/>
                    </a:lnTo>
                    <a:lnTo>
                      <a:pt x="403" y="476"/>
                    </a:lnTo>
                    <a:lnTo>
                      <a:pt x="402" y="474"/>
                    </a:lnTo>
                    <a:lnTo>
                      <a:pt x="401" y="474"/>
                    </a:lnTo>
                    <a:lnTo>
                      <a:pt x="401" y="482"/>
                    </a:lnTo>
                    <a:lnTo>
                      <a:pt x="400" y="484"/>
                    </a:lnTo>
                    <a:lnTo>
                      <a:pt x="397" y="482"/>
                    </a:lnTo>
                    <a:lnTo>
                      <a:pt x="401" y="482"/>
                    </a:lnTo>
                    <a:lnTo>
                      <a:pt x="401" y="474"/>
                    </a:lnTo>
                    <a:lnTo>
                      <a:pt x="399" y="474"/>
                    </a:lnTo>
                    <a:lnTo>
                      <a:pt x="399" y="476"/>
                    </a:lnTo>
                    <a:lnTo>
                      <a:pt x="397" y="476"/>
                    </a:lnTo>
                    <a:lnTo>
                      <a:pt x="396" y="478"/>
                    </a:lnTo>
                    <a:lnTo>
                      <a:pt x="397" y="478"/>
                    </a:lnTo>
                    <a:lnTo>
                      <a:pt x="397" y="480"/>
                    </a:lnTo>
                    <a:lnTo>
                      <a:pt x="395" y="482"/>
                    </a:lnTo>
                    <a:lnTo>
                      <a:pt x="394" y="480"/>
                    </a:lnTo>
                    <a:lnTo>
                      <a:pt x="394" y="478"/>
                    </a:lnTo>
                    <a:lnTo>
                      <a:pt x="390" y="482"/>
                    </a:lnTo>
                    <a:lnTo>
                      <a:pt x="389" y="484"/>
                    </a:lnTo>
                    <a:lnTo>
                      <a:pt x="391" y="484"/>
                    </a:lnTo>
                    <a:lnTo>
                      <a:pt x="391" y="482"/>
                    </a:lnTo>
                    <a:lnTo>
                      <a:pt x="392" y="482"/>
                    </a:lnTo>
                    <a:lnTo>
                      <a:pt x="392" y="484"/>
                    </a:lnTo>
                    <a:lnTo>
                      <a:pt x="393" y="486"/>
                    </a:lnTo>
                    <a:lnTo>
                      <a:pt x="393" y="488"/>
                    </a:lnTo>
                    <a:lnTo>
                      <a:pt x="396" y="488"/>
                    </a:lnTo>
                    <a:lnTo>
                      <a:pt x="396" y="490"/>
                    </a:lnTo>
                    <a:lnTo>
                      <a:pt x="394" y="490"/>
                    </a:lnTo>
                    <a:lnTo>
                      <a:pt x="394" y="506"/>
                    </a:lnTo>
                    <a:lnTo>
                      <a:pt x="393" y="508"/>
                    </a:lnTo>
                    <a:lnTo>
                      <a:pt x="391" y="508"/>
                    </a:lnTo>
                    <a:lnTo>
                      <a:pt x="391" y="507"/>
                    </a:lnTo>
                    <a:lnTo>
                      <a:pt x="391" y="524"/>
                    </a:lnTo>
                    <a:lnTo>
                      <a:pt x="390" y="526"/>
                    </a:lnTo>
                    <a:lnTo>
                      <a:pt x="388" y="526"/>
                    </a:lnTo>
                    <a:lnTo>
                      <a:pt x="388" y="524"/>
                    </a:lnTo>
                    <a:lnTo>
                      <a:pt x="391" y="524"/>
                    </a:lnTo>
                    <a:lnTo>
                      <a:pt x="391" y="507"/>
                    </a:lnTo>
                    <a:lnTo>
                      <a:pt x="390" y="506"/>
                    </a:lnTo>
                    <a:lnTo>
                      <a:pt x="390" y="504"/>
                    </a:lnTo>
                    <a:lnTo>
                      <a:pt x="392" y="504"/>
                    </a:lnTo>
                    <a:lnTo>
                      <a:pt x="392" y="506"/>
                    </a:lnTo>
                    <a:lnTo>
                      <a:pt x="394" y="506"/>
                    </a:lnTo>
                    <a:lnTo>
                      <a:pt x="394" y="490"/>
                    </a:lnTo>
                    <a:lnTo>
                      <a:pt x="393" y="490"/>
                    </a:lnTo>
                    <a:lnTo>
                      <a:pt x="393" y="500"/>
                    </a:lnTo>
                    <a:lnTo>
                      <a:pt x="392" y="498"/>
                    </a:lnTo>
                    <a:lnTo>
                      <a:pt x="393" y="498"/>
                    </a:lnTo>
                    <a:lnTo>
                      <a:pt x="393" y="500"/>
                    </a:lnTo>
                    <a:lnTo>
                      <a:pt x="393" y="490"/>
                    </a:lnTo>
                    <a:lnTo>
                      <a:pt x="393" y="488"/>
                    </a:lnTo>
                    <a:lnTo>
                      <a:pt x="392" y="488"/>
                    </a:lnTo>
                    <a:lnTo>
                      <a:pt x="392" y="494"/>
                    </a:lnTo>
                    <a:lnTo>
                      <a:pt x="392" y="496"/>
                    </a:lnTo>
                    <a:lnTo>
                      <a:pt x="391" y="498"/>
                    </a:lnTo>
                    <a:lnTo>
                      <a:pt x="390" y="496"/>
                    </a:lnTo>
                    <a:lnTo>
                      <a:pt x="390" y="494"/>
                    </a:lnTo>
                    <a:lnTo>
                      <a:pt x="392" y="496"/>
                    </a:lnTo>
                    <a:lnTo>
                      <a:pt x="392" y="494"/>
                    </a:lnTo>
                    <a:lnTo>
                      <a:pt x="391" y="494"/>
                    </a:lnTo>
                    <a:lnTo>
                      <a:pt x="391" y="492"/>
                    </a:lnTo>
                    <a:lnTo>
                      <a:pt x="392" y="492"/>
                    </a:lnTo>
                    <a:lnTo>
                      <a:pt x="392" y="494"/>
                    </a:lnTo>
                    <a:lnTo>
                      <a:pt x="392" y="488"/>
                    </a:lnTo>
                    <a:lnTo>
                      <a:pt x="391" y="488"/>
                    </a:lnTo>
                    <a:lnTo>
                      <a:pt x="391" y="490"/>
                    </a:lnTo>
                    <a:lnTo>
                      <a:pt x="389" y="490"/>
                    </a:lnTo>
                    <a:lnTo>
                      <a:pt x="389" y="504"/>
                    </a:lnTo>
                    <a:lnTo>
                      <a:pt x="387" y="504"/>
                    </a:lnTo>
                    <a:lnTo>
                      <a:pt x="387" y="506"/>
                    </a:lnTo>
                    <a:lnTo>
                      <a:pt x="387" y="514"/>
                    </a:lnTo>
                    <a:lnTo>
                      <a:pt x="387" y="516"/>
                    </a:lnTo>
                    <a:lnTo>
                      <a:pt x="385" y="516"/>
                    </a:lnTo>
                    <a:lnTo>
                      <a:pt x="385" y="517"/>
                    </a:lnTo>
                    <a:lnTo>
                      <a:pt x="385" y="542"/>
                    </a:lnTo>
                    <a:lnTo>
                      <a:pt x="383" y="542"/>
                    </a:lnTo>
                    <a:lnTo>
                      <a:pt x="383" y="540"/>
                    </a:lnTo>
                    <a:lnTo>
                      <a:pt x="385" y="542"/>
                    </a:lnTo>
                    <a:lnTo>
                      <a:pt x="385" y="517"/>
                    </a:lnTo>
                    <a:lnTo>
                      <a:pt x="385" y="526"/>
                    </a:lnTo>
                    <a:lnTo>
                      <a:pt x="385" y="528"/>
                    </a:lnTo>
                    <a:lnTo>
                      <a:pt x="384" y="530"/>
                    </a:lnTo>
                    <a:lnTo>
                      <a:pt x="384" y="534"/>
                    </a:lnTo>
                    <a:lnTo>
                      <a:pt x="383" y="534"/>
                    </a:lnTo>
                    <a:lnTo>
                      <a:pt x="383" y="532"/>
                    </a:lnTo>
                    <a:lnTo>
                      <a:pt x="384" y="534"/>
                    </a:lnTo>
                    <a:lnTo>
                      <a:pt x="384" y="530"/>
                    </a:lnTo>
                    <a:lnTo>
                      <a:pt x="383" y="528"/>
                    </a:lnTo>
                    <a:lnTo>
                      <a:pt x="385" y="528"/>
                    </a:lnTo>
                    <a:lnTo>
                      <a:pt x="385" y="526"/>
                    </a:lnTo>
                    <a:lnTo>
                      <a:pt x="384" y="526"/>
                    </a:lnTo>
                    <a:lnTo>
                      <a:pt x="384" y="524"/>
                    </a:lnTo>
                    <a:lnTo>
                      <a:pt x="385" y="524"/>
                    </a:lnTo>
                    <a:lnTo>
                      <a:pt x="385" y="526"/>
                    </a:lnTo>
                    <a:lnTo>
                      <a:pt x="385" y="517"/>
                    </a:lnTo>
                    <a:lnTo>
                      <a:pt x="384" y="518"/>
                    </a:lnTo>
                    <a:lnTo>
                      <a:pt x="382" y="518"/>
                    </a:lnTo>
                    <a:lnTo>
                      <a:pt x="383" y="516"/>
                    </a:lnTo>
                    <a:lnTo>
                      <a:pt x="385" y="516"/>
                    </a:lnTo>
                    <a:lnTo>
                      <a:pt x="386" y="514"/>
                    </a:lnTo>
                    <a:lnTo>
                      <a:pt x="387" y="514"/>
                    </a:lnTo>
                    <a:lnTo>
                      <a:pt x="387" y="506"/>
                    </a:lnTo>
                    <a:lnTo>
                      <a:pt x="386" y="508"/>
                    </a:lnTo>
                    <a:lnTo>
                      <a:pt x="385" y="510"/>
                    </a:lnTo>
                    <a:lnTo>
                      <a:pt x="384" y="508"/>
                    </a:lnTo>
                    <a:lnTo>
                      <a:pt x="383" y="508"/>
                    </a:lnTo>
                    <a:lnTo>
                      <a:pt x="383" y="506"/>
                    </a:lnTo>
                    <a:lnTo>
                      <a:pt x="386" y="506"/>
                    </a:lnTo>
                    <a:lnTo>
                      <a:pt x="386" y="504"/>
                    </a:lnTo>
                    <a:lnTo>
                      <a:pt x="387" y="504"/>
                    </a:lnTo>
                    <a:lnTo>
                      <a:pt x="387" y="502"/>
                    </a:lnTo>
                    <a:lnTo>
                      <a:pt x="388" y="502"/>
                    </a:lnTo>
                    <a:lnTo>
                      <a:pt x="389" y="504"/>
                    </a:lnTo>
                    <a:lnTo>
                      <a:pt x="389" y="490"/>
                    </a:lnTo>
                    <a:lnTo>
                      <a:pt x="388" y="490"/>
                    </a:lnTo>
                    <a:lnTo>
                      <a:pt x="391" y="488"/>
                    </a:lnTo>
                    <a:lnTo>
                      <a:pt x="391" y="490"/>
                    </a:lnTo>
                    <a:lnTo>
                      <a:pt x="391" y="488"/>
                    </a:lnTo>
                    <a:lnTo>
                      <a:pt x="390" y="486"/>
                    </a:lnTo>
                    <a:lnTo>
                      <a:pt x="388" y="486"/>
                    </a:lnTo>
                    <a:lnTo>
                      <a:pt x="388" y="488"/>
                    </a:lnTo>
                    <a:lnTo>
                      <a:pt x="387" y="488"/>
                    </a:lnTo>
                    <a:lnTo>
                      <a:pt x="387" y="498"/>
                    </a:lnTo>
                    <a:lnTo>
                      <a:pt x="386" y="500"/>
                    </a:lnTo>
                    <a:lnTo>
                      <a:pt x="385" y="500"/>
                    </a:lnTo>
                    <a:lnTo>
                      <a:pt x="384" y="502"/>
                    </a:lnTo>
                    <a:lnTo>
                      <a:pt x="383" y="500"/>
                    </a:lnTo>
                    <a:lnTo>
                      <a:pt x="384" y="496"/>
                    </a:lnTo>
                    <a:lnTo>
                      <a:pt x="385" y="496"/>
                    </a:lnTo>
                    <a:lnTo>
                      <a:pt x="385" y="498"/>
                    </a:lnTo>
                    <a:lnTo>
                      <a:pt x="387" y="498"/>
                    </a:lnTo>
                    <a:lnTo>
                      <a:pt x="387" y="488"/>
                    </a:lnTo>
                    <a:lnTo>
                      <a:pt x="386" y="488"/>
                    </a:lnTo>
                    <a:lnTo>
                      <a:pt x="386" y="494"/>
                    </a:lnTo>
                    <a:lnTo>
                      <a:pt x="384" y="494"/>
                    </a:lnTo>
                    <a:lnTo>
                      <a:pt x="384" y="492"/>
                    </a:lnTo>
                    <a:lnTo>
                      <a:pt x="386" y="492"/>
                    </a:lnTo>
                    <a:lnTo>
                      <a:pt x="386" y="494"/>
                    </a:lnTo>
                    <a:lnTo>
                      <a:pt x="386" y="488"/>
                    </a:lnTo>
                    <a:lnTo>
                      <a:pt x="385" y="488"/>
                    </a:lnTo>
                    <a:lnTo>
                      <a:pt x="382" y="490"/>
                    </a:lnTo>
                    <a:lnTo>
                      <a:pt x="382" y="508"/>
                    </a:lnTo>
                    <a:lnTo>
                      <a:pt x="382" y="510"/>
                    </a:lnTo>
                    <a:lnTo>
                      <a:pt x="382" y="514"/>
                    </a:lnTo>
                    <a:lnTo>
                      <a:pt x="381" y="516"/>
                    </a:lnTo>
                    <a:lnTo>
                      <a:pt x="381" y="528"/>
                    </a:lnTo>
                    <a:lnTo>
                      <a:pt x="381" y="529"/>
                    </a:lnTo>
                    <a:lnTo>
                      <a:pt x="381" y="550"/>
                    </a:lnTo>
                    <a:lnTo>
                      <a:pt x="381" y="552"/>
                    </a:lnTo>
                    <a:lnTo>
                      <a:pt x="380" y="550"/>
                    </a:lnTo>
                    <a:lnTo>
                      <a:pt x="381" y="550"/>
                    </a:lnTo>
                    <a:lnTo>
                      <a:pt x="381" y="529"/>
                    </a:lnTo>
                    <a:lnTo>
                      <a:pt x="381" y="530"/>
                    </a:lnTo>
                    <a:lnTo>
                      <a:pt x="379" y="530"/>
                    </a:lnTo>
                    <a:lnTo>
                      <a:pt x="378" y="528"/>
                    </a:lnTo>
                    <a:lnTo>
                      <a:pt x="381" y="528"/>
                    </a:lnTo>
                    <a:lnTo>
                      <a:pt x="381" y="516"/>
                    </a:lnTo>
                    <a:lnTo>
                      <a:pt x="380" y="516"/>
                    </a:lnTo>
                    <a:lnTo>
                      <a:pt x="381" y="518"/>
                    </a:lnTo>
                    <a:lnTo>
                      <a:pt x="379" y="518"/>
                    </a:lnTo>
                    <a:lnTo>
                      <a:pt x="379" y="524"/>
                    </a:lnTo>
                    <a:lnTo>
                      <a:pt x="377" y="526"/>
                    </a:lnTo>
                    <a:lnTo>
                      <a:pt x="375" y="526"/>
                    </a:lnTo>
                    <a:lnTo>
                      <a:pt x="376" y="524"/>
                    </a:lnTo>
                    <a:lnTo>
                      <a:pt x="377" y="522"/>
                    </a:lnTo>
                    <a:lnTo>
                      <a:pt x="379" y="524"/>
                    </a:lnTo>
                    <a:lnTo>
                      <a:pt x="379" y="518"/>
                    </a:lnTo>
                    <a:lnTo>
                      <a:pt x="377" y="518"/>
                    </a:lnTo>
                    <a:lnTo>
                      <a:pt x="376" y="516"/>
                    </a:lnTo>
                    <a:lnTo>
                      <a:pt x="380" y="516"/>
                    </a:lnTo>
                    <a:lnTo>
                      <a:pt x="379" y="514"/>
                    </a:lnTo>
                    <a:lnTo>
                      <a:pt x="379" y="512"/>
                    </a:lnTo>
                    <a:lnTo>
                      <a:pt x="381" y="512"/>
                    </a:lnTo>
                    <a:lnTo>
                      <a:pt x="382" y="514"/>
                    </a:lnTo>
                    <a:lnTo>
                      <a:pt x="382" y="510"/>
                    </a:lnTo>
                    <a:lnTo>
                      <a:pt x="381" y="510"/>
                    </a:lnTo>
                    <a:lnTo>
                      <a:pt x="380" y="508"/>
                    </a:lnTo>
                    <a:lnTo>
                      <a:pt x="382" y="508"/>
                    </a:lnTo>
                    <a:lnTo>
                      <a:pt x="382" y="490"/>
                    </a:lnTo>
                    <a:lnTo>
                      <a:pt x="378" y="494"/>
                    </a:lnTo>
                    <a:lnTo>
                      <a:pt x="379" y="496"/>
                    </a:lnTo>
                    <a:lnTo>
                      <a:pt x="378" y="496"/>
                    </a:lnTo>
                    <a:lnTo>
                      <a:pt x="378" y="514"/>
                    </a:lnTo>
                    <a:lnTo>
                      <a:pt x="377" y="514"/>
                    </a:lnTo>
                    <a:lnTo>
                      <a:pt x="378" y="512"/>
                    </a:lnTo>
                    <a:lnTo>
                      <a:pt x="378" y="514"/>
                    </a:lnTo>
                    <a:lnTo>
                      <a:pt x="378" y="496"/>
                    </a:lnTo>
                    <a:lnTo>
                      <a:pt x="377" y="496"/>
                    </a:lnTo>
                    <a:lnTo>
                      <a:pt x="377" y="504"/>
                    </a:lnTo>
                    <a:lnTo>
                      <a:pt x="376" y="506"/>
                    </a:lnTo>
                    <a:lnTo>
                      <a:pt x="375" y="506"/>
                    </a:lnTo>
                    <a:lnTo>
                      <a:pt x="375" y="504"/>
                    </a:lnTo>
                    <a:lnTo>
                      <a:pt x="374" y="504"/>
                    </a:lnTo>
                    <a:lnTo>
                      <a:pt x="374" y="502"/>
                    </a:lnTo>
                    <a:lnTo>
                      <a:pt x="376" y="502"/>
                    </a:lnTo>
                    <a:lnTo>
                      <a:pt x="377" y="504"/>
                    </a:lnTo>
                    <a:lnTo>
                      <a:pt x="377" y="496"/>
                    </a:lnTo>
                    <a:lnTo>
                      <a:pt x="375" y="496"/>
                    </a:lnTo>
                    <a:lnTo>
                      <a:pt x="377" y="495"/>
                    </a:lnTo>
                    <a:lnTo>
                      <a:pt x="374" y="496"/>
                    </a:lnTo>
                    <a:lnTo>
                      <a:pt x="375" y="496"/>
                    </a:lnTo>
                    <a:lnTo>
                      <a:pt x="375" y="498"/>
                    </a:lnTo>
                    <a:lnTo>
                      <a:pt x="373" y="498"/>
                    </a:lnTo>
                    <a:lnTo>
                      <a:pt x="373" y="562"/>
                    </a:lnTo>
                    <a:lnTo>
                      <a:pt x="370" y="562"/>
                    </a:lnTo>
                    <a:lnTo>
                      <a:pt x="373" y="560"/>
                    </a:lnTo>
                    <a:lnTo>
                      <a:pt x="373" y="562"/>
                    </a:lnTo>
                    <a:lnTo>
                      <a:pt x="373" y="498"/>
                    </a:lnTo>
                    <a:lnTo>
                      <a:pt x="373" y="548"/>
                    </a:lnTo>
                    <a:lnTo>
                      <a:pt x="372" y="550"/>
                    </a:lnTo>
                    <a:lnTo>
                      <a:pt x="372" y="548"/>
                    </a:lnTo>
                    <a:lnTo>
                      <a:pt x="373" y="548"/>
                    </a:lnTo>
                    <a:lnTo>
                      <a:pt x="373" y="498"/>
                    </a:lnTo>
                    <a:lnTo>
                      <a:pt x="373" y="512"/>
                    </a:lnTo>
                    <a:lnTo>
                      <a:pt x="371" y="514"/>
                    </a:lnTo>
                    <a:lnTo>
                      <a:pt x="370" y="514"/>
                    </a:lnTo>
                    <a:lnTo>
                      <a:pt x="369" y="512"/>
                    </a:lnTo>
                    <a:lnTo>
                      <a:pt x="373" y="512"/>
                    </a:lnTo>
                    <a:lnTo>
                      <a:pt x="373" y="498"/>
                    </a:lnTo>
                    <a:lnTo>
                      <a:pt x="372" y="500"/>
                    </a:lnTo>
                    <a:lnTo>
                      <a:pt x="371" y="500"/>
                    </a:lnTo>
                    <a:lnTo>
                      <a:pt x="370" y="500"/>
                    </a:lnTo>
                    <a:lnTo>
                      <a:pt x="370" y="504"/>
                    </a:lnTo>
                    <a:lnTo>
                      <a:pt x="368" y="504"/>
                    </a:lnTo>
                    <a:lnTo>
                      <a:pt x="369" y="502"/>
                    </a:lnTo>
                    <a:lnTo>
                      <a:pt x="370" y="502"/>
                    </a:lnTo>
                    <a:lnTo>
                      <a:pt x="370" y="504"/>
                    </a:lnTo>
                    <a:lnTo>
                      <a:pt x="370" y="500"/>
                    </a:lnTo>
                    <a:lnTo>
                      <a:pt x="368" y="502"/>
                    </a:lnTo>
                    <a:lnTo>
                      <a:pt x="368" y="508"/>
                    </a:lnTo>
                    <a:lnTo>
                      <a:pt x="367" y="510"/>
                    </a:lnTo>
                    <a:lnTo>
                      <a:pt x="366" y="510"/>
                    </a:lnTo>
                    <a:lnTo>
                      <a:pt x="367" y="512"/>
                    </a:lnTo>
                    <a:lnTo>
                      <a:pt x="367" y="513"/>
                    </a:lnTo>
                    <a:lnTo>
                      <a:pt x="367" y="526"/>
                    </a:lnTo>
                    <a:lnTo>
                      <a:pt x="366" y="526"/>
                    </a:lnTo>
                    <a:lnTo>
                      <a:pt x="366" y="524"/>
                    </a:lnTo>
                    <a:lnTo>
                      <a:pt x="367" y="526"/>
                    </a:lnTo>
                    <a:lnTo>
                      <a:pt x="367" y="513"/>
                    </a:lnTo>
                    <a:lnTo>
                      <a:pt x="366" y="513"/>
                    </a:lnTo>
                    <a:lnTo>
                      <a:pt x="366" y="516"/>
                    </a:lnTo>
                    <a:lnTo>
                      <a:pt x="365" y="518"/>
                    </a:lnTo>
                    <a:lnTo>
                      <a:pt x="365" y="526"/>
                    </a:lnTo>
                    <a:lnTo>
                      <a:pt x="364" y="528"/>
                    </a:lnTo>
                    <a:lnTo>
                      <a:pt x="364" y="526"/>
                    </a:lnTo>
                    <a:lnTo>
                      <a:pt x="365" y="526"/>
                    </a:lnTo>
                    <a:lnTo>
                      <a:pt x="365" y="518"/>
                    </a:lnTo>
                    <a:lnTo>
                      <a:pt x="365" y="516"/>
                    </a:lnTo>
                    <a:lnTo>
                      <a:pt x="366" y="516"/>
                    </a:lnTo>
                    <a:lnTo>
                      <a:pt x="366" y="513"/>
                    </a:lnTo>
                    <a:lnTo>
                      <a:pt x="366" y="514"/>
                    </a:lnTo>
                    <a:lnTo>
                      <a:pt x="364" y="514"/>
                    </a:lnTo>
                    <a:lnTo>
                      <a:pt x="365" y="512"/>
                    </a:lnTo>
                    <a:lnTo>
                      <a:pt x="363" y="512"/>
                    </a:lnTo>
                    <a:lnTo>
                      <a:pt x="363" y="516"/>
                    </a:lnTo>
                    <a:lnTo>
                      <a:pt x="363" y="518"/>
                    </a:lnTo>
                    <a:lnTo>
                      <a:pt x="362" y="518"/>
                    </a:lnTo>
                    <a:lnTo>
                      <a:pt x="362" y="516"/>
                    </a:lnTo>
                    <a:lnTo>
                      <a:pt x="363" y="516"/>
                    </a:lnTo>
                    <a:lnTo>
                      <a:pt x="363" y="512"/>
                    </a:lnTo>
                    <a:lnTo>
                      <a:pt x="363" y="510"/>
                    </a:lnTo>
                    <a:lnTo>
                      <a:pt x="365" y="510"/>
                    </a:lnTo>
                    <a:lnTo>
                      <a:pt x="366" y="508"/>
                    </a:lnTo>
                    <a:lnTo>
                      <a:pt x="368" y="508"/>
                    </a:lnTo>
                    <a:lnTo>
                      <a:pt x="368" y="502"/>
                    </a:lnTo>
                    <a:lnTo>
                      <a:pt x="367" y="502"/>
                    </a:lnTo>
                    <a:lnTo>
                      <a:pt x="367" y="504"/>
                    </a:lnTo>
                    <a:lnTo>
                      <a:pt x="365" y="504"/>
                    </a:lnTo>
                    <a:lnTo>
                      <a:pt x="366" y="503"/>
                    </a:lnTo>
                    <a:lnTo>
                      <a:pt x="361" y="505"/>
                    </a:lnTo>
                    <a:lnTo>
                      <a:pt x="361" y="512"/>
                    </a:lnTo>
                    <a:lnTo>
                      <a:pt x="360" y="514"/>
                    </a:lnTo>
                    <a:lnTo>
                      <a:pt x="358" y="514"/>
                    </a:lnTo>
                    <a:lnTo>
                      <a:pt x="358" y="530"/>
                    </a:lnTo>
                    <a:lnTo>
                      <a:pt x="356" y="530"/>
                    </a:lnTo>
                    <a:lnTo>
                      <a:pt x="356" y="528"/>
                    </a:lnTo>
                    <a:lnTo>
                      <a:pt x="357" y="528"/>
                    </a:lnTo>
                    <a:lnTo>
                      <a:pt x="358" y="530"/>
                    </a:lnTo>
                    <a:lnTo>
                      <a:pt x="358" y="514"/>
                    </a:lnTo>
                    <a:lnTo>
                      <a:pt x="358" y="512"/>
                    </a:lnTo>
                    <a:lnTo>
                      <a:pt x="361" y="512"/>
                    </a:lnTo>
                    <a:lnTo>
                      <a:pt x="361" y="505"/>
                    </a:lnTo>
                    <a:lnTo>
                      <a:pt x="355" y="509"/>
                    </a:lnTo>
                    <a:lnTo>
                      <a:pt x="355" y="518"/>
                    </a:lnTo>
                    <a:lnTo>
                      <a:pt x="354" y="518"/>
                    </a:lnTo>
                    <a:lnTo>
                      <a:pt x="354" y="522"/>
                    </a:lnTo>
                    <a:lnTo>
                      <a:pt x="353" y="524"/>
                    </a:lnTo>
                    <a:lnTo>
                      <a:pt x="353" y="538"/>
                    </a:lnTo>
                    <a:lnTo>
                      <a:pt x="352" y="538"/>
                    </a:lnTo>
                    <a:lnTo>
                      <a:pt x="352" y="536"/>
                    </a:lnTo>
                    <a:lnTo>
                      <a:pt x="353" y="536"/>
                    </a:lnTo>
                    <a:lnTo>
                      <a:pt x="353" y="538"/>
                    </a:lnTo>
                    <a:lnTo>
                      <a:pt x="353" y="524"/>
                    </a:lnTo>
                    <a:lnTo>
                      <a:pt x="352" y="524"/>
                    </a:lnTo>
                    <a:lnTo>
                      <a:pt x="352" y="542"/>
                    </a:lnTo>
                    <a:lnTo>
                      <a:pt x="351" y="542"/>
                    </a:lnTo>
                    <a:lnTo>
                      <a:pt x="352" y="540"/>
                    </a:lnTo>
                    <a:lnTo>
                      <a:pt x="352" y="542"/>
                    </a:lnTo>
                    <a:lnTo>
                      <a:pt x="352" y="524"/>
                    </a:lnTo>
                    <a:lnTo>
                      <a:pt x="353" y="522"/>
                    </a:lnTo>
                    <a:lnTo>
                      <a:pt x="354" y="522"/>
                    </a:lnTo>
                    <a:lnTo>
                      <a:pt x="354" y="518"/>
                    </a:lnTo>
                    <a:lnTo>
                      <a:pt x="351" y="518"/>
                    </a:lnTo>
                    <a:lnTo>
                      <a:pt x="350" y="520"/>
                    </a:lnTo>
                    <a:lnTo>
                      <a:pt x="349" y="518"/>
                    </a:lnTo>
                    <a:lnTo>
                      <a:pt x="350" y="516"/>
                    </a:lnTo>
                    <a:lnTo>
                      <a:pt x="354" y="516"/>
                    </a:lnTo>
                    <a:lnTo>
                      <a:pt x="355" y="518"/>
                    </a:lnTo>
                    <a:lnTo>
                      <a:pt x="355" y="509"/>
                    </a:lnTo>
                    <a:lnTo>
                      <a:pt x="352" y="510"/>
                    </a:lnTo>
                    <a:lnTo>
                      <a:pt x="345" y="513"/>
                    </a:lnTo>
                    <a:lnTo>
                      <a:pt x="345" y="518"/>
                    </a:lnTo>
                    <a:lnTo>
                      <a:pt x="344" y="518"/>
                    </a:lnTo>
                    <a:lnTo>
                      <a:pt x="344" y="522"/>
                    </a:lnTo>
                    <a:lnTo>
                      <a:pt x="342" y="522"/>
                    </a:lnTo>
                    <a:lnTo>
                      <a:pt x="343" y="520"/>
                    </a:lnTo>
                    <a:lnTo>
                      <a:pt x="344" y="522"/>
                    </a:lnTo>
                    <a:lnTo>
                      <a:pt x="344" y="518"/>
                    </a:lnTo>
                    <a:lnTo>
                      <a:pt x="341" y="518"/>
                    </a:lnTo>
                    <a:lnTo>
                      <a:pt x="341" y="516"/>
                    </a:lnTo>
                    <a:lnTo>
                      <a:pt x="344" y="516"/>
                    </a:lnTo>
                    <a:lnTo>
                      <a:pt x="345" y="518"/>
                    </a:lnTo>
                    <a:lnTo>
                      <a:pt x="345" y="513"/>
                    </a:lnTo>
                    <a:lnTo>
                      <a:pt x="340" y="515"/>
                    </a:lnTo>
                    <a:lnTo>
                      <a:pt x="340" y="522"/>
                    </a:lnTo>
                    <a:lnTo>
                      <a:pt x="340" y="524"/>
                    </a:lnTo>
                    <a:lnTo>
                      <a:pt x="339" y="522"/>
                    </a:lnTo>
                    <a:lnTo>
                      <a:pt x="340" y="522"/>
                    </a:lnTo>
                    <a:lnTo>
                      <a:pt x="340" y="515"/>
                    </a:lnTo>
                    <a:lnTo>
                      <a:pt x="340" y="516"/>
                    </a:lnTo>
                    <a:lnTo>
                      <a:pt x="340" y="520"/>
                    </a:lnTo>
                    <a:lnTo>
                      <a:pt x="339" y="520"/>
                    </a:lnTo>
                    <a:lnTo>
                      <a:pt x="339" y="518"/>
                    </a:lnTo>
                    <a:lnTo>
                      <a:pt x="340" y="518"/>
                    </a:lnTo>
                    <a:lnTo>
                      <a:pt x="340" y="520"/>
                    </a:lnTo>
                    <a:lnTo>
                      <a:pt x="340" y="516"/>
                    </a:lnTo>
                    <a:lnTo>
                      <a:pt x="335" y="518"/>
                    </a:lnTo>
                    <a:lnTo>
                      <a:pt x="335" y="546"/>
                    </a:lnTo>
                    <a:lnTo>
                      <a:pt x="334" y="546"/>
                    </a:lnTo>
                    <a:lnTo>
                      <a:pt x="334" y="548"/>
                    </a:lnTo>
                    <a:lnTo>
                      <a:pt x="333" y="548"/>
                    </a:lnTo>
                    <a:lnTo>
                      <a:pt x="332" y="546"/>
                    </a:lnTo>
                    <a:lnTo>
                      <a:pt x="333" y="544"/>
                    </a:lnTo>
                    <a:lnTo>
                      <a:pt x="335" y="546"/>
                    </a:lnTo>
                    <a:lnTo>
                      <a:pt x="335" y="518"/>
                    </a:lnTo>
                    <a:lnTo>
                      <a:pt x="331" y="520"/>
                    </a:lnTo>
                    <a:lnTo>
                      <a:pt x="332" y="520"/>
                    </a:lnTo>
                    <a:lnTo>
                      <a:pt x="331" y="522"/>
                    </a:lnTo>
                    <a:lnTo>
                      <a:pt x="331" y="530"/>
                    </a:lnTo>
                    <a:lnTo>
                      <a:pt x="330" y="530"/>
                    </a:lnTo>
                    <a:lnTo>
                      <a:pt x="330" y="548"/>
                    </a:lnTo>
                    <a:lnTo>
                      <a:pt x="329" y="550"/>
                    </a:lnTo>
                    <a:lnTo>
                      <a:pt x="327" y="548"/>
                    </a:lnTo>
                    <a:lnTo>
                      <a:pt x="330" y="548"/>
                    </a:lnTo>
                    <a:lnTo>
                      <a:pt x="330" y="530"/>
                    </a:lnTo>
                    <a:lnTo>
                      <a:pt x="329" y="530"/>
                    </a:lnTo>
                    <a:lnTo>
                      <a:pt x="330" y="528"/>
                    </a:lnTo>
                    <a:lnTo>
                      <a:pt x="331" y="530"/>
                    </a:lnTo>
                    <a:lnTo>
                      <a:pt x="331" y="522"/>
                    </a:lnTo>
                    <a:lnTo>
                      <a:pt x="330" y="520"/>
                    </a:lnTo>
                    <a:lnTo>
                      <a:pt x="327" y="521"/>
                    </a:lnTo>
                    <a:lnTo>
                      <a:pt x="327" y="522"/>
                    </a:lnTo>
                    <a:lnTo>
                      <a:pt x="326" y="522"/>
                    </a:lnTo>
                    <a:lnTo>
                      <a:pt x="326" y="528"/>
                    </a:lnTo>
                    <a:lnTo>
                      <a:pt x="325" y="528"/>
                    </a:lnTo>
                    <a:lnTo>
                      <a:pt x="324" y="528"/>
                    </a:lnTo>
                    <a:lnTo>
                      <a:pt x="324" y="548"/>
                    </a:lnTo>
                    <a:lnTo>
                      <a:pt x="322" y="546"/>
                    </a:lnTo>
                    <a:lnTo>
                      <a:pt x="324" y="546"/>
                    </a:lnTo>
                    <a:lnTo>
                      <a:pt x="324" y="548"/>
                    </a:lnTo>
                    <a:lnTo>
                      <a:pt x="324" y="528"/>
                    </a:lnTo>
                    <a:lnTo>
                      <a:pt x="323" y="526"/>
                    </a:lnTo>
                    <a:lnTo>
                      <a:pt x="321" y="528"/>
                    </a:lnTo>
                    <a:lnTo>
                      <a:pt x="321" y="526"/>
                    </a:lnTo>
                    <a:lnTo>
                      <a:pt x="322" y="524"/>
                    </a:lnTo>
                    <a:lnTo>
                      <a:pt x="324" y="526"/>
                    </a:lnTo>
                    <a:lnTo>
                      <a:pt x="326" y="528"/>
                    </a:lnTo>
                    <a:lnTo>
                      <a:pt x="326" y="522"/>
                    </a:lnTo>
                    <a:lnTo>
                      <a:pt x="325" y="522"/>
                    </a:lnTo>
                    <a:lnTo>
                      <a:pt x="326" y="521"/>
                    </a:lnTo>
                    <a:lnTo>
                      <a:pt x="321" y="522"/>
                    </a:lnTo>
                    <a:lnTo>
                      <a:pt x="321" y="556"/>
                    </a:lnTo>
                    <a:lnTo>
                      <a:pt x="319" y="556"/>
                    </a:lnTo>
                    <a:lnTo>
                      <a:pt x="320" y="554"/>
                    </a:lnTo>
                    <a:lnTo>
                      <a:pt x="321" y="556"/>
                    </a:lnTo>
                    <a:lnTo>
                      <a:pt x="321" y="522"/>
                    </a:lnTo>
                    <a:lnTo>
                      <a:pt x="308" y="524"/>
                    </a:lnTo>
                    <a:lnTo>
                      <a:pt x="302" y="525"/>
                    </a:lnTo>
                    <a:lnTo>
                      <a:pt x="302" y="532"/>
                    </a:lnTo>
                    <a:lnTo>
                      <a:pt x="300" y="532"/>
                    </a:lnTo>
                    <a:lnTo>
                      <a:pt x="301" y="530"/>
                    </a:lnTo>
                    <a:lnTo>
                      <a:pt x="302" y="530"/>
                    </a:lnTo>
                    <a:lnTo>
                      <a:pt x="302" y="532"/>
                    </a:lnTo>
                    <a:lnTo>
                      <a:pt x="302" y="525"/>
                    </a:lnTo>
                    <a:lnTo>
                      <a:pt x="285" y="526"/>
                    </a:lnTo>
                    <a:lnTo>
                      <a:pt x="285" y="560"/>
                    </a:lnTo>
                    <a:lnTo>
                      <a:pt x="284" y="560"/>
                    </a:lnTo>
                    <a:lnTo>
                      <a:pt x="283" y="558"/>
                    </a:lnTo>
                    <a:lnTo>
                      <a:pt x="284" y="558"/>
                    </a:lnTo>
                    <a:lnTo>
                      <a:pt x="285" y="560"/>
                    </a:lnTo>
                    <a:lnTo>
                      <a:pt x="285" y="526"/>
                    </a:lnTo>
                    <a:lnTo>
                      <a:pt x="271" y="525"/>
                    </a:lnTo>
                    <a:lnTo>
                      <a:pt x="271" y="540"/>
                    </a:lnTo>
                    <a:lnTo>
                      <a:pt x="268" y="540"/>
                    </a:lnTo>
                    <a:lnTo>
                      <a:pt x="268" y="538"/>
                    </a:lnTo>
                    <a:lnTo>
                      <a:pt x="270" y="538"/>
                    </a:lnTo>
                    <a:lnTo>
                      <a:pt x="271" y="540"/>
                    </a:lnTo>
                    <a:lnTo>
                      <a:pt x="271" y="525"/>
                    </a:lnTo>
                    <a:lnTo>
                      <a:pt x="268" y="525"/>
                    </a:lnTo>
                    <a:lnTo>
                      <a:pt x="268" y="528"/>
                    </a:lnTo>
                    <a:lnTo>
                      <a:pt x="268" y="530"/>
                    </a:lnTo>
                    <a:lnTo>
                      <a:pt x="268" y="548"/>
                    </a:lnTo>
                    <a:lnTo>
                      <a:pt x="268" y="550"/>
                    </a:lnTo>
                    <a:lnTo>
                      <a:pt x="267" y="550"/>
                    </a:lnTo>
                    <a:lnTo>
                      <a:pt x="266" y="548"/>
                    </a:lnTo>
                    <a:lnTo>
                      <a:pt x="268" y="548"/>
                    </a:lnTo>
                    <a:lnTo>
                      <a:pt x="268" y="530"/>
                    </a:lnTo>
                    <a:lnTo>
                      <a:pt x="267" y="530"/>
                    </a:lnTo>
                    <a:lnTo>
                      <a:pt x="267" y="528"/>
                    </a:lnTo>
                    <a:lnTo>
                      <a:pt x="268" y="528"/>
                    </a:lnTo>
                    <a:lnTo>
                      <a:pt x="268" y="525"/>
                    </a:lnTo>
                    <a:lnTo>
                      <a:pt x="263" y="525"/>
                    </a:lnTo>
                    <a:lnTo>
                      <a:pt x="263" y="556"/>
                    </a:lnTo>
                    <a:lnTo>
                      <a:pt x="262" y="556"/>
                    </a:lnTo>
                    <a:lnTo>
                      <a:pt x="262" y="554"/>
                    </a:lnTo>
                    <a:lnTo>
                      <a:pt x="263" y="554"/>
                    </a:lnTo>
                    <a:lnTo>
                      <a:pt x="263" y="556"/>
                    </a:lnTo>
                    <a:lnTo>
                      <a:pt x="263" y="525"/>
                    </a:lnTo>
                    <a:lnTo>
                      <a:pt x="260" y="524"/>
                    </a:lnTo>
                    <a:lnTo>
                      <a:pt x="260" y="548"/>
                    </a:lnTo>
                    <a:lnTo>
                      <a:pt x="259" y="548"/>
                    </a:lnTo>
                    <a:lnTo>
                      <a:pt x="260" y="546"/>
                    </a:lnTo>
                    <a:lnTo>
                      <a:pt x="260" y="548"/>
                    </a:lnTo>
                    <a:lnTo>
                      <a:pt x="260" y="524"/>
                    </a:lnTo>
                    <a:lnTo>
                      <a:pt x="259" y="524"/>
                    </a:lnTo>
                    <a:lnTo>
                      <a:pt x="259" y="528"/>
                    </a:lnTo>
                    <a:lnTo>
                      <a:pt x="258" y="530"/>
                    </a:lnTo>
                    <a:lnTo>
                      <a:pt x="257" y="530"/>
                    </a:lnTo>
                    <a:lnTo>
                      <a:pt x="259" y="528"/>
                    </a:lnTo>
                    <a:lnTo>
                      <a:pt x="259" y="524"/>
                    </a:lnTo>
                    <a:lnTo>
                      <a:pt x="258" y="524"/>
                    </a:lnTo>
                    <a:lnTo>
                      <a:pt x="241" y="520"/>
                    </a:lnTo>
                    <a:lnTo>
                      <a:pt x="232" y="518"/>
                    </a:lnTo>
                    <a:lnTo>
                      <a:pt x="227" y="516"/>
                    </a:lnTo>
                    <a:lnTo>
                      <a:pt x="227" y="526"/>
                    </a:lnTo>
                    <a:lnTo>
                      <a:pt x="226" y="526"/>
                    </a:lnTo>
                    <a:lnTo>
                      <a:pt x="226" y="524"/>
                    </a:lnTo>
                    <a:lnTo>
                      <a:pt x="227" y="524"/>
                    </a:lnTo>
                    <a:lnTo>
                      <a:pt x="227" y="526"/>
                    </a:lnTo>
                    <a:lnTo>
                      <a:pt x="227" y="516"/>
                    </a:lnTo>
                    <a:lnTo>
                      <a:pt x="224" y="514"/>
                    </a:lnTo>
                    <a:lnTo>
                      <a:pt x="216" y="510"/>
                    </a:lnTo>
                    <a:lnTo>
                      <a:pt x="216" y="514"/>
                    </a:lnTo>
                    <a:lnTo>
                      <a:pt x="215" y="514"/>
                    </a:lnTo>
                    <a:lnTo>
                      <a:pt x="215" y="526"/>
                    </a:lnTo>
                    <a:lnTo>
                      <a:pt x="214" y="528"/>
                    </a:lnTo>
                    <a:lnTo>
                      <a:pt x="213" y="528"/>
                    </a:lnTo>
                    <a:lnTo>
                      <a:pt x="213" y="530"/>
                    </a:lnTo>
                    <a:lnTo>
                      <a:pt x="213" y="528"/>
                    </a:lnTo>
                    <a:lnTo>
                      <a:pt x="212" y="526"/>
                    </a:lnTo>
                    <a:lnTo>
                      <a:pt x="215" y="526"/>
                    </a:lnTo>
                    <a:lnTo>
                      <a:pt x="215" y="514"/>
                    </a:lnTo>
                    <a:lnTo>
                      <a:pt x="213" y="514"/>
                    </a:lnTo>
                    <a:lnTo>
                      <a:pt x="214" y="512"/>
                    </a:lnTo>
                    <a:lnTo>
                      <a:pt x="216" y="514"/>
                    </a:lnTo>
                    <a:lnTo>
                      <a:pt x="216" y="510"/>
                    </a:lnTo>
                    <a:lnTo>
                      <a:pt x="215" y="512"/>
                    </a:lnTo>
                    <a:lnTo>
                      <a:pt x="215" y="510"/>
                    </a:lnTo>
                    <a:lnTo>
                      <a:pt x="216" y="510"/>
                    </a:lnTo>
                    <a:lnTo>
                      <a:pt x="209" y="506"/>
                    </a:lnTo>
                    <a:lnTo>
                      <a:pt x="209" y="516"/>
                    </a:lnTo>
                    <a:lnTo>
                      <a:pt x="208" y="518"/>
                    </a:lnTo>
                    <a:lnTo>
                      <a:pt x="207" y="518"/>
                    </a:lnTo>
                    <a:lnTo>
                      <a:pt x="207" y="516"/>
                    </a:lnTo>
                    <a:lnTo>
                      <a:pt x="209" y="516"/>
                    </a:lnTo>
                    <a:lnTo>
                      <a:pt x="209" y="506"/>
                    </a:lnTo>
                    <a:lnTo>
                      <a:pt x="206" y="504"/>
                    </a:lnTo>
                    <a:lnTo>
                      <a:pt x="202" y="501"/>
                    </a:lnTo>
                    <a:lnTo>
                      <a:pt x="202" y="522"/>
                    </a:lnTo>
                    <a:lnTo>
                      <a:pt x="201" y="524"/>
                    </a:lnTo>
                    <a:lnTo>
                      <a:pt x="201" y="522"/>
                    </a:lnTo>
                    <a:lnTo>
                      <a:pt x="202" y="522"/>
                    </a:lnTo>
                    <a:lnTo>
                      <a:pt x="202" y="501"/>
                    </a:lnTo>
                    <a:lnTo>
                      <a:pt x="201" y="500"/>
                    </a:lnTo>
                    <a:lnTo>
                      <a:pt x="201" y="514"/>
                    </a:lnTo>
                    <a:lnTo>
                      <a:pt x="200" y="514"/>
                    </a:lnTo>
                    <a:lnTo>
                      <a:pt x="199" y="512"/>
                    </a:lnTo>
                    <a:lnTo>
                      <a:pt x="201" y="512"/>
                    </a:lnTo>
                    <a:lnTo>
                      <a:pt x="201" y="514"/>
                    </a:lnTo>
                    <a:lnTo>
                      <a:pt x="201" y="500"/>
                    </a:lnTo>
                    <a:lnTo>
                      <a:pt x="194" y="495"/>
                    </a:lnTo>
                    <a:lnTo>
                      <a:pt x="194" y="550"/>
                    </a:lnTo>
                    <a:lnTo>
                      <a:pt x="193" y="550"/>
                    </a:lnTo>
                    <a:lnTo>
                      <a:pt x="192" y="552"/>
                    </a:lnTo>
                    <a:lnTo>
                      <a:pt x="192" y="550"/>
                    </a:lnTo>
                    <a:lnTo>
                      <a:pt x="193" y="548"/>
                    </a:lnTo>
                    <a:lnTo>
                      <a:pt x="194" y="550"/>
                    </a:lnTo>
                    <a:lnTo>
                      <a:pt x="194" y="495"/>
                    </a:lnTo>
                    <a:lnTo>
                      <a:pt x="192" y="494"/>
                    </a:lnTo>
                    <a:lnTo>
                      <a:pt x="192" y="520"/>
                    </a:lnTo>
                    <a:lnTo>
                      <a:pt x="191" y="520"/>
                    </a:lnTo>
                    <a:lnTo>
                      <a:pt x="191" y="554"/>
                    </a:lnTo>
                    <a:lnTo>
                      <a:pt x="189" y="554"/>
                    </a:lnTo>
                    <a:lnTo>
                      <a:pt x="190" y="552"/>
                    </a:lnTo>
                    <a:lnTo>
                      <a:pt x="191" y="554"/>
                    </a:lnTo>
                    <a:lnTo>
                      <a:pt x="191" y="520"/>
                    </a:lnTo>
                    <a:lnTo>
                      <a:pt x="190" y="518"/>
                    </a:lnTo>
                    <a:lnTo>
                      <a:pt x="192" y="518"/>
                    </a:lnTo>
                    <a:lnTo>
                      <a:pt x="192" y="520"/>
                    </a:lnTo>
                    <a:lnTo>
                      <a:pt x="192" y="494"/>
                    </a:lnTo>
                    <a:lnTo>
                      <a:pt x="190" y="492"/>
                    </a:lnTo>
                    <a:lnTo>
                      <a:pt x="190" y="494"/>
                    </a:lnTo>
                    <a:lnTo>
                      <a:pt x="189" y="494"/>
                    </a:lnTo>
                    <a:lnTo>
                      <a:pt x="188" y="496"/>
                    </a:lnTo>
                    <a:lnTo>
                      <a:pt x="188" y="495"/>
                    </a:lnTo>
                    <a:lnTo>
                      <a:pt x="188" y="520"/>
                    </a:lnTo>
                    <a:lnTo>
                      <a:pt x="187" y="520"/>
                    </a:lnTo>
                    <a:lnTo>
                      <a:pt x="188" y="518"/>
                    </a:lnTo>
                    <a:lnTo>
                      <a:pt x="188" y="520"/>
                    </a:lnTo>
                    <a:lnTo>
                      <a:pt x="188" y="495"/>
                    </a:lnTo>
                    <a:lnTo>
                      <a:pt x="188" y="494"/>
                    </a:lnTo>
                    <a:lnTo>
                      <a:pt x="190" y="492"/>
                    </a:lnTo>
                    <a:lnTo>
                      <a:pt x="190" y="494"/>
                    </a:lnTo>
                    <a:lnTo>
                      <a:pt x="190" y="492"/>
                    </a:lnTo>
                    <a:lnTo>
                      <a:pt x="188" y="490"/>
                    </a:lnTo>
                    <a:lnTo>
                      <a:pt x="187" y="490"/>
                    </a:lnTo>
                    <a:lnTo>
                      <a:pt x="185" y="488"/>
                    </a:lnTo>
                    <a:lnTo>
                      <a:pt x="185" y="536"/>
                    </a:lnTo>
                    <a:lnTo>
                      <a:pt x="184" y="536"/>
                    </a:lnTo>
                    <a:lnTo>
                      <a:pt x="184" y="534"/>
                    </a:lnTo>
                    <a:lnTo>
                      <a:pt x="185" y="534"/>
                    </a:lnTo>
                    <a:lnTo>
                      <a:pt x="185" y="536"/>
                    </a:lnTo>
                    <a:lnTo>
                      <a:pt x="185" y="488"/>
                    </a:lnTo>
                    <a:lnTo>
                      <a:pt x="184" y="488"/>
                    </a:lnTo>
                    <a:lnTo>
                      <a:pt x="184" y="486"/>
                    </a:lnTo>
                    <a:lnTo>
                      <a:pt x="181" y="485"/>
                    </a:lnTo>
                    <a:lnTo>
                      <a:pt x="181" y="488"/>
                    </a:lnTo>
                    <a:lnTo>
                      <a:pt x="181" y="540"/>
                    </a:lnTo>
                    <a:lnTo>
                      <a:pt x="180" y="540"/>
                    </a:lnTo>
                    <a:lnTo>
                      <a:pt x="179" y="542"/>
                    </a:lnTo>
                    <a:lnTo>
                      <a:pt x="178" y="540"/>
                    </a:lnTo>
                    <a:lnTo>
                      <a:pt x="180" y="538"/>
                    </a:lnTo>
                    <a:lnTo>
                      <a:pt x="181" y="540"/>
                    </a:lnTo>
                    <a:lnTo>
                      <a:pt x="181" y="488"/>
                    </a:lnTo>
                    <a:lnTo>
                      <a:pt x="180" y="490"/>
                    </a:lnTo>
                    <a:lnTo>
                      <a:pt x="179" y="490"/>
                    </a:lnTo>
                    <a:lnTo>
                      <a:pt x="179" y="488"/>
                    </a:lnTo>
                    <a:lnTo>
                      <a:pt x="181" y="488"/>
                    </a:lnTo>
                    <a:lnTo>
                      <a:pt x="181" y="485"/>
                    </a:lnTo>
                    <a:lnTo>
                      <a:pt x="180" y="484"/>
                    </a:lnTo>
                    <a:lnTo>
                      <a:pt x="178" y="481"/>
                    </a:lnTo>
                    <a:lnTo>
                      <a:pt x="178" y="488"/>
                    </a:lnTo>
                    <a:lnTo>
                      <a:pt x="177" y="490"/>
                    </a:lnTo>
                    <a:lnTo>
                      <a:pt x="177" y="489"/>
                    </a:lnTo>
                    <a:lnTo>
                      <a:pt x="177" y="492"/>
                    </a:lnTo>
                    <a:lnTo>
                      <a:pt x="175" y="492"/>
                    </a:lnTo>
                    <a:lnTo>
                      <a:pt x="176" y="490"/>
                    </a:lnTo>
                    <a:lnTo>
                      <a:pt x="177" y="492"/>
                    </a:lnTo>
                    <a:lnTo>
                      <a:pt x="177" y="489"/>
                    </a:lnTo>
                    <a:lnTo>
                      <a:pt x="176" y="488"/>
                    </a:lnTo>
                    <a:lnTo>
                      <a:pt x="178" y="488"/>
                    </a:lnTo>
                    <a:lnTo>
                      <a:pt x="178" y="481"/>
                    </a:lnTo>
                    <a:lnTo>
                      <a:pt x="177" y="481"/>
                    </a:lnTo>
                    <a:lnTo>
                      <a:pt x="176" y="482"/>
                    </a:lnTo>
                    <a:lnTo>
                      <a:pt x="175" y="480"/>
                    </a:lnTo>
                    <a:lnTo>
                      <a:pt x="176" y="480"/>
                    </a:lnTo>
                    <a:lnTo>
                      <a:pt x="173" y="476"/>
                    </a:lnTo>
                    <a:lnTo>
                      <a:pt x="173" y="500"/>
                    </a:lnTo>
                    <a:lnTo>
                      <a:pt x="172" y="500"/>
                    </a:lnTo>
                    <a:lnTo>
                      <a:pt x="171" y="502"/>
                    </a:lnTo>
                    <a:lnTo>
                      <a:pt x="172" y="504"/>
                    </a:lnTo>
                    <a:lnTo>
                      <a:pt x="169" y="504"/>
                    </a:lnTo>
                    <a:lnTo>
                      <a:pt x="169" y="502"/>
                    </a:lnTo>
                    <a:lnTo>
                      <a:pt x="171" y="502"/>
                    </a:lnTo>
                    <a:lnTo>
                      <a:pt x="170" y="500"/>
                    </a:lnTo>
                    <a:lnTo>
                      <a:pt x="169" y="500"/>
                    </a:lnTo>
                    <a:lnTo>
                      <a:pt x="169" y="498"/>
                    </a:lnTo>
                    <a:lnTo>
                      <a:pt x="170" y="498"/>
                    </a:lnTo>
                    <a:lnTo>
                      <a:pt x="173" y="500"/>
                    </a:lnTo>
                    <a:lnTo>
                      <a:pt x="173" y="476"/>
                    </a:lnTo>
                    <a:lnTo>
                      <a:pt x="172" y="476"/>
                    </a:lnTo>
                    <a:lnTo>
                      <a:pt x="172" y="492"/>
                    </a:lnTo>
                    <a:lnTo>
                      <a:pt x="168" y="492"/>
                    </a:lnTo>
                    <a:lnTo>
                      <a:pt x="168" y="490"/>
                    </a:lnTo>
                    <a:lnTo>
                      <a:pt x="170" y="490"/>
                    </a:lnTo>
                    <a:lnTo>
                      <a:pt x="172" y="492"/>
                    </a:lnTo>
                    <a:lnTo>
                      <a:pt x="172" y="476"/>
                    </a:lnTo>
                    <a:lnTo>
                      <a:pt x="172" y="484"/>
                    </a:lnTo>
                    <a:lnTo>
                      <a:pt x="172" y="486"/>
                    </a:lnTo>
                    <a:lnTo>
                      <a:pt x="170" y="486"/>
                    </a:lnTo>
                    <a:lnTo>
                      <a:pt x="170" y="484"/>
                    </a:lnTo>
                    <a:lnTo>
                      <a:pt x="172" y="484"/>
                    </a:lnTo>
                    <a:lnTo>
                      <a:pt x="172" y="476"/>
                    </a:lnTo>
                    <a:lnTo>
                      <a:pt x="172" y="474"/>
                    </a:lnTo>
                    <a:lnTo>
                      <a:pt x="169" y="471"/>
                    </a:lnTo>
                    <a:lnTo>
                      <a:pt x="169" y="474"/>
                    </a:lnTo>
                    <a:lnTo>
                      <a:pt x="168" y="476"/>
                    </a:lnTo>
                    <a:lnTo>
                      <a:pt x="166" y="476"/>
                    </a:lnTo>
                    <a:lnTo>
                      <a:pt x="166" y="480"/>
                    </a:lnTo>
                    <a:lnTo>
                      <a:pt x="164" y="482"/>
                    </a:lnTo>
                    <a:lnTo>
                      <a:pt x="164" y="480"/>
                    </a:lnTo>
                    <a:lnTo>
                      <a:pt x="163" y="480"/>
                    </a:lnTo>
                    <a:lnTo>
                      <a:pt x="163" y="478"/>
                    </a:lnTo>
                    <a:lnTo>
                      <a:pt x="165" y="478"/>
                    </a:lnTo>
                    <a:lnTo>
                      <a:pt x="166" y="480"/>
                    </a:lnTo>
                    <a:lnTo>
                      <a:pt x="166" y="476"/>
                    </a:lnTo>
                    <a:lnTo>
                      <a:pt x="167" y="474"/>
                    </a:lnTo>
                    <a:lnTo>
                      <a:pt x="169" y="474"/>
                    </a:lnTo>
                    <a:lnTo>
                      <a:pt x="169" y="471"/>
                    </a:lnTo>
                    <a:lnTo>
                      <a:pt x="167" y="470"/>
                    </a:lnTo>
                    <a:lnTo>
                      <a:pt x="167" y="469"/>
                    </a:lnTo>
                    <a:lnTo>
                      <a:pt x="167" y="470"/>
                    </a:lnTo>
                    <a:lnTo>
                      <a:pt x="164" y="472"/>
                    </a:lnTo>
                    <a:lnTo>
                      <a:pt x="163" y="470"/>
                    </a:lnTo>
                    <a:lnTo>
                      <a:pt x="163" y="504"/>
                    </a:lnTo>
                    <a:lnTo>
                      <a:pt x="161" y="504"/>
                    </a:lnTo>
                    <a:lnTo>
                      <a:pt x="161" y="502"/>
                    </a:lnTo>
                    <a:lnTo>
                      <a:pt x="161" y="544"/>
                    </a:lnTo>
                    <a:lnTo>
                      <a:pt x="160" y="546"/>
                    </a:lnTo>
                    <a:lnTo>
                      <a:pt x="159" y="546"/>
                    </a:lnTo>
                    <a:lnTo>
                      <a:pt x="159" y="544"/>
                    </a:lnTo>
                    <a:lnTo>
                      <a:pt x="161" y="544"/>
                    </a:lnTo>
                    <a:lnTo>
                      <a:pt x="161" y="502"/>
                    </a:lnTo>
                    <a:lnTo>
                      <a:pt x="159" y="502"/>
                    </a:lnTo>
                    <a:lnTo>
                      <a:pt x="156" y="504"/>
                    </a:lnTo>
                    <a:lnTo>
                      <a:pt x="156" y="506"/>
                    </a:lnTo>
                    <a:lnTo>
                      <a:pt x="155" y="504"/>
                    </a:lnTo>
                    <a:lnTo>
                      <a:pt x="152" y="504"/>
                    </a:lnTo>
                    <a:lnTo>
                      <a:pt x="152" y="532"/>
                    </a:lnTo>
                    <a:lnTo>
                      <a:pt x="150" y="532"/>
                    </a:lnTo>
                    <a:lnTo>
                      <a:pt x="150" y="542"/>
                    </a:lnTo>
                    <a:lnTo>
                      <a:pt x="150" y="540"/>
                    </a:lnTo>
                    <a:lnTo>
                      <a:pt x="150" y="542"/>
                    </a:lnTo>
                    <a:lnTo>
                      <a:pt x="150" y="532"/>
                    </a:lnTo>
                    <a:lnTo>
                      <a:pt x="151" y="530"/>
                    </a:lnTo>
                    <a:lnTo>
                      <a:pt x="152" y="532"/>
                    </a:lnTo>
                    <a:lnTo>
                      <a:pt x="152" y="504"/>
                    </a:lnTo>
                    <a:lnTo>
                      <a:pt x="152" y="502"/>
                    </a:lnTo>
                    <a:lnTo>
                      <a:pt x="156" y="502"/>
                    </a:lnTo>
                    <a:lnTo>
                      <a:pt x="155" y="504"/>
                    </a:lnTo>
                    <a:lnTo>
                      <a:pt x="158" y="502"/>
                    </a:lnTo>
                    <a:lnTo>
                      <a:pt x="158" y="500"/>
                    </a:lnTo>
                    <a:lnTo>
                      <a:pt x="162" y="500"/>
                    </a:lnTo>
                    <a:lnTo>
                      <a:pt x="162" y="502"/>
                    </a:lnTo>
                    <a:lnTo>
                      <a:pt x="161" y="502"/>
                    </a:lnTo>
                    <a:lnTo>
                      <a:pt x="163" y="504"/>
                    </a:lnTo>
                    <a:lnTo>
                      <a:pt x="163" y="470"/>
                    </a:lnTo>
                    <a:lnTo>
                      <a:pt x="162" y="470"/>
                    </a:lnTo>
                    <a:lnTo>
                      <a:pt x="163" y="470"/>
                    </a:lnTo>
                    <a:lnTo>
                      <a:pt x="165" y="468"/>
                    </a:lnTo>
                    <a:lnTo>
                      <a:pt x="166" y="470"/>
                    </a:lnTo>
                    <a:lnTo>
                      <a:pt x="167" y="470"/>
                    </a:lnTo>
                    <a:lnTo>
                      <a:pt x="167" y="469"/>
                    </a:lnTo>
                    <a:lnTo>
                      <a:pt x="164" y="465"/>
                    </a:lnTo>
                    <a:lnTo>
                      <a:pt x="164" y="466"/>
                    </a:lnTo>
                    <a:lnTo>
                      <a:pt x="164" y="468"/>
                    </a:lnTo>
                    <a:lnTo>
                      <a:pt x="162" y="468"/>
                    </a:lnTo>
                    <a:lnTo>
                      <a:pt x="162" y="466"/>
                    </a:lnTo>
                    <a:lnTo>
                      <a:pt x="162" y="465"/>
                    </a:lnTo>
                    <a:lnTo>
                      <a:pt x="162" y="492"/>
                    </a:lnTo>
                    <a:lnTo>
                      <a:pt x="161" y="494"/>
                    </a:lnTo>
                    <a:lnTo>
                      <a:pt x="160" y="494"/>
                    </a:lnTo>
                    <a:lnTo>
                      <a:pt x="160" y="492"/>
                    </a:lnTo>
                    <a:lnTo>
                      <a:pt x="162" y="492"/>
                    </a:lnTo>
                    <a:lnTo>
                      <a:pt x="162" y="465"/>
                    </a:lnTo>
                    <a:lnTo>
                      <a:pt x="162" y="464"/>
                    </a:lnTo>
                    <a:lnTo>
                      <a:pt x="164" y="466"/>
                    </a:lnTo>
                    <a:lnTo>
                      <a:pt x="164" y="465"/>
                    </a:lnTo>
                    <a:lnTo>
                      <a:pt x="163" y="462"/>
                    </a:lnTo>
                    <a:lnTo>
                      <a:pt x="161" y="460"/>
                    </a:lnTo>
                    <a:lnTo>
                      <a:pt x="161" y="474"/>
                    </a:lnTo>
                    <a:lnTo>
                      <a:pt x="161" y="476"/>
                    </a:lnTo>
                    <a:lnTo>
                      <a:pt x="161" y="488"/>
                    </a:lnTo>
                    <a:lnTo>
                      <a:pt x="160" y="488"/>
                    </a:lnTo>
                    <a:lnTo>
                      <a:pt x="159" y="490"/>
                    </a:lnTo>
                    <a:lnTo>
                      <a:pt x="158" y="488"/>
                    </a:lnTo>
                    <a:lnTo>
                      <a:pt x="159" y="486"/>
                    </a:lnTo>
                    <a:lnTo>
                      <a:pt x="161" y="488"/>
                    </a:lnTo>
                    <a:lnTo>
                      <a:pt x="161" y="476"/>
                    </a:lnTo>
                    <a:lnTo>
                      <a:pt x="160" y="476"/>
                    </a:lnTo>
                    <a:lnTo>
                      <a:pt x="160" y="474"/>
                    </a:lnTo>
                    <a:lnTo>
                      <a:pt x="161" y="474"/>
                    </a:lnTo>
                    <a:lnTo>
                      <a:pt x="161" y="460"/>
                    </a:lnTo>
                    <a:lnTo>
                      <a:pt x="160" y="458"/>
                    </a:lnTo>
                    <a:lnTo>
                      <a:pt x="160" y="460"/>
                    </a:lnTo>
                    <a:lnTo>
                      <a:pt x="160" y="462"/>
                    </a:lnTo>
                    <a:lnTo>
                      <a:pt x="159" y="462"/>
                    </a:lnTo>
                    <a:lnTo>
                      <a:pt x="159" y="470"/>
                    </a:lnTo>
                    <a:lnTo>
                      <a:pt x="159" y="472"/>
                    </a:lnTo>
                    <a:lnTo>
                      <a:pt x="158" y="472"/>
                    </a:lnTo>
                    <a:lnTo>
                      <a:pt x="158" y="496"/>
                    </a:lnTo>
                    <a:lnTo>
                      <a:pt x="156" y="496"/>
                    </a:lnTo>
                    <a:lnTo>
                      <a:pt x="156" y="498"/>
                    </a:lnTo>
                    <a:lnTo>
                      <a:pt x="156" y="500"/>
                    </a:lnTo>
                    <a:lnTo>
                      <a:pt x="154" y="500"/>
                    </a:lnTo>
                    <a:lnTo>
                      <a:pt x="154" y="498"/>
                    </a:lnTo>
                    <a:lnTo>
                      <a:pt x="156" y="498"/>
                    </a:lnTo>
                    <a:lnTo>
                      <a:pt x="156" y="496"/>
                    </a:lnTo>
                    <a:lnTo>
                      <a:pt x="154" y="496"/>
                    </a:lnTo>
                    <a:lnTo>
                      <a:pt x="155" y="494"/>
                    </a:lnTo>
                    <a:lnTo>
                      <a:pt x="158" y="496"/>
                    </a:lnTo>
                    <a:lnTo>
                      <a:pt x="158" y="472"/>
                    </a:lnTo>
                    <a:lnTo>
                      <a:pt x="157" y="472"/>
                    </a:lnTo>
                    <a:lnTo>
                      <a:pt x="157" y="470"/>
                    </a:lnTo>
                    <a:lnTo>
                      <a:pt x="159" y="470"/>
                    </a:lnTo>
                    <a:lnTo>
                      <a:pt x="159" y="462"/>
                    </a:lnTo>
                    <a:lnTo>
                      <a:pt x="159" y="468"/>
                    </a:lnTo>
                    <a:lnTo>
                      <a:pt x="156" y="468"/>
                    </a:lnTo>
                    <a:lnTo>
                      <a:pt x="156" y="467"/>
                    </a:lnTo>
                    <a:lnTo>
                      <a:pt x="156" y="468"/>
                    </a:lnTo>
                    <a:lnTo>
                      <a:pt x="157" y="470"/>
                    </a:lnTo>
                    <a:lnTo>
                      <a:pt x="156" y="470"/>
                    </a:lnTo>
                    <a:lnTo>
                      <a:pt x="156" y="474"/>
                    </a:lnTo>
                    <a:lnTo>
                      <a:pt x="155" y="476"/>
                    </a:lnTo>
                    <a:lnTo>
                      <a:pt x="155" y="478"/>
                    </a:lnTo>
                    <a:lnTo>
                      <a:pt x="153" y="477"/>
                    </a:lnTo>
                    <a:lnTo>
                      <a:pt x="153" y="492"/>
                    </a:lnTo>
                    <a:lnTo>
                      <a:pt x="151" y="492"/>
                    </a:lnTo>
                    <a:lnTo>
                      <a:pt x="151" y="510"/>
                    </a:lnTo>
                    <a:lnTo>
                      <a:pt x="151" y="512"/>
                    </a:lnTo>
                    <a:lnTo>
                      <a:pt x="149" y="512"/>
                    </a:lnTo>
                    <a:lnTo>
                      <a:pt x="149" y="508"/>
                    </a:lnTo>
                    <a:lnTo>
                      <a:pt x="151" y="508"/>
                    </a:lnTo>
                    <a:lnTo>
                      <a:pt x="151" y="510"/>
                    </a:lnTo>
                    <a:lnTo>
                      <a:pt x="151" y="492"/>
                    </a:lnTo>
                    <a:lnTo>
                      <a:pt x="150" y="492"/>
                    </a:lnTo>
                    <a:lnTo>
                      <a:pt x="150" y="496"/>
                    </a:lnTo>
                    <a:lnTo>
                      <a:pt x="147" y="496"/>
                    </a:lnTo>
                    <a:lnTo>
                      <a:pt x="147" y="494"/>
                    </a:lnTo>
                    <a:lnTo>
                      <a:pt x="149" y="494"/>
                    </a:lnTo>
                    <a:lnTo>
                      <a:pt x="150" y="496"/>
                    </a:lnTo>
                    <a:lnTo>
                      <a:pt x="150" y="492"/>
                    </a:lnTo>
                    <a:lnTo>
                      <a:pt x="149" y="492"/>
                    </a:lnTo>
                    <a:lnTo>
                      <a:pt x="148" y="490"/>
                    </a:lnTo>
                    <a:lnTo>
                      <a:pt x="151" y="490"/>
                    </a:lnTo>
                    <a:lnTo>
                      <a:pt x="153" y="492"/>
                    </a:lnTo>
                    <a:lnTo>
                      <a:pt x="153" y="477"/>
                    </a:lnTo>
                    <a:lnTo>
                      <a:pt x="152" y="477"/>
                    </a:lnTo>
                    <a:lnTo>
                      <a:pt x="152" y="486"/>
                    </a:lnTo>
                    <a:lnTo>
                      <a:pt x="152" y="488"/>
                    </a:lnTo>
                    <a:lnTo>
                      <a:pt x="150" y="488"/>
                    </a:lnTo>
                    <a:lnTo>
                      <a:pt x="150" y="486"/>
                    </a:lnTo>
                    <a:lnTo>
                      <a:pt x="152" y="486"/>
                    </a:lnTo>
                    <a:lnTo>
                      <a:pt x="152" y="477"/>
                    </a:lnTo>
                    <a:lnTo>
                      <a:pt x="152" y="476"/>
                    </a:lnTo>
                    <a:lnTo>
                      <a:pt x="152" y="478"/>
                    </a:lnTo>
                    <a:lnTo>
                      <a:pt x="151" y="480"/>
                    </a:lnTo>
                    <a:lnTo>
                      <a:pt x="149" y="480"/>
                    </a:lnTo>
                    <a:lnTo>
                      <a:pt x="149" y="486"/>
                    </a:lnTo>
                    <a:lnTo>
                      <a:pt x="149" y="488"/>
                    </a:lnTo>
                    <a:lnTo>
                      <a:pt x="147" y="488"/>
                    </a:lnTo>
                    <a:lnTo>
                      <a:pt x="147" y="486"/>
                    </a:lnTo>
                    <a:lnTo>
                      <a:pt x="149" y="486"/>
                    </a:lnTo>
                    <a:lnTo>
                      <a:pt x="149" y="480"/>
                    </a:lnTo>
                    <a:lnTo>
                      <a:pt x="148" y="480"/>
                    </a:lnTo>
                    <a:lnTo>
                      <a:pt x="148" y="478"/>
                    </a:lnTo>
                    <a:lnTo>
                      <a:pt x="152" y="478"/>
                    </a:lnTo>
                    <a:lnTo>
                      <a:pt x="152" y="476"/>
                    </a:lnTo>
                    <a:lnTo>
                      <a:pt x="150" y="476"/>
                    </a:lnTo>
                    <a:lnTo>
                      <a:pt x="149" y="474"/>
                    </a:lnTo>
                    <a:lnTo>
                      <a:pt x="150" y="474"/>
                    </a:lnTo>
                    <a:lnTo>
                      <a:pt x="151" y="472"/>
                    </a:lnTo>
                    <a:lnTo>
                      <a:pt x="153" y="472"/>
                    </a:lnTo>
                    <a:lnTo>
                      <a:pt x="153" y="474"/>
                    </a:lnTo>
                    <a:lnTo>
                      <a:pt x="154" y="476"/>
                    </a:lnTo>
                    <a:lnTo>
                      <a:pt x="156" y="474"/>
                    </a:lnTo>
                    <a:lnTo>
                      <a:pt x="156" y="470"/>
                    </a:lnTo>
                    <a:lnTo>
                      <a:pt x="154" y="470"/>
                    </a:lnTo>
                    <a:lnTo>
                      <a:pt x="153" y="468"/>
                    </a:lnTo>
                    <a:lnTo>
                      <a:pt x="155" y="466"/>
                    </a:lnTo>
                    <a:lnTo>
                      <a:pt x="156" y="464"/>
                    </a:lnTo>
                    <a:lnTo>
                      <a:pt x="156" y="466"/>
                    </a:lnTo>
                    <a:lnTo>
                      <a:pt x="159" y="466"/>
                    </a:lnTo>
                    <a:lnTo>
                      <a:pt x="159" y="468"/>
                    </a:lnTo>
                    <a:lnTo>
                      <a:pt x="159" y="462"/>
                    </a:lnTo>
                    <a:lnTo>
                      <a:pt x="158" y="462"/>
                    </a:lnTo>
                    <a:lnTo>
                      <a:pt x="157" y="464"/>
                    </a:lnTo>
                    <a:lnTo>
                      <a:pt x="157" y="462"/>
                    </a:lnTo>
                    <a:lnTo>
                      <a:pt x="156" y="460"/>
                    </a:lnTo>
                    <a:lnTo>
                      <a:pt x="159" y="458"/>
                    </a:lnTo>
                    <a:lnTo>
                      <a:pt x="160" y="460"/>
                    </a:lnTo>
                    <a:lnTo>
                      <a:pt x="160" y="458"/>
                    </a:lnTo>
                    <a:lnTo>
                      <a:pt x="159" y="456"/>
                    </a:lnTo>
                    <a:lnTo>
                      <a:pt x="158" y="458"/>
                    </a:lnTo>
                    <a:lnTo>
                      <a:pt x="156" y="458"/>
                    </a:lnTo>
                    <a:lnTo>
                      <a:pt x="156" y="456"/>
                    </a:lnTo>
                    <a:lnTo>
                      <a:pt x="158" y="456"/>
                    </a:lnTo>
                    <a:lnTo>
                      <a:pt x="157" y="454"/>
                    </a:lnTo>
                    <a:lnTo>
                      <a:pt x="155" y="454"/>
                    </a:lnTo>
                    <a:lnTo>
                      <a:pt x="154" y="454"/>
                    </a:lnTo>
                    <a:lnTo>
                      <a:pt x="154" y="458"/>
                    </a:lnTo>
                    <a:lnTo>
                      <a:pt x="153" y="458"/>
                    </a:lnTo>
                    <a:lnTo>
                      <a:pt x="151" y="458"/>
                    </a:lnTo>
                    <a:lnTo>
                      <a:pt x="151" y="460"/>
                    </a:lnTo>
                    <a:lnTo>
                      <a:pt x="150" y="461"/>
                    </a:lnTo>
                    <a:lnTo>
                      <a:pt x="150" y="470"/>
                    </a:lnTo>
                    <a:lnTo>
                      <a:pt x="148" y="470"/>
                    </a:lnTo>
                    <a:lnTo>
                      <a:pt x="148" y="472"/>
                    </a:lnTo>
                    <a:lnTo>
                      <a:pt x="147" y="474"/>
                    </a:lnTo>
                    <a:lnTo>
                      <a:pt x="146" y="474"/>
                    </a:lnTo>
                    <a:lnTo>
                      <a:pt x="146" y="472"/>
                    </a:lnTo>
                    <a:lnTo>
                      <a:pt x="146" y="510"/>
                    </a:lnTo>
                    <a:lnTo>
                      <a:pt x="145" y="510"/>
                    </a:lnTo>
                    <a:lnTo>
                      <a:pt x="145" y="514"/>
                    </a:lnTo>
                    <a:lnTo>
                      <a:pt x="144" y="516"/>
                    </a:lnTo>
                    <a:lnTo>
                      <a:pt x="143" y="514"/>
                    </a:lnTo>
                    <a:lnTo>
                      <a:pt x="144" y="514"/>
                    </a:lnTo>
                    <a:lnTo>
                      <a:pt x="145" y="512"/>
                    </a:lnTo>
                    <a:lnTo>
                      <a:pt x="145" y="514"/>
                    </a:lnTo>
                    <a:lnTo>
                      <a:pt x="145" y="510"/>
                    </a:lnTo>
                    <a:lnTo>
                      <a:pt x="142" y="510"/>
                    </a:lnTo>
                    <a:lnTo>
                      <a:pt x="142" y="518"/>
                    </a:lnTo>
                    <a:lnTo>
                      <a:pt x="141" y="518"/>
                    </a:lnTo>
                    <a:lnTo>
                      <a:pt x="142" y="516"/>
                    </a:lnTo>
                    <a:lnTo>
                      <a:pt x="142" y="518"/>
                    </a:lnTo>
                    <a:lnTo>
                      <a:pt x="142" y="510"/>
                    </a:lnTo>
                    <a:lnTo>
                      <a:pt x="142" y="508"/>
                    </a:lnTo>
                    <a:lnTo>
                      <a:pt x="144" y="508"/>
                    </a:lnTo>
                    <a:lnTo>
                      <a:pt x="146" y="510"/>
                    </a:lnTo>
                    <a:lnTo>
                      <a:pt x="146" y="472"/>
                    </a:lnTo>
                    <a:lnTo>
                      <a:pt x="145" y="472"/>
                    </a:lnTo>
                    <a:lnTo>
                      <a:pt x="148" y="470"/>
                    </a:lnTo>
                    <a:lnTo>
                      <a:pt x="148" y="472"/>
                    </a:lnTo>
                    <a:lnTo>
                      <a:pt x="148" y="470"/>
                    </a:lnTo>
                    <a:lnTo>
                      <a:pt x="148" y="468"/>
                    </a:lnTo>
                    <a:lnTo>
                      <a:pt x="150" y="468"/>
                    </a:lnTo>
                    <a:lnTo>
                      <a:pt x="150" y="470"/>
                    </a:lnTo>
                    <a:lnTo>
                      <a:pt x="150" y="461"/>
                    </a:lnTo>
                    <a:lnTo>
                      <a:pt x="149" y="462"/>
                    </a:lnTo>
                    <a:lnTo>
                      <a:pt x="149" y="466"/>
                    </a:lnTo>
                    <a:lnTo>
                      <a:pt x="147" y="466"/>
                    </a:lnTo>
                    <a:lnTo>
                      <a:pt x="147" y="465"/>
                    </a:lnTo>
                    <a:lnTo>
                      <a:pt x="147" y="466"/>
                    </a:lnTo>
                    <a:lnTo>
                      <a:pt x="146" y="468"/>
                    </a:lnTo>
                    <a:lnTo>
                      <a:pt x="145" y="466"/>
                    </a:lnTo>
                    <a:lnTo>
                      <a:pt x="147" y="466"/>
                    </a:lnTo>
                    <a:lnTo>
                      <a:pt x="147" y="465"/>
                    </a:lnTo>
                    <a:lnTo>
                      <a:pt x="147" y="464"/>
                    </a:lnTo>
                    <a:lnTo>
                      <a:pt x="148" y="464"/>
                    </a:lnTo>
                    <a:lnTo>
                      <a:pt x="149" y="466"/>
                    </a:lnTo>
                    <a:lnTo>
                      <a:pt x="149" y="462"/>
                    </a:lnTo>
                    <a:lnTo>
                      <a:pt x="148" y="462"/>
                    </a:lnTo>
                    <a:lnTo>
                      <a:pt x="147" y="460"/>
                    </a:lnTo>
                    <a:lnTo>
                      <a:pt x="149" y="458"/>
                    </a:lnTo>
                    <a:lnTo>
                      <a:pt x="151" y="460"/>
                    </a:lnTo>
                    <a:lnTo>
                      <a:pt x="151" y="458"/>
                    </a:lnTo>
                    <a:lnTo>
                      <a:pt x="150" y="458"/>
                    </a:lnTo>
                    <a:lnTo>
                      <a:pt x="151" y="456"/>
                    </a:lnTo>
                    <a:lnTo>
                      <a:pt x="153" y="458"/>
                    </a:lnTo>
                    <a:lnTo>
                      <a:pt x="152" y="456"/>
                    </a:lnTo>
                    <a:lnTo>
                      <a:pt x="154" y="458"/>
                    </a:lnTo>
                    <a:lnTo>
                      <a:pt x="154" y="454"/>
                    </a:lnTo>
                    <a:lnTo>
                      <a:pt x="152" y="454"/>
                    </a:lnTo>
                    <a:lnTo>
                      <a:pt x="152" y="452"/>
                    </a:lnTo>
                    <a:lnTo>
                      <a:pt x="154" y="452"/>
                    </a:lnTo>
                    <a:lnTo>
                      <a:pt x="155" y="454"/>
                    </a:lnTo>
                    <a:lnTo>
                      <a:pt x="156" y="452"/>
                    </a:lnTo>
                    <a:lnTo>
                      <a:pt x="155" y="450"/>
                    </a:lnTo>
                    <a:lnTo>
                      <a:pt x="154" y="448"/>
                    </a:lnTo>
                    <a:lnTo>
                      <a:pt x="154" y="450"/>
                    </a:lnTo>
                    <a:lnTo>
                      <a:pt x="153" y="450"/>
                    </a:lnTo>
                    <a:lnTo>
                      <a:pt x="152" y="448"/>
                    </a:lnTo>
                    <a:lnTo>
                      <a:pt x="151" y="450"/>
                    </a:lnTo>
                    <a:lnTo>
                      <a:pt x="150" y="450"/>
                    </a:lnTo>
                    <a:lnTo>
                      <a:pt x="150" y="448"/>
                    </a:lnTo>
                    <a:lnTo>
                      <a:pt x="150" y="446"/>
                    </a:lnTo>
                    <a:lnTo>
                      <a:pt x="151" y="446"/>
                    </a:lnTo>
                    <a:lnTo>
                      <a:pt x="151" y="444"/>
                    </a:lnTo>
                    <a:lnTo>
                      <a:pt x="149" y="444"/>
                    </a:lnTo>
                    <a:lnTo>
                      <a:pt x="148" y="446"/>
                    </a:lnTo>
                    <a:lnTo>
                      <a:pt x="149" y="446"/>
                    </a:lnTo>
                    <a:lnTo>
                      <a:pt x="149" y="448"/>
                    </a:lnTo>
                    <a:lnTo>
                      <a:pt x="148" y="448"/>
                    </a:lnTo>
                    <a:lnTo>
                      <a:pt x="148" y="450"/>
                    </a:lnTo>
                    <a:lnTo>
                      <a:pt x="148" y="452"/>
                    </a:lnTo>
                    <a:lnTo>
                      <a:pt x="147" y="452"/>
                    </a:lnTo>
                    <a:lnTo>
                      <a:pt x="147" y="458"/>
                    </a:lnTo>
                    <a:lnTo>
                      <a:pt x="146" y="458"/>
                    </a:lnTo>
                    <a:lnTo>
                      <a:pt x="146" y="460"/>
                    </a:lnTo>
                    <a:lnTo>
                      <a:pt x="144" y="460"/>
                    </a:lnTo>
                    <a:lnTo>
                      <a:pt x="144" y="478"/>
                    </a:lnTo>
                    <a:lnTo>
                      <a:pt x="144" y="480"/>
                    </a:lnTo>
                    <a:lnTo>
                      <a:pt x="144" y="500"/>
                    </a:lnTo>
                    <a:lnTo>
                      <a:pt x="144" y="502"/>
                    </a:lnTo>
                    <a:lnTo>
                      <a:pt x="141" y="502"/>
                    </a:lnTo>
                    <a:lnTo>
                      <a:pt x="142" y="500"/>
                    </a:lnTo>
                    <a:lnTo>
                      <a:pt x="144" y="500"/>
                    </a:lnTo>
                    <a:lnTo>
                      <a:pt x="144" y="480"/>
                    </a:lnTo>
                    <a:lnTo>
                      <a:pt x="144" y="488"/>
                    </a:lnTo>
                    <a:lnTo>
                      <a:pt x="143" y="490"/>
                    </a:lnTo>
                    <a:lnTo>
                      <a:pt x="142" y="490"/>
                    </a:lnTo>
                    <a:lnTo>
                      <a:pt x="142" y="496"/>
                    </a:lnTo>
                    <a:lnTo>
                      <a:pt x="140" y="496"/>
                    </a:lnTo>
                    <a:lnTo>
                      <a:pt x="140" y="516"/>
                    </a:lnTo>
                    <a:lnTo>
                      <a:pt x="139" y="518"/>
                    </a:lnTo>
                    <a:lnTo>
                      <a:pt x="138" y="518"/>
                    </a:lnTo>
                    <a:lnTo>
                      <a:pt x="138" y="516"/>
                    </a:lnTo>
                    <a:lnTo>
                      <a:pt x="140" y="516"/>
                    </a:lnTo>
                    <a:lnTo>
                      <a:pt x="140" y="496"/>
                    </a:lnTo>
                    <a:lnTo>
                      <a:pt x="139" y="496"/>
                    </a:lnTo>
                    <a:lnTo>
                      <a:pt x="141" y="494"/>
                    </a:lnTo>
                    <a:lnTo>
                      <a:pt x="142" y="494"/>
                    </a:lnTo>
                    <a:lnTo>
                      <a:pt x="142" y="496"/>
                    </a:lnTo>
                    <a:lnTo>
                      <a:pt x="142" y="490"/>
                    </a:lnTo>
                    <a:lnTo>
                      <a:pt x="142" y="488"/>
                    </a:lnTo>
                    <a:lnTo>
                      <a:pt x="144" y="488"/>
                    </a:lnTo>
                    <a:lnTo>
                      <a:pt x="144" y="480"/>
                    </a:lnTo>
                    <a:lnTo>
                      <a:pt x="143" y="480"/>
                    </a:lnTo>
                    <a:lnTo>
                      <a:pt x="143" y="478"/>
                    </a:lnTo>
                    <a:lnTo>
                      <a:pt x="144" y="478"/>
                    </a:lnTo>
                    <a:lnTo>
                      <a:pt x="144" y="460"/>
                    </a:lnTo>
                    <a:lnTo>
                      <a:pt x="142" y="460"/>
                    </a:lnTo>
                    <a:lnTo>
                      <a:pt x="143" y="458"/>
                    </a:lnTo>
                    <a:lnTo>
                      <a:pt x="145" y="458"/>
                    </a:lnTo>
                    <a:lnTo>
                      <a:pt x="146" y="456"/>
                    </a:lnTo>
                    <a:lnTo>
                      <a:pt x="147" y="456"/>
                    </a:lnTo>
                    <a:lnTo>
                      <a:pt x="147" y="458"/>
                    </a:lnTo>
                    <a:lnTo>
                      <a:pt x="147" y="452"/>
                    </a:lnTo>
                    <a:lnTo>
                      <a:pt x="147" y="454"/>
                    </a:lnTo>
                    <a:lnTo>
                      <a:pt x="144" y="454"/>
                    </a:lnTo>
                    <a:lnTo>
                      <a:pt x="146" y="452"/>
                    </a:lnTo>
                    <a:lnTo>
                      <a:pt x="147" y="454"/>
                    </a:lnTo>
                    <a:lnTo>
                      <a:pt x="147" y="452"/>
                    </a:lnTo>
                    <a:lnTo>
                      <a:pt x="145" y="450"/>
                    </a:lnTo>
                    <a:lnTo>
                      <a:pt x="143" y="452"/>
                    </a:lnTo>
                    <a:lnTo>
                      <a:pt x="142" y="451"/>
                    </a:lnTo>
                    <a:lnTo>
                      <a:pt x="142" y="458"/>
                    </a:lnTo>
                    <a:lnTo>
                      <a:pt x="139" y="458"/>
                    </a:lnTo>
                    <a:lnTo>
                      <a:pt x="139" y="484"/>
                    </a:lnTo>
                    <a:lnTo>
                      <a:pt x="137" y="486"/>
                    </a:lnTo>
                    <a:lnTo>
                      <a:pt x="138" y="486"/>
                    </a:lnTo>
                    <a:lnTo>
                      <a:pt x="139" y="488"/>
                    </a:lnTo>
                    <a:lnTo>
                      <a:pt x="137" y="488"/>
                    </a:lnTo>
                    <a:lnTo>
                      <a:pt x="137" y="502"/>
                    </a:lnTo>
                    <a:lnTo>
                      <a:pt x="136" y="504"/>
                    </a:lnTo>
                    <a:lnTo>
                      <a:pt x="134" y="504"/>
                    </a:lnTo>
                    <a:lnTo>
                      <a:pt x="134" y="502"/>
                    </a:lnTo>
                    <a:lnTo>
                      <a:pt x="135" y="500"/>
                    </a:lnTo>
                    <a:lnTo>
                      <a:pt x="135" y="502"/>
                    </a:lnTo>
                    <a:lnTo>
                      <a:pt x="137" y="502"/>
                    </a:lnTo>
                    <a:lnTo>
                      <a:pt x="137" y="488"/>
                    </a:lnTo>
                    <a:lnTo>
                      <a:pt x="137" y="486"/>
                    </a:lnTo>
                    <a:lnTo>
                      <a:pt x="136" y="484"/>
                    </a:lnTo>
                    <a:lnTo>
                      <a:pt x="137" y="482"/>
                    </a:lnTo>
                    <a:lnTo>
                      <a:pt x="139" y="482"/>
                    </a:lnTo>
                    <a:lnTo>
                      <a:pt x="139" y="484"/>
                    </a:lnTo>
                    <a:lnTo>
                      <a:pt x="139" y="458"/>
                    </a:lnTo>
                    <a:lnTo>
                      <a:pt x="138" y="458"/>
                    </a:lnTo>
                    <a:lnTo>
                      <a:pt x="138" y="464"/>
                    </a:lnTo>
                    <a:lnTo>
                      <a:pt x="137" y="464"/>
                    </a:lnTo>
                    <a:lnTo>
                      <a:pt x="137" y="462"/>
                    </a:lnTo>
                    <a:lnTo>
                      <a:pt x="138" y="462"/>
                    </a:lnTo>
                    <a:lnTo>
                      <a:pt x="138" y="464"/>
                    </a:lnTo>
                    <a:lnTo>
                      <a:pt x="138" y="458"/>
                    </a:lnTo>
                    <a:lnTo>
                      <a:pt x="137" y="458"/>
                    </a:lnTo>
                    <a:lnTo>
                      <a:pt x="140" y="456"/>
                    </a:lnTo>
                    <a:lnTo>
                      <a:pt x="142" y="458"/>
                    </a:lnTo>
                    <a:lnTo>
                      <a:pt x="142" y="451"/>
                    </a:lnTo>
                    <a:lnTo>
                      <a:pt x="141" y="450"/>
                    </a:lnTo>
                    <a:lnTo>
                      <a:pt x="142" y="450"/>
                    </a:lnTo>
                    <a:lnTo>
                      <a:pt x="143" y="448"/>
                    </a:lnTo>
                    <a:lnTo>
                      <a:pt x="142" y="448"/>
                    </a:lnTo>
                    <a:lnTo>
                      <a:pt x="143" y="446"/>
                    </a:lnTo>
                    <a:lnTo>
                      <a:pt x="145" y="446"/>
                    </a:lnTo>
                    <a:lnTo>
                      <a:pt x="145" y="448"/>
                    </a:lnTo>
                    <a:lnTo>
                      <a:pt x="146" y="450"/>
                    </a:lnTo>
                    <a:lnTo>
                      <a:pt x="148" y="450"/>
                    </a:lnTo>
                    <a:lnTo>
                      <a:pt x="148" y="448"/>
                    </a:lnTo>
                    <a:lnTo>
                      <a:pt x="147" y="448"/>
                    </a:lnTo>
                    <a:lnTo>
                      <a:pt x="147" y="446"/>
                    </a:lnTo>
                    <a:lnTo>
                      <a:pt x="148" y="444"/>
                    </a:lnTo>
                    <a:lnTo>
                      <a:pt x="146" y="444"/>
                    </a:lnTo>
                    <a:lnTo>
                      <a:pt x="148" y="442"/>
                    </a:lnTo>
                    <a:lnTo>
                      <a:pt x="150" y="442"/>
                    </a:lnTo>
                    <a:lnTo>
                      <a:pt x="150" y="440"/>
                    </a:lnTo>
                    <a:lnTo>
                      <a:pt x="149" y="438"/>
                    </a:lnTo>
                    <a:lnTo>
                      <a:pt x="147" y="438"/>
                    </a:lnTo>
                    <a:lnTo>
                      <a:pt x="147" y="440"/>
                    </a:lnTo>
                    <a:lnTo>
                      <a:pt x="146" y="439"/>
                    </a:lnTo>
                    <a:lnTo>
                      <a:pt x="146" y="440"/>
                    </a:lnTo>
                    <a:lnTo>
                      <a:pt x="145" y="444"/>
                    </a:lnTo>
                    <a:lnTo>
                      <a:pt x="143" y="444"/>
                    </a:lnTo>
                    <a:lnTo>
                      <a:pt x="143" y="442"/>
                    </a:lnTo>
                    <a:lnTo>
                      <a:pt x="144" y="440"/>
                    </a:lnTo>
                    <a:lnTo>
                      <a:pt x="146" y="440"/>
                    </a:lnTo>
                    <a:lnTo>
                      <a:pt x="146" y="439"/>
                    </a:lnTo>
                    <a:lnTo>
                      <a:pt x="145" y="438"/>
                    </a:lnTo>
                    <a:lnTo>
                      <a:pt x="142" y="440"/>
                    </a:lnTo>
                    <a:lnTo>
                      <a:pt x="142" y="438"/>
                    </a:lnTo>
                    <a:lnTo>
                      <a:pt x="142" y="446"/>
                    </a:lnTo>
                    <a:lnTo>
                      <a:pt x="140" y="446"/>
                    </a:lnTo>
                    <a:lnTo>
                      <a:pt x="140" y="444"/>
                    </a:lnTo>
                    <a:lnTo>
                      <a:pt x="140" y="454"/>
                    </a:lnTo>
                    <a:lnTo>
                      <a:pt x="137" y="454"/>
                    </a:lnTo>
                    <a:lnTo>
                      <a:pt x="138" y="452"/>
                    </a:lnTo>
                    <a:lnTo>
                      <a:pt x="139" y="452"/>
                    </a:lnTo>
                    <a:lnTo>
                      <a:pt x="140" y="454"/>
                    </a:lnTo>
                    <a:lnTo>
                      <a:pt x="140" y="444"/>
                    </a:lnTo>
                    <a:lnTo>
                      <a:pt x="141" y="444"/>
                    </a:lnTo>
                    <a:lnTo>
                      <a:pt x="142" y="446"/>
                    </a:lnTo>
                    <a:lnTo>
                      <a:pt x="142" y="438"/>
                    </a:lnTo>
                    <a:lnTo>
                      <a:pt x="142" y="436"/>
                    </a:lnTo>
                    <a:lnTo>
                      <a:pt x="146" y="436"/>
                    </a:lnTo>
                    <a:lnTo>
                      <a:pt x="147" y="438"/>
                    </a:lnTo>
                    <a:lnTo>
                      <a:pt x="147" y="436"/>
                    </a:lnTo>
                    <a:lnTo>
                      <a:pt x="148" y="436"/>
                    </a:lnTo>
                    <a:lnTo>
                      <a:pt x="147" y="434"/>
                    </a:lnTo>
                    <a:lnTo>
                      <a:pt x="146" y="434"/>
                    </a:lnTo>
                    <a:lnTo>
                      <a:pt x="147" y="432"/>
                    </a:lnTo>
                    <a:lnTo>
                      <a:pt x="146" y="430"/>
                    </a:lnTo>
                    <a:lnTo>
                      <a:pt x="142" y="430"/>
                    </a:lnTo>
                    <a:lnTo>
                      <a:pt x="142" y="434"/>
                    </a:lnTo>
                    <a:lnTo>
                      <a:pt x="141" y="436"/>
                    </a:lnTo>
                    <a:lnTo>
                      <a:pt x="140" y="436"/>
                    </a:lnTo>
                    <a:lnTo>
                      <a:pt x="140" y="434"/>
                    </a:lnTo>
                    <a:lnTo>
                      <a:pt x="142" y="434"/>
                    </a:lnTo>
                    <a:lnTo>
                      <a:pt x="142" y="430"/>
                    </a:lnTo>
                    <a:lnTo>
                      <a:pt x="141" y="430"/>
                    </a:lnTo>
                    <a:lnTo>
                      <a:pt x="142" y="428"/>
                    </a:lnTo>
                    <a:lnTo>
                      <a:pt x="142" y="426"/>
                    </a:lnTo>
                    <a:lnTo>
                      <a:pt x="143" y="424"/>
                    </a:lnTo>
                    <a:lnTo>
                      <a:pt x="144" y="424"/>
                    </a:lnTo>
                    <a:lnTo>
                      <a:pt x="143" y="422"/>
                    </a:lnTo>
                    <a:lnTo>
                      <a:pt x="142" y="420"/>
                    </a:lnTo>
                    <a:lnTo>
                      <a:pt x="140" y="418"/>
                    </a:lnTo>
                    <a:lnTo>
                      <a:pt x="140" y="432"/>
                    </a:lnTo>
                    <a:lnTo>
                      <a:pt x="140" y="431"/>
                    </a:lnTo>
                    <a:lnTo>
                      <a:pt x="140" y="442"/>
                    </a:lnTo>
                    <a:lnTo>
                      <a:pt x="139" y="443"/>
                    </a:lnTo>
                    <a:lnTo>
                      <a:pt x="139" y="450"/>
                    </a:lnTo>
                    <a:lnTo>
                      <a:pt x="137" y="450"/>
                    </a:lnTo>
                    <a:lnTo>
                      <a:pt x="134" y="450"/>
                    </a:lnTo>
                    <a:lnTo>
                      <a:pt x="134" y="466"/>
                    </a:lnTo>
                    <a:lnTo>
                      <a:pt x="134" y="470"/>
                    </a:lnTo>
                    <a:lnTo>
                      <a:pt x="132" y="472"/>
                    </a:lnTo>
                    <a:lnTo>
                      <a:pt x="132" y="474"/>
                    </a:lnTo>
                    <a:lnTo>
                      <a:pt x="132" y="482"/>
                    </a:lnTo>
                    <a:lnTo>
                      <a:pt x="130" y="482"/>
                    </a:lnTo>
                    <a:lnTo>
                      <a:pt x="131" y="480"/>
                    </a:lnTo>
                    <a:lnTo>
                      <a:pt x="132" y="482"/>
                    </a:lnTo>
                    <a:lnTo>
                      <a:pt x="132" y="474"/>
                    </a:lnTo>
                    <a:lnTo>
                      <a:pt x="131" y="476"/>
                    </a:lnTo>
                    <a:lnTo>
                      <a:pt x="129" y="476"/>
                    </a:lnTo>
                    <a:lnTo>
                      <a:pt x="129" y="494"/>
                    </a:lnTo>
                    <a:lnTo>
                      <a:pt x="127" y="494"/>
                    </a:lnTo>
                    <a:lnTo>
                      <a:pt x="127" y="500"/>
                    </a:lnTo>
                    <a:lnTo>
                      <a:pt x="125" y="500"/>
                    </a:lnTo>
                    <a:lnTo>
                      <a:pt x="125" y="498"/>
                    </a:lnTo>
                    <a:lnTo>
                      <a:pt x="126" y="498"/>
                    </a:lnTo>
                    <a:lnTo>
                      <a:pt x="127" y="500"/>
                    </a:lnTo>
                    <a:lnTo>
                      <a:pt x="127" y="494"/>
                    </a:lnTo>
                    <a:lnTo>
                      <a:pt x="122" y="494"/>
                    </a:lnTo>
                    <a:lnTo>
                      <a:pt x="124" y="496"/>
                    </a:lnTo>
                    <a:lnTo>
                      <a:pt x="123" y="496"/>
                    </a:lnTo>
                    <a:lnTo>
                      <a:pt x="123" y="498"/>
                    </a:lnTo>
                    <a:lnTo>
                      <a:pt x="121" y="498"/>
                    </a:lnTo>
                    <a:lnTo>
                      <a:pt x="122" y="494"/>
                    </a:lnTo>
                    <a:lnTo>
                      <a:pt x="120" y="494"/>
                    </a:lnTo>
                    <a:lnTo>
                      <a:pt x="122" y="490"/>
                    </a:lnTo>
                    <a:lnTo>
                      <a:pt x="128" y="492"/>
                    </a:lnTo>
                    <a:lnTo>
                      <a:pt x="129" y="494"/>
                    </a:lnTo>
                    <a:lnTo>
                      <a:pt x="129" y="476"/>
                    </a:lnTo>
                    <a:lnTo>
                      <a:pt x="127" y="474"/>
                    </a:lnTo>
                    <a:lnTo>
                      <a:pt x="128" y="472"/>
                    </a:lnTo>
                    <a:lnTo>
                      <a:pt x="125" y="472"/>
                    </a:lnTo>
                    <a:lnTo>
                      <a:pt x="125" y="484"/>
                    </a:lnTo>
                    <a:lnTo>
                      <a:pt x="124" y="486"/>
                    </a:lnTo>
                    <a:lnTo>
                      <a:pt x="124" y="488"/>
                    </a:lnTo>
                    <a:lnTo>
                      <a:pt x="122" y="490"/>
                    </a:lnTo>
                    <a:lnTo>
                      <a:pt x="122" y="488"/>
                    </a:lnTo>
                    <a:lnTo>
                      <a:pt x="119" y="488"/>
                    </a:lnTo>
                    <a:lnTo>
                      <a:pt x="119" y="512"/>
                    </a:lnTo>
                    <a:lnTo>
                      <a:pt x="118" y="514"/>
                    </a:lnTo>
                    <a:lnTo>
                      <a:pt x="117" y="514"/>
                    </a:lnTo>
                    <a:lnTo>
                      <a:pt x="117" y="512"/>
                    </a:lnTo>
                    <a:lnTo>
                      <a:pt x="119" y="512"/>
                    </a:lnTo>
                    <a:lnTo>
                      <a:pt x="119" y="488"/>
                    </a:lnTo>
                    <a:lnTo>
                      <a:pt x="118" y="488"/>
                    </a:lnTo>
                    <a:lnTo>
                      <a:pt x="120" y="486"/>
                    </a:lnTo>
                    <a:lnTo>
                      <a:pt x="122" y="486"/>
                    </a:lnTo>
                    <a:lnTo>
                      <a:pt x="122" y="488"/>
                    </a:lnTo>
                    <a:lnTo>
                      <a:pt x="124" y="488"/>
                    </a:lnTo>
                    <a:lnTo>
                      <a:pt x="124" y="486"/>
                    </a:lnTo>
                    <a:lnTo>
                      <a:pt x="123" y="486"/>
                    </a:lnTo>
                    <a:lnTo>
                      <a:pt x="123" y="484"/>
                    </a:lnTo>
                    <a:lnTo>
                      <a:pt x="125" y="484"/>
                    </a:lnTo>
                    <a:lnTo>
                      <a:pt x="125" y="472"/>
                    </a:lnTo>
                    <a:lnTo>
                      <a:pt x="125" y="470"/>
                    </a:lnTo>
                    <a:lnTo>
                      <a:pt x="134" y="470"/>
                    </a:lnTo>
                    <a:lnTo>
                      <a:pt x="134" y="466"/>
                    </a:lnTo>
                    <a:lnTo>
                      <a:pt x="133" y="466"/>
                    </a:lnTo>
                    <a:lnTo>
                      <a:pt x="132" y="464"/>
                    </a:lnTo>
                    <a:lnTo>
                      <a:pt x="134" y="464"/>
                    </a:lnTo>
                    <a:lnTo>
                      <a:pt x="134" y="466"/>
                    </a:lnTo>
                    <a:lnTo>
                      <a:pt x="134" y="450"/>
                    </a:lnTo>
                    <a:lnTo>
                      <a:pt x="134" y="454"/>
                    </a:lnTo>
                    <a:lnTo>
                      <a:pt x="132" y="454"/>
                    </a:lnTo>
                    <a:lnTo>
                      <a:pt x="131" y="452"/>
                    </a:lnTo>
                    <a:lnTo>
                      <a:pt x="131" y="468"/>
                    </a:lnTo>
                    <a:lnTo>
                      <a:pt x="129" y="468"/>
                    </a:lnTo>
                    <a:lnTo>
                      <a:pt x="127" y="466"/>
                    </a:lnTo>
                    <a:lnTo>
                      <a:pt x="129" y="466"/>
                    </a:lnTo>
                    <a:lnTo>
                      <a:pt x="131" y="468"/>
                    </a:lnTo>
                    <a:lnTo>
                      <a:pt x="131" y="452"/>
                    </a:lnTo>
                    <a:lnTo>
                      <a:pt x="131" y="450"/>
                    </a:lnTo>
                    <a:lnTo>
                      <a:pt x="134" y="450"/>
                    </a:lnTo>
                    <a:lnTo>
                      <a:pt x="134" y="448"/>
                    </a:lnTo>
                    <a:lnTo>
                      <a:pt x="136" y="448"/>
                    </a:lnTo>
                    <a:lnTo>
                      <a:pt x="137" y="450"/>
                    </a:lnTo>
                    <a:lnTo>
                      <a:pt x="138" y="448"/>
                    </a:lnTo>
                    <a:lnTo>
                      <a:pt x="139" y="450"/>
                    </a:lnTo>
                    <a:lnTo>
                      <a:pt x="139" y="443"/>
                    </a:lnTo>
                    <a:lnTo>
                      <a:pt x="138" y="444"/>
                    </a:lnTo>
                    <a:lnTo>
                      <a:pt x="138" y="443"/>
                    </a:lnTo>
                    <a:lnTo>
                      <a:pt x="138" y="446"/>
                    </a:lnTo>
                    <a:lnTo>
                      <a:pt x="138" y="448"/>
                    </a:lnTo>
                    <a:lnTo>
                      <a:pt x="137" y="448"/>
                    </a:lnTo>
                    <a:lnTo>
                      <a:pt x="137" y="446"/>
                    </a:lnTo>
                    <a:lnTo>
                      <a:pt x="138" y="446"/>
                    </a:lnTo>
                    <a:lnTo>
                      <a:pt x="138" y="443"/>
                    </a:lnTo>
                    <a:lnTo>
                      <a:pt x="137" y="442"/>
                    </a:lnTo>
                    <a:lnTo>
                      <a:pt x="137" y="440"/>
                    </a:lnTo>
                    <a:lnTo>
                      <a:pt x="138" y="440"/>
                    </a:lnTo>
                    <a:lnTo>
                      <a:pt x="139" y="442"/>
                    </a:lnTo>
                    <a:lnTo>
                      <a:pt x="140" y="442"/>
                    </a:lnTo>
                    <a:lnTo>
                      <a:pt x="140" y="431"/>
                    </a:lnTo>
                    <a:lnTo>
                      <a:pt x="140" y="438"/>
                    </a:lnTo>
                    <a:lnTo>
                      <a:pt x="137" y="438"/>
                    </a:lnTo>
                    <a:lnTo>
                      <a:pt x="136" y="439"/>
                    </a:lnTo>
                    <a:lnTo>
                      <a:pt x="136" y="444"/>
                    </a:lnTo>
                    <a:lnTo>
                      <a:pt x="133" y="444"/>
                    </a:lnTo>
                    <a:lnTo>
                      <a:pt x="132" y="442"/>
                    </a:lnTo>
                    <a:lnTo>
                      <a:pt x="133" y="442"/>
                    </a:lnTo>
                    <a:lnTo>
                      <a:pt x="135" y="440"/>
                    </a:lnTo>
                    <a:lnTo>
                      <a:pt x="136" y="444"/>
                    </a:lnTo>
                    <a:lnTo>
                      <a:pt x="136" y="439"/>
                    </a:lnTo>
                    <a:lnTo>
                      <a:pt x="135" y="440"/>
                    </a:lnTo>
                    <a:lnTo>
                      <a:pt x="135" y="438"/>
                    </a:lnTo>
                    <a:lnTo>
                      <a:pt x="136" y="438"/>
                    </a:lnTo>
                    <a:lnTo>
                      <a:pt x="139" y="436"/>
                    </a:lnTo>
                    <a:lnTo>
                      <a:pt x="140" y="438"/>
                    </a:lnTo>
                    <a:lnTo>
                      <a:pt x="140" y="431"/>
                    </a:lnTo>
                    <a:lnTo>
                      <a:pt x="139" y="430"/>
                    </a:lnTo>
                    <a:lnTo>
                      <a:pt x="140" y="430"/>
                    </a:lnTo>
                    <a:lnTo>
                      <a:pt x="140" y="432"/>
                    </a:lnTo>
                    <a:lnTo>
                      <a:pt x="140" y="418"/>
                    </a:lnTo>
                    <a:lnTo>
                      <a:pt x="139" y="418"/>
                    </a:lnTo>
                    <a:lnTo>
                      <a:pt x="139" y="422"/>
                    </a:lnTo>
                    <a:lnTo>
                      <a:pt x="138" y="422"/>
                    </a:lnTo>
                    <a:lnTo>
                      <a:pt x="138" y="434"/>
                    </a:lnTo>
                    <a:lnTo>
                      <a:pt x="136" y="434"/>
                    </a:lnTo>
                    <a:lnTo>
                      <a:pt x="136" y="432"/>
                    </a:lnTo>
                    <a:lnTo>
                      <a:pt x="138" y="434"/>
                    </a:lnTo>
                    <a:lnTo>
                      <a:pt x="138" y="422"/>
                    </a:lnTo>
                    <a:lnTo>
                      <a:pt x="136" y="422"/>
                    </a:lnTo>
                    <a:lnTo>
                      <a:pt x="136" y="420"/>
                    </a:lnTo>
                    <a:lnTo>
                      <a:pt x="139" y="420"/>
                    </a:lnTo>
                    <a:lnTo>
                      <a:pt x="139" y="422"/>
                    </a:lnTo>
                    <a:lnTo>
                      <a:pt x="139" y="418"/>
                    </a:lnTo>
                    <a:lnTo>
                      <a:pt x="138" y="418"/>
                    </a:lnTo>
                    <a:lnTo>
                      <a:pt x="139" y="416"/>
                    </a:lnTo>
                    <a:lnTo>
                      <a:pt x="139" y="414"/>
                    </a:lnTo>
                    <a:lnTo>
                      <a:pt x="140" y="416"/>
                    </a:lnTo>
                    <a:lnTo>
                      <a:pt x="141" y="418"/>
                    </a:lnTo>
                    <a:lnTo>
                      <a:pt x="141" y="416"/>
                    </a:lnTo>
                    <a:lnTo>
                      <a:pt x="140" y="414"/>
                    </a:lnTo>
                    <a:lnTo>
                      <a:pt x="140" y="412"/>
                    </a:lnTo>
                    <a:lnTo>
                      <a:pt x="139" y="408"/>
                    </a:lnTo>
                    <a:lnTo>
                      <a:pt x="139" y="406"/>
                    </a:lnTo>
                    <a:lnTo>
                      <a:pt x="138" y="408"/>
                    </a:lnTo>
                    <a:lnTo>
                      <a:pt x="138" y="416"/>
                    </a:lnTo>
                    <a:lnTo>
                      <a:pt x="135" y="416"/>
                    </a:lnTo>
                    <a:lnTo>
                      <a:pt x="135" y="430"/>
                    </a:lnTo>
                    <a:lnTo>
                      <a:pt x="134" y="430"/>
                    </a:lnTo>
                    <a:lnTo>
                      <a:pt x="134" y="434"/>
                    </a:lnTo>
                    <a:lnTo>
                      <a:pt x="132" y="436"/>
                    </a:lnTo>
                    <a:lnTo>
                      <a:pt x="132" y="446"/>
                    </a:lnTo>
                    <a:lnTo>
                      <a:pt x="131" y="448"/>
                    </a:lnTo>
                    <a:lnTo>
                      <a:pt x="129" y="448"/>
                    </a:lnTo>
                    <a:lnTo>
                      <a:pt x="129" y="446"/>
                    </a:lnTo>
                    <a:lnTo>
                      <a:pt x="132" y="446"/>
                    </a:lnTo>
                    <a:lnTo>
                      <a:pt x="132" y="436"/>
                    </a:lnTo>
                    <a:lnTo>
                      <a:pt x="131" y="436"/>
                    </a:lnTo>
                    <a:lnTo>
                      <a:pt x="130" y="435"/>
                    </a:lnTo>
                    <a:lnTo>
                      <a:pt x="130" y="442"/>
                    </a:lnTo>
                    <a:lnTo>
                      <a:pt x="130" y="444"/>
                    </a:lnTo>
                    <a:lnTo>
                      <a:pt x="128" y="443"/>
                    </a:lnTo>
                    <a:lnTo>
                      <a:pt x="128" y="446"/>
                    </a:lnTo>
                    <a:lnTo>
                      <a:pt x="127" y="448"/>
                    </a:lnTo>
                    <a:lnTo>
                      <a:pt x="127" y="458"/>
                    </a:lnTo>
                    <a:lnTo>
                      <a:pt x="126" y="458"/>
                    </a:lnTo>
                    <a:lnTo>
                      <a:pt x="126" y="462"/>
                    </a:lnTo>
                    <a:lnTo>
                      <a:pt x="124" y="462"/>
                    </a:lnTo>
                    <a:lnTo>
                      <a:pt x="125" y="460"/>
                    </a:lnTo>
                    <a:lnTo>
                      <a:pt x="126" y="460"/>
                    </a:lnTo>
                    <a:lnTo>
                      <a:pt x="126" y="462"/>
                    </a:lnTo>
                    <a:lnTo>
                      <a:pt x="126" y="458"/>
                    </a:lnTo>
                    <a:lnTo>
                      <a:pt x="125" y="458"/>
                    </a:lnTo>
                    <a:lnTo>
                      <a:pt x="124" y="456"/>
                    </a:lnTo>
                    <a:lnTo>
                      <a:pt x="126" y="456"/>
                    </a:lnTo>
                    <a:lnTo>
                      <a:pt x="127" y="458"/>
                    </a:lnTo>
                    <a:lnTo>
                      <a:pt x="127" y="448"/>
                    </a:lnTo>
                    <a:lnTo>
                      <a:pt x="126" y="446"/>
                    </a:lnTo>
                    <a:lnTo>
                      <a:pt x="128" y="446"/>
                    </a:lnTo>
                    <a:lnTo>
                      <a:pt x="128" y="443"/>
                    </a:lnTo>
                    <a:lnTo>
                      <a:pt x="127" y="442"/>
                    </a:lnTo>
                    <a:lnTo>
                      <a:pt x="130" y="442"/>
                    </a:lnTo>
                    <a:lnTo>
                      <a:pt x="130" y="435"/>
                    </a:lnTo>
                    <a:lnTo>
                      <a:pt x="130" y="434"/>
                    </a:lnTo>
                    <a:lnTo>
                      <a:pt x="129" y="434"/>
                    </a:lnTo>
                    <a:lnTo>
                      <a:pt x="129" y="438"/>
                    </a:lnTo>
                    <a:lnTo>
                      <a:pt x="126" y="438"/>
                    </a:lnTo>
                    <a:lnTo>
                      <a:pt x="129" y="436"/>
                    </a:lnTo>
                    <a:lnTo>
                      <a:pt x="129" y="438"/>
                    </a:lnTo>
                    <a:lnTo>
                      <a:pt x="129" y="434"/>
                    </a:lnTo>
                    <a:lnTo>
                      <a:pt x="129" y="432"/>
                    </a:lnTo>
                    <a:lnTo>
                      <a:pt x="132" y="432"/>
                    </a:lnTo>
                    <a:lnTo>
                      <a:pt x="134" y="434"/>
                    </a:lnTo>
                    <a:lnTo>
                      <a:pt x="134" y="430"/>
                    </a:lnTo>
                    <a:lnTo>
                      <a:pt x="129" y="430"/>
                    </a:lnTo>
                    <a:lnTo>
                      <a:pt x="129" y="432"/>
                    </a:lnTo>
                    <a:lnTo>
                      <a:pt x="128" y="434"/>
                    </a:lnTo>
                    <a:lnTo>
                      <a:pt x="127" y="434"/>
                    </a:lnTo>
                    <a:lnTo>
                      <a:pt x="125" y="435"/>
                    </a:lnTo>
                    <a:lnTo>
                      <a:pt x="125" y="444"/>
                    </a:lnTo>
                    <a:lnTo>
                      <a:pt x="123" y="446"/>
                    </a:lnTo>
                    <a:lnTo>
                      <a:pt x="123" y="468"/>
                    </a:lnTo>
                    <a:lnTo>
                      <a:pt x="122" y="468"/>
                    </a:lnTo>
                    <a:lnTo>
                      <a:pt x="122" y="466"/>
                    </a:lnTo>
                    <a:lnTo>
                      <a:pt x="123" y="466"/>
                    </a:lnTo>
                    <a:lnTo>
                      <a:pt x="123" y="468"/>
                    </a:lnTo>
                    <a:lnTo>
                      <a:pt x="123" y="446"/>
                    </a:lnTo>
                    <a:lnTo>
                      <a:pt x="122" y="446"/>
                    </a:lnTo>
                    <a:lnTo>
                      <a:pt x="122" y="447"/>
                    </a:lnTo>
                    <a:lnTo>
                      <a:pt x="122" y="450"/>
                    </a:lnTo>
                    <a:lnTo>
                      <a:pt x="122" y="466"/>
                    </a:lnTo>
                    <a:lnTo>
                      <a:pt x="121" y="467"/>
                    </a:lnTo>
                    <a:lnTo>
                      <a:pt x="121" y="468"/>
                    </a:lnTo>
                    <a:lnTo>
                      <a:pt x="121" y="470"/>
                    </a:lnTo>
                    <a:lnTo>
                      <a:pt x="119" y="470"/>
                    </a:lnTo>
                    <a:lnTo>
                      <a:pt x="121" y="468"/>
                    </a:lnTo>
                    <a:lnTo>
                      <a:pt x="121" y="467"/>
                    </a:lnTo>
                    <a:lnTo>
                      <a:pt x="121" y="468"/>
                    </a:lnTo>
                    <a:lnTo>
                      <a:pt x="120" y="468"/>
                    </a:lnTo>
                    <a:lnTo>
                      <a:pt x="120" y="466"/>
                    </a:lnTo>
                    <a:lnTo>
                      <a:pt x="122" y="466"/>
                    </a:lnTo>
                    <a:lnTo>
                      <a:pt x="122" y="450"/>
                    </a:lnTo>
                    <a:lnTo>
                      <a:pt x="120" y="451"/>
                    </a:lnTo>
                    <a:lnTo>
                      <a:pt x="120" y="454"/>
                    </a:lnTo>
                    <a:lnTo>
                      <a:pt x="118" y="454"/>
                    </a:lnTo>
                    <a:lnTo>
                      <a:pt x="119" y="452"/>
                    </a:lnTo>
                    <a:lnTo>
                      <a:pt x="120" y="452"/>
                    </a:lnTo>
                    <a:lnTo>
                      <a:pt x="120" y="454"/>
                    </a:lnTo>
                    <a:lnTo>
                      <a:pt x="120" y="451"/>
                    </a:lnTo>
                    <a:lnTo>
                      <a:pt x="118" y="452"/>
                    </a:lnTo>
                    <a:lnTo>
                      <a:pt x="118" y="466"/>
                    </a:lnTo>
                    <a:lnTo>
                      <a:pt x="117" y="468"/>
                    </a:lnTo>
                    <a:lnTo>
                      <a:pt x="115" y="468"/>
                    </a:lnTo>
                    <a:lnTo>
                      <a:pt x="115" y="490"/>
                    </a:lnTo>
                    <a:lnTo>
                      <a:pt x="115" y="512"/>
                    </a:lnTo>
                    <a:lnTo>
                      <a:pt x="114" y="514"/>
                    </a:lnTo>
                    <a:lnTo>
                      <a:pt x="113" y="514"/>
                    </a:lnTo>
                    <a:lnTo>
                      <a:pt x="113" y="546"/>
                    </a:lnTo>
                    <a:lnTo>
                      <a:pt x="113" y="548"/>
                    </a:lnTo>
                    <a:lnTo>
                      <a:pt x="113" y="546"/>
                    </a:lnTo>
                    <a:lnTo>
                      <a:pt x="113" y="514"/>
                    </a:lnTo>
                    <a:lnTo>
                      <a:pt x="113" y="512"/>
                    </a:lnTo>
                    <a:lnTo>
                      <a:pt x="115" y="512"/>
                    </a:lnTo>
                    <a:lnTo>
                      <a:pt x="115" y="490"/>
                    </a:lnTo>
                    <a:lnTo>
                      <a:pt x="114" y="490"/>
                    </a:lnTo>
                    <a:lnTo>
                      <a:pt x="114" y="488"/>
                    </a:lnTo>
                    <a:lnTo>
                      <a:pt x="115" y="490"/>
                    </a:lnTo>
                    <a:lnTo>
                      <a:pt x="115" y="468"/>
                    </a:lnTo>
                    <a:lnTo>
                      <a:pt x="114" y="468"/>
                    </a:lnTo>
                    <a:lnTo>
                      <a:pt x="114" y="466"/>
                    </a:lnTo>
                    <a:lnTo>
                      <a:pt x="118" y="466"/>
                    </a:lnTo>
                    <a:lnTo>
                      <a:pt x="118" y="452"/>
                    </a:lnTo>
                    <a:lnTo>
                      <a:pt x="114" y="452"/>
                    </a:lnTo>
                    <a:lnTo>
                      <a:pt x="113" y="450"/>
                    </a:lnTo>
                    <a:lnTo>
                      <a:pt x="112" y="450"/>
                    </a:lnTo>
                    <a:lnTo>
                      <a:pt x="112" y="448"/>
                    </a:lnTo>
                    <a:lnTo>
                      <a:pt x="114" y="448"/>
                    </a:lnTo>
                    <a:lnTo>
                      <a:pt x="115" y="450"/>
                    </a:lnTo>
                    <a:lnTo>
                      <a:pt x="117" y="448"/>
                    </a:lnTo>
                    <a:lnTo>
                      <a:pt x="118" y="448"/>
                    </a:lnTo>
                    <a:lnTo>
                      <a:pt x="120" y="450"/>
                    </a:lnTo>
                    <a:lnTo>
                      <a:pt x="122" y="450"/>
                    </a:lnTo>
                    <a:lnTo>
                      <a:pt x="122" y="447"/>
                    </a:lnTo>
                    <a:lnTo>
                      <a:pt x="121" y="448"/>
                    </a:lnTo>
                    <a:lnTo>
                      <a:pt x="119" y="446"/>
                    </a:lnTo>
                    <a:lnTo>
                      <a:pt x="113" y="446"/>
                    </a:lnTo>
                    <a:lnTo>
                      <a:pt x="113" y="444"/>
                    </a:lnTo>
                    <a:lnTo>
                      <a:pt x="119" y="444"/>
                    </a:lnTo>
                    <a:lnTo>
                      <a:pt x="123" y="446"/>
                    </a:lnTo>
                    <a:lnTo>
                      <a:pt x="123" y="444"/>
                    </a:lnTo>
                    <a:lnTo>
                      <a:pt x="125" y="442"/>
                    </a:lnTo>
                    <a:lnTo>
                      <a:pt x="125" y="444"/>
                    </a:lnTo>
                    <a:lnTo>
                      <a:pt x="125" y="435"/>
                    </a:lnTo>
                    <a:lnTo>
                      <a:pt x="125" y="436"/>
                    </a:lnTo>
                    <a:lnTo>
                      <a:pt x="124" y="434"/>
                    </a:lnTo>
                    <a:lnTo>
                      <a:pt x="122" y="436"/>
                    </a:lnTo>
                    <a:lnTo>
                      <a:pt x="122" y="440"/>
                    </a:lnTo>
                    <a:lnTo>
                      <a:pt x="122" y="442"/>
                    </a:lnTo>
                    <a:lnTo>
                      <a:pt x="121" y="442"/>
                    </a:lnTo>
                    <a:lnTo>
                      <a:pt x="121" y="440"/>
                    </a:lnTo>
                    <a:lnTo>
                      <a:pt x="122" y="440"/>
                    </a:lnTo>
                    <a:lnTo>
                      <a:pt x="122" y="436"/>
                    </a:lnTo>
                    <a:lnTo>
                      <a:pt x="121" y="436"/>
                    </a:lnTo>
                    <a:lnTo>
                      <a:pt x="120" y="436"/>
                    </a:lnTo>
                    <a:lnTo>
                      <a:pt x="120" y="438"/>
                    </a:lnTo>
                    <a:lnTo>
                      <a:pt x="120" y="440"/>
                    </a:lnTo>
                    <a:lnTo>
                      <a:pt x="119" y="440"/>
                    </a:lnTo>
                    <a:lnTo>
                      <a:pt x="119" y="438"/>
                    </a:lnTo>
                    <a:lnTo>
                      <a:pt x="120" y="438"/>
                    </a:lnTo>
                    <a:lnTo>
                      <a:pt x="120" y="436"/>
                    </a:lnTo>
                    <a:lnTo>
                      <a:pt x="120" y="434"/>
                    </a:lnTo>
                    <a:lnTo>
                      <a:pt x="124" y="432"/>
                    </a:lnTo>
                    <a:lnTo>
                      <a:pt x="124" y="434"/>
                    </a:lnTo>
                    <a:lnTo>
                      <a:pt x="126" y="430"/>
                    </a:lnTo>
                    <a:lnTo>
                      <a:pt x="129" y="432"/>
                    </a:lnTo>
                    <a:lnTo>
                      <a:pt x="129" y="430"/>
                    </a:lnTo>
                    <a:lnTo>
                      <a:pt x="127" y="430"/>
                    </a:lnTo>
                    <a:lnTo>
                      <a:pt x="127" y="428"/>
                    </a:lnTo>
                    <a:lnTo>
                      <a:pt x="128" y="428"/>
                    </a:lnTo>
                    <a:lnTo>
                      <a:pt x="126" y="426"/>
                    </a:lnTo>
                    <a:lnTo>
                      <a:pt x="125" y="426"/>
                    </a:lnTo>
                    <a:lnTo>
                      <a:pt x="126" y="424"/>
                    </a:lnTo>
                    <a:lnTo>
                      <a:pt x="128" y="426"/>
                    </a:lnTo>
                    <a:lnTo>
                      <a:pt x="128" y="424"/>
                    </a:lnTo>
                    <a:lnTo>
                      <a:pt x="129" y="424"/>
                    </a:lnTo>
                    <a:lnTo>
                      <a:pt x="129" y="426"/>
                    </a:lnTo>
                    <a:lnTo>
                      <a:pt x="128" y="426"/>
                    </a:lnTo>
                    <a:lnTo>
                      <a:pt x="128" y="428"/>
                    </a:lnTo>
                    <a:lnTo>
                      <a:pt x="131" y="428"/>
                    </a:lnTo>
                    <a:lnTo>
                      <a:pt x="134" y="430"/>
                    </a:lnTo>
                    <a:lnTo>
                      <a:pt x="135" y="428"/>
                    </a:lnTo>
                    <a:lnTo>
                      <a:pt x="135" y="430"/>
                    </a:lnTo>
                    <a:lnTo>
                      <a:pt x="135" y="416"/>
                    </a:lnTo>
                    <a:lnTo>
                      <a:pt x="135" y="424"/>
                    </a:lnTo>
                    <a:lnTo>
                      <a:pt x="135" y="426"/>
                    </a:lnTo>
                    <a:lnTo>
                      <a:pt x="134" y="424"/>
                    </a:lnTo>
                    <a:lnTo>
                      <a:pt x="135" y="424"/>
                    </a:lnTo>
                    <a:lnTo>
                      <a:pt x="135" y="416"/>
                    </a:lnTo>
                    <a:lnTo>
                      <a:pt x="135" y="414"/>
                    </a:lnTo>
                    <a:lnTo>
                      <a:pt x="134" y="410"/>
                    </a:lnTo>
                    <a:lnTo>
                      <a:pt x="135" y="410"/>
                    </a:lnTo>
                    <a:lnTo>
                      <a:pt x="137" y="412"/>
                    </a:lnTo>
                    <a:lnTo>
                      <a:pt x="135" y="414"/>
                    </a:lnTo>
                    <a:lnTo>
                      <a:pt x="136" y="414"/>
                    </a:lnTo>
                    <a:lnTo>
                      <a:pt x="138" y="416"/>
                    </a:lnTo>
                    <a:lnTo>
                      <a:pt x="138" y="408"/>
                    </a:lnTo>
                    <a:lnTo>
                      <a:pt x="137" y="408"/>
                    </a:lnTo>
                    <a:lnTo>
                      <a:pt x="136" y="406"/>
                    </a:lnTo>
                    <a:lnTo>
                      <a:pt x="135" y="408"/>
                    </a:lnTo>
                    <a:lnTo>
                      <a:pt x="134" y="408"/>
                    </a:lnTo>
                    <a:lnTo>
                      <a:pt x="133" y="406"/>
                    </a:lnTo>
                    <a:lnTo>
                      <a:pt x="135" y="404"/>
                    </a:lnTo>
                    <a:lnTo>
                      <a:pt x="135" y="406"/>
                    </a:lnTo>
                    <a:lnTo>
                      <a:pt x="136" y="406"/>
                    </a:lnTo>
                    <a:lnTo>
                      <a:pt x="139" y="406"/>
                    </a:lnTo>
                    <a:lnTo>
                      <a:pt x="138" y="402"/>
                    </a:lnTo>
                    <a:lnTo>
                      <a:pt x="136" y="402"/>
                    </a:lnTo>
                    <a:lnTo>
                      <a:pt x="137" y="400"/>
                    </a:lnTo>
                    <a:lnTo>
                      <a:pt x="136" y="400"/>
                    </a:lnTo>
                    <a:lnTo>
                      <a:pt x="135" y="398"/>
                    </a:lnTo>
                    <a:lnTo>
                      <a:pt x="136" y="396"/>
                    </a:lnTo>
                    <a:lnTo>
                      <a:pt x="136" y="398"/>
                    </a:lnTo>
                    <a:lnTo>
                      <a:pt x="137" y="398"/>
                    </a:lnTo>
                    <a:lnTo>
                      <a:pt x="137" y="396"/>
                    </a:lnTo>
                    <a:lnTo>
                      <a:pt x="137" y="394"/>
                    </a:lnTo>
                    <a:lnTo>
                      <a:pt x="136" y="396"/>
                    </a:lnTo>
                    <a:lnTo>
                      <a:pt x="134" y="394"/>
                    </a:lnTo>
                    <a:lnTo>
                      <a:pt x="136" y="394"/>
                    </a:lnTo>
                    <a:lnTo>
                      <a:pt x="135" y="392"/>
                    </a:lnTo>
                    <a:lnTo>
                      <a:pt x="134" y="392"/>
                    </a:lnTo>
                    <a:lnTo>
                      <a:pt x="134" y="394"/>
                    </a:lnTo>
                    <a:lnTo>
                      <a:pt x="134" y="396"/>
                    </a:lnTo>
                    <a:lnTo>
                      <a:pt x="133" y="398"/>
                    </a:lnTo>
                    <a:lnTo>
                      <a:pt x="134" y="398"/>
                    </a:lnTo>
                    <a:lnTo>
                      <a:pt x="133" y="400"/>
                    </a:lnTo>
                    <a:lnTo>
                      <a:pt x="135" y="400"/>
                    </a:lnTo>
                    <a:lnTo>
                      <a:pt x="135" y="402"/>
                    </a:lnTo>
                    <a:lnTo>
                      <a:pt x="134" y="402"/>
                    </a:lnTo>
                    <a:lnTo>
                      <a:pt x="134" y="404"/>
                    </a:lnTo>
                    <a:lnTo>
                      <a:pt x="133" y="404"/>
                    </a:lnTo>
                    <a:lnTo>
                      <a:pt x="133" y="414"/>
                    </a:lnTo>
                    <a:lnTo>
                      <a:pt x="130" y="414"/>
                    </a:lnTo>
                    <a:lnTo>
                      <a:pt x="130" y="412"/>
                    </a:lnTo>
                    <a:lnTo>
                      <a:pt x="130" y="410"/>
                    </a:lnTo>
                    <a:lnTo>
                      <a:pt x="131" y="410"/>
                    </a:lnTo>
                    <a:lnTo>
                      <a:pt x="132" y="412"/>
                    </a:lnTo>
                    <a:lnTo>
                      <a:pt x="133" y="414"/>
                    </a:lnTo>
                    <a:lnTo>
                      <a:pt x="133" y="404"/>
                    </a:lnTo>
                    <a:lnTo>
                      <a:pt x="132" y="404"/>
                    </a:lnTo>
                    <a:lnTo>
                      <a:pt x="132" y="406"/>
                    </a:lnTo>
                    <a:lnTo>
                      <a:pt x="130" y="406"/>
                    </a:lnTo>
                    <a:lnTo>
                      <a:pt x="130" y="405"/>
                    </a:lnTo>
                    <a:lnTo>
                      <a:pt x="130" y="404"/>
                    </a:lnTo>
                    <a:lnTo>
                      <a:pt x="129" y="405"/>
                    </a:lnTo>
                    <a:lnTo>
                      <a:pt x="129" y="412"/>
                    </a:lnTo>
                    <a:lnTo>
                      <a:pt x="128" y="412"/>
                    </a:lnTo>
                    <a:lnTo>
                      <a:pt x="128" y="416"/>
                    </a:lnTo>
                    <a:lnTo>
                      <a:pt x="127" y="416"/>
                    </a:lnTo>
                    <a:lnTo>
                      <a:pt x="128" y="414"/>
                    </a:lnTo>
                    <a:lnTo>
                      <a:pt x="128" y="416"/>
                    </a:lnTo>
                    <a:lnTo>
                      <a:pt x="128" y="412"/>
                    </a:lnTo>
                    <a:lnTo>
                      <a:pt x="127" y="414"/>
                    </a:lnTo>
                    <a:lnTo>
                      <a:pt x="126" y="414"/>
                    </a:lnTo>
                    <a:lnTo>
                      <a:pt x="126" y="420"/>
                    </a:lnTo>
                    <a:lnTo>
                      <a:pt x="126" y="422"/>
                    </a:lnTo>
                    <a:lnTo>
                      <a:pt x="125" y="422"/>
                    </a:lnTo>
                    <a:lnTo>
                      <a:pt x="125" y="426"/>
                    </a:lnTo>
                    <a:lnTo>
                      <a:pt x="125" y="428"/>
                    </a:lnTo>
                    <a:lnTo>
                      <a:pt x="123" y="428"/>
                    </a:lnTo>
                    <a:lnTo>
                      <a:pt x="124" y="430"/>
                    </a:lnTo>
                    <a:lnTo>
                      <a:pt x="119" y="430"/>
                    </a:lnTo>
                    <a:lnTo>
                      <a:pt x="120" y="428"/>
                    </a:lnTo>
                    <a:lnTo>
                      <a:pt x="123" y="428"/>
                    </a:lnTo>
                    <a:lnTo>
                      <a:pt x="121" y="426"/>
                    </a:lnTo>
                    <a:lnTo>
                      <a:pt x="122" y="426"/>
                    </a:lnTo>
                    <a:lnTo>
                      <a:pt x="123" y="424"/>
                    </a:lnTo>
                    <a:lnTo>
                      <a:pt x="124" y="426"/>
                    </a:lnTo>
                    <a:lnTo>
                      <a:pt x="125" y="426"/>
                    </a:lnTo>
                    <a:lnTo>
                      <a:pt x="125" y="422"/>
                    </a:lnTo>
                    <a:lnTo>
                      <a:pt x="122" y="422"/>
                    </a:lnTo>
                    <a:lnTo>
                      <a:pt x="122" y="420"/>
                    </a:lnTo>
                    <a:lnTo>
                      <a:pt x="126" y="420"/>
                    </a:lnTo>
                    <a:lnTo>
                      <a:pt x="126" y="414"/>
                    </a:lnTo>
                    <a:lnTo>
                      <a:pt x="125" y="414"/>
                    </a:lnTo>
                    <a:lnTo>
                      <a:pt x="126" y="412"/>
                    </a:lnTo>
                    <a:lnTo>
                      <a:pt x="127" y="410"/>
                    </a:lnTo>
                    <a:lnTo>
                      <a:pt x="129" y="412"/>
                    </a:lnTo>
                    <a:lnTo>
                      <a:pt x="129" y="405"/>
                    </a:lnTo>
                    <a:lnTo>
                      <a:pt x="128" y="406"/>
                    </a:lnTo>
                    <a:lnTo>
                      <a:pt x="128" y="404"/>
                    </a:lnTo>
                    <a:lnTo>
                      <a:pt x="127" y="403"/>
                    </a:lnTo>
                    <a:lnTo>
                      <a:pt x="127" y="408"/>
                    </a:lnTo>
                    <a:lnTo>
                      <a:pt x="126" y="410"/>
                    </a:lnTo>
                    <a:lnTo>
                      <a:pt x="125" y="408"/>
                    </a:lnTo>
                    <a:lnTo>
                      <a:pt x="127" y="406"/>
                    </a:lnTo>
                    <a:lnTo>
                      <a:pt x="127" y="408"/>
                    </a:lnTo>
                    <a:lnTo>
                      <a:pt x="127" y="403"/>
                    </a:lnTo>
                    <a:lnTo>
                      <a:pt x="127" y="402"/>
                    </a:lnTo>
                    <a:lnTo>
                      <a:pt x="128" y="402"/>
                    </a:lnTo>
                    <a:lnTo>
                      <a:pt x="130" y="404"/>
                    </a:lnTo>
                    <a:lnTo>
                      <a:pt x="130" y="405"/>
                    </a:lnTo>
                    <a:lnTo>
                      <a:pt x="132" y="404"/>
                    </a:lnTo>
                    <a:lnTo>
                      <a:pt x="131" y="402"/>
                    </a:lnTo>
                    <a:lnTo>
                      <a:pt x="133" y="400"/>
                    </a:lnTo>
                    <a:lnTo>
                      <a:pt x="132" y="400"/>
                    </a:lnTo>
                    <a:lnTo>
                      <a:pt x="133" y="398"/>
                    </a:lnTo>
                    <a:lnTo>
                      <a:pt x="132" y="394"/>
                    </a:lnTo>
                    <a:lnTo>
                      <a:pt x="133" y="392"/>
                    </a:lnTo>
                    <a:lnTo>
                      <a:pt x="134" y="392"/>
                    </a:lnTo>
                    <a:lnTo>
                      <a:pt x="135" y="390"/>
                    </a:lnTo>
                    <a:lnTo>
                      <a:pt x="137" y="392"/>
                    </a:lnTo>
                    <a:lnTo>
                      <a:pt x="136" y="388"/>
                    </a:lnTo>
                    <a:lnTo>
                      <a:pt x="135" y="388"/>
                    </a:lnTo>
                    <a:lnTo>
                      <a:pt x="135" y="386"/>
                    </a:lnTo>
                    <a:lnTo>
                      <a:pt x="136" y="386"/>
                    </a:lnTo>
                    <a:lnTo>
                      <a:pt x="136" y="366"/>
                    </a:lnTo>
                    <a:lnTo>
                      <a:pt x="135" y="364"/>
                    </a:lnTo>
                    <a:lnTo>
                      <a:pt x="136" y="364"/>
                    </a:lnTo>
                    <a:lnTo>
                      <a:pt x="136" y="362"/>
                    </a:lnTo>
                    <a:lnTo>
                      <a:pt x="135" y="362"/>
                    </a:lnTo>
                    <a:lnTo>
                      <a:pt x="135" y="382"/>
                    </a:lnTo>
                    <a:lnTo>
                      <a:pt x="133" y="381"/>
                    </a:lnTo>
                    <a:lnTo>
                      <a:pt x="133" y="386"/>
                    </a:lnTo>
                    <a:lnTo>
                      <a:pt x="132" y="388"/>
                    </a:lnTo>
                    <a:lnTo>
                      <a:pt x="131" y="386"/>
                    </a:lnTo>
                    <a:lnTo>
                      <a:pt x="133" y="386"/>
                    </a:lnTo>
                    <a:lnTo>
                      <a:pt x="133" y="381"/>
                    </a:lnTo>
                    <a:lnTo>
                      <a:pt x="131" y="380"/>
                    </a:lnTo>
                    <a:lnTo>
                      <a:pt x="131" y="382"/>
                    </a:lnTo>
                    <a:lnTo>
                      <a:pt x="132" y="382"/>
                    </a:lnTo>
                    <a:lnTo>
                      <a:pt x="131" y="386"/>
                    </a:lnTo>
                    <a:lnTo>
                      <a:pt x="130" y="388"/>
                    </a:lnTo>
                    <a:lnTo>
                      <a:pt x="129" y="387"/>
                    </a:lnTo>
                    <a:lnTo>
                      <a:pt x="129" y="396"/>
                    </a:lnTo>
                    <a:lnTo>
                      <a:pt x="129" y="398"/>
                    </a:lnTo>
                    <a:lnTo>
                      <a:pt x="128" y="400"/>
                    </a:lnTo>
                    <a:lnTo>
                      <a:pt x="127" y="398"/>
                    </a:lnTo>
                    <a:lnTo>
                      <a:pt x="127" y="400"/>
                    </a:lnTo>
                    <a:lnTo>
                      <a:pt x="126" y="402"/>
                    </a:lnTo>
                    <a:lnTo>
                      <a:pt x="125" y="402"/>
                    </a:lnTo>
                    <a:lnTo>
                      <a:pt x="126" y="404"/>
                    </a:lnTo>
                    <a:lnTo>
                      <a:pt x="123" y="404"/>
                    </a:lnTo>
                    <a:lnTo>
                      <a:pt x="123" y="412"/>
                    </a:lnTo>
                    <a:lnTo>
                      <a:pt x="123" y="414"/>
                    </a:lnTo>
                    <a:lnTo>
                      <a:pt x="123" y="416"/>
                    </a:lnTo>
                    <a:lnTo>
                      <a:pt x="122" y="416"/>
                    </a:lnTo>
                    <a:lnTo>
                      <a:pt x="123" y="418"/>
                    </a:lnTo>
                    <a:lnTo>
                      <a:pt x="120" y="418"/>
                    </a:lnTo>
                    <a:lnTo>
                      <a:pt x="119" y="418"/>
                    </a:lnTo>
                    <a:lnTo>
                      <a:pt x="119" y="422"/>
                    </a:lnTo>
                    <a:lnTo>
                      <a:pt x="119" y="424"/>
                    </a:lnTo>
                    <a:lnTo>
                      <a:pt x="118" y="424"/>
                    </a:lnTo>
                    <a:lnTo>
                      <a:pt x="118" y="430"/>
                    </a:lnTo>
                    <a:lnTo>
                      <a:pt x="115" y="432"/>
                    </a:lnTo>
                    <a:lnTo>
                      <a:pt x="115" y="440"/>
                    </a:lnTo>
                    <a:lnTo>
                      <a:pt x="115" y="442"/>
                    </a:lnTo>
                    <a:lnTo>
                      <a:pt x="114" y="442"/>
                    </a:lnTo>
                    <a:lnTo>
                      <a:pt x="114" y="440"/>
                    </a:lnTo>
                    <a:lnTo>
                      <a:pt x="114" y="442"/>
                    </a:lnTo>
                    <a:lnTo>
                      <a:pt x="112" y="442"/>
                    </a:lnTo>
                    <a:lnTo>
                      <a:pt x="112" y="440"/>
                    </a:lnTo>
                    <a:lnTo>
                      <a:pt x="114" y="442"/>
                    </a:lnTo>
                    <a:lnTo>
                      <a:pt x="114" y="440"/>
                    </a:lnTo>
                    <a:lnTo>
                      <a:pt x="113" y="440"/>
                    </a:lnTo>
                    <a:lnTo>
                      <a:pt x="115" y="440"/>
                    </a:lnTo>
                    <a:lnTo>
                      <a:pt x="115" y="432"/>
                    </a:lnTo>
                    <a:lnTo>
                      <a:pt x="114" y="432"/>
                    </a:lnTo>
                    <a:lnTo>
                      <a:pt x="114" y="430"/>
                    </a:lnTo>
                    <a:lnTo>
                      <a:pt x="114" y="428"/>
                    </a:lnTo>
                    <a:lnTo>
                      <a:pt x="117" y="430"/>
                    </a:lnTo>
                    <a:lnTo>
                      <a:pt x="118" y="430"/>
                    </a:lnTo>
                    <a:lnTo>
                      <a:pt x="118" y="424"/>
                    </a:lnTo>
                    <a:lnTo>
                      <a:pt x="118" y="426"/>
                    </a:lnTo>
                    <a:lnTo>
                      <a:pt x="117" y="428"/>
                    </a:lnTo>
                    <a:lnTo>
                      <a:pt x="115" y="428"/>
                    </a:lnTo>
                    <a:lnTo>
                      <a:pt x="114" y="426"/>
                    </a:lnTo>
                    <a:lnTo>
                      <a:pt x="115" y="424"/>
                    </a:lnTo>
                    <a:lnTo>
                      <a:pt x="117" y="424"/>
                    </a:lnTo>
                    <a:lnTo>
                      <a:pt x="118" y="426"/>
                    </a:lnTo>
                    <a:lnTo>
                      <a:pt x="118" y="424"/>
                    </a:lnTo>
                    <a:lnTo>
                      <a:pt x="118" y="422"/>
                    </a:lnTo>
                    <a:lnTo>
                      <a:pt x="119" y="422"/>
                    </a:lnTo>
                    <a:lnTo>
                      <a:pt x="119" y="418"/>
                    </a:lnTo>
                    <a:lnTo>
                      <a:pt x="117" y="418"/>
                    </a:lnTo>
                    <a:lnTo>
                      <a:pt x="117" y="416"/>
                    </a:lnTo>
                    <a:lnTo>
                      <a:pt x="120" y="418"/>
                    </a:lnTo>
                    <a:lnTo>
                      <a:pt x="122" y="416"/>
                    </a:lnTo>
                    <a:lnTo>
                      <a:pt x="121" y="416"/>
                    </a:lnTo>
                    <a:lnTo>
                      <a:pt x="121" y="414"/>
                    </a:lnTo>
                    <a:lnTo>
                      <a:pt x="120" y="414"/>
                    </a:lnTo>
                    <a:lnTo>
                      <a:pt x="118" y="412"/>
                    </a:lnTo>
                    <a:lnTo>
                      <a:pt x="119" y="412"/>
                    </a:lnTo>
                    <a:lnTo>
                      <a:pt x="120" y="410"/>
                    </a:lnTo>
                    <a:lnTo>
                      <a:pt x="122" y="410"/>
                    </a:lnTo>
                    <a:lnTo>
                      <a:pt x="121" y="412"/>
                    </a:lnTo>
                    <a:lnTo>
                      <a:pt x="122" y="414"/>
                    </a:lnTo>
                    <a:lnTo>
                      <a:pt x="123" y="412"/>
                    </a:lnTo>
                    <a:lnTo>
                      <a:pt x="123" y="404"/>
                    </a:lnTo>
                    <a:lnTo>
                      <a:pt x="121" y="406"/>
                    </a:lnTo>
                    <a:lnTo>
                      <a:pt x="120" y="406"/>
                    </a:lnTo>
                    <a:lnTo>
                      <a:pt x="121" y="404"/>
                    </a:lnTo>
                    <a:lnTo>
                      <a:pt x="121" y="402"/>
                    </a:lnTo>
                    <a:lnTo>
                      <a:pt x="124" y="402"/>
                    </a:lnTo>
                    <a:lnTo>
                      <a:pt x="126" y="400"/>
                    </a:lnTo>
                    <a:lnTo>
                      <a:pt x="127" y="400"/>
                    </a:lnTo>
                    <a:lnTo>
                      <a:pt x="127" y="398"/>
                    </a:lnTo>
                    <a:lnTo>
                      <a:pt x="129" y="398"/>
                    </a:lnTo>
                    <a:lnTo>
                      <a:pt x="129" y="396"/>
                    </a:lnTo>
                    <a:lnTo>
                      <a:pt x="127" y="396"/>
                    </a:lnTo>
                    <a:lnTo>
                      <a:pt x="126" y="398"/>
                    </a:lnTo>
                    <a:lnTo>
                      <a:pt x="125" y="398"/>
                    </a:lnTo>
                    <a:lnTo>
                      <a:pt x="124" y="396"/>
                    </a:lnTo>
                    <a:lnTo>
                      <a:pt x="124" y="400"/>
                    </a:lnTo>
                    <a:lnTo>
                      <a:pt x="122" y="400"/>
                    </a:lnTo>
                    <a:lnTo>
                      <a:pt x="121" y="402"/>
                    </a:lnTo>
                    <a:lnTo>
                      <a:pt x="120" y="400"/>
                    </a:lnTo>
                    <a:lnTo>
                      <a:pt x="123" y="398"/>
                    </a:lnTo>
                    <a:lnTo>
                      <a:pt x="124" y="400"/>
                    </a:lnTo>
                    <a:lnTo>
                      <a:pt x="124" y="396"/>
                    </a:lnTo>
                    <a:lnTo>
                      <a:pt x="123" y="396"/>
                    </a:lnTo>
                    <a:lnTo>
                      <a:pt x="122" y="398"/>
                    </a:lnTo>
                    <a:lnTo>
                      <a:pt x="122" y="396"/>
                    </a:lnTo>
                    <a:lnTo>
                      <a:pt x="123" y="395"/>
                    </a:lnTo>
                    <a:lnTo>
                      <a:pt x="124" y="392"/>
                    </a:lnTo>
                    <a:lnTo>
                      <a:pt x="122" y="392"/>
                    </a:lnTo>
                    <a:lnTo>
                      <a:pt x="124" y="390"/>
                    </a:lnTo>
                    <a:lnTo>
                      <a:pt x="127" y="392"/>
                    </a:lnTo>
                    <a:lnTo>
                      <a:pt x="129" y="392"/>
                    </a:lnTo>
                    <a:lnTo>
                      <a:pt x="129" y="394"/>
                    </a:lnTo>
                    <a:lnTo>
                      <a:pt x="129" y="396"/>
                    </a:lnTo>
                    <a:lnTo>
                      <a:pt x="129" y="387"/>
                    </a:lnTo>
                    <a:lnTo>
                      <a:pt x="129" y="386"/>
                    </a:lnTo>
                    <a:lnTo>
                      <a:pt x="128" y="388"/>
                    </a:lnTo>
                    <a:lnTo>
                      <a:pt x="126" y="388"/>
                    </a:lnTo>
                    <a:lnTo>
                      <a:pt x="124" y="390"/>
                    </a:lnTo>
                    <a:lnTo>
                      <a:pt x="124" y="388"/>
                    </a:lnTo>
                    <a:lnTo>
                      <a:pt x="123" y="390"/>
                    </a:lnTo>
                    <a:lnTo>
                      <a:pt x="122" y="390"/>
                    </a:lnTo>
                    <a:lnTo>
                      <a:pt x="122" y="394"/>
                    </a:lnTo>
                    <a:lnTo>
                      <a:pt x="121" y="394"/>
                    </a:lnTo>
                    <a:lnTo>
                      <a:pt x="121" y="396"/>
                    </a:lnTo>
                    <a:lnTo>
                      <a:pt x="120" y="398"/>
                    </a:lnTo>
                    <a:lnTo>
                      <a:pt x="118" y="396"/>
                    </a:lnTo>
                    <a:lnTo>
                      <a:pt x="121" y="396"/>
                    </a:lnTo>
                    <a:lnTo>
                      <a:pt x="121" y="394"/>
                    </a:lnTo>
                    <a:lnTo>
                      <a:pt x="118" y="394"/>
                    </a:lnTo>
                    <a:lnTo>
                      <a:pt x="118" y="402"/>
                    </a:lnTo>
                    <a:lnTo>
                      <a:pt x="116" y="402"/>
                    </a:lnTo>
                    <a:lnTo>
                      <a:pt x="116" y="400"/>
                    </a:lnTo>
                    <a:lnTo>
                      <a:pt x="117" y="400"/>
                    </a:lnTo>
                    <a:lnTo>
                      <a:pt x="118" y="402"/>
                    </a:lnTo>
                    <a:lnTo>
                      <a:pt x="118" y="394"/>
                    </a:lnTo>
                    <a:lnTo>
                      <a:pt x="118" y="396"/>
                    </a:lnTo>
                    <a:lnTo>
                      <a:pt x="117" y="398"/>
                    </a:lnTo>
                    <a:lnTo>
                      <a:pt x="116" y="396"/>
                    </a:lnTo>
                    <a:lnTo>
                      <a:pt x="118" y="396"/>
                    </a:lnTo>
                    <a:lnTo>
                      <a:pt x="118" y="394"/>
                    </a:lnTo>
                    <a:lnTo>
                      <a:pt x="117" y="394"/>
                    </a:lnTo>
                    <a:lnTo>
                      <a:pt x="117" y="392"/>
                    </a:lnTo>
                    <a:lnTo>
                      <a:pt x="121" y="392"/>
                    </a:lnTo>
                    <a:lnTo>
                      <a:pt x="122" y="394"/>
                    </a:lnTo>
                    <a:lnTo>
                      <a:pt x="122" y="390"/>
                    </a:lnTo>
                    <a:lnTo>
                      <a:pt x="121" y="390"/>
                    </a:lnTo>
                    <a:lnTo>
                      <a:pt x="120" y="388"/>
                    </a:lnTo>
                    <a:lnTo>
                      <a:pt x="122" y="388"/>
                    </a:lnTo>
                    <a:lnTo>
                      <a:pt x="124" y="386"/>
                    </a:lnTo>
                    <a:lnTo>
                      <a:pt x="128" y="386"/>
                    </a:lnTo>
                    <a:lnTo>
                      <a:pt x="128" y="384"/>
                    </a:lnTo>
                    <a:lnTo>
                      <a:pt x="129" y="382"/>
                    </a:lnTo>
                    <a:lnTo>
                      <a:pt x="128" y="382"/>
                    </a:lnTo>
                    <a:lnTo>
                      <a:pt x="128" y="380"/>
                    </a:lnTo>
                    <a:lnTo>
                      <a:pt x="128" y="378"/>
                    </a:lnTo>
                    <a:lnTo>
                      <a:pt x="128" y="376"/>
                    </a:lnTo>
                    <a:lnTo>
                      <a:pt x="128" y="382"/>
                    </a:lnTo>
                    <a:lnTo>
                      <a:pt x="127" y="384"/>
                    </a:lnTo>
                    <a:lnTo>
                      <a:pt x="125" y="384"/>
                    </a:lnTo>
                    <a:lnTo>
                      <a:pt x="124" y="382"/>
                    </a:lnTo>
                    <a:lnTo>
                      <a:pt x="128" y="382"/>
                    </a:lnTo>
                    <a:lnTo>
                      <a:pt x="128" y="376"/>
                    </a:lnTo>
                    <a:lnTo>
                      <a:pt x="127" y="376"/>
                    </a:lnTo>
                    <a:lnTo>
                      <a:pt x="126" y="374"/>
                    </a:lnTo>
                    <a:lnTo>
                      <a:pt x="128" y="374"/>
                    </a:lnTo>
                    <a:lnTo>
                      <a:pt x="128" y="372"/>
                    </a:lnTo>
                    <a:lnTo>
                      <a:pt x="130" y="372"/>
                    </a:lnTo>
                    <a:lnTo>
                      <a:pt x="130" y="374"/>
                    </a:lnTo>
                    <a:lnTo>
                      <a:pt x="128" y="374"/>
                    </a:lnTo>
                    <a:lnTo>
                      <a:pt x="129" y="376"/>
                    </a:lnTo>
                    <a:lnTo>
                      <a:pt x="134" y="376"/>
                    </a:lnTo>
                    <a:lnTo>
                      <a:pt x="134" y="378"/>
                    </a:lnTo>
                    <a:lnTo>
                      <a:pt x="135" y="382"/>
                    </a:lnTo>
                    <a:lnTo>
                      <a:pt x="135" y="362"/>
                    </a:lnTo>
                    <a:lnTo>
                      <a:pt x="135" y="361"/>
                    </a:lnTo>
                    <a:lnTo>
                      <a:pt x="135" y="372"/>
                    </a:lnTo>
                    <a:lnTo>
                      <a:pt x="134" y="374"/>
                    </a:lnTo>
                    <a:lnTo>
                      <a:pt x="132" y="374"/>
                    </a:lnTo>
                    <a:lnTo>
                      <a:pt x="132" y="372"/>
                    </a:lnTo>
                    <a:lnTo>
                      <a:pt x="135" y="372"/>
                    </a:lnTo>
                    <a:lnTo>
                      <a:pt x="135" y="361"/>
                    </a:lnTo>
                    <a:lnTo>
                      <a:pt x="134" y="360"/>
                    </a:lnTo>
                    <a:lnTo>
                      <a:pt x="136" y="360"/>
                    </a:lnTo>
                    <a:lnTo>
                      <a:pt x="136" y="358"/>
                    </a:lnTo>
                    <a:lnTo>
                      <a:pt x="132" y="358"/>
                    </a:lnTo>
                    <a:lnTo>
                      <a:pt x="132" y="364"/>
                    </a:lnTo>
                    <a:lnTo>
                      <a:pt x="131" y="364"/>
                    </a:lnTo>
                    <a:lnTo>
                      <a:pt x="130" y="366"/>
                    </a:lnTo>
                    <a:lnTo>
                      <a:pt x="131" y="368"/>
                    </a:lnTo>
                    <a:lnTo>
                      <a:pt x="130" y="368"/>
                    </a:lnTo>
                    <a:lnTo>
                      <a:pt x="129" y="366"/>
                    </a:lnTo>
                    <a:lnTo>
                      <a:pt x="130" y="366"/>
                    </a:lnTo>
                    <a:lnTo>
                      <a:pt x="129" y="364"/>
                    </a:lnTo>
                    <a:lnTo>
                      <a:pt x="130" y="362"/>
                    </a:lnTo>
                    <a:lnTo>
                      <a:pt x="132" y="364"/>
                    </a:lnTo>
                    <a:lnTo>
                      <a:pt x="132" y="358"/>
                    </a:lnTo>
                    <a:lnTo>
                      <a:pt x="130" y="358"/>
                    </a:lnTo>
                    <a:lnTo>
                      <a:pt x="130" y="356"/>
                    </a:lnTo>
                    <a:lnTo>
                      <a:pt x="133" y="356"/>
                    </a:lnTo>
                    <a:lnTo>
                      <a:pt x="135" y="354"/>
                    </a:lnTo>
                    <a:lnTo>
                      <a:pt x="136" y="354"/>
                    </a:lnTo>
                    <a:lnTo>
                      <a:pt x="136" y="350"/>
                    </a:lnTo>
                    <a:lnTo>
                      <a:pt x="136" y="348"/>
                    </a:lnTo>
                    <a:lnTo>
                      <a:pt x="136" y="346"/>
                    </a:lnTo>
                    <a:lnTo>
                      <a:pt x="134" y="346"/>
                    </a:lnTo>
                    <a:lnTo>
                      <a:pt x="134" y="350"/>
                    </a:lnTo>
                    <a:lnTo>
                      <a:pt x="132" y="350"/>
                    </a:lnTo>
                    <a:lnTo>
                      <a:pt x="132" y="354"/>
                    </a:lnTo>
                    <a:lnTo>
                      <a:pt x="129" y="354"/>
                    </a:lnTo>
                    <a:lnTo>
                      <a:pt x="129" y="362"/>
                    </a:lnTo>
                    <a:lnTo>
                      <a:pt x="128" y="364"/>
                    </a:lnTo>
                    <a:lnTo>
                      <a:pt x="127" y="364"/>
                    </a:lnTo>
                    <a:lnTo>
                      <a:pt x="127" y="366"/>
                    </a:lnTo>
                    <a:lnTo>
                      <a:pt x="125" y="368"/>
                    </a:lnTo>
                    <a:lnTo>
                      <a:pt x="125" y="374"/>
                    </a:lnTo>
                    <a:lnTo>
                      <a:pt x="124" y="374"/>
                    </a:lnTo>
                    <a:lnTo>
                      <a:pt x="123" y="376"/>
                    </a:lnTo>
                    <a:lnTo>
                      <a:pt x="123" y="378"/>
                    </a:lnTo>
                    <a:lnTo>
                      <a:pt x="123" y="382"/>
                    </a:lnTo>
                    <a:lnTo>
                      <a:pt x="122" y="386"/>
                    </a:lnTo>
                    <a:lnTo>
                      <a:pt x="120" y="386"/>
                    </a:lnTo>
                    <a:lnTo>
                      <a:pt x="119" y="385"/>
                    </a:lnTo>
                    <a:lnTo>
                      <a:pt x="119" y="386"/>
                    </a:lnTo>
                    <a:lnTo>
                      <a:pt x="119" y="388"/>
                    </a:lnTo>
                    <a:lnTo>
                      <a:pt x="118" y="388"/>
                    </a:lnTo>
                    <a:lnTo>
                      <a:pt x="118" y="386"/>
                    </a:lnTo>
                    <a:lnTo>
                      <a:pt x="119" y="386"/>
                    </a:lnTo>
                    <a:lnTo>
                      <a:pt x="119" y="385"/>
                    </a:lnTo>
                    <a:lnTo>
                      <a:pt x="119" y="384"/>
                    </a:lnTo>
                    <a:lnTo>
                      <a:pt x="119" y="382"/>
                    </a:lnTo>
                    <a:lnTo>
                      <a:pt x="116" y="384"/>
                    </a:lnTo>
                    <a:lnTo>
                      <a:pt x="117" y="384"/>
                    </a:lnTo>
                    <a:lnTo>
                      <a:pt x="117" y="386"/>
                    </a:lnTo>
                    <a:lnTo>
                      <a:pt x="116" y="386"/>
                    </a:lnTo>
                    <a:lnTo>
                      <a:pt x="116" y="384"/>
                    </a:lnTo>
                    <a:lnTo>
                      <a:pt x="116" y="382"/>
                    </a:lnTo>
                    <a:lnTo>
                      <a:pt x="116" y="380"/>
                    </a:lnTo>
                    <a:lnTo>
                      <a:pt x="121" y="380"/>
                    </a:lnTo>
                    <a:lnTo>
                      <a:pt x="121" y="382"/>
                    </a:lnTo>
                    <a:lnTo>
                      <a:pt x="123" y="382"/>
                    </a:lnTo>
                    <a:lnTo>
                      <a:pt x="123" y="378"/>
                    </a:lnTo>
                    <a:lnTo>
                      <a:pt x="121" y="378"/>
                    </a:lnTo>
                    <a:lnTo>
                      <a:pt x="121" y="376"/>
                    </a:lnTo>
                    <a:lnTo>
                      <a:pt x="121" y="374"/>
                    </a:lnTo>
                    <a:lnTo>
                      <a:pt x="119" y="376"/>
                    </a:lnTo>
                    <a:lnTo>
                      <a:pt x="120" y="376"/>
                    </a:lnTo>
                    <a:lnTo>
                      <a:pt x="121" y="378"/>
                    </a:lnTo>
                    <a:lnTo>
                      <a:pt x="116" y="378"/>
                    </a:lnTo>
                    <a:lnTo>
                      <a:pt x="116" y="406"/>
                    </a:lnTo>
                    <a:lnTo>
                      <a:pt x="114" y="406"/>
                    </a:lnTo>
                    <a:lnTo>
                      <a:pt x="114" y="422"/>
                    </a:lnTo>
                    <a:lnTo>
                      <a:pt x="114" y="424"/>
                    </a:lnTo>
                    <a:lnTo>
                      <a:pt x="112" y="424"/>
                    </a:lnTo>
                    <a:lnTo>
                      <a:pt x="113" y="422"/>
                    </a:lnTo>
                    <a:lnTo>
                      <a:pt x="114" y="422"/>
                    </a:lnTo>
                    <a:lnTo>
                      <a:pt x="114" y="406"/>
                    </a:lnTo>
                    <a:lnTo>
                      <a:pt x="113" y="405"/>
                    </a:lnTo>
                    <a:lnTo>
                      <a:pt x="113" y="414"/>
                    </a:lnTo>
                    <a:lnTo>
                      <a:pt x="112" y="416"/>
                    </a:lnTo>
                    <a:lnTo>
                      <a:pt x="112" y="430"/>
                    </a:lnTo>
                    <a:lnTo>
                      <a:pt x="112" y="438"/>
                    </a:lnTo>
                    <a:lnTo>
                      <a:pt x="111" y="438"/>
                    </a:lnTo>
                    <a:lnTo>
                      <a:pt x="111" y="482"/>
                    </a:lnTo>
                    <a:lnTo>
                      <a:pt x="111" y="484"/>
                    </a:lnTo>
                    <a:lnTo>
                      <a:pt x="111" y="482"/>
                    </a:lnTo>
                    <a:lnTo>
                      <a:pt x="111" y="438"/>
                    </a:lnTo>
                    <a:lnTo>
                      <a:pt x="110" y="438"/>
                    </a:lnTo>
                    <a:lnTo>
                      <a:pt x="110" y="538"/>
                    </a:lnTo>
                    <a:lnTo>
                      <a:pt x="109" y="540"/>
                    </a:lnTo>
                    <a:lnTo>
                      <a:pt x="108" y="538"/>
                    </a:lnTo>
                    <a:lnTo>
                      <a:pt x="110" y="538"/>
                    </a:lnTo>
                    <a:lnTo>
                      <a:pt x="110" y="438"/>
                    </a:lnTo>
                    <a:lnTo>
                      <a:pt x="109" y="439"/>
                    </a:lnTo>
                    <a:lnTo>
                      <a:pt x="109" y="488"/>
                    </a:lnTo>
                    <a:lnTo>
                      <a:pt x="108" y="490"/>
                    </a:lnTo>
                    <a:lnTo>
                      <a:pt x="108" y="488"/>
                    </a:lnTo>
                    <a:lnTo>
                      <a:pt x="107" y="488"/>
                    </a:lnTo>
                    <a:lnTo>
                      <a:pt x="107" y="486"/>
                    </a:lnTo>
                    <a:lnTo>
                      <a:pt x="109" y="486"/>
                    </a:lnTo>
                    <a:lnTo>
                      <a:pt x="109" y="488"/>
                    </a:lnTo>
                    <a:lnTo>
                      <a:pt x="109" y="439"/>
                    </a:lnTo>
                    <a:lnTo>
                      <a:pt x="109" y="440"/>
                    </a:lnTo>
                    <a:lnTo>
                      <a:pt x="109" y="462"/>
                    </a:lnTo>
                    <a:lnTo>
                      <a:pt x="109" y="464"/>
                    </a:lnTo>
                    <a:lnTo>
                      <a:pt x="108" y="464"/>
                    </a:lnTo>
                    <a:lnTo>
                      <a:pt x="108" y="484"/>
                    </a:lnTo>
                    <a:lnTo>
                      <a:pt x="105" y="484"/>
                    </a:lnTo>
                    <a:lnTo>
                      <a:pt x="105" y="483"/>
                    </a:lnTo>
                    <a:lnTo>
                      <a:pt x="105" y="522"/>
                    </a:lnTo>
                    <a:lnTo>
                      <a:pt x="104" y="524"/>
                    </a:lnTo>
                    <a:lnTo>
                      <a:pt x="102" y="524"/>
                    </a:lnTo>
                    <a:lnTo>
                      <a:pt x="102" y="522"/>
                    </a:lnTo>
                    <a:lnTo>
                      <a:pt x="105" y="522"/>
                    </a:lnTo>
                    <a:lnTo>
                      <a:pt x="105" y="483"/>
                    </a:lnTo>
                    <a:lnTo>
                      <a:pt x="104" y="482"/>
                    </a:lnTo>
                    <a:lnTo>
                      <a:pt x="104" y="504"/>
                    </a:lnTo>
                    <a:lnTo>
                      <a:pt x="104" y="506"/>
                    </a:lnTo>
                    <a:lnTo>
                      <a:pt x="104" y="504"/>
                    </a:lnTo>
                    <a:lnTo>
                      <a:pt x="104" y="482"/>
                    </a:lnTo>
                    <a:lnTo>
                      <a:pt x="104" y="480"/>
                    </a:lnTo>
                    <a:lnTo>
                      <a:pt x="103" y="480"/>
                    </a:lnTo>
                    <a:lnTo>
                      <a:pt x="100" y="478"/>
                    </a:lnTo>
                    <a:lnTo>
                      <a:pt x="100" y="480"/>
                    </a:lnTo>
                    <a:lnTo>
                      <a:pt x="99" y="480"/>
                    </a:lnTo>
                    <a:lnTo>
                      <a:pt x="99" y="486"/>
                    </a:lnTo>
                    <a:lnTo>
                      <a:pt x="99" y="490"/>
                    </a:lnTo>
                    <a:lnTo>
                      <a:pt x="98" y="490"/>
                    </a:lnTo>
                    <a:lnTo>
                      <a:pt x="99" y="488"/>
                    </a:lnTo>
                    <a:lnTo>
                      <a:pt x="99" y="490"/>
                    </a:lnTo>
                    <a:lnTo>
                      <a:pt x="99" y="486"/>
                    </a:lnTo>
                    <a:lnTo>
                      <a:pt x="98" y="486"/>
                    </a:lnTo>
                    <a:lnTo>
                      <a:pt x="98" y="504"/>
                    </a:lnTo>
                    <a:lnTo>
                      <a:pt x="97" y="506"/>
                    </a:lnTo>
                    <a:lnTo>
                      <a:pt x="96" y="506"/>
                    </a:lnTo>
                    <a:lnTo>
                      <a:pt x="95" y="504"/>
                    </a:lnTo>
                    <a:lnTo>
                      <a:pt x="98" y="504"/>
                    </a:lnTo>
                    <a:lnTo>
                      <a:pt x="98" y="486"/>
                    </a:lnTo>
                    <a:lnTo>
                      <a:pt x="97" y="486"/>
                    </a:lnTo>
                    <a:lnTo>
                      <a:pt x="96" y="484"/>
                    </a:lnTo>
                    <a:lnTo>
                      <a:pt x="97" y="482"/>
                    </a:lnTo>
                    <a:lnTo>
                      <a:pt x="98" y="484"/>
                    </a:lnTo>
                    <a:lnTo>
                      <a:pt x="99" y="486"/>
                    </a:lnTo>
                    <a:lnTo>
                      <a:pt x="99" y="480"/>
                    </a:lnTo>
                    <a:lnTo>
                      <a:pt x="98" y="478"/>
                    </a:lnTo>
                    <a:lnTo>
                      <a:pt x="100" y="478"/>
                    </a:lnTo>
                    <a:lnTo>
                      <a:pt x="102" y="476"/>
                    </a:lnTo>
                    <a:lnTo>
                      <a:pt x="104" y="476"/>
                    </a:lnTo>
                    <a:lnTo>
                      <a:pt x="104" y="478"/>
                    </a:lnTo>
                    <a:lnTo>
                      <a:pt x="105" y="478"/>
                    </a:lnTo>
                    <a:lnTo>
                      <a:pt x="106" y="480"/>
                    </a:lnTo>
                    <a:lnTo>
                      <a:pt x="105" y="480"/>
                    </a:lnTo>
                    <a:lnTo>
                      <a:pt x="106" y="482"/>
                    </a:lnTo>
                    <a:lnTo>
                      <a:pt x="107" y="482"/>
                    </a:lnTo>
                    <a:lnTo>
                      <a:pt x="108" y="484"/>
                    </a:lnTo>
                    <a:lnTo>
                      <a:pt x="108" y="464"/>
                    </a:lnTo>
                    <a:lnTo>
                      <a:pt x="104" y="464"/>
                    </a:lnTo>
                    <a:lnTo>
                      <a:pt x="104" y="462"/>
                    </a:lnTo>
                    <a:lnTo>
                      <a:pt x="103" y="464"/>
                    </a:lnTo>
                    <a:lnTo>
                      <a:pt x="101" y="464"/>
                    </a:lnTo>
                    <a:lnTo>
                      <a:pt x="101" y="468"/>
                    </a:lnTo>
                    <a:lnTo>
                      <a:pt x="98" y="468"/>
                    </a:lnTo>
                    <a:lnTo>
                      <a:pt x="98" y="466"/>
                    </a:lnTo>
                    <a:lnTo>
                      <a:pt x="101" y="466"/>
                    </a:lnTo>
                    <a:lnTo>
                      <a:pt x="101" y="468"/>
                    </a:lnTo>
                    <a:lnTo>
                      <a:pt x="101" y="464"/>
                    </a:lnTo>
                    <a:lnTo>
                      <a:pt x="97" y="464"/>
                    </a:lnTo>
                    <a:lnTo>
                      <a:pt x="100" y="462"/>
                    </a:lnTo>
                    <a:lnTo>
                      <a:pt x="102" y="462"/>
                    </a:lnTo>
                    <a:lnTo>
                      <a:pt x="101" y="460"/>
                    </a:lnTo>
                    <a:lnTo>
                      <a:pt x="105" y="462"/>
                    </a:lnTo>
                    <a:lnTo>
                      <a:pt x="107" y="462"/>
                    </a:lnTo>
                    <a:lnTo>
                      <a:pt x="107" y="460"/>
                    </a:lnTo>
                    <a:lnTo>
                      <a:pt x="109" y="462"/>
                    </a:lnTo>
                    <a:lnTo>
                      <a:pt x="109" y="440"/>
                    </a:lnTo>
                    <a:lnTo>
                      <a:pt x="108" y="438"/>
                    </a:lnTo>
                    <a:lnTo>
                      <a:pt x="108" y="456"/>
                    </a:lnTo>
                    <a:lnTo>
                      <a:pt x="107" y="458"/>
                    </a:lnTo>
                    <a:lnTo>
                      <a:pt x="105" y="458"/>
                    </a:lnTo>
                    <a:lnTo>
                      <a:pt x="105" y="460"/>
                    </a:lnTo>
                    <a:lnTo>
                      <a:pt x="102" y="458"/>
                    </a:lnTo>
                    <a:lnTo>
                      <a:pt x="104" y="456"/>
                    </a:lnTo>
                    <a:lnTo>
                      <a:pt x="104" y="458"/>
                    </a:lnTo>
                    <a:lnTo>
                      <a:pt x="107" y="456"/>
                    </a:lnTo>
                    <a:lnTo>
                      <a:pt x="108" y="456"/>
                    </a:lnTo>
                    <a:lnTo>
                      <a:pt x="108" y="438"/>
                    </a:lnTo>
                    <a:lnTo>
                      <a:pt x="109" y="436"/>
                    </a:lnTo>
                    <a:lnTo>
                      <a:pt x="112" y="438"/>
                    </a:lnTo>
                    <a:lnTo>
                      <a:pt x="112" y="430"/>
                    </a:lnTo>
                    <a:lnTo>
                      <a:pt x="110" y="432"/>
                    </a:lnTo>
                    <a:lnTo>
                      <a:pt x="109" y="430"/>
                    </a:lnTo>
                    <a:lnTo>
                      <a:pt x="109" y="434"/>
                    </a:lnTo>
                    <a:lnTo>
                      <a:pt x="107" y="434"/>
                    </a:lnTo>
                    <a:lnTo>
                      <a:pt x="107" y="448"/>
                    </a:lnTo>
                    <a:lnTo>
                      <a:pt x="106" y="448"/>
                    </a:lnTo>
                    <a:lnTo>
                      <a:pt x="106" y="452"/>
                    </a:lnTo>
                    <a:lnTo>
                      <a:pt x="106" y="454"/>
                    </a:lnTo>
                    <a:lnTo>
                      <a:pt x="104" y="452"/>
                    </a:lnTo>
                    <a:lnTo>
                      <a:pt x="106" y="452"/>
                    </a:lnTo>
                    <a:lnTo>
                      <a:pt x="106" y="448"/>
                    </a:lnTo>
                    <a:lnTo>
                      <a:pt x="105" y="448"/>
                    </a:lnTo>
                    <a:lnTo>
                      <a:pt x="105" y="446"/>
                    </a:lnTo>
                    <a:lnTo>
                      <a:pt x="106" y="446"/>
                    </a:lnTo>
                    <a:lnTo>
                      <a:pt x="107" y="448"/>
                    </a:lnTo>
                    <a:lnTo>
                      <a:pt x="107" y="434"/>
                    </a:lnTo>
                    <a:lnTo>
                      <a:pt x="106" y="434"/>
                    </a:lnTo>
                    <a:lnTo>
                      <a:pt x="106" y="436"/>
                    </a:lnTo>
                    <a:lnTo>
                      <a:pt x="105" y="436"/>
                    </a:lnTo>
                    <a:lnTo>
                      <a:pt x="104" y="438"/>
                    </a:lnTo>
                    <a:lnTo>
                      <a:pt x="104" y="442"/>
                    </a:lnTo>
                    <a:lnTo>
                      <a:pt x="102" y="442"/>
                    </a:lnTo>
                    <a:lnTo>
                      <a:pt x="103" y="440"/>
                    </a:lnTo>
                    <a:lnTo>
                      <a:pt x="104" y="442"/>
                    </a:lnTo>
                    <a:lnTo>
                      <a:pt x="104" y="438"/>
                    </a:lnTo>
                    <a:lnTo>
                      <a:pt x="103" y="438"/>
                    </a:lnTo>
                    <a:lnTo>
                      <a:pt x="102" y="438"/>
                    </a:lnTo>
                    <a:lnTo>
                      <a:pt x="102" y="436"/>
                    </a:lnTo>
                    <a:lnTo>
                      <a:pt x="101" y="436"/>
                    </a:lnTo>
                    <a:lnTo>
                      <a:pt x="101" y="438"/>
                    </a:lnTo>
                    <a:lnTo>
                      <a:pt x="100" y="440"/>
                    </a:lnTo>
                    <a:lnTo>
                      <a:pt x="101" y="440"/>
                    </a:lnTo>
                    <a:lnTo>
                      <a:pt x="101" y="442"/>
                    </a:lnTo>
                    <a:lnTo>
                      <a:pt x="100" y="442"/>
                    </a:lnTo>
                    <a:lnTo>
                      <a:pt x="100" y="448"/>
                    </a:lnTo>
                    <a:lnTo>
                      <a:pt x="99" y="448"/>
                    </a:lnTo>
                    <a:lnTo>
                      <a:pt x="98" y="450"/>
                    </a:lnTo>
                    <a:lnTo>
                      <a:pt x="98" y="449"/>
                    </a:lnTo>
                    <a:lnTo>
                      <a:pt x="98" y="458"/>
                    </a:lnTo>
                    <a:lnTo>
                      <a:pt x="98" y="460"/>
                    </a:lnTo>
                    <a:lnTo>
                      <a:pt x="97" y="460"/>
                    </a:lnTo>
                    <a:lnTo>
                      <a:pt x="97" y="464"/>
                    </a:lnTo>
                    <a:lnTo>
                      <a:pt x="95" y="464"/>
                    </a:lnTo>
                    <a:lnTo>
                      <a:pt x="95" y="462"/>
                    </a:lnTo>
                    <a:lnTo>
                      <a:pt x="97" y="462"/>
                    </a:lnTo>
                    <a:lnTo>
                      <a:pt x="97" y="464"/>
                    </a:lnTo>
                    <a:lnTo>
                      <a:pt x="97" y="460"/>
                    </a:lnTo>
                    <a:lnTo>
                      <a:pt x="94" y="460"/>
                    </a:lnTo>
                    <a:lnTo>
                      <a:pt x="94" y="464"/>
                    </a:lnTo>
                    <a:lnTo>
                      <a:pt x="93" y="466"/>
                    </a:lnTo>
                    <a:lnTo>
                      <a:pt x="93" y="476"/>
                    </a:lnTo>
                    <a:lnTo>
                      <a:pt x="93" y="478"/>
                    </a:lnTo>
                    <a:lnTo>
                      <a:pt x="93" y="506"/>
                    </a:lnTo>
                    <a:lnTo>
                      <a:pt x="93" y="508"/>
                    </a:lnTo>
                    <a:lnTo>
                      <a:pt x="92" y="508"/>
                    </a:lnTo>
                    <a:lnTo>
                      <a:pt x="92" y="506"/>
                    </a:lnTo>
                    <a:lnTo>
                      <a:pt x="93" y="506"/>
                    </a:lnTo>
                    <a:lnTo>
                      <a:pt x="93" y="478"/>
                    </a:lnTo>
                    <a:lnTo>
                      <a:pt x="91" y="478"/>
                    </a:lnTo>
                    <a:lnTo>
                      <a:pt x="92" y="476"/>
                    </a:lnTo>
                    <a:lnTo>
                      <a:pt x="93" y="476"/>
                    </a:lnTo>
                    <a:lnTo>
                      <a:pt x="93" y="466"/>
                    </a:lnTo>
                    <a:lnTo>
                      <a:pt x="93" y="468"/>
                    </a:lnTo>
                    <a:lnTo>
                      <a:pt x="92" y="468"/>
                    </a:lnTo>
                    <a:lnTo>
                      <a:pt x="91" y="464"/>
                    </a:lnTo>
                    <a:lnTo>
                      <a:pt x="94" y="464"/>
                    </a:lnTo>
                    <a:lnTo>
                      <a:pt x="94" y="460"/>
                    </a:lnTo>
                    <a:lnTo>
                      <a:pt x="93" y="460"/>
                    </a:lnTo>
                    <a:lnTo>
                      <a:pt x="92" y="458"/>
                    </a:lnTo>
                    <a:lnTo>
                      <a:pt x="98" y="458"/>
                    </a:lnTo>
                    <a:lnTo>
                      <a:pt x="98" y="449"/>
                    </a:lnTo>
                    <a:lnTo>
                      <a:pt x="97" y="448"/>
                    </a:lnTo>
                    <a:lnTo>
                      <a:pt x="95" y="448"/>
                    </a:lnTo>
                    <a:lnTo>
                      <a:pt x="95" y="454"/>
                    </a:lnTo>
                    <a:lnTo>
                      <a:pt x="94" y="454"/>
                    </a:lnTo>
                    <a:lnTo>
                      <a:pt x="92" y="456"/>
                    </a:lnTo>
                    <a:lnTo>
                      <a:pt x="91" y="456"/>
                    </a:lnTo>
                    <a:lnTo>
                      <a:pt x="91" y="480"/>
                    </a:lnTo>
                    <a:lnTo>
                      <a:pt x="90" y="480"/>
                    </a:lnTo>
                    <a:lnTo>
                      <a:pt x="90" y="542"/>
                    </a:lnTo>
                    <a:lnTo>
                      <a:pt x="88" y="542"/>
                    </a:lnTo>
                    <a:lnTo>
                      <a:pt x="88" y="550"/>
                    </a:lnTo>
                    <a:lnTo>
                      <a:pt x="86" y="550"/>
                    </a:lnTo>
                    <a:lnTo>
                      <a:pt x="86" y="548"/>
                    </a:lnTo>
                    <a:lnTo>
                      <a:pt x="87" y="548"/>
                    </a:lnTo>
                    <a:lnTo>
                      <a:pt x="88" y="550"/>
                    </a:lnTo>
                    <a:lnTo>
                      <a:pt x="88" y="542"/>
                    </a:lnTo>
                    <a:lnTo>
                      <a:pt x="87" y="542"/>
                    </a:lnTo>
                    <a:lnTo>
                      <a:pt x="88" y="540"/>
                    </a:lnTo>
                    <a:lnTo>
                      <a:pt x="90" y="542"/>
                    </a:lnTo>
                    <a:lnTo>
                      <a:pt x="90" y="480"/>
                    </a:lnTo>
                    <a:lnTo>
                      <a:pt x="91" y="478"/>
                    </a:lnTo>
                    <a:lnTo>
                      <a:pt x="91" y="480"/>
                    </a:lnTo>
                    <a:lnTo>
                      <a:pt x="91" y="456"/>
                    </a:lnTo>
                    <a:lnTo>
                      <a:pt x="91" y="472"/>
                    </a:lnTo>
                    <a:lnTo>
                      <a:pt x="89" y="472"/>
                    </a:lnTo>
                    <a:lnTo>
                      <a:pt x="90" y="474"/>
                    </a:lnTo>
                    <a:lnTo>
                      <a:pt x="89" y="474"/>
                    </a:lnTo>
                    <a:lnTo>
                      <a:pt x="89" y="504"/>
                    </a:lnTo>
                    <a:lnTo>
                      <a:pt x="87" y="504"/>
                    </a:lnTo>
                    <a:lnTo>
                      <a:pt x="88" y="502"/>
                    </a:lnTo>
                    <a:lnTo>
                      <a:pt x="89" y="502"/>
                    </a:lnTo>
                    <a:lnTo>
                      <a:pt x="89" y="504"/>
                    </a:lnTo>
                    <a:lnTo>
                      <a:pt x="89" y="474"/>
                    </a:lnTo>
                    <a:lnTo>
                      <a:pt x="88" y="476"/>
                    </a:lnTo>
                    <a:lnTo>
                      <a:pt x="87" y="476"/>
                    </a:lnTo>
                    <a:lnTo>
                      <a:pt x="87" y="474"/>
                    </a:lnTo>
                    <a:lnTo>
                      <a:pt x="88" y="474"/>
                    </a:lnTo>
                    <a:lnTo>
                      <a:pt x="89" y="472"/>
                    </a:lnTo>
                    <a:lnTo>
                      <a:pt x="88" y="472"/>
                    </a:lnTo>
                    <a:lnTo>
                      <a:pt x="88" y="470"/>
                    </a:lnTo>
                    <a:lnTo>
                      <a:pt x="87" y="470"/>
                    </a:lnTo>
                    <a:lnTo>
                      <a:pt x="87" y="468"/>
                    </a:lnTo>
                    <a:lnTo>
                      <a:pt x="88" y="470"/>
                    </a:lnTo>
                    <a:lnTo>
                      <a:pt x="90" y="470"/>
                    </a:lnTo>
                    <a:lnTo>
                      <a:pt x="91" y="472"/>
                    </a:lnTo>
                    <a:lnTo>
                      <a:pt x="91" y="456"/>
                    </a:lnTo>
                    <a:lnTo>
                      <a:pt x="91" y="464"/>
                    </a:lnTo>
                    <a:lnTo>
                      <a:pt x="89" y="464"/>
                    </a:lnTo>
                    <a:lnTo>
                      <a:pt x="90" y="462"/>
                    </a:lnTo>
                    <a:lnTo>
                      <a:pt x="91" y="462"/>
                    </a:lnTo>
                    <a:lnTo>
                      <a:pt x="91" y="464"/>
                    </a:lnTo>
                    <a:lnTo>
                      <a:pt x="91" y="456"/>
                    </a:lnTo>
                    <a:lnTo>
                      <a:pt x="90" y="456"/>
                    </a:lnTo>
                    <a:lnTo>
                      <a:pt x="90" y="458"/>
                    </a:lnTo>
                    <a:lnTo>
                      <a:pt x="90" y="460"/>
                    </a:lnTo>
                    <a:lnTo>
                      <a:pt x="89" y="462"/>
                    </a:lnTo>
                    <a:lnTo>
                      <a:pt x="88" y="462"/>
                    </a:lnTo>
                    <a:lnTo>
                      <a:pt x="89" y="460"/>
                    </a:lnTo>
                    <a:lnTo>
                      <a:pt x="90" y="460"/>
                    </a:lnTo>
                    <a:lnTo>
                      <a:pt x="90" y="458"/>
                    </a:lnTo>
                    <a:lnTo>
                      <a:pt x="85" y="456"/>
                    </a:lnTo>
                    <a:lnTo>
                      <a:pt x="85" y="468"/>
                    </a:lnTo>
                    <a:lnTo>
                      <a:pt x="84" y="468"/>
                    </a:lnTo>
                    <a:lnTo>
                      <a:pt x="84" y="470"/>
                    </a:lnTo>
                    <a:lnTo>
                      <a:pt x="84" y="472"/>
                    </a:lnTo>
                    <a:lnTo>
                      <a:pt x="83" y="472"/>
                    </a:lnTo>
                    <a:lnTo>
                      <a:pt x="83" y="482"/>
                    </a:lnTo>
                    <a:lnTo>
                      <a:pt x="83" y="484"/>
                    </a:lnTo>
                    <a:lnTo>
                      <a:pt x="82" y="484"/>
                    </a:lnTo>
                    <a:lnTo>
                      <a:pt x="82" y="485"/>
                    </a:lnTo>
                    <a:lnTo>
                      <a:pt x="82" y="494"/>
                    </a:lnTo>
                    <a:lnTo>
                      <a:pt x="81" y="494"/>
                    </a:lnTo>
                    <a:lnTo>
                      <a:pt x="81" y="536"/>
                    </a:lnTo>
                    <a:lnTo>
                      <a:pt x="80" y="536"/>
                    </a:lnTo>
                    <a:lnTo>
                      <a:pt x="80" y="534"/>
                    </a:lnTo>
                    <a:lnTo>
                      <a:pt x="81" y="536"/>
                    </a:lnTo>
                    <a:lnTo>
                      <a:pt x="81" y="494"/>
                    </a:lnTo>
                    <a:lnTo>
                      <a:pt x="80" y="494"/>
                    </a:lnTo>
                    <a:lnTo>
                      <a:pt x="80" y="492"/>
                    </a:lnTo>
                    <a:lnTo>
                      <a:pt x="81" y="492"/>
                    </a:lnTo>
                    <a:lnTo>
                      <a:pt x="82" y="494"/>
                    </a:lnTo>
                    <a:lnTo>
                      <a:pt x="82" y="485"/>
                    </a:lnTo>
                    <a:lnTo>
                      <a:pt x="81" y="486"/>
                    </a:lnTo>
                    <a:lnTo>
                      <a:pt x="80" y="484"/>
                    </a:lnTo>
                    <a:lnTo>
                      <a:pt x="81" y="482"/>
                    </a:lnTo>
                    <a:lnTo>
                      <a:pt x="83" y="482"/>
                    </a:lnTo>
                    <a:lnTo>
                      <a:pt x="83" y="472"/>
                    </a:lnTo>
                    <a:lnTo>
                      <a:pt x="82" y="472"/>
                    </a:lnTo>
                    <a:lnTo>
                      <a:pt x="82" y="474"/>
                    </a:lnTo>
                    <a:lnTo>
                      <a:pt x="82" y="476"/>
                    </a:lnTo>
                    <a:lnTo>
                      <a:pt x="81" y="476"/>
                    </a:lnTo>
                    <a:lnTo>
                      <a:pt x="81" y="474"/>
                    </a:lnTo>
                    <a:lnTo>
                      <a:pt x="82" y="474"/>
                    </a:lnTo>
                    <a:lnTo>
                      <a:pt x="82" y="472"/>
                    </a:lnTo>
                    <a:lnTo>
                      <a:pt x="81" y="472"/>
                    </a:lnTo>
                    <a:lnTo>
                      <a:pt x="81" y="470"/>
                    </a:lnTo>
                    <a:lnTo>
                      <a:pt x="84" y="470"/>
                    </a:lnTo>
                    <a:lnTo>
                      <a:pt x="84" y="468"/>
                    </a:lnTo>
                    <a:lnTo>
                      <a:pt x="82" y="468"/>
                    </a:lnTo>
                    <a:lnTo>
                      <a:pt x="85" y="466"/>
                    </a:lnTo>
                    <a:lnTo>
                      <a:pt x="85" y="468"/>
                    </a:lnTo>
                    <a:lnTo>
                      <a:pt x="85" y="456"/>
                    </a:lnTo>
                    <a:lnTo>
                      <a:pt x="85" y="458"/>
                    </a:lnTo>
                    <a:lnTo>
                      <a:pt x="85" y="460"/>
                    </a:lnTo>
                    <a:lnTo>
                      <a:pt x="82" y="460"/>
                    </a:lnTo>
                    <a:lnTo>
                      <a:pt x="82" y="458"/>
                    </a:lnTo>
                    <a:lnTo>
                      <a:pt x="81" y="457"/>
                    </a:lnTo>
                    <a:lnTo>
                      <a:pt x="81" y="464"/>
                    </a:lnTo>
                    <a:lnTo>
                      <a:pt x="80" y="465"/>
                    </a:lnTo>
                    <a:lnTo>
                      <a:pt x="80" y="470"/>
                    </a:lnTo>
                    <a:lnTo>
                      <a:pt x="79" y="471"/>
                    </a:lnTo>
                    <a:lnTo>
                      <a:pt x="79" y="500"/>
                    </a:lnTo>
                    <a:lnTo>
                      <a:pt x="79" y="502"/>
                    </a:lnTo>
                    <a:lnTo>
                      <a:pt x="79" y="506"/>
                    </a:lnTo>
                    <a:lnTo>
                      <a:pt x="78" y="506"/>
                    </a:lnTo>
                    <a:lnTo>
                      <a:pt x="78" y="504"/>
                    </a:lnTo>
                    <a:lnTo>
                      <a:pt x="79" y="504"/>
                    </a:lnTo>
                    <a:lnTo>
                      <a:pt x="79" y="506"/>
                    </a:lnTo>
                    <a:lnTo>
                      <a:pt x="79" y="502"/>
                    </a:lnTo>
                    <a:lnTo>
                      <a:pt x="76" y="502"/>
                    </a:lnTo>
                    <a:lnTo>
                      <a:pt x="76" y="504"/>
                    </a:lnTo>
                    <a:lnTo>
                      <a:pt x="78" y="504"/>
                    </a:lnTo>
                    <a:lnTo>
                      <a:pt x="77" y="504"/>
                    </a:lnTo>
                    <a:lnTo>
                      <a:pt x="77" y="560"/>
                    </a:lnTo>
                    <a:lnTo>
                      <a:pt x="77" y="558"/>
                    </a:lnTo>
                    <a:lnTo>
                      <a:pt x="77" y="560"/>
                    </a:lnTo>
                    <a:lnTo>
                      <a:pt x="77" y="504"/>
                    </a:lnTo>
                    <a:lnTo>
                      <a:pt x="75" y="506"/>
                    </a:lnTo>
                    <a:lnTo>
                      <a:pt x="75" y="504"/>
                    </a:lnTo>
                    <a:lnTo>
                      <a:pt x="74" y="502"/>
                    </a:lnTo>
                    <a:lnTo>
                      <a:pt x="75" y="500"/>
                    </a:lnTo>
                    <a:lnTo>
                      <a:pt x="78" y="498"/>
                    </a:lnTo>
                    <a:lnTo>
                      <a:pt x="79" y="500"/>
                    </a:lnTo>
                    <a:lnTo>
                      <a:pt x="79" y="471"/>
                    </a:lnTo>
                    <a:lnTo>
                      <a:pt x="79" y="472"/>
                    </a:lnTo>
                    <a:lnTo>
                      <a:pt x="79" y="470"/>
                    </a:lnTo>
                    <a:lnTo>
                      <a:pt x="80" y="470"/>
                    </a:lnTo>
                    <a:lnTo>
                      <a:pt x="80" y="465"/>
                    </a:lnTo>
                    <a:lnTo>
                      <a:pt x="79" y="466"/>
                    </a:lnTo>
                    <a:lnTo>
                      <a:pt x="78" y="464"/>
                    </a:lnTo>
                    <a:lnTo>
                      <a:pt x="78" y="488"/>
                    </a:lnTo>
                    <a:lnTo>
                      <a:pt x="78" y="490"/>
                    </a:lnTo>
                    <a:lnTo>
                      <a:pt x="76" y="492"/>
                    </a:lnTo>
                    <a:lnTo>
                      <a:pt x="75" y="488"/>
                    </a:lnTo>
                    <a:lnTo>
                      <a:pt x="78" y="488"/>
                    </a:lnTo>
                    <a:lnTo>
                      <a:pt x="78" y="464"/>
                    </a:lnTo>
                    <a:lnTo>
                      <a:pt x="78" y="462"/>
                    </a:lnTo>
                    <a:lnTo>
                      <a:pt x="77" y="460"/>
                    </a:lnTo>
                    <a:lnTo>
                      <a:pt x="78" y="460"/>
                    </a:lnTo>
                    <a:lnTo>
                      <a:pt x="80" y="458"/>
                    </a:lnTo>
                    <a:lnTo>
                      <a:pt x="81" y="464"/>
                    </a:lnTo>
                    <a:lnTo>
                      <a:pt x="81" y="457"/>
                    </a:lnTo>
                    <a:lnTo>
                      <a:pt x="80" y="456"/>
                    </a:lnTo>
                    <a:lnTo>
                      <a:pt x="76" y="456"/>
                    </a:lnTo>
                    <a:lnTo>
                      <a:pt x="77" y="454"/>
                    </a:lnTo>
                    <a:lnTo>
                      <a:pt x="80" y="454"/>
                    </a:lnTo>
                    <a:lnTo>
                      <a:pt x="80" y="456"/>
                    </a:lnTo>
                    <a:lnTo>
                      <a:pt x="82" y="454"/>
                    </a:lnTo>
                    <a:lnTo>
                      <a:pt x="85" y="454"/>
                    </a:lnTo>
                    <a:lnTo>
                      <a:pt x="83" y="456"/>
                    </a:lnTo>
                    <a:lnTo>
                      <a:pt x="82" y="458"/>
                    </a:lnTo>
                    <a:lnTo>
                      <a:pt x="85" y="458"/>
                    </a:lnTo>
                    <a:lnTo>
                      <a:pt x="85" y="456"/>
                    </a:lnTo>
                    <a:lnTo>
                      <a:pt x="85" y="454"/>
                    </a:lnTo>
                    <a:lnTo>
                      <a:pt x="91" y="454"/>
                    </a:lnTo>
                    <a:lnTo>
                      <a:pt x="90" y="456"/>
                    </a:lnTo>
                    <a:lnTo>
                      <a:pt x="91" y="454"/>
                    </a:lnTo>
                    <a:lnTo>
                      <a:pt x="92" y="454"/>
                    </a:lnTo>
                    <a:lnTo>
                      <a:pt x="94" y="452"/>
                    </a:lnTo>
                    <a:lnTo>
                      <a:pt x="95" y="454"/>
                    </a:lnTo>
                    <a:lnTo>
                      <a:pt x="95" y="448"/>
                    </a:lnTo>
                    <a:lnTo>
                      <a:pt x="93" y="448"/>
                    </a:lnTo>
                    <a:lnTo>
                      <a:pt x="95" y="446"/>
                    </a:lnTo>
                    <a:lnTo>
                      <a:pt x="96" y="446"/>
                    </a:lnTo>
                    <a:lnTo>
                      <a:pt x="97" y="448"/>
                    </a:lnTo>
                    <a:lnTo>
                      <a:pt x="98" y="446"/>
                    </a:lnTo>
                    <a:lnTo>
                      <a:pt x="100" y="448"/>
                    </a:lnTo>
                    <a:lnTo>
                      <a:pt x="100" y="442"/>
                    </a:lnTo>
                    <a:lnTo>
                      <a:pt x="98" y="442"/>
                    </a:lnTo>
                    <a:lnTo>
                      <a:pt x="99" y="440"/>
                    </a:lnTo>
                    <a:lnTo>
                      <a:pt x="100" y="440"/>
                    </a:lnTo>
                    <a:lnTo>
                      <a:pt x="99" y="438"/>
                    </a:lnTo>
                    <a:lnTo>
                      <a:pt x="101" y="438"/>
                    </a:lnTo>
                    <a:lnTo>
                      <a:pt x="101" y="436"/>
                    </a:lnTo>
                    <a:lnTo>
                      <a:pt x="97" y="436"/>
                    </a:lnTo>
                    <a:lnTo>
                      <a:pt x="96" y="438"/>
                    </a:lnTo>
                    <a:lnTo>
                      <a:pt x="95" y="438"/>
                    </a:lnTo>
                    <a:lnTo>
                      <a:pt x="96" y="436"/>
                    </a:lnTo>
                    <a:lnTo>
                      <a:pt x="99" y="434"/>
                    </a:lnTo>
                    <a:lnTo>
                      <a:pt x="99" y="432"/>
                    </a:lnTo>
                    <a:lnTo>
                      <a:pt x="102" y="434"/>
                    </a:lnTo>
                    <a:lnTo>
                      <a:pt x="106" y="434"/>
                    </a:lnTo>
                    <a:lnTo>
                      <a:pt x="106" y="432"/>
                    </a:lnTo>
                    <a:lnTo>
                      <a:pt x="103" y="432"/>
                    </a:lnTo>
                    <a:lnTo>
                      <a:pt x="102" y="430"/>
                    </a:lnTo>
                    <a:lnTo>
                      <a:pt x="107" y="430"/>
                    </a:lnTo>
                    <a:lnTo>
                      <a:pt x="107" y="432"/>
                    </a:lnTo>
                    <a:lnTo>
                      <a:pt x="108" y="432"/>
                    </a:lnTo>
                    <a:lnTo>
                      <a:pt x="109" y="434"/>
                    </a:lnTo>
                    <a:lnTo>
                      <a:pt x="109" y="430"/>
                    </a:lnTo>
                    <a:lnTo>
                      <a:pt x="108" y="430"/>
                    </a:lnTo>
                    <a:lnTo>
                      <a:pt x="112" y="430"/>
                    </a:lnTo>
                    <a:lnTo>
                      <a:pt x="112" y="416"/>
                    </a:lnTo>
                    <a:lnTo>
                      <a:pt x="112" y="422"/>
                    </a:lnTo>
                    <a:lnTo>
                      <a:pt x="112" y="426"/>
                    </a:lnTo>
                    <a:lnTo>
                      <a:pt x="111" y="428"/>
                    </a:lnTo>
                    <a:lnTo>
                      <a:pt x="108" y="426"/>
                    </a:lnTo>
                    <a:lnTo>
                      <a:pt x="106" y="428"/>
                    </a:lnTo>
                    <a:lnTo>
                      <a:pt x="105" y="428"/>
                    </a:lnTo>
                    <a:lnTo>
                      <a:pt x="105" y="426"/>
                    </a:lnTo>
                    <a:lnTo>
                      <a:pt x="106" y="426"/>
                    </a:lnTo>
                    <a:lnTo>
                      <a:pt x="107" y="424"/>
                    </a:lnTo>
                    <a:lnTo>
                      <a:pt x="111" y="424"/>
                    </a:lnTo>
                    <a:lnTo>
                      <a:pt x="112" y="426"/>
                    </a:lnTo>
                    <a:lnTo>
                      <a:pt x="112" y="422"/>
                    </a:lnTo>
                    <a:lnTo>
                      <a:pt x="111" y="422"/>
                    </a:lnTo>
                    <a:lnTo>
                      <a:pt x="111" y="420"/>
                    </a:lnTo>
                    <a:lnTo>
                      <a:pt x="112" y="420"/>
                    </a:lnTo>
                    <a:lnTo>
                      <a:pt x="112" y="422"/>
                    </a:lnTo>
                    <a:lnTo>
                      <a:pt x="112" y="416"/>
                    </a:lnTo>
                    <a:lnTo>
                      <a:pt x="111" y="416"/>
                    </a:lnTo>
                    <a:lnTo>
                      <a:pt x="111" y="414"/>
                    </a:lnTo>
                    <a:lnTo>
                      <a:pt x="111" y="418"/>
                    </a:lnTo>
                    <a:lnTo>
                      <a:pt x="110" y="420"/>
                    </a:lnTo>
                    <a:lnTo>
                      <a:pt x="109" y="420"/>
                    </a:lnTo>
                    <a:lnTo>
                      <a:pt x="108" y="418"/>
                    </a:lnTo>
                    <a:lnTo>
                      <a:pt x="111" y="418"/>
                    </a:lnTo>
                    <a:lnTo>
                      <a:pt x="111" y="414"/>
                    </a:lnTo>
                    <a:lnTo>
                      <a:pt x="111" y="412"/>
                    </a:lnTo>
                    <a:lnTo>
                      <a:pt x="110" y="412"/>
                    </a:lnTo>
                    <a:lnTo>
                      <a:pt x="110" y="410"/>
                    </a:lnTo>
                    <a:lnTo>
                      <a:pt x="110" y="408"/>
                    </a:lnTo>
                    <a:lnTo>
                      <a:pt x="111" y="408"/>
                    </a:lnTo>
                    <a:lnTo>
                      <a:pt x="111" y="410"/>
                    </a:lnTo>
                    <a:lnTo>
                      <a:pt x="113" y="410"/>
                    </a:lnTo>
                    <a:lnTo>
                      <a:pt x="112" y="412"/>
                    </a:lnTo>
                    <a:lnTo>
                      <a:pt x="112" y="414"/>
                    </a:lnTo>
                    <a:lnTo>
                      <a:pt x="113" y="414"/>
                    </a:lnTo>
                    <a:lnTo>
                      <a:pt x="113" y="405"/>
                    </a:lnTo>
                    <a:lnTo>
                      <a:pt x="113" y="404"/>
                    </a:lnTo>
                    <a:lnTo>
                      <a:pt x="114" y="402"/>
                    </a:lnTo>
                    <a:lnTo>
                      <a:pt x="114" y="404"/>
                    </a:lnTo>
                    <a:lnTo>
                      <a:pt x="115" y="404"/>
                    </a:lnTo>
                    <a:lnTo>
                      <a:pt x="116" y="406"/>
                    </a:lnTo>
                    <a:lnTo>
                      <a:pt x="116" y="378"/>
                    </a:lnTo>
                    <a:lnTo>
                      <a:pt x="115" y="378"/>
                    </a:lnTo>
                    <a:lnTo>
                      <a:pt x="115" y="400"/>
                    </a:lnTo>
                    <a:lnTo>
                      <a:pt x="114" y="400"/>
                    </a:lnTo>
                    <a:lnTo>
                      <a:pt x="115" y="398"/>
                    </a:lnTo>
                    <a:lnTo>
                      <a:pt x="115" y="400"/>
                    </a:lnTo>
                    <a:lnTo>
                      <a:pt x="115" y="378"/>
                    </a:lnTo>
                    <a:lnTo>
                      <a:pt x="113" y="378"/>
                    </a:lnTo>
                    <a:lnTo>
                      <a:pt x="113" y="376"/>
                    </a:lnTo>
                    <a:lnTo>
                      <a:pt x="113" y="374"/>
                    </a:lnTo>
                    <a:lnTo>
                      <a:pt x="113" y="372"/>
                    </a:lnTo>
                    <a:lnTo>
                      <a:pt x="114" y="372"/>
                    </a:lnTo>
                    <a:lnTo>
                      <a:pt x="113" y="368"/>
                    </a:lnTo>
                    <a:lnTo>
                      <a:pt x="117" y="368"/>
                    </a:lnTo>
                    <a:lnTo>
                      <a:pt x="117" y="370"/>
                    </a:lnTo>
                    <a:lnTo>
                      <a:pt x="117" y="372"/>
                    </a:lnTo>
                    <a:lnTo>
                      <a:pt x="115" y="372"/>
                    </a:lnTo>
                    <a:lnTo>
                      <a:pt x="116" y="374"/>
                    </a:lnTo>
                    <a:lnTo>
                      <a:pt x="117" y="376"/>
                    </a:lnTo>
                    <a:lnTo>
                      <a:pt x="118" y="374"/>
                    </a:lnTo>
                    <a:lnTo>
                      <a:pt x="121" y="374"/>
                    </a:lnTo>
                    <a:lnTo>
                      <a:pt x="123" y="372"/>
                    </a:lnTo>
                    <a:lnTo>
                      <a:pt x="125" y="374"/>
                    </a:lnTo>
                    <a:lnTo>
                      <a:pt x="125" y="368"/>
                    </a:lnTo>
                    <a:lnTo>
                      <a:pt x="123" y="366"/>
                    </a:lnTo>
                    <a:lnTo>
                      <a:pt x="127" y="366"/>
                    </a:lnTo>
                    <a:lnTo>
                      <a:pt x="127" y="364"/>
                    </a:lnTo>
                    <a:lnTo>
                      <a:pt x="125" y="362"/>
                    </a:lnTo>
                    <a:lnTo>
                      <a:pt x="123" y="362"/>
                    </a:lnTo>
                    <a:lnTo>
                      <a:pt x="123" y="364"/>
                    </a:lnTo>
                    <a:lnTo>
                      <a:pt x="122" y="364"/>
                    </a:lnTo>
                    <a:lnTo>
                      <a:pt x="121" y="362"/>
                    </a:lnTo>
                    <a:lnTo>
                      <a:pt x="122" y="362"/>
                    </a:lnTo>
                    <a:lnTo>
                      <a:pt x="121" y="360"/>
                    </a:lnTo>
                    <a:lnTo>
                      <a:pt x="119" y="362"/>
                    </a:lnTo>
                    <a:lnTo>
                      <a:pt x="119" y="360"/>
                    </a:lnTo>
                    <a:lnTo>
                      <a:pt x="120" y="358"/>
                    </a:lnTo>
                    <a:lnTo>
                      <a:pt x="119" y="358"/>
                    </a:lnTo>
                    <a:lnTo>
                      <a:pt x="117" y="356"/>
                    </a:lnTo>
                    <a:lnTo>
                      <a:pt x="116" y="354"/>
                    </a:lnTo>
                    <a:lnTo>
                      <a:pt x="115" y="354"/>
                    </a:lnTo>
                    <a:lnTo>
                      <a:pt x="117" y="358"/>
                    </a:lnTo>
                    <a:lnTo>
                      <a:pt x="114" y="358"/>
                    </a:lnTo>
                    <a:lnTo>
                      <a:pt x="117" y="360"/>
                    </a:lnTo>
                    <a:lnTo>
                      <a:pt x="118" y="360"/>
                    </a:lnTo>
                    <a:lnTo>
                      <a:pt x="118" y="362"/>
                    </a:lnTo>
                    <a:lnTo>
                      <a:pt x="119" y="362"/>
                    </a:lnTo>
                    <a:lnTo>
                      <a:pt x="120" y="362"/>
                    </a:lnTo>
                    <a:lnTo>
                      <a:pt x="119" y="364"/>
                    </a:lnTo>
                    <a:lnTo>
                      <a:pt x="119" y="366"/>
                    </a:lnTo>
                    <a:lnTo>
                      <a:pt x="118" y="366"/>
                    </a:lnTo>
                    <a:lnTo>
                      <a:pt x="118" y="364"/>
                    </a:lnTo>
                    <a:lnTo>
                      <a:pt x="118" y="362"/>
                    </a:lnTo>
                    <a:lnTo>
                      <a:pt x="115" y="360"/>
                    </a:lnTo>
                    <a:lnTo>
                      <a:pt x="115" y="361"/>
                    </a:lnTo>
                    <a:lnTo>
                      <a:pt x="115" y="366"/>
                    </a:lnTo>
                    <a:lnTo>
                      <a:pt x="113" y="366"/>
                    </a:lnTo>
                    <a:lnTo>
                      <a:pt x="113" y="378"/>
                    </a:lnTo>
                    <a:lnTo>
                      <a:pt x="113" y="380"/>
                    </a:lnTo>
                    <a:lnTo>
                      <a:pt x="112" y="380"/>
                    </a:lnTo>
                    <a:lnTo>
                      <a:pt x="112" y="398"/>
                    </a:lnTo>
                    <a:lnTo>
                      <a:pt x="109" y="398"/>
                    </a:lnTo>
                    <a:lnTo>
                      <a:pt x="109" y="404"/>
                    </a:lnTo>
                    <a:lnTo>
                      <a:pt x="109" y="406"/>
                    </a:lnTo>
                    <a:lnTo>
                      <a:pt x="108" y="406"/>
                    </a:lnTo>
                    <a:lnTo>
                      <a:pt x="108" y="408"/>
                    </a:lnTo>
                    <a:lnTo>
                      <a:pt x="107" y="410"/>
                    </a:lnTo>
                    <a:lnTo>
                      <a:pt x="105" y="410"/>
                    </a:lnTo>
                    <a:lnTo>
                      <a:pt x="104" y="408"/>
                    </a:lnTo>
                    <a:lnTo>
                      <a:pt x="104" y="409"/>
                    </a:lnTo>
                    <a:lnTo>
                      <a:pt x="104" y="422"/>
                    </a:lnTo>
                    <a:lnTo>
                      <a:pt x="104" y="426"/>
                    </a:lnTo>
                    <a:lnTo>
                      <a:pt x="102" y="428"/>
                    </a:lnTo>
                    <a:lnTo>
                      <a:pt x="102" y="430"/>
                    </a:lnTo>
                    <a:lnTo>
                      <a:pt x="102" y="432"/>
                    </a:lnTo>
                    <a:lnTo>
                      <a:pt x="100" y="432"/>
                    </a:lnTo>
                    <a:lnTo>
                      <a:pt x="100" y="430"/>
                    </a:lnTo>
                    <a:lnTo>
                      <a:pt x="101" y="428"/>
                    </a:lnTo>
                    <a:lnTo>
                      <a:pt x="101" y="426"/>
                    </a:lnTo>
                    <a:lnTo>
                      <a:pt x="104" y="426"/>
                    </a:lnTo>
                    <a:lnTo>
                      <a:pt x="104" y="422"/>
                    </a:lnTo>
                    <a:lnTo>
                      <a:pt x="102" y="424"/>
                    </a:lnTo>
                    <a:lnTo>
                      <a:pt x="98" y="424"/>
                    </a:lnTo>
                    <a:lnTo>
                      <a:pt x="98" y="428"/>
                    </a:lnTo>
                    <a:lnTo>
                      <a:pt x="96" y="428"/>
                    </a:lnTo>
                    <a:lnTo>
                      <a:pt x="96" y="432"/>
                    </a:lnTo>
                    <a:lnTo>
                      <a:pt x="96" y="434"/>
                    </a:lnTo>
                    <a:lnTo>
                      <a:pt x="95" y="436"/>
                    </a:lnTo>
                    <a:lnTo>
                      <a:pt x="93" y="436"/>
                    </a:lnTo>
                    <a:lnTo>
                      <a:pt x="94" y="434"/>
                    </a:lnTo>
                    <a:lnTo>
                      <a:pt x="93" y="432"/>
                    </a:lnTo>
                    <a:lnTo>
                      <a:pt x="93" y="436"/>
                    </a:lnTo>
                    <a:lnTo>
                      <a:pt x="93" y="438"/>
                    </a:lnTo>
                    <a:lnTo>
                      <a:pt x="92" y="438"/>
                    </a:lnTo>
                    <a:lnTo>
                      <a:pt x="92" y="442"/>
                    </a:lnTo>
                    <a:lnTo>
                      <a:pt x="92" y="444"/>
                    </a:lnTo>
                    <a:lnTo>
                      <a:pt x="92" y="450"/>
                    </a:lnTo>
                    <a:lnTo>
                      <a:pt x="91" y="452"/>
                    </a:lnTo>
                    <a:lnTo>
                      <a:pt x="88" y="452"/>
                    </a:lnTo>
                    <a:lnTo>
                      <a:pt x="87" y="450"/>
                    </a:lnTo>
                    <a:lnTo>
                      <a:pt x="92" y="450"/>
                    </a:lnTo>
                    <a:lnTo>
                      <a:pt x="92" y="444"/>
                    </a:lnTo>
                    <a:lnTo>
                      <a:pt x="90" y="444"/>
                    </a:lnTo>
                    <a:lnTo>
                      <a:pt x="90" y="442"/>
                    </a:lnTo>
                    <a:lnTo>
                      <a:pt x="92" y="442"/>
                    </a:lnTo>
                    <a:lnTo>
                      <a:pt x="92" y="438"/>
                    </a:lnTo>
                    <a:lnTo>
                      <a:pt x="85" y="438"/>
                    </a:lnTo>
                    <a:lnTo>
                      <a:pt x="85" y="444"/>
                    </a:lnTo>
                    <a:lnTo>
                      <a:pt x="85" y="450"/>
                    </a:lnTo>
                    <a:lnTo>
                      <a:pt x="85" y="452"/>
                    </a:lnTo>
                    <a:lnTo>
                      <a:pt x="82" y="452"/>
                    </a:lnTo>
                    <a:lnTo>
                      <a:pt x="82" y="450"/>
                    </a:lnTo>
                    <a:lnTo>
                      <a:pt x="85" y="450"/>
                    </a:lnTo>
                    <a:lnTo>
                      <a:pt x="85" y="444"/>
                    </a:lnTo>
                    <a:lnTo>
                      <a:pt x="83" y="444"/>
                    </a:lnTo>
                    <a:lnTo>
                      <a:pt x="83" y="446"/>
                    </a:lnTo>
                    <a:lnTo>
                      <a:pt x="82" y="448"/>
                    </a:lnTo>
                    <a:lnTo>
                      <a:pt x="79" y="448"/>
                    </a:lnTo>
                    <a:lnTo>
                      <a:pt x="78" y="448"/>
                    </a:lnTo>
                    <a:lnTo>
                      <a:pt x="78" y="450"/>
                    </a:lnTo>
                    <a:lnTo>
                      <a:pt x="78" y="452"/>
                    </a:lnTo>
                    <a:lnTo>
                      <a:pt x="77" y="450"/>
                    </a:lnTo>
                    <a:lnTo>
                      <a:pt x="78" y="450"/>
                    </a:lnTo>
                    <a:lnTo>
                      <a:pt x="78" y="448"/>
                    </a:lnTo>
                    <a:lnTo>
                      <a:pt x="76" y="446"/>
                    </a:lnTo>
                    <a:lnTo>
                      <a:pt x="76" y="468"/>
                    </a:lnTo>
                    <a:lnTo>
                      <a:pt x="75" y="470"/>
                    </a:lnTo>
                    <a:lnTo>
                      <a:pt x="74" y="468"/>
                    </a:lnTo>
                    <a:lnTo>
                      <a:pt x="76" y="468"/>
                    </a:lnTo>
                    <a:lnTo>
                      <a:pt x="76" y="446"/>
                    </a:lnTo>
                    <a:lnTo>
                      <a:pt x="74" y="446"/>
                    </a:lnTo>
                    <a:lnTo>
                      <a:pt x="74" y="464"/>
                    </a:lnTo>
                    <a:lnTo>
                      <a:pt x="72" y="466"/>
                    </a:lnTo>
                    <a:lnTo>
                      <a:pt x="72" y="494"/>
                    </a:lnTo>
                    <a:lnTo>
                      <a:pt x="69" y="494"/>
                    </a:lnTo>
                    <a:lnTo>
                      <a:pt x="71" y="492"/>
                    </a:lnTo>
                    <a:lnTo>
                      <a:pt x="72" y="494"/>
                    </a:lnTo>
                    <a:lnTo>
                      <a:pt x="72" y="466"/>
                    </a:lnTo>
                    <a:lnTo>
                      <a:pt x="71" y="466"/>
                    </a:lnTo>
                    <a:lnTo>
                      <a:pt x="71" y="462"/>
                    </a:lnTo>
                    <a:lnTo>
                      <a:pt x="72" y="462"/>
                    </a:lnTo>
                    <a:lnTo>
                      <a:pt x="74" y="464"/>
                    </a:lnTo>
                    <a:lnTo>
                      <a:pt x="74" y="446"/>
                    </a:lnTo>
                    <a:lnTo>
                      <a:pt x="74" y="456"/>
                    </a:lnTo>
                    <a:lnTo>
                      <a:pt x="72" y="458"/>
                    </a:lnTo>
                    <a:lnTo>
                      <a:pt x="71" y="458"/>
                    </a:lnTo>
                    <a:lnTo>
                      <a:pt x="70" y="456"/>
                    </a:lnTo>
                    <a:lnTo>
                      <a:pt x="73" y="456"/>
                    </a:lnTo>
                    <a:lnTo>
                      <a:pt x="73" y="454"/>
                    </a:lnTo>
                    <a:lnTo>
                      <a:pt x="74" y="456"/>
                    </a:lnTo>
                    <a:lnTo>
                      <a:pt x="74" y="446"/>
                    </a:lnTo>
                    <a:lnTo>
                      <a:pt x="74" y="444"/>
                    </a:lnTo>
                    <a:lnTo>
                      <a:pt x="76" y="444"/>
                    </a:lnTo>
                    <a:lnTo>
                      <a:pt x="76" y="442"/>
                    </a:lnTo>
                    <a:lnTo>
                      <a:pt x="79" y="442"/>
                    </a:lnTo>
                    <a:lnTo>
                      <a:pt x="79" y="444"/>
                    </a:lnTo>
                    <a:lnTo>
                      <a:pt x="78" y="444"/>
                    </a:lnTo>
                    <a:lnTo>
                      <a:pt x="77" y="446"/>
                    </a:lnTo>
                    <a:lnTo>
                      <a:pt x="79" y="446"/>
                    </a:lnTo>
                    <a:lnTo>
                      <a:pt x="79" y="448"/>
                    </a:lnTo>
                    <a:lnTo>
                      <a:pt x="82" y="446"/>
                    </a:lnTo>
                    <a:lnTo>
                      <a:pt x="83" y="446"/>
                    </a:lnTo>
                    <a:lnTo>
                      <a:pt x="83" y="444"/>
                    </a:lnTo>
                    <a:lnTo>
                      <a:pt x="82" y="446"/>
                    </a:lnTo>
                    <a:lnTo>
                      <a:pt x="81" y="444"/>
                    </a:lnTo>
                    <a:lnTo>
                      <a:pt x="84" y="442"/>
                    </a:lnTo>
                    <a:lnTo>
                      <a:pt x="85" y="444"/>
                    </a:lnTo>
                    <a:lnTo>
                      <a:pt x="85" y="438"/>
                    </a:lnTo>
                    <a:lnTo>
                      <a:pt x="84" y="440"/>
                    </a:lnTo>
                    <a:lnTo>
                      <a:pt x="82" y="440"/>
                    </a:lnTo>
                    <a:lnTo>
                      <a:pt x="81" y="438"/>
                    </a:lnTo>
                    <a:lnTo>
                      <a:pt x="84" y="438"/>
                    </a:lnTo>
                    <a:lnTo>
                      <a:pt x="84" y="436"/>
                    </a:lnTo>
                    <a:lnTo>
                      <a:pt x="93" y="436"/>
                    </a:lnTo>
                    <a:lnTo>
                      <a:pt x="93" y="432"/>
                    </a:lnTo>
                    <a:lnTo>
                      <a:pt x="89" y="432"/>
                    </a:lnTo>
                    <a:lnTo>
                      <a:pt x="90" y="430"/>
                    </a:lnTo>
                    <a:lnTo>
                      <a:pt x="94" y="430"/>
                    </a:lnTo>
                    <a:lnTo>
                      <a:pt x="95" y="432"/>
                    </a:lnTo>
                    <a:lnTo>
                      <a:pt x="96" y="432"/>
                    </a:lnTo>
                    <a:lnTo>
                      <a:pt x="96" y="428"/>
                    </a:lnTo>
                    <a:lnTo>
                      <a:pt x="88" y="428"/>
                    </a:lnTo>
                    <a:lnTo>
                      <a:pt x="86" y="426"/>
                    </a:lnTo>
                    <a:lnTo>
                      <a:pt x="93" y="426"/>
                    </a:lnTo>
                    <a:lnTo>
                      <a:pt x="95" y="424"/>
                    </a:lnTo>
                    <a:lnTo>
                      <a:pt x="95" y="426"/>
                    </a:lnTo>
                    <a:lnTo>
                      <a:pt x="97" y="426"/>
                    </a:lnTo>
                    <a:lnTo>
                      <a:pt x="98" y="428"/>
                    </a:lnTo>
                    <a:lnTo>
                      <a:pt x="98" y="424"/>
                    </a:lnTo>
                    <a:lnTo>
                      <a:pt x="97" y="424"/>
                    </a:lnTo>
                    <a:lnTo>
                      <a:pt x="95" y="422"/>
                    </a:lnTo>
                    <a:lnTo>
                      <a:pt x="93" y="424"/>
                    </a:lnTo>
                    <a:lnTo>
                      <a:pt x="85" y="424"/>
                    </a:lnTo>
                    <a:lnTo>
                      <a:pt x="85" y="422"/>
                    </a:lnTo>
                    <a:lnTo>
                      <a:pt x="89" y="422"/>
                    </a:lnTo>
                    <a:lnTo>
                      <a:pt x="88" y="420"/>
                    </a:lnTo>
                    <a:lnTo>
                      <a:pt x="84" y="420"/>
                    </a:lnTo>
                    <a:lnTo>
                      <a:pt x="84" y="428"/>
                    </a:lnTo>
                    <a:lnTo>
                      <a:pt x="84" y="430"/>
                    </a:lnTo>
                    <a:lnTo>
                      <a:pt x="83" y="430"/>
                    </a:lnTo>
                    <a:lnTo>
                      <a:pt x="84" y="432"/>
                    </a:lnTo>
                    <a:lnTo>
                      <a:pt x="84" y="434"/>
                    </a:lnTo>
                    <a:lnTo>
                      <a:pt x="82" y="432"/>
                    </a:lnTo>
                    <a:lnTo>
                      <a:pt x="82" y="430"/>
                    </a:lnTo>
                    <a:lnTo>
                      <a:pt x="83" y="428"/>
                    </a:lnTo>
                    <a:lnTo>
                      <a:pt x="84" y="428"/>
                    </a:lnTo>
                    <a:lnTo>
                      <a:pt x="84" y="420"/>
                    </a:lnTo>
                    <a:lnTo>
                      <a:pt x="84" y="418"/>
                    </a:lnTo>
                    <a:lnTo>
                      <a:pt x="90" y="418"/>
                    </a:lnTo>
                    <a:lnTo>
                      <a:pt x="90" y="420"/>
                    </a:lnTo>
                    <a:lnTo>
                      <a:pt x="89" y="422"/>
                    </a:lnTo>
                    <a:lnTo>
                      <a:pt x="94" y="422"/>
                    </a:lnTo>
                    <a:lnTo>
                      <a:pt x="96" y="420"/>
                    </a:lnTo>
                    <a:lnTo>
                      <a:pt x="95" y="420"/>
                    </a:lnTo>
                    <a:lnTo>
                      <a:pt x="96" y="418"/>
                    </a:lnTo>
                    <a:lnTo>
                      <a:pt x="98" y="418"/>
                    </a:lnTo>
                    <a:lnTo>
                      <a:pt x="98" y="420"/>
                    </a:lnTo>
                    <a:lnTo>
                      <a:pt x="96" y="420"/>
                    </a:lnTo>
                    <a:lnTo>
                      <a:pt x="97" y="422"/>
                    </a:lnTo>
                    <a:lnTo>
                      <a:pt x="101" y="422"/>
                    </a:lnTo>
                    <a:lnTo>
                      <a:pt x="102" y="420"/>
                    </a:lnTo>
                    <a:lnTo>
                      <a:pt x="104" y="422"/>
                    </a:lnTo>
                    <a:lnTo>
                      <a:pt x="104" y="409"/>
                    </a:lnTo>
                    <a:lnTo>
                      <a:pt x="104" y="414"/>
                    </a:lnTo>
                    <a:lnTo>
                      <a:pt x="102" y="416"/>
                    </a:lnTo>
                    <a:lnTo>
                      <a:pt x="98" y="416"/>
                    </a:lnTo>
                    <a:lnTo>
                      <a:pt x="99" y="414"/>
                    </a:lnTo>
                    <a:lnTo>
                      <a:pt x="100" y="414"/>
                    </a:lnTo>
                    <a:lnTo>
                      <a:pt x="100" y="412"/>
                    </a:lnTo>
                    <a:lnTo>
                      <a:pt x="104" y="414"/>
                    </a:lnTo>
                    <a:lnTo>
                      <a:pt x="104" y="409"/>
                    </a:lnTo>
                    <a:lnTo>
                      <a:pt x="103" y="410"/>
                    </a:lnTo>
                    <a:lnTo>
                      <a:pt x="102" y="412"/>
                    </a:lnTo>
                    <a:lnTo>
                      <a:pt x="101" y="410"/>
                    </a:lnTo>
                    <a:lnTo>
                      <a:pt x="102" y="408"/>
                    </a:lnTo>
                    <a:lnTo>
                      <a:pt x="103" y="406"/>
                    </a:lnTo>
                    <a:lnTo>
                      <a:pt x="104" y="408"/>
                    </a:lnTo>
                    <a:lnTo>
                      <a:pt x="108" y="408"/>
                    </a:lnTo>
                    <a:lnTo>
                      <a:pt x="108" y="406"/>
                    </a:lnTo>
                    <a:lnTo>
                      <a:pt x="104" y="406"/>
                    </a:lnTo>
                    <a:lnTo>
                      <a:pt x="103" y="404"/>
                    </a:lnTo>
                    <a:lnTo>
                      <a:pt x="109" y="404"/>
                    </a:lnTo>
                    <a:lnTo>
                      <a:pt x="109" y="398"/>
                    </a:lnTo>
                    <a:lnTo>
                      <a:pt x="109" y="400"/>
                    </a:lnTo>
                    <a:lnTo>
                      <a:pt x="109" y="402"/>
                    </a:lnTo>
                    <a:lnTo>
                      <a:pt x="107" y="400"/>
                    </a:lnTo>
                    <a:lnTo>
                      <a:pt x="109" y="400"/>
                    </a:lnTo>
                    <a:lnTo>
                      <a:pt x="109" y="398"/>
                    </a:lnTo>
                    <a:lnTo>
                      <a:pt x="106" y="398"/>
                    </a:lnTo>
                    <a:lnTo>
                      <a:pt x="106" y="396"/>
                    </a:lnTo>
                    <a:lnTo>
                      <a:pt x="111" y="396"/>
                    </a:lnTo>
                    <a:lnTo>
                      <a:pt x="112" y="398"/>
                    </a:lnTo>
                    <a:lnTo>
                      <a:pt x="112" y="380"/>
                    </a:lnTo>
                    <a:lnTo>
                      <a:pt x="111" y="380"/>
                    </a:lnTo>
                    <a:lnTo>
                      <a:pt x="111" y="382"/>
                    </a:lnTo>
                    <a:lnTo>
                      <a:pt x="110" y="384"/>
                    </a:lnTo>
                    <a:lnTo>
                      <a:pt x="108" y="384"/>
                    </a:lnTo>
                    <a:lnTo>
                      <a:pt x="108" y="382"/>
                    </a:lnTo>
                    <a:lnTo>
                      <a:pt x="111" y="382"/>
                    </a:lnTo>
                    <a:lnTo>
                      <a:pt x="111" y="380"/>
                    </a:lnTo>
                    <a:lnTo>
                      <a:pt x="110" y="380"/>
                    </a:lnTo>
                    <a:lnTo>
                      <a:pt x="110" y="378"/>
                    </a:lnTo>
                    <a:lnTo>
                      <a:pt x="113" y="378"/>
                    </a:lnTo>
                    <a:lnTo>
                      <a:pt x="113" y="366"/>
                    </a:lnTo>
                    <a:lnTo>
                      <a:pt x="112" y="366"/>
                    </a:lnTo>
                    <a:lnTo>
                      <a:pt x="112" y="364"/>
                    </a:lnTo>
                    <a:lnTo>
                      <a:pt x="114" y="364"/>
                    </a:lnTo>
                    <a:lnTo>
                      <a:pt x="115" y="366"/>
                    </a:lnTo>
                    <a:lnTo>
                      <a:pt x="115" y="361"/>
                    </a:lnTo>
                    <a:lnTo>
                      <a:pt x="114" y="362"/>
                    </a:lnTo>
                    <a:lnTo>
                      <a:pt x="112" y="362"/>
                    </a:lnTo>
                    <a:lnTo>
                      <a:pt x="112" y="372"/>
                    </a:lnTo>
                    <a:lnTo>
                      <a:pt x="111" y="374"/>
                    </a:lnTo>
                    <a:lnTo>
                      <a:pt x="109" y="372"/>
                    </a:lnTo>
                    <a:lnTo>
                      <a:pt x="108" y="372"/>
                    </a:lnTo>
                    <a:lnTo>
                      <a:pt x="108" y="392"/>
                    </a:lnTo>
                    <a:lnTo>
                      <a:pt x="105" y="392"/>
                    </a:lnTo>
                    <a:lnTo>
                      <a:pt x="106" y="390"/>
                    </a:lnTo>
                    <a:lnTo>
                      <a:pt x="108" y="392"/>
                    </a:lnTo>
                    <a:lnTo>
                      <a:pt x="108" y="372"/>
                    </a:lnTo>
                    <a:lnTo>
                      <a:pt x="105" y="372"/>
                    </a:lnTo>
                    <a:lnTo>
                      <a:pt x="106" y="370"/>
                    </a:lnTo>
                    <a:lnTo>
                      <a:pt x="108" y="370"/>
                    </a:lnTo>
                    <a:lnTo>
                      <a:pt x="110" y="372"/>
                    </a:lnTo>
                    <a:lnTo>
                      <a:pt x="110" y="370"/>
                    </a:lnTo>
                    <a:lnTo>
                      <a:pt x="111" y="370"/>
                    </a:lnTo>
                    <a:lnTo>
                      <a:pt x="112" y="372"/>
                    </a:lnTo>
                    <a:lnTo>
                      <a:pt x="112" y="362"/>
                    </a:lnTo>
                    <a:lnTo>
                      <a:pt x="111" y="362"/>
                    </a:lnTo>
                    <a:lnTo>
                      <a:pt x="110" y="360"/>
                    </a:lnTo>
                    <a:lnTo>
                      <a:pt x="109" y="360"/>
                    </a:lnTo>
                    <a:lnTo>
                      <a:pt x="111" y="358"/>
                    </a:lnTo>
                    <a:lnTo>
                      <a:pt x="111" y="360"/>
                    </a:lnTo>
                    <a:lnTo>
                      <a:pt x="113" y="358"/>
                    </a:lnTo>
                    <a:lnTo>
                      <a:pt x="114" y="356"/>
                    </a:lnTo>
                    <a:lnTo>
                      <a:pt x="114" y="354"/>
                    </a:lnTo>
                    <a:lnTo>
                      <a:pt x="113" y="354"/>
                    </a:lnTo>
                    <a:lnTo>
                      <a:pt x="114" y="352"/>
                    </a:lnTo>
                    <a:lnTo>
                      <a:pt x="117" y="352"/>
                    </a:lnTo>
                    <a:lnTo>
                      <a:pt x="118" y="354"/>
                    </a:lnTo>
                    <a:lnTo>
                      <a:pt x="119" y="352"/>
                    </a:lnTo>
                    <a:lnTo>
                      <a:pt x="124" y="352"/>
                    </a:lnTo>
                    <a:lnTo>
                      <a:pt x="124" y="355"/>
                    </a:lnTo>
                    <a:lnTo>
                      <a:pt x="124" y="354"/>
                    </a:lnTo>
                    <a:lnTo>
                      <a:pt x="126" y="354"/>
                    </a:lnTo>
                    <a:lnTo>
                      <a:pt x="126" y="358"/>
                    </a:lnTo>
                    <a:lnTo>
                      <a:pt x="123" y="358"/>
                    </a:lnTo>
                    <a:lnTo>
                      <a:pt x="123" y="356"/>
                    </a:lnTo>
                    <a:lnTo>
                      <a:pt x="124" y="356"/>
                    </a:lnTo>
                    <a:lnTo>
                      <a:pt x="122" y="354"/>
                    </a:lnTo>
                    <a:lnTo>
                      <a:pt x="119" y="354"/>
                    </a:lnTo>
                    <a:lnTo>
                      <a:pt x="119" y="356"/>
                    </a:lnTo>
                    <a:lnTo>
                      <a:pt x="120" y="356"/>
                    </a:lnTo>
                    <a:lnTo>
                      <a:pt x="120" y="358"/>
                    </a:lnTo>
                    <a:lnTo>
                      <a:pt x="121" y="358"/>
                    </a:lnTo>
                    <a:lnTo>
                      <a:pt x="124" y="360"/>
                    </a:lnTo>
                    <a:lnTo>
                      <a:pt x="125" y="362"/>
                    </a:lnTo>
                    <a:lnTo>
                      <a:pt x="129" y="362"/>
                    </a:lnTo>
                    <a:lnTo>
                      <a:pt x="129" y="354"/>
                    </a:lnTo>
                    <a:lnTo>
                      <a:pt x="127" y="354"/>
                    </a:lnTo>
                    <a:lnTo>
                      <a:pt x="127" y="352"/>
                    </a:lnTo>
                    <a:lnTo>
                      <a:pt x="132" y="352"/>
                    </a:lnTo>
                    <a:lnTo>
                      <a:pt x="132" y="354"/>
                    </a:lnTo>
                    <a:lnTo>
                      <a:pt x="132" y="350"/>
                    </a:lnTo>
                    <a:lnTo>
                      <a:pt x="130" y="350"/>
                    </a:lnTo>
                    <a:lnTo>
                      <a:pt x="130" y="348"/>
                    </a:lnTo>
                    <a:lnTo>
                      <a:pt x="134" y="348"/>
                    </a:lnTo>
                    <a:lnTo>
                      <a:pt x="134" y="350"/>
                    </a:lnTo>
                    <a:lnTo>
                      <a:pt x="134" y="346"/>
                    </a:lnTo>
                    <a:lnTo>
                      <a:pt x="134" y="344"/>
                    </a:lnTo>
                    <a:lnTo>
                      <a:pt x="136" y="344"/>
                    </a:lnTo>
                    <a:lnTo>
                      <a:pt x="136" y="338"/>
                    </a:lnTo>
                    <a:lnTo>
                      <a:pt x="135" y="336"/>
                    </a:lnTo>
                    <a:lnTo>
                      <a:pt x="134" y="336"/>
                    </a:lnTo>
                    <a:lnTo>
                      <a:pt x="134" y="340"/>
                    </a:lnTo>
                    <a:lnTo>
                      <a:pt x="134" y="342"/>
                    </a:lnTo>
                    <a:lnTo>
                      <a:pt x="132" y="340"/>
                    </a:lnTo>
                    <a:lnTo>
                      <a:pt x="131" y="340"/>
                    </a:lnTo>
                    <a:lnTo>
                      <a:pt x="133" y="338"/>
                    </a:lnTo>
                    <a:lnTo>
                      <a:pt x="134" y="340"/>
                    </a:lnTo>
                    <a:lnTo>
                      <a:pt x="134" y="336"/>
                    </a:lnTo>
                    <a:lnTo>
                      <a:pt x="133" y="336"/>
                    </a:lnTo>
                    <a:lnTo>
                      <a:pt x="133" y="334"/>
                    </a:lnTo>
                    <a:lnTo>
                      <a:pt x="135" y="334"/>
                    </a:lnTo>
                    <a:lnTo>
                      <a:pt x="136" y="336"/>
                    </a:lnTo>
                    <a:lnTo>
                      <a:pt x="136" y="332"/>
                    </a:lnTo>
                    <a:lnTo>
                      <a:pt x="131" y="332"/>
                    </a:lnTo>
                    <a:lnTo>
                      <a:pt x="131" y="336"/>
                    </a:lnTo>
                    <a:lnTo>
                      <a:pt x="130" y="338"/>
                    </a:lnTo>
                    <a:lnTo>
                      <a:pt x="130" y="344"/>
                    </a:lnTo>
                    <a:lnTo>
                      <a:pt x="130" y="346"/>
                    </a:lnTo>
                    <a:lnTo>
                      <a:pt x="127" y="344"/>
                    </a:lnTo>
                    <a:lnTo>
                      <a:pt x="130" y="344"/>
                    </a:lnTo>
                    <a:lnTo>
                      <a:pt x="130" y="338"/>
                    </a:lnTo>
                    <a:lnTo>
                      <a:pt x="129" y="337"/>
                    </a:lnTo>
                    <a:lnTo>
                      <a:pt x="129" y="340"/>
                    </a:lnTo>
                    <a:lnTo>
                      <a:pt x="127" y="340"/>
                    </a:lnTo>
                    <a:lnTo>
                      <a:pt x="128" y="338"/>
                    </a:lnTo>
                    <a:lnTo>
                      <a:pt x="129" y="338"/>
                    </a:lnTo>
                    <a:lnTo>
                      <a:pt x="129" y="340"/>
                    </a:lnTo>
                    <a:lnTo>
                      <a:pt x="129" y="337"/>
                    </a:lnTo>
                    <a:lnTo>
                      <a:pt x="129" y="336"/>
                    </a:lnTo>
                    <a:lnTo>
                      <a:pt x="131" y="336"/>
                    </a:lnTo>
                    <a:lnTo>
                      <a:pt x="131" y="332"/>
                    </a:lnTo>
                    <a:lnTo>
                      <a:pt x="129" y="332"/>
                    </a:lnTo>
                    <a:lnTo>
                      <a:pt x="130" y="330"/>
                    </a:lnTo>
                    <a:lnTo>
                      <a:pt x="131" y="330"/>
                    </a:lnTo>
                    <a:lnTo>
                      <a:pt x="132" y="328"/>
                    </a:lnTo>
                    <a:lnTo>
                      <a:pt x="133" y="330"/>
                    </a:lnTo>
                    <a:lnTo>
                      <a:pt x="134" y="330"/>
                    </a:lnTo>
                    <a:lnTo>
                      <a:pt x="135" y="328"/>
                    </a:lnTo>
                    <a:lnTo>
                      <a:pt x="136" y="328"/>
                    </a:lnTo>
                    <a:lnTo>
                      <a:pt x="136" y="326"/>
                    </a:lnTo>
                    <a:lnTo>
                      <a:pt x="135" y="324"/>
                    </a:lnTo>
                    <a:lnTo>
                      <a:pt x="136" y="324"/>
                    </a:lnTo>
                    <a:lnTo>
                      <a:pt x="136" y="322"/>
                    </a:lnTo>
                    <a:lnTo>
                      <a:pt x="136" y="320"/>
                    </a:lnTo>
                    <a:lnTo>
                      <a:pt x="135" y="320"/>
                    </a:lnTo>
                    <a:lnTo>
                      <a:pt x="135" y="324"/>
                    </a:lnTo>
                    <a:lnTo>
                      <a:pt x="133" y="324"/>
                    </a:lnTo>
                    <a:lnTo>
                      <a:pt x="134" y="322"/>
                    </a:lnTo>
                    <a:lnTo>
                      <a:pt x="135" y="324"/>
                    </a:lnTo>
                    <a:lnTo>
                      <a:pt x="135" y="320"/>
                    </a:lnTo>
                    <a:lnTo>
                      <a:pt x="132" y="320"/>
                    </a:lnTo>
                    <a:lnTo>
                      <a:pt x="132" y="318"/>
                    </a:lnTo>
                    <a:lnTo>
                      <a:pt x="136" y="318"/>
                    </a:lnTo>
                    <a:lnTo>
                      <a:pt x="136" y="316"/>
                    </a:lnTo>
                    <a:lnTo>
                      <a:pt x="132" y="316"/>
                    </a:lnTo>
                    <a:lnTo>
                      <a:pt x="133" y="314"/>
                    </a:lnTo>
                    <a:lnTo>
                      <a:pt x="136" y="314"/>
                    </a:lnTo>
                    <a:lnTo>
                      <a:pt x="136" y="312"/>
                    </a:lnTo>
                    <a:lnTo>
                      <a:pt x="131" y="312"/>
                    </a:lnTo>
                    <a:lnTo>
                      <a:pt x="131" y="310"/>
                    </a:lnTo>
                    <a:lnTo>
                      <a:pt x="136" y="310"/>
                    </a:lnTo>
                    <a:lnTo>
                      <a:pt x="136" y="308"/>
                    </a:lnTo>
                    <a:lnTo>
                      <a:pt x="134" y="308"/>
                    </a:lnTo>
                    <a:lnTo>
                      <a:pt x="135" y="306"/>
                    </a:lnTo>
                    <a:lnTo>
                      <a:pt x="136" y="306"/>
                    </a:lnTo>
                    <a:lnTo>
                      <a:pt x="136" y="302"/>
                    </a:lnTo>
                    <a:lnTo>
                      <a:pt x="135" y="304"/>
                    </a:lnTo>
                    <a:lnTo>
                      <a:pt x="134" y="304"/>
                    </a:lnTo>
                    <a:lnTo>
                      <a:pt x="133" y="306"/>
                    </a:lnTo>
                    <a:lnTo>
                      <a:pt x="133" y="304"/>
                    </a:lnTo>
                    <a:lnTo>
                      <a:pt x="130" y="304"/>
                    </a:lnTo>
                    <a:lnTo>
                      <a:pt x="130" y="311"/>
                    </a:lnTo>
                    <a:lnTo>
                      <a:pt x="130" y="320"/>
                    </a:lnTo>
                    <a:lnTo>
                      <a:pt x="130" y="324"/>
                    </a:lnTo>
                    <a:lnTo>
                      <a:pt x="129" y="324"/>
                    </a:lnTo>
                    <a:lnTo>
                      <a:pt x="130" y="322"/>
                    </a:lnTo>
                    <a:lnTo>
                      <a:pt x="130" y="324"/>
                    </a:lnTo>
                    <a:lnTo>
                      <a:pt x="130" y="320"/>
                    </a:lnTo>
                    <a:lnTo>
                      <a:pt x="129" y="320"/>
                    </a:lnTo>
                    <a:lnTo>
                      <a:pt x="129" y="330"/>
                    </a:lnTo>
                    <a:lnTo>
                      <a:pt x="127" y="330"/>
                    </a:lnTo>
                    <a:lnTo>
                      <a:pt x="127" y="328"/>
                    </a:lnTo>
                    <a:lnTo>
                      <a:pt x="129" y="328"/>
                    </a:lnTo>
                    <a:lnTo>
                      <a:pt x="129" y="330"/>
                    </a:lnTo>
                    <a:lnTo>
                      <a:pt x="129" y="320"/>
                    </a:lnTo>
                    <a:lnTo>
                      <a:pt x="127" y="320"/>
                    </a:lnTo>
                    <a:lnTo>
                      <a:pt x="129" y="318"/>
                    </a:lnTo>
                    <a:lnTo>
                      <a:pt x="130" y="320"/>
                    </a:lnTo>
                    <a:lnTo>
                      <a:pt x="130" y="311"/>
                    </a:lnTo>
                    <a:lnTo>
                      <a:pt x="129" y="310"/>
                    </a:lnTo>
                    <a:lnTo>
                      <a:pt x="129" y="311"/>
                    </a:lnTo>
                    <a:lnTo>
                      <a:pt x="129" y="316"/>
                    </a:lnTo>
                    <a:lnTo>
                      <a:pt x="127" y="316"/>
                    </a:lnTo>
                    <a:lnTo>
                      <a:pt x="127" y="322"/>
                    </a:lnTo>
                    <a:lnTo>
                      <a:pt x="127" y="324"/>
                    </a:lnTo>
                    <a:lnTo>
                      <a:pt x="127" y="346"/>
                    </a:lnTo>
                    <a:lnTo>
                      <a:pt x="126" y="348"/>
                    </a:lnTo>
                    <a:lnTo>
                      <a:pt x="125" y="350"/>
                    </a:lnTo>
                    <a:lnTo>
                      <a:pt x="124" y="346"/>
                    </a:lnTo>
                    <a:lnTo>
                      <a:pt x="123" y="346"/>
                    </a:lnTo>
                    <a:lnTo>
                      <a:pt x="122" y="344"/>
                    </a:lnTo>
                    <a:lnTo>
                      <a:pt x="122" y="345"/>
                    </a:lnTo>
                    <a:lnTo>
                      <a:pt x="122" y="348"/>
                    </a:lnTo>
                    <a:lnTo>
                      <a:pt x="121" y="350"/>
                    </a:lnTo>
                    <a:lnTo>
                      <a:pt x="120" y="350"/>
                    </a:lnTo>
                    <a:lnTo>
                      <a:pt x="120" y="348"/>
                    </a:lnTo>
                    <a:lnTo>
                      <a:pt x="122" y="348"/>
                    </a:lnTo>
                    <a:lnTo>
                      <a:pt x="122" y="345"/>
                    </a:lnTo>
                    <a:lnTo>
                      <a:pt x="121" y="346"/>
                    </a:lnTo>
                    <a:lnTo>
                      <a:pt x="118" y="346"/>
                    </a:lnTo>
                    <a:lnTo>
                      <a:pt x="118" y="344"/>
                    </a:lnTo>
                    <a:lnTo>
                      <a:pt x="119" y="344"/>
                    </a:lnTo>
                    <a:lnTo>
                      <a:pt x="120" y="342"/>
                    </a:lnTo>
                    <a:lnTo>
                      <a:pt x="121" y="342"/>
                    </a:lnTo>
                    <a:lnTo>
                      <a:pt x="122" y="340"/>
                    </a:lnTo>
                    <a:lnTo>
                      <a:pt x="123" y="342"/>
                    </a:lnTo>
                    <a:lnTo>
                      <a:pt x="122" y="342"/>
                    </a:lnTo>
                    <a:lnTo>
                      <a:pt x="122" y="344"/>
                    </a:lnTo>
                    <a:lnTo>
                      <a:pt x="124" y="344"/>
                    </a:lnTo>
                    <a:lnTo>
                      <a:pt x="124" y="346"/>
                    </a:lnTo>
                    <a:lnTo>
                      <a:pt x="127" y="346"/>
                    </a:lnTo>
                    <a:lnTo>
                      <a:pt x="127" y="324"/>
                    </a:lnTo>
                    <a:lnTo>
                      <a:pt x="126" y="324"/>
                    </a:lnTo>
                    <a:lnTo>
                      <a:pt x="126" y="340"/>
                    </a:lnTo>
                    <a:lnTo>
                      <a:pt x="126" y="342"/>
                    </a:lnTo>
                    <a:lnTo>
                      <a:pt x="124" y="342"/>
                    </a:lnTo>
                    <a:lnTo>
                      <a:pt x="124" y="340"/>
                    </a:lnTo>
                    <a:lnTo>
                      <a:pt x="126" y="340"/>
                    </a:lnTo>
                    <a:lnTo>
                      <a:pt x="126" y="324"/>
                    </a:lnTo>
                    <a:lnTo>
                      <a:pt x="126" y="334"/>
                    </a:lnTo>
                    <a:lnTo>
                      <a:pt x="124" y="334"/>
                    </a:lnTo>
                    <a:lnTo>
                      <a:pt x="124" y="338"/>
                    </a:lnTo>
                    <a:lnTo>
                      <a:pt x="122" y="338"/>
                    </a:lnTo>
                    <a:lnTo>
                      <a:pt x="123" y="336"/>
                    </a:lnTo>
                    <a:lnTo>
                      <a:pt x="124" y="338"/>
                    </a:lnTo>
                    <a:lnTo>
                      <a:pt x="124" y="334"/>
                    </a:lnTo>
                    <a:lnTo>
                      <a:pt x="124" y="332"/>
                    </a:lnTo>
                    <a:lnTo>
                      <a:pt x="125" y="332"/>
                    </a:lnTo>
                    <a:lnTo>
                      <a:pt x="126" y="334"/>
                    </a:lnTo>
                    <a:lnTo>
                      <a:pt x="126" y="324"/>
                    </a:lnTo>
                    <a:lnTo>
                      <a:pt x="124" y="324"/>
                    </a:lnTo>
                    <a:lnTo>
                      <a:pt x="124" y="330"/>
                    </a:lnTo>
                    <a:lnTo>
                      <a:pt x="123" y="328"/>
                    </a:lnTo>
                    <a:lnTo>
                      <a:pt x="122" y="328"/>
                    </a:lnTo>
                    <a:lnTo>
                      <a:pt x="122" y="334"/>
                    </a:lnTo>
                    <a:lnTo>
                      <a:pt x="122" y="336"/>
                    </a:lnTo>
                    <a:lnTo>
                      <a:pt x="120" y="336"/>
                    </a:lnTo>
                    <a:lnTo>
                      <a:pt x="119" y="337"/>
                    </a:lnTo>
                    <a:lnTo>
                      <a:pt x="119" y="340"/>
                    </a:lnTo>
                    <a:lnTo>
                      <a:pt x="119" y="342"/>
                    </a:lnTo>
                    <a:lnTo>
                      <a:pt x="117" y="342"/>
                    </a:lnTo>
                    <a:lnTo>
                      <a:pt x="117" y="344"/>
                    </a:lnTo>
                    <a:lnTo>
                      <a:pt x="117" y="345"/>
                    </a:lnTo>
                    <a:lnTo>
                      <a:pt x="117" y="350"/>
                    </a:lnTo>
                    <a:lnTo>
                      <a:pt x="114" y="350"/>
                    </a:lnTo>
                    <a:lnTo>
                      <a:pt x="114" y="348"/>
                    </a:lnTo>
                    <a:lnTo>
                      <a:pt x="115" y="348"/>
                    </a:lnTo>
                    <a:lnTo>
                      <a:pt x="117" y="350"/>
                    </a:lnTo>
                    <a:lnTo>
                      <a:pt x="117" y="345"/>
                    </a:lnTo>
                    <a:lnTo>
                      <a:pt x="116" y="346"/>
                    </a:lnTo>
                    <a:lnTo>
                      <a:pt x="114" y="346"/>
                    </a:lnTo>
                    <a:lnTo>
                      <a:pt x="113" y="344"/>
                    </a:lnTo>
                    <a:lnTo>
                      <a:pt x="117" y="344"/>
                    </a:lnTo>
                    <a:lnTo>
                      <a:pt x="117" y="342"/>
                    </a:lnTo>
                    <a:lnTo>
                      <a:pt x="117" y="340"/>
                    </a:lnTo>
                    <a:lnTo>
                      <a:pt x="119" y="340"/>
                    </a:lnTo>
                    <a:lnTo>
                      <a:pt x="119" y="337"/>
                    </a:lnTo>
                    <a:lnTo>
                      <a:pt x="118" y="338"/>
                    </a:lnTo>
                    <a:lnTo>
                      <a:pt x="117" y="336"/>
                    </a:lnTo>
                    <a:lnTo>
                      <a:pt x="119" y="336"/>
                    </a:lnTo>
                    <a:lnTo>
                      <a:pt x="121" y="334"/>
                    </a:lnTo>
                    <a:lnTo>
                      <a:pt x="122" y="334"/>
                    </a:lnTo>
                    <a:lnTo>
                      <a:pt x="122" y="328"/>
                    </a:lnTo>
                    <a:lnTo>
                      <a:pt x="121" y="328"/>
                    </a:lnTo>
                    <a:lnTo>
                      <a:pt x="124" y="326"/>
                    </a:lnTo>
                    <a:lnTo>
                      <a:pt x="124" y="330"/>
                    </a:lnTo>
                    <a:lnTo>
                      <a:pt x="124" y="324"/>
                    </a:lnTo>
                    <a:lnTo>
                      <a:pt x="123" y="324"/>
                    </a:lnTo>
                    <a:lnTo>
                      <a:pt x="124" y="322"/>
                    </a:lnTo>
                    <a:lnTo>
                      <a:pt x="126" y="320"/>
                    </a:lnTo>
                    <a:lnTo>
                      <a:pt x="125" y="320"/>
                    </a:lnTo>
                    <a:lnTo>
                      <a:pt x="125" y="318"/>
                    </a:lnTo>
                    <a:lnTo>
                      <a:pt x="126" y="318"/>
                    </a:lnTo>
                    <a:lnTo>
                      <a:pt x="126" y="320"/>
                    </a:lnTo>
                    <a:lnTo>
                      <a:pt x="127" y="320"/>
                    </a:lnTo>
                    <a:lnTo>
                      <a:pt x="127" y="322"/>
                    </a:lnTo>
                    <a:lnTo>
                      <a:pt x="127" y="316"/>
                    </a:lnTo>
                    <a:lnTo>
                      <a:pt x="123" y="316"/>
                    </a:lnTo>
                    <a:lnTo>
                      <a:pt x="121" y="318"/>
                    </a:lnTo>
                    <a:lnTo>
                      <a:pt x="121" y="328"/>
                    </a:lnTo>
                    <a:lnTo>
                      <a:pt x="121" y="330"/>
                    </a:lnTo>
                    <a:lnTo>
                      <a:pt x="120" y="330"/>
                    </a:lnTo>
                    <a:lnTo>
                      <a:pt x="120" y="332"/>
                    </a:lnTo>
                    <a:lnTo>
                      <a:pt x="118" y="334"/>
                    </a:lnTo>
                    <a:lnTo>
                      <a:pt x="115" y="332"/>
                    </a:lnTo>
                    <a:lnTo>
                      <a:pt x="115" y="333"/>
                    </a:lnTo>
                    <a:lnTo>
                      <a:pt x="115" y="342"/>
                    </a:lnTo>
                    <a:lnTo>
                      <a:pt x="113" y="342"/>
                    </a:lnTo>
                    <a:lnTo>
                      <a:pt x="113" y="341"/>
                    </a:lnTo>
                    <a:lnTo>
                      <a:pt x="113" y="344"/>
                    </a:lnTo>
                    <a:lnTo>
                      <a:pt x="113" y="346"/>
                    </a:lnTo>
                    <a:lnTo>
                      <a:pt x="112" y="346"/>
                    </a:lnTo>
                    <a:lnTo>
                      <a:pt x="112" y="354"/>
                    </a:lnTo>
                    <a:lnTo>
                      <a:pt x="110" y="354"/>
                    </a:lnTo>
                    <a:lnTo>
                      <a:pt x="109" y="356"/>
                    </a:lnTo>
                    <a:lnTo>
                      <a:pt x="108" y="356"/>
                    </a:lnTo>
                    <a:lnTo>
                      <a:pt x="108" y="354"/>
                    </a:lnTo>
                    <a:lnTo>
                      <a:pt x="110" y="354"/>
                    </a:lnTo>
                    <a:lnTo>
                      <a:pt x="112" y="352"/>
                    </a:lnTo>
                    <a:lnTo>
                      <a:pt x="112" y="354"/>
                    </a:lnTo>
                    <a:lnTo>
                      <a:pt x="112" y="346"/>
                    </a:lnTo>
                    <a:lnTo>
                      <a:pt x="111" y="346"/>
                    </a:lnTo>
                    <a:lnTo>
                      <a:pt x="111" y="344"/>
                    </a:lnTo>
                    <a:lnTo>
                      <a:pt x="113" y="344"/>
                    </a:lnTo>
                    <a:lnTo>
                      <a:pt x="113" y="341"/>
                    </a:lnTo>
                    <a:lnTo>
                      <a:pt x="113" y="340"/>
                    </a:lnTo>
                    <a:lnTo>
                      <a:pt x="114" y="340"/>
                    </a:lnTo>
                    <a:lnTo>
                      <a:pt x="115" y="342"/>
                    </a:lnTo>
                    <a:lnTo>
                      <a:pt x="115" y="333"/>
                    </a:lnTo>
                    <a:lnTo>
                      <a:pt x="113" y="334"/>
                    </a:lnTo>
                    <a:lnTo>
                      <a:pt x="113" y="333"/>
                    </a:lnTo>
                    <a:lnTo>
                      <a:pt x="113" y="336"/>
                    </a:lnTo>
                    <a:lnTo>
                      <a:pt x="112" y="338"/>
                    </a:lnTo>
                    <a:lnTo>
                      <a:pt x="112" y="342"/>
                    </a:lnTo>
                    <a:lnTo>
                      <a:pt x="109" y="342"/>
                    </a:lnTo>
                    <a:lnTo>
                      <a:pt x="110" y="344"/>
                    </a:lnTo>
                    <a:lnTo>
                      <a:pt x="110" y="350"/>
                    </a:lnTo>
                    <a:lnTo>
                      <a:pt x="108" y="350"/>
                    </a:lnTo>
                    <a:lnTo>
                      <a:pt x="108" y="356"/>
                    </a:lnTo>
                    <a:lnTo>
                      <a:pt x="108" y="366"/>
                    </a:lnTo>
                    <a:lnTo>
                      <a:pt x="106" y="366"/>
                    </a:lnTo>
                    <a:lnTo>
                      <a:pt x="106" y="364"/>
                    </a:lnTo>
                    <a:lnTo>
                      <a:pt x="107" y="364"/>
                    </a:lnTo>
                    <a:lnTo>
                      <a:pt x="108" y="366"/>
                    </a:lnTo>
                    <a:lnTo>
                      <a:pt x="108" y="356"/>
                    </a:lnTo>
                    <a:lnTo>
                      <a:pt x="107" y="357"/>
                    </a:lnTo>
                    <a:lnTo>
                      <a:pt x="107" y="360"/>
                    </a:lnTo>
                    <a:lnTo>
                      <a:pt x="106" y="362"/>
                    </a:lnTo>
                    <a:lnTo>
                      <a:pt x="106" y="360"/>
                    </a:lnTo>
                    <a:lnTo>
                      <a:pt x="107" y="360"/>
                    </a:lnTo>
                    <a:lnTo>
                      <a:pt x="107" y="357"/>
                    </a:lnTo>
                    <a:lnTo>
                      <a:pt x="107" y="358"/>
                    </a:lnTo>
                    <a:lnTo>
                      <a:pt x="106" y="356"/>
                    </a:lnTo>
                    <a:lnTo>
                      <a:pt x="108" y="356"/>
                    </a:lnTo>
                    <a:lnTo>
                      <a:pt x="108" y="350"/>
                    </a:lnTo>
                    <a:lnTo>
                      <a:pt x="107" y="350"/>
                    </a:lnTo>
                    <a:lnTo>
                      <a:pt x="107" y="348"/>
                    </a:lnTo>
                    <a:lnTo>
                      <a:pt x="109" y="348"/>
                    </a:lnTo>
                    <a:lnTo>
                      <a:pt x="110" y="350"/>
                    </a:lnTo>
                    <a:lnTo>
                      <a:pt x="110" y="344"/>
                    </a:lnTo>
                    <a:lnTo>
                      <a:pt x="109" y="344"/>
                    </a:lnTo>
                    <a:lnTo>
                      <a:pt x="108" y="346"/>
                    </a:lnTo>
                    <a:lnTo>
                      <a:pt x="105" y="346"/>
                    </a:lnTo>
                    <a:lnTo>
                      <a:pt x="105" y="368"/>
                    </a:lnTo>
                    <a:lnTo>
                      <a:pt x="105" y="370"/>
                    </a:lnTo>
                    <a:lnTo>
                      <a:pt x="104" y="370"/>
                    </a:lnTo>
                    <a:lnTo>
                      <a:pt x="104" y="388"/>
                    </a:lnTo>
                    <a:lnTo>
                      <a:pt x="103" y="388"/>
                    </a:lnTo>
                    <a:lnTo>
                      <a:pt x="103" y="396"/>
                    </a:lnTo>
                    <a:lnTo>
                      <a:pt x="102" y="396"/>
                    </a:lnTo>
                    <a:lnTo>
                      <a:pt x="101" y="394"/>
                    </a:lnTo>
                    <a:lnTo>
                      <a:pt x="103" y="394"/>
                    </a:lnTo>
                    <a:lnTo>
                      <a:pt x="103" y="396"/>
                    </a:lnTo>
                    <a:lnTo>
                      <a:pt x="103" y="388"/>
                    </a:lnTo>
                    <a:lnTo>
                      <a:pt x="102" y="387"/>
                    </a:lnTo>
                    <a:lnTo>
                      <a:pt x="102" y="392"/>
                    </a:lnTo>
                    <a:lnTo>
                      <a:pt x="101" y="392"/>
                    </a:lnTo>
                    <a:lnTo>
                      <a:pt x="101" y="404"/>
                    </a:lnTo>
                    <a:lnTo>
                      <a:pt x="100" y="406"/>
                    </a:lnTo>
                    <a:lnTo>
                      <a:pt x="98" y="406"/>
                    </a:lnTo>
                    <a:lnTo>
                      <a:pt x="98" y="405"/>
                    </a:lnTo>
                    <a:lnTo>
                      <a:pt x="98" y="414"/>
                    </a:lnTo>
                    <a:lnTo>
                      <a:pt x="97" y="416"/>
                    </a:lnTo>
                    <a:lnTo>
                      <a:pt x="96" y="416"/>
                    </a:lnTo>
                    <a:lnTo>
                      <a:pt x="95" y="414"/>
                    </a:lnTo>
                    <a:lnTo>
                      <a:pt x="98" y="414"/>
                    </a:lnTo>
                    <a:lnTo>
                      <a:pt x="98" y="405"/>
                    </a:lnTo>
                    <a:lnTo>
                      <a:pt x="98" y="404"/>
                    </a:lnTo>
                    <a:lnTo>
                      <a:pt x="101" y="404"/>
                    </a:lnTo>
                    <a:lnTo>
                      <a:pt x="101" y="392"/>
                    </a:lnTo>
                    <a:lnTo>
                      <a:pt x="100" y="392"/>
                    </a:lnTo>
                    <a:lnTo>
                      <a:pt x="100" y="402"/>
                    </a:lnTo>
                    <a:lnTo>
                      <a:pt x="95" y="402"/>
                    </a:lnTo>
                    <a:lnTo>
                      <a:pt x="95" y="401"/>
                    </a:lnTo>
                    <a:lnTo>
                      <a:pt x="95" y="408"/>
                    </a:lnTo>
                    <a:lnTo>
                      <a:pt x="95" y="410"/>
                    </a:lnTo>
                    <a:lnTo>
                      <a:pt x="93" y="410"/>
                    </a:lnTo>
                    <a:lnTo>
                      <a:pt x="92" y="408"/>
                    </a:lnTo>
                    <a:lnTo>
                      <a:pt x="95" y="408"/>
                    </a:lnTo>
                    <a:lnTo>
                      <a:pt x="95" y="401"/>
                    </a:lnTo>
                    <a:lnTo>
                      <a:pt x="94" y="400"/>
                    </a:lnTo>
                    <a:lnTo>
                      <a:pt x="95" y="398"/>
                    </a:lnTo>
                    <a:lnTo>
                      <a:pt x="96" y="398"/>
                    </a:lnTo>
                    <a:lnTo>
                      <a:pt x="96" y="400"/>
                    </a:lnTo>
                    <a:lnTo>
                      <a:pt x="99" y="400"/>
                    </a:lnTo>
                    <a:lnTo>
                      <a:pt x="100" y="402"/>
                    </a:lnTo>
                    <a:lnTo>
                      <a:pt x="100" y="392"/>
                    </a:lnTo>
                    <a:lnTo>
                      <a:pt x="99" y="392"/>
                    </a:lnTo>
                    <a:lnTo>
                      <a:pt x="99" y="396"/>
                    </a:lnTo>
                    <a:lnTo>
                      <a:pt x="97" y="396"/>
                    </a:lnTo>
                    <a:lnTo>
                      <a:pt x="97" y="394"/>
                    </a:lnTo>
                    <a:lnTo>
                      <a:pt x="96" y="396"/>
                    </a:lnTo>
                    <a:lnTo>
                      <a:pt x="93" y="396"/>
                    </a:lnTo>
                    <a:lnTo>
                      <a:pt x="93" y="404"/>
                    </a:lnTo>
                    <a:lnTo>
                      <a:pt x="93" y="406"/>
                    </a:lnTo>
                    <a:lnTo>
                      <a:pt x="90" y="406"/>
                    </a:lnTo>
                    <a:lnTo>
                      <a:pt x="90" y="414"/>
                    </a:lnTo>
                    <a:lnTo>
                      <a:pt x="90" y="416"/>
                    </a:lnTo>
                    <a:lnTo>
                      <a:pt x="87" y="416"/>
                    </a:lnTo>
                    <a:lnTo>
                      <a:pt x="87" y="414"/>
                    </a:lnTo>
                    <a:lnTo>
                      <a:pt x="90" y="414"/>
                    </a:lnTo>
                    <a:lnTo>
                      <a:pt x="90" y="406"/>
                    </a:lnTo>
                    <a:lnTo>
                      <a:pt x="89" y="406"/>
                    </a:lnTo>
                    <a:lnTo>
                      <a:pt x="89" y="410"/>
                    </a:lnTo>
                    <a:lnTo>
                      <a:pt x="89" y="412"/>
                    </a:lnTo>
                    <a:lnTo>
                      <a:pt x="86" y="412"/>
                    </a:lnTo>
                    <a:lnTo>
                      <a:pt x="88" y="410"/>
                    </a:lnTo>
                    <a:lnTo>
                      <a:pt x="89" y="410"/>
                    </a:lnTo>
                    <a:lnTo>
                      <a:pt x="89" y="406"/>
                    </a:lnTo>
                    <a:lnTo>
                      <a:pt x="90" y="404"/>
                    </a:lnTo>
                    <a:lnTo>
                      <a:pt x="91" y="403"/>
                    </a:lnTo>
                    <a:lnTo>
                      <a:pt x="90" y="402"/>
                    </a:lnTo>
                    <a:lnTo>
                      <a:pt x="91" y="402"/>
                    </a:lnTo>
                    <a:lnTo>
                      <a:pt x="91" y="400"/>
                    </a:lnTo>
                    <a:lnTo>
                      <a:pt x="92" y="400"/>
                    </a:lnTo>
                    <a:lnTo>
                      <a:pt x="92" y="402"/>
                    </a:lnTo>
                    <a:lnTo>
                      <a:pt x="92" y="403"/>
                    </a:lnTo>
                    <a:lnTo>
                      <a:pt x="93" y="404"/>
                    </a:lnTo>
                    <a:lnTo>
                      <a:pt x="93" y="396"/>
                    </a:lnTo>
                    <a:lnTo>
                      <a:pt x="92" y="394"/>
                    </a:lnTo>
                    <a:lnTo>
                      <a:pt x="89" y="394"/>
                    </a:lnTo>
                    <a:lnTo>
                      <a:pt x="90" y="396"/>
                    </a:lnTo>
                    <a:lnTo>
                      <a:pt x="89" y="396"/>
                    </a:lnTo>
                    <a:lnTo>
                      <a:pt x="89" y="406"/>
                    </a:lnTo>
                    <a:lnTo>
                      <a:pt x="89" y="408"/>
                    </a:lnTo>
                    <a:lnTo>
                      <a:pt x="88" y="408"/>
                    </a:lnTo>
                    <a:lnTo>
                      <a:pt x="87" y="406"/>
                    </a:lnTo>
                    <a:lnTo>
                      <a:pt x="89" y="406"/>
                    </a:lnTo>
                    <a:lnTo>
                      <a:pt x="89" y="396"/>
                    </a:lnTo>
                    <a:lnTo>
                      <a:pt x="88" y="396"/>
                    </a:lnTo>
                    <a:lnTo>
                      <a:pt x="87" y="398"/>
                    </a:lnTo>
                    <a:lnTo>
                      <a:pt x="86" y="399"/>
                    </a:lnTo>
                    <a:lnTo>
                      <a:pt x="86" y="406"/>
                    </a:lnTo>
                    <a:lnTo>
                      <a:pt x="85" y="407"/>
                    </a:lnTo>
                    <a:lnTo>
                      <a:pt x="85" y="414"/>
                    </a:lnTo>
                    <a:lnTo>
                      <a:pt x="85" y="416"/>
                    </a:lnTo>
                    <a:lnTo>
                      <a:pt x="83" y="416"/>
                    </a:lnTo>
                    <a:lnTo>
                      <a:pt x="83" y="424"/>
                    </a:lnTo>
                    <a:lnTo>
                      <a:pt x="82" y="424"/>
                    </a:lnTo>
                    <a:lnTo>
                      <a:pt x="82" y="426"/>
                    </a:lnTo>
                    <a:lnTo>
                      <a:pt x="83" y="426"/>
                    </a:lnTo>
                    <a:lnTo>
                      <a:pt x="82" y="428"/>
                    </a:lnTo>
                    <a:lnTo>
                      <a:pt x="81" y="426"/>
                    </a:lnTo>
                    <a:lnTo>
                      <a:pt x="79" y="426"/>
                    </a:lnTo>
                    <a:lnTo>
                      <a:pt x="80" y="424"/>
                    </a:lnTo>
                    <a:lnTo>
                      <a:pt x="81" y="420"/>
                    </a:lnTo>
                    <a:lnTo>
                      <a:pt x="83" y="420"/>
                    </a:lnTo>
                    <a:lnTo>
                      <a:pt x="83" y="424"/>
                    </a:lnTo>
                    <a:lnTo>
                      <a:pt x="83" y="416"/>
                    </a:lnTo>
                    <a:lnTo>
                      <a:pt x="82" y="416"/>
                    </a:lnTo>
                    <a:lnTo>
                      <a:pt x="83" y="414"/>
                    </a:lnTo>
                    <a:lnTo>
                      <a:pt x="85" y="414"/>
                    </a:lnTo>
                    <a:lnTo>
                      <a:pt x="85" y="407"/>
                    </a:lnTo>
                    <a:lnTo>
                      <a:pt x="84" y="408"/>
                    </a:lnTo>
                    <a:lnTo>
                      <a:pt x="83" y="410"/>
                    </a:lnTo>
                    <a:lnTo>
                      <a:pt x="85" y="410"/>
                    </a:lnTo>
                    <a:lnTo>
                      <a:pt x="83" y="412"/>
                    </a:lnTo>
                    <a:lnTo>
                      <a:pt x="83" y="410"/>
                    </a:lnTo>
                    <a:lnTo>
                      <a:pt x="82" y="408"/>
                    </a:lnTo>
                    <a:lnTo>
                      <a:pt x="82" y="406"/>
                    </a:lnTo>
                    <a:lnTo>
                      <a:pt x="83" y="404"/>
                    </a:lnTo>
                    <a:lnTo>
                      <a:pt x="82" y="406"/>
                    </a:lnTo>
                    <a:lnTo>
                      <a:pt x="82" y="404"/>
                    </a:lnTo>
                    <a:lnTo>
                      <a:pt x="83" y="404"/>
                    </a:lnTo>
                    <a:lnTo>
                      <a:pt x="86" y="406"/>
                    </a:lnTo>
                    <a:lnTo>
                      <a:pt x="86" y="399"/>
                    </a:lnTo>
                    <a:lnTo>
                      <a:pt x="85" y="400"/>
                    </a:lnTo>
                    <a:lnTo>
                      <a:pt x="83" y="398"/>
                    </a:lnTo>
                    <a:lnTo>
                      <a:pt x="87" y="398"/>
                    </a:lnTo>
                    <a:lnTo>
                      <a:pt x="85" y="396"/>
                    </a:lnTo>
                    <a:lnTo>
                      <a:pt x="83" y="396"/>
                    </a:lnTo>
                    <a:lnTo>
                      <a:pt x="82" y="396"/>
                    </a:lnTo>
                    <a:lnTo>
                      <a:pt x="82" y="400"/>
                    </a:lnTo>
                    <a:lnTo>
                      <a:pt x="82" y="402"/>
                    </a:lnTo>
                    <a:lnTo>
                      <a:pt x="81" y="402"/>
                    </a:lnTo>
                    <a:lnTo>
                      <a:pt x="81" y="418"/>
                    </a:lnTo>
                    <a:lnTo>
                      <a:pt x="81" y="420"/>
                    </a:lnTo>
                    <a:lnTo>
                      <a:pt x="78" y="418"/>
                    </a:lnTo>
                    <a:lnTo>
                      <a:pt x="79" y="416"/>
                    </a:lnTo>
                    <a:lnTo>
                      <a:pt x="80" y="418"/>
                    </a:lnTo>
                    <a:lnTo>
                      <a:pt x="81" y="418"/>
                    </a:lnTo>
                    <a:lnTo>
                      <a:pt x="81" y="402"/>
                    </a:lnTo>
                    <a:lnTo>
                      <a:pt x="80" y="402"/>
                    </a:lnTo>
                    <a:lnTo>
                      <a:pt x="80" y="404"/>
                    </a:lnTo>
                    <a:lnTo>
                      <a:pt x="79" y="406"/>
                    </a:lnTo>
                    <a:lnTo>
                      <a:pt x="79" y="407"/>
                    </a:lnTo>
                    <a:lnTo>
                      <a:pt x="79" y="412"/>
                    </a:lnTo>
                    <a:lnTo>
                      <a:pt x="78" y="412"/>
                    </a:lnTo>
                    <a:lnTo>
                      <a:pt x="78" y="434"/>
                    </a:lnTo>
                    <a:lnTo>
                      <a:pt x="77" y="436"/>
                    </a:lnTo>
                    <a:lnTo>
                      <a:pt x="77" y="438"/>
                    </a:lnTo>
                    <a:lnTo>
                      <a:pt x="76" y="440"/>
                    </a:lnTo>
                    <a:lnTo>
                      <a:pt x="75" y="438"/>
                    </a:lnTo>
                    <a:lnTo>
                      <a:pt x="77" y="438"/>
                    </a:lnTo>
                    <a:lnTo>
                      <a:pt x="77" y="436"/>
                    </a:lnTo>
                    <a:lnTo>
                      <a:pt x="76" y="434"/>
                    </a:lnTo>
                    <a:lnTo>
                      <a:pt x="78" y="434"/>
                    </a:lnTo>
                    <a:lnTo>
                      <a:pt x="78" y="412"/>
                    </a:lnTo>
                    <a:lnTo>
                      <a:pt x="76" y="412"/>
                    </a:lnTo>
                    <a:lnTo>
                      <a:pt x="76" y="410"/>
                    </a:lnTo>
                    <a:lnTo>
                      <a:pt x="75" y="410"/>
                    </a:lnTo>
                    <a:lnTo>
                      <a:pt x="75" y="409"/>
                    </a:lnTo>
                    <a:lnTo>
                      <a:pt x="75" y="434"/>
                    </a:lnTo>
                    <a:lnTo>
                      <a:pt x="74" y="434"/>
                    </a:lnTo>
                    <a:lnTo>
                      <a:pt x="74" y="440"/>
                    </a:lnTo>
                    <a:lnTo>
                      <a:pt x="74" y="442"/>
                    </a:lnTo>
                    <a:lnTo>
                      <a:pt x="73" y="442"/>
                    </a:lnTo>
                    <a:lnTo>
                      <a:pt x="73" y="444"/>
                    </a:lnTo>
                    <a:lnTo>
                      <a:pt x="72" y="444"/>
                    </a:lnTo>
                    <a:lnTo>
                      <a:pt x="72" y="442"/>
                    </a:lnTo>
                    <a:lnTo>
                      <a:pt x="71" y="440"/>
                    </a:lnTo>
                    <a:lnTo>
                      <a:pt x="72" y="438"/>
                    </a:lnTo>
                    <a:lnTo>
                      <a:pt x="74" y="440"/>
                    </a:lnTo>
                    <a:lnTo>
                      <a:pt x="74" y="434"/>
                    </a:lnTo>
                    <a:lnTo>
                      <a:pt x="72" y="434"/>
                    </a:lnTo>
                    <a:lnTo>
                      <a:pt x="72" y="432"/>
                    </a:lnTo>
                    <a:lnTo>
                      <a:pt x="75" y="432"/>
                    </a:lnTo>
                    <a:lnTo>
                      <a:pt x="75" y="434"/>
                    </a:lnTo>
                    <a:lnTo>
                      <a:pt x="75" y="409"/>
                    </a:lnTo>
                    <a:lnTo>
                      <a:pt x="75" y="408"/>
                    </a:lnTo>
                    <a:lnTo>
                      <a:pt x="76" y="408"/>
                    </a:lnTo>
                    <a:lnTo>
                      <a:pt x="76" y="410"/>
                    </a:lnTo>
                    <a:lnTo>
                      <a:pt x="79" y="412"/>
                    </a:lnTo>
                    <a:lnTo>
                      <a:pt x="79" y="407"/>
                    </a:lnTo>
                    <a:lnTo>
                      <a:pt x="78" y="408"/>
                    </a:lnTo>
                    <a:lnTo>
                      <a:pt x="77" y="408"/>
                    </a:lnTo>
                    <a:lnTo>
                      <a:pt x="76" y="406"/>
                    </a:lnTo>
                    <a:lnTo>
                      <a:pt x="78" y="406"/>
                    </a:lnTo>
                    <a:lnTo>
                      <a:pt x="77" y="404"/>
                    </a:lnTo>
                    <a:lnTo>
                      <a:pt x="76" y="402"/>
                    </a:lnTo>
                    <a:lnTo>
                      <a:pt x="78" y="402"/>
                    </a:lnTo>
                    <a:lnTo>
                      <a:pt x="80" y="404"/>
                    </a:lnTo>
                    <a:lnTo>
                      <a:pt x="80" y="402"/>
                    </a:lnTo>
                    <a:lnTo>
                      <a:pt x="79" y="402"/>
                    </a:lnTo>
                    <a:lnTo>
                      <a:pt x="80" y="400"/>
                    </a:lnTo>
                    <a:lnTo>
                      <a:pt x="80" y="398"/>
                    </a:lnTo>
                    <a:lnTo>
                      <a:pt x="77" y="398"/>
                    </a:lnTo>
                    <a:lnTo>
                      <a:pt x="77" y="396"/>
                    </a:lnTo>
                    <a:lnTo>
                      <a:pt x="79" y="396"/>
                    </a:lnTo>
                    <a:lnTo>
                      <a:pt x="80" y="398"/>
                    </a:lnTo>
                    <a:lnTo>
                      <a:pt x="81" y="398"/>
                    </a:lnTo>
                    <a:lnTo>
                      <a:pt x="81" y="400"/>
                    </a:lnTo>
                    <a:lnTo>
                      <a:pt x="82" y="400"/>
                    </a:lnTo>
                    <a:lnTo>
                      <a:pt x="82" y="396"/>
                    </a:lnTo>
                    <a:lnTo>
                      <a:pt x="82" y="394"/>
                    </a:lnTo>
                    <a:lnTo>
                      <a:pt x="79" y="394"/>
                    </a:lnTo>
                    <a:lnTo>
                      <a:pt x="78" y="392"/>
                    </a:lnTo>
                    <a:lnTo>
                      <a:pt x="92" y="392"/>
                    </a:lnTo>
                    <a:lnTo>
                      <a:pt x="93" y="394"/>
                    </a:lnTo>
                    <a:lnTo>
                      <a:pt x="96" y="394"/>
                    </a:lnTo>
                    <a:lnTo>
                      <a:pt x="95" y="392"/>
                    </a:lnTo>
                    <a:lnTo>
                      <a:pt x="99" y="392"/>
                    </a:lnTo>
                    <a:lnTo>
                      <a:pt x="99" y="396"/>
                    </a:lnTo>
                    <a:lnTo>
                      <a:pt x="99" y="392"/>
                    </a:lnTo>
                    <a:lnTo>
                      <a:pt x="101" y="390"/>
                    </a:lnTo>
                    <a:lnTo>
                      <a:pt x="102" y="392"/>
                    </a:lnTo>
                    <a:lnTo>
                      <a:pt x="102" y="387"/>
                    </a:lnTo>
                    <a:lnTo>
                      <a:pt x="101" y="387"/>
                    </a:lnTo>
                    <a:lnTo>
                      <a:pt x="101" y="388"/>
                    </a:lnTo>
                    <a:lnTo>
                      <a:pt x="101" y="390"/>
                    </a:lnTo>
                    <a:lnTo>
                      <a:pt x="99" y="390"/>
                    </a:lnTo>
                    <a:lnTo>
                      <a:pt x="99" y="388"/>
                    </a:lnTo>
                    <a:lnTo>
                      <a:pt x="97" y="388"/>
                    </a:lnTo>
                    <a:lnTo>
                      <a:pt x="98" y="386"/>
                    </a:lnTo>
                    <a:lnTo>
                      <a:pt x="99" y="386"/>
                    </a:lnTo>
                    <a:lnTo>
                      <a:pt x="100" y="388"/>
                    </a:lnTo>
                    <a:lnTo>
                      <a:pt x="101" y="388"/>
                    </a:lnTo>
                    <a:lnTo>
                      <a:pt x="101" y="387"/>
                    </a:lnTo>
                    <a:lnTo>
                      <a:pt x="100" y="386"/>
                    </a:lnTo>
                    <a:lnTo>
                      <a:pt x="103" y="384"/>
                    </a:lnTo>
                    <a:lnTo>
                      <a:pt x="104" y="388"/>
                    </a:lnTo>
                    <a:lnTo>
                      <a:pt x="104" y="370"/>
                    </a:lnTo>
                    <a:lnTo>
                      <a:pt x="104" y="382"/>
                    </a:lnTo>
                    <a:lnTo>
                      <a:pt x="102" y="384"/>
                    </a:lnTo>
                    <a:lnTo>
                      <a:pt x="99" y="384"/>
                    </a:lnTo>
                    <a:lnTo>
                      <a:pt x="100" y="382"/>
                    </a:lnTo>
                    <a:lnTo>
                      <a:pt x="101" y="382"/>
                    </a:lnTo>
                    <a:lnTo>
                      <a:pt x="102" y="380"/>
                    </a:lnTo>
                    <a:lnTo>
                      <a:pt x="103" y="380"/>
                    </a:lnTo>
                    <a:lnTo>
                      <a:pt x="104" y="382"/>
                    </a:lnTo>
                    <a:lnTo>
                      <a:pt x="104" y="370"/>
                    </a:lnTo>
                    <a:lnTo>
                      <a:pt x="101" y="370"/>
                    </a:lnTo>
                    <a:lnTo>
                      <a:pt x="101" y="372"/>
                    </a:lnTo>
                    <a:lnTo>
                      <a:pt x="101" y="378"/>
                    </a:lnTo>
                    <a:lnTo>
                      <a:pt x="100" y="378"/>
                    </a:lnTo>
                    <a:lnTo>
                      <a:pt x="98" y="380"/>
                    </a:lnTo>
                    <a:lnTo>
                      <a:pt x="97" y="382"/>
                    </a:lnTo>
                    <a:lnTo>
                      <a:pt x="97" y="388"/>
                    </a:lnTo>
                    <a:lnTo>
                      <a:pt x="94" y="390"/>
                    </a:lnTo>
                    <a:lnTo>
                      <a:pt x="93" y="390"/>
                    </a:lnTo>
                    <a:lnTo>
                      <a:pt x="91" y="388"/>
                    </a:lnTo>
                    <a:lnTo>
                      <a:pt x="91" y="390"/>
                    </a:lnTo>
                    <a:lnTo>
                      <a:pt x="90" y="388"/>
                    </a:lnTo>
                    <a:lnTo>
                      <a:pt x="87" y="388"/>
                    </a:lnTo>
                    <a:lnTo>
                      <a:pt x="88" y="386"/>
                    </a:lnTo>
                    <a:lnTo>
                      <a:pt x="93" y="386"/>
                    </a:lnTo>
                    <a:lnTo>
                      <a:pt x="94" y="384"/>
                    </a:lnTo>
                    <a:lnTo>
                      <a:pt x="95" y="384"/>
                    </a:lnTo>
                    <a:lnTo>
                      <a:pt x="95" y="386"/>
                    </a:lnTo>
                    <a:lnTo>
                      <a:pt x="93" y="386"/>
                    </a:lnTo>
                    <a:lnTo>
                      <a:pt x="93" y="388"/>
                    </a:lnTo>
                    <a:lnTo>
                      <a:pt x="97" y="388"/>
                    </a:lnTo>
                    <a:lnTo>
                      <a:pt x="97" y="382"/>
                    </a:lnTo>
                    <a:lnTo>
                      <a:pt x="96" y="380"/>
                    </a:lnTo>
                    <a:lnTo>
                      <a:pt x="95" y="380"/>
                    </a:lnTo>
                    <a:lnTo>
                      <a:pt x="96" y="378"/>
                    </a:lnTo>
                    <a:lnTo>
                      <a:pt x="99" y="376"/>
                    </a:lnTo>
                    <a:lnTo>
                      <a:pt x="101" y="378"/>
                    </a:lnTo>
                    <a:lnTo>
                      <a:pt x="101" y="372"/>
                    </a:lnTo>
                    <a:lnTo>
                      <a:pt x="98" y="370"/>
                    </a:lnTo>
                    <a:lnTo>
                      <a:pt x="99" y="368"/>
                    </a:lnTo>
                    <a:lnTo>
                      <a:pt x="101" y="368"/>
                    </a:lnTo>
                    <a:lnTo>
                      <a:pt x="101" y="370"/>
                    </a:lnTo>
                    <a:lnTo>
                      <a:pt x="103" y="368"/>
                    </a:lnTo>
                    <a:lnTo>
                      <a:pt x="105" y="368"/>
                    </a:lnTo>
                    <a:lnTo>
                      <a:pt x="105" y="346"/>
                    </a:lnTo>
                    <a:lnTo>
                      <a:pt x="105" y="348"/>
                    </a:lnTo>
                    <a:lnTo>
                      <a:pt x="105" y="350"/>
                    </a:lnTo>
                    <a:lnTo>
                      <a:pt x="104" y="351"/>
                    </a:lnTo>
                    <a:lnTo>
                      <a:pt x="104" y="356"/>
                    </a:lnTo>
                    <a:lnTo>
                      <a:pt x="103" y="357"/>
                    </a:lnTo>
                    <a:lnTo>
                      <a:pt x="103" y="366"/>
                    </a:lnTo>
                    <a:lnTo>
                      <a:pt x="101" y="366"/>
                    </a:lnTo>
                    <a:lnTo>
                      <a:pt x="103" y="364"/>
                    </a:lnTo>
                    <a:lnTo>
                      <a:pt x="103" y="366"/>
                    </a:lnTo>
                    <a:lnTo>
                      <a:pt x="103" y="357"/>
                    </a:lnTo>
                    <a:lnTo>
                      <a:pt x="102" y="358"/>
                    </a:lnTo>
                    <a:lnTo>
                      <a:pt x="101" y="358"/>
                    </a:lnTo>
                    <a:lnTo>
                      <a:pt x="102" y="360"/>
                    </a:lnTo>
                    <a:lnTo>
                      <a:pt x="103" y="358"/>
                    </a:lnTo>
                    <a:lnTo>
                      <a:pt x="103" y="360"/>
                    </a:lnTo>
                    <a:lnTo>
                      <a:pt x="103" y="362"/>
                    </a:lnTo>
                    <a:lnTo>
                      <a:pt x="102" y="362"/>
                    </a:lnTo>
                    <a:lnTo>
                      <a:pt x="101" y="360"/>
                    </a:lnTo>
                    <a:lnTo>
                      <a:pt x="100" y="362"/>
                    </a:lnTo>
                    <a:lnTo>
                      <a:pt x="99" y="358"/>
                    </a:lnTo>
                    <a:lnTo>
                      <a:pt x="99" y="356"/>
                    </a:lnTo>
                    <a:lnTo>
                      <a:pt x="104" y="356"/>
                    </a:lnTo>
                    <a:lnTo>
                      <a:pt x="104" y="351"/>
                    </a:lnTo>
                    <a:lnTo>
                      <a:pt x="104" y="352"/>
                    </a:lnTo>
                    <a:lnTo>
                      <a:pt x="102" y="350"/>
                    </a:lnTo>
                    <a:lnTo>
                      <a:pt x="104" y="348"/>
                    </a:lnTo>
                    <a:lnTo>
                      <a:pt x="105" y="348"/>
                    </a:lnTo>
                    <a:lnTo>
                      <a:pt x="105" y="346"/>
                    </a:lnTo>
                    <a:lnTo>
                      <a:pt x="104" y="346"/>
                    </a:lnTo>
                    <a:lnTo>
                      <a:pt x="104" y="344"/>
                    </a:lnTo>
                    <a:lnTo>
                      <a:pt x="108" y="344"/>
                    </a:lnTo>
                    <a:lnTo>
                      <a:pt x="109" y="342"/>
                    </a:lnTo>
                    <a:lnTo>
                      <a:pt x="110" y="340"/>
                    </a:lnTo>
                    <a:lnTo>
                      <a:pt x="112" y="340"/>
                    </a:lnTo>
                    <a:lnTo>
                      <a:pt x="112" y="342"/>
                    </a:lnTo>
                    <a:lnTo>
                      <a:pt x="112" y="338"/>
                    </a:lnTo>
                    <a:lnTo>
                      <a:pt x="107" y="338"/>
                    </a:lnTo>
                    <a:lnTo>
                      <a:pt x="107" y="340"/>
                    </a:lnTo>
                    <a:lnTo>
                      <a:pt x="107" y="342"/>
                    </a:lnTo>
                    <a:lnTo>
                      <a:pt x="106" y="342"/>
                    </a:lnTo>
                    <a:lnTo>
                      <a:pt x="106" y="340"/>
                    </a:lnTo>
                    <a:lnTo>
                      <a:pt x="107" y="340"/>
                    </a:lnTo>
                    <a:lnTo>
                      <a:pt x="107" y="338"/>
                    </a:lnTo>
                    <a:lnTo>
                      <a:pt x="103" y="338"/>
                    </a:lnTo>
                    <a:lnTo>
                      <a:pt x="104" y="336"/>
                    </a:lnTo>
                    <a:lnTo>
                      <a:pt x="113" y="336"/>
                    </a:lnTo>
                    <a:lnTo>
                      <a:pt x="113" y="333"/>
                    </a:lnTo>
                    <a:lnTo>
                      <a:pt x="112" y="332"/>
                    </a:lnTo>
                    <a:lnTo>
                      <a:pt x="113" y="332"/>
                    </a:lnTo>
                    <a:lnTo>
                      <a:pt x="114" y="330"/>
                    </a:lnTo>
                    <a:lnTo>
                      <a:pt x="115" y="330"/>
                    </a:lnTo>
                    <a:lnTo>
                      <a:pt x="115" y="332"/>
                    </a:lnTo>
                    <a:lnTo>
                      <a:pt x="117" y="330"/>
                    </a:lnTo>
                    <a:lnTo>
                      <a:pt x="116" y="330"/>
                    </a:lnTo>
                    <a:lnTo>
                      <a:pt x="116" y="328"/>
                    </a:lnTo>
                    <a:lnTo>
                      <a:pt x="118" y="328"/>
                    </a:lnTo>
                    <a:lnTo>
                      <a:pt x="117" y="330"/>
                    </a:lnTo>
                    <a:lnTo>
                      <a:pt x="117" y="332"/>
                    </a:lnTo>
                    <a:lnTo>
                      <a:pt x="120" y="332"/>
                    </a:lnTo>
                    <a:lnTo>
                      <a:pt x="120" y="330"/>
                    </a:lnTo>
                    <a:lnTo>
                      <a:pt x="119" y="330"/>
                    </a:lnTo>
                    <a:lnTo>
                      <a:pt x="119" y="328"/>
                    </a:lnTo>
                    <a:lnTo>
                      <a:pt x="121" y="328"/>
                    </a:lnTo>
                    <a:lnTo>
                      <a:pt x="121" y="318"/>
                    </a:lnTo>
                    <a:lnTo>
                      <a:pt x="119" y="318"/>
                    </a:lnTo>
                    <a:lnTo>
                      <a:pt x="118" y="316"/>
                    </a:lnTo>
                    <a:lnTo>
                      <a:pt x="119" y="314"/>
                    </a:lnTo>
                    <a:lnTo>
                      <a:pt x="128" y="314"/>
                    </a:lnTo>
                    <a:lnTo>
                      <a:pt x="129" y="316"/>
                    </a:lnTo>
                    <a:lnTo>
                      <a:pt x="129" y="311"/>
                    </a:lnTo>
                    <a:lnTo>
                      <a:pt x="127" y="312"/>
                    </a:lnTo>
                    <a:lnTo>
                      <a:pt x="124" y="312"/>
                    </a:lnTo>
                    <a:lnTo>
                      <a:pt x="124" y="310"/>
                    </a:lnTo>
                    <a:lnTo>
                      <a:pt x="129" y="310"/>
                    </a:lnTo>
                    <a:lnTo>
                      <a:pt x="130" y="310"/>
                    </a:lnTo>
                    <a:lnTo>
                      <a:pt x="130" y="311"/>
                    </a:lnTo>
                    <a:lnTo>
                      <a:pt x="130" y="304"/>
                    </a:lnTo>
                    <a:lnTo>
                      <a:pt x="130" y="306"/>
                    </a:lnTo>
                    <a:lnTo>
                      <a:pt x="129" y="308"/>
                    </a:lnTo>
                    <a:lnTo>
                      <a:pt x="126" y="308"/>
                    </a:lnTo>
                    <a:lnTo>
                      <a:pt x="127" y="306"/>
                    </a:lnTo>
                    <a:lnTo>
                      <a:pt x="130" y="306"/>
                    </a:lnTo>
                    <a:lnTo>
                      <a:pt x="130" y="304"/>
                    </a:lnTo>
                    <a:lnTo>
                      <a:pt x="125" y="304"/>
                    </a:lnTo>
                    <a:lnTo>
                      <a:pt x="125" y="303"/>
                    </a:lnTo>
                    <a:lnTo>
                      <a:pt x="125" y="308"/>
                    </a:lnTo>
                    <a:lnTo>
                      <a:pt x="122" y="308"/>
                    </a:lnTo>
                    <a:lnTo>
                      <a:pt x="122" y="312"/>
                    </a:lnTo>
                    <a:lnTo>
                      <a:pt x="119" y="312"/>
                    </a:lnTo>
                    <a:lnTo>
                      <a:pt x="119" y="310"/>
                    </a:lnTo>
                    <a:lnTo>
                      <a:pt x="121" y="310"/>
                    </a:lnTo>
                    <a:lnTo>
                      <a:pt x="122" y="312"/>
                    </a:lnTo>
                    <a:lnTo>
                      <a:pt x="122" y="308"/>
                    </a:lnTo>
                    <a:lnTo>
                      <a:pt x="119" y="308"/>
                    </a:lnTo>
                    <a:lnTo>
                      <a:pt x="120" y="306"/>
                    </a:lnTo>
                    <a:lnTo>
                      <a:pt x="124" y="306"/>
                    </a:lnTo>
                    <a:lnTo>
                      <a:pt x="125" y="308"/>
                    </a:lnTo>
                    <a:lnTo>
                      <a:pt x="125" y="303"/>
                    </a:lnTo>
                    <a:lnTo>
                      <a:pt x="125" y="302"/>
                    </a:lnTo>
                    <a:lnTo>
                      <a:pt x="136" y="302"/>
                    </a:lnTo>
                    <a:lnTo>
                      <a:pt x="136" y="294"/>
                    </a:lnTo>
                    <a:lnTo>
                      <a:pt x="134" y="294"/>
                    </a:lnTo>
                    <a:lnTo>
                      <a:pt x="132" y="294"/>
                    </a:lnTo>
                    <a:lnTo>
                      <a:pt x="134" y="296"/>
                    </a:lnTo>
                    <a:lnTo>
                      <a:pt x="132" y="296"/>
                    </a:lnTo>
                    <a:lnTo>
                      <a:pt x="131" y="298"/>
                    </a:lnTo>
                    <a:lnTo>
                      <a:pt x="133" y="298"/>
                    </a:lnTo>
                    <a:lnTo>
                      <a:pt x="132" y="300"/>
                    </a:lnTo>
                    <a:lnTo>
                      <a:pt x="129" y="300"/>
                    </a:lnTo>
                    <a:lnTo>
                      <a:pt x="127" y="300"/>
                    </a:lnTo>
                    <a:lnTo>
                      <a:pt x="126" y="298"/>
                    </a:lnTo>
                    <a:lnTo>
                      <a:pt x="127" y="298"/>
                    </a:lnTo>
                    <a:lnTo>
                      <a:pt x="125" y="296"/>
                    </a:lnTo>
                    <a:lnTo>
                      <a:pt x="124" y="296"/>
                    </a:lnTo>
                    <a:lnTo>
                      <a:pt x="124" y="302"/>
                    </a:lnTo>
                    <a:lnTo>
                      <a:pt x="123" y="304"/>
                    </a:lnTo>
                    <a:lnTo>
                      <a:pt x="121" y="304"/>
                    </a:lnTo>
                    <a:lnTo>
                      <a:pt x="121" y="302"/>
                    </a:lnTo>
                    <a:lnTo>
                      <a:pt x="124" y="302"/>
                    </a:lnTo>
                    <a:lnTo>
                      <a:pt x="124" y="296"/>
                    </a:lnTo>
                    <a:lnTo>
                      <a:pt x="123" y="296"/>
                    </a:lnTo>
                    <a:lnTo>
                      <a:pt x="123" y="298"/>
                    </a:lnTo>
                    <a:lnTo>
                      <a:pt x="123" y="300"/>
                    </a:lnTo>
                    <a:lnTo>
                      <a:pt x="122" y="300"/>
                    </a:lnTo>
                    <a:lnTo>
                      <a:pt x="122" y="298"/>
                    </a:lnTo>
                    <a:lnTo>
                      <a:pt x="123" y="298"/>
                    </a:lnTo>
                    <a:lnTo>
                      <a:pt x="123" y="296"/>
                    </a:lnTo>
                    <a:lnTo>
                      <a:pt x="122" y="296"/>
                    </a:lnTo>
                    <a:lnTo>
                      <a:pt x="123" y="294"/>
                    </a:lnTo>
                    <a:lnTo>
                      <a:pt x="125" y="294"/>
                    </a:lnTo>
                    <a:lnTo>
                      <a:pt x="127" y="296"/>
                    </a:lnTo>
                    <a:lnTo>
                      <a:pt x="127" y="294"/>
                    </a:lnTo>
                    <a:lnTo>
                      <a:pt x="128" y="292"/>
                    </a:lnTo>
                    <a:lnTo>
                      <a:pt x="130" y="294"/>
                    </a:lnTo>
                    <a:lnTo>
                      <a:pt x="132" y="294"/>
                    </a:lnTo>
                    <a:lnTo>
                      <a:pt x="132" y="292"/>
                    </a:lnTo>
                    <a:lnTo>
                      <a:pt x="133" y="292"/>
                    </a:lnTo>
                    <a:lnTo>
                      <a:pt x="134" y="294"/>
                    </a:lnTo>
                    <a:lnTo>
                      <a:pt x="136" y="292"/>
                    </a:lnTo>
                    <a:lnTo>
                      <a:pt x="136" y="282"/>
                    </a:lnTo>
                    <a:lnTo>
                      <a:pt x="134" y="282"/>
                    </a:lnTo>
                    <a:lnTo>
                      <a:pt x="135" y="280"/>
                    </a:lnTo>
                    <a:lnTo>
                      <a:pt x="136" y="280"/>
                    </a:lnTo>
                    <a:lnTo>
                      <a:pt x="136" y="272"/>
                    </a:lnTo>
                    <a:lnTo>
                      <a:pt x="136" y="270"/>
                    </a:lnTo>
                    <a:lnTo>
                      <a:pt x="136" y="274"/>
                    </a:lnTo>
                    <a:lnTo>
                      <a:pt x="136" y="278"/>
                    </a:lnTo>
                    <a:lnTo>
                      <a:pt x="135" y="278"/>
                    </a:lnTo>
                    <a:lnTo>
                      <a:pt x="134" y="280"/>
                    </a:lnTo>
                    <a:lnTo>
                      <a:pt x="133" y="282"/>
                    </a:lnTo>
                    <a:lnTo>
                      <a:pt x="132" y="280"/>
                    </a:lnTo>
                    <a:lnTo>
                      <a:pt x="133" y="278"/>
                    </a:lnTo>
                    <a:lnTo>
                      <a:pt x="134" y="278"/>
                    </a:lnTo>
                    <a:lnTo>
                      <a:pt x="135" y="276"/>
                    </a:lnTo>
                    <a:lnTo>
                      <a:pt x="136" y="278"/>
                    </a:lnTo>
                    <a:lnTo>
                      <a:pt x="136" y="274"/>
                    </a:lnTo>
                    <a:lnTo>
                      <a:pt x="135" y="276"/>
                    </a:lnTo>
                    <a:lnTo>
                      <a:pt x="133" y="276"/>
                    </a:lnTo>
                    <a:lnTo>
                      <a:pt x="131" y="277"/>
                    </a:lnTo>
                    <a:lnTo>
                      <a:pt x="131" y="282"/>
                    </a:lnTo>
                    <a:lnTo>
                      <a:pt x="129" y="282"/>
                    </a:lnTo>
                    <a:lnTo>
                      <a:pt x="128" y="283"/>
                    </a:lnTo>
                    <a:lnTo>
                      <a:pt x="128" y="286"/>
                    </a:lnTo>
                    <a:lnTo>
                      <a:pt x="128" y="288"/>
                    </a:lnTo>
                    <a:lnTo>
                      <a:pt x="127" y="286"/>
                    </a:lnTo>
                    <a:lnTo>
                      <a:pt x="128" y="286"/>
                    </a:lnTo>
                    <a:lnTo>
                      <a:pt x="128" y="283"/>
                    </a:lnTo>
                    <a:lnTo>
                      <a:pt x="127" y="284"/>
                    </a:lnTo>
                    <a:lnTo>
                      <a:pt x="127" y="288"/>
                    </a:lnTo>
                    <a:lnTo>
                      <a:pt x="127" y="290"/>
                    </a:lnTo>
                    <a:lnTo>
                      <a:pt x="126" y="290"/>
                    </a:lnTo>
                    <a:lnTo>
                      <a:pt x="126" y="288"/>
                    </a:lnTo>
                    <a:lnTo>
                      <a:pt x="127" y="288"/>
                    </a:lnTo>
                    <a:lnTo>
                      <a:pt x="127" y="284"/>
                    </a:lnTo>
                    <a:lnTo>
                      <a:pt x="126" y="284"/>
                    </a:lnTo>
                    <a:lnTo>
                      <a:pt x="123" y="282"/>
                    </a:lnTo>
                    <a:lnTo>
                      <a:pt x="123" y="292"/>
                    </a:lnTo>
                    <a:lnTo>
                      <a:pt x="122" y="292"/>
                    </a:lnTo>
                    <a:lnTo>
                      <a:pt x="121" y="291"/>
                    </a:lnTo>
                    <a:lnTo>
                      <a:pt x="121" y="298"/>
                    </a:lnTo>
                    <a:lnTo>
                      <a:pt x="120" y="300"/>
                    </a:lnTo>
                    <a:lnTo>
                      <a:pt x="120" y="304"/>
                    </a:lnTo>
                    <a:lnTo>
                      <a:pt x="118" y="306"/>
                    </a:lnTo>
                    <a:lnTo>
                      <a:pt x="118" y="316"/>
                    </a:lnTo>
                    <a:lnTo>
                      <a:pt x="117" y="316"/>
                    </a:lnTo>
                    <a:lnTo>
                      <a:pt x="116" y="318"/>
                    </a:lnTo>
                    <a:lnTo>
                      <a:pt x="117" y="318"/>
                    </a:lnTo>
                    <a:lnTo>
                      <a:pt x="118" y="322"/>
                    </a:lnTo>
                    <a:lnTo>
                      <a:pt x="117" y="322"/>
                    </a:lnTo>
                    <a:lnTo>
                      <a:pt x="117" y="326"/>
                    </a:lnTo>
                    <a:lnTo>
                      <a:pt x="116" y="326"/>
                    </a:lnTo>
                    <a:lnTo>
                      <a:pt x="116" y="324"/>
                    </a:lnTo>
                    <a:lnTo>
                      <a:pt x="117" y="324"/>
                    </a:lnTo>
                    <a:lnTo>
                      <a:pt x="117" y="326"/>
                    </a:lnTo>
                    <a:lnTo>
                      <a:pt x="117" y="322"/>
                    </a:lnTo>
                    <a:lnTo>
                      <a:pt x="115" y="322"/>
                    </a:lnTo>
                    <a:lnTo>
                      <a:pt x="115" y="320"/>
                    </a:lnTo>
                    <a:lnTo>
                      <a:pt x="115" y="318"/>
                    </a:lnTo>
                    <a:lnTo>
                      <a:pt x="114" y="314"/>
                    </a:lnTo>
                    <a:lnTo>
                      <a:pt x="117" y="314"/>
                    </a:lnTo>
                    <a:lnTo>
                      <a:pt x="118" y="316"/>
                    </a:lnTo>
                    <a:lnTo>
                      <a:pt x="118" y="306"/>
                    </a:lnTo>
                    <a:lnTo>
                      <a:pt x="117" y="306"/>
                    </a:lnTo>
                    <a:lnTo>
                      <a:pt x="117" y="308"/>
                    </a:lnTo>
                    <a:lnTo>
                      <a:pt x="117" y="310"/>
                    </a:lnTo>
                    <a:lnTo>
                      <a:pt x="116" y="310"/>
                    </a:lnTo>
                    <a:lnTo>
                      <a:pt x="116" y="312"/>
                    </a:lnTo>
                    <a:lnTo>
                      <a:pt x="113" y="312"/>
                    </a:lnTo>
                    <a:lnTo>
                      <a:pt x="113" y="322"/>
                    </a:lnTo>
                    <a:lnTo>
                      <a:pt x="113" y="324"/>
                    </a:lnTo>
                    <a:lnTo>
                      <a:pt x="111" y="324"/>
                    </a:lnTo>
                    <a:lnTo>
                      <a:pt x="111" y="322"/>
                    </a:lnTo>
                    <a:lnTo>
                      <a:pt x="110" y="322"/>
                    </a:lnTo>
                    <a:lnTo>
                      <a:pt x="110" y="324"/>
                    </a:lnTo>
                    <a:lnTo>
                      <a:pt x="109" y="323"/>
                    </a:lnTo>
                    <a:lnTo>
                      <a:pt x="109" y="334"/>
                    </a:lnTo>
                    <a:lnTo>
                      <a:pt x="108" y="334"/>
                    </a:lnTo>
                    <a:lnTo>
                      <a:pt x="109" y="332"/>
                    </a:lnTo>
                    <a:lnTo>
                      <a:pt x="109" y="334"/>
                    </a:lnTo>
                    <a:lnTo>
                      <a:pt x="109" y="323"/>
                    </a:lnTo>
                    <a:lnTo>
                      <a:pt x="109" y="322"/>
                    </a:lnTo>
                    <a:lnTo>
                      <a:pt x="107" y="322"/>
                    </a:lnTo>
                    <a:lnTo>
                      <a:pt x="107" y="324"/>
                    </a:lnTo>
                    <a:lnTo>
                      <a:pt x="107" y="326"/>
                    </a:lnTo>
                    <a:lnTo>
                      <a:pt x="106" y="328"/>
                    </a:lnTo>
                    <a:lnTo>
                      <a:pt x="107" y="330"/>
                    </a:lnTo>
                    <a:lnTo>
                      <a:pt x="103" y="330"/>
                    </a:lnTo>
                    <a:lnTo>
                      <a:pt x="103" y="334"/>
                    </a:lnTo>
                    <a:lnTo>
                      <a:pt x="102" y="334"/>
                    </a:lnTo>
                    <a:lnTo>
                      <a:pt x="102" y="346"/>
                    </a:lnTo>
                    <a:lnTo>
                      <a:pt x="101" y="346"/>
                    </a:lnTo>
                    <a:lnTo>
                      <a:pt x="101" y="348"/>
                    </a:lnTo>
                    <a:lnTo>
                      <a:pt x="99" y="348"/>
                    </a:lnTo>
                    <a:lnTo>
                      <a:pt x="99" y="354"/>
                    </a:lnTo>
                    <a:lnTo>
                      <a:pt x="97" y="354"/>
                    </a:lnTo>
                    <a:lnTo>
                      <a:pt x="98" y="352"/>
                    </a:lnTo>
                    <a:lnTo>
                      <a:pt x="99" y="354"/>
                    </a:lnTo>
                    <a:lnTo>
                      <a:pt x="99" y="348"/>
                    </a:lnTo>
                    <a:lnTo>
                      <a:pt x="97" y="348"/>
                    </a:lnTo>
                    <a:lnTo>
                      <a:pt x="97" y="346"/>
                    </a:lnTo>
                    <a:lnTo>
                      <a:pt x="96" y="344"/>
                    </a:lnTo>
                    <a:lnTo>
                      <a:pt x="96" y="346"/>
                    </a:lnTo>
                    <a:lnTo>
                      <a:pt x="95" y="344"/>
                    </a:lnTo>
                    <a:lnTo>
                      <a:pt x="96" y="344"/>
                    </a:lnTo>
                    <a:lnTo>
                      <a:pt x="98" y="344"/>
                    </a:lnTo>
                    <a:lnTo>
                      <a:pt x="101" y="342"/>
                    </a:lnTo>
                    <a:lnTo>
                      <a:pt x="102" y="346"/>
                    </a:lnTo>
                    <a:lnTo>
                      <a:pt x="102" y="334"/>
                    </a:lnTo>
                    <a:lnTo>
                      <a:pt x="103" y="332"/>
                    </a:lnTo>
                    <a:lnTo>
                      <a:pt x="103" y="334"/>
                    </a:lnTo>
                    <a:lnTo>
                      <a:pt x="103" y="330"/>
                    </a:lnTo>
                    <a:lnTo>
                      <a:pt x="103" y="328"/>
                    </a:lnTo>
                    <a:lnTo>
                      <a:pt x="105" y="328"/>
                    </a:lnTo>
                    <a:lnTo>
                      <a:pt x="105" y="326"/>
                    </a:lnTo>
                    <a:lnTo>
                      <a:pt x="103" y="326"/>
                    </a:lnTo>
                    <a:lnTo>
                      <a:pt x="103" y="324"/>
                    </a:lnTo>
                    <a:lnTo>
                      <a:pt x="105" y="324"/>
                    </a:lnTo>
                    <a:lnTo>
                      <a:pt x="106" y="322"/>
                    </a:lnTo>
                    <a:lnTo>
                      <a:pt x="104" y="322"/>
                    </a:lnTo>
                    <a:lnTo>
                      <a:pt x="104" y="320"/>
                    </a:lnTo>
                    <a:lnTo>
                      <a:pt x="105" y="320"/>
                    </a:lnTo>
                    <a:lnTo>
                      <a:pt x="106" y="318"/>
                    </a:lnTo>
                    <a:lnTo>
                      <a:pt x="103" y="318"/>
                    </a:lnTo>
                    <a:lnTo>
                      <a:pt x="103" y="320"/>
                    </a:lnTo>
                    <a:lnTo>
                      <a:pt x="102" y="322"/>
                    </a:lnTo>
                    <a:lnTo>
                      <a:pt x="102" y="326"/>
                    </a:lnTo>
                    <a:lnTo>
                      <a:pt x="101" y="326"/>
                    </a:lnTo>
                    <a:lnTo>
                      <a:pt x="101" y="330"/>
                    </a:lnTo>
                    <a:lnTo>
                      <a:pt x="99" y="330"/>
                    </a:lnTo>
                    <a:lnTo>
                      <a:pt x="99" y="336"/>
                    </a:lnTo>
                    <a:lnTo>
                      <a:pt x="99" y="338"/>
                    </a:lnTo>
                    <a:lnTo>
                      <a:pt x="98" y="338"/>
                    </a:lnTo>
                    <a:lnTo>
                      <a:pt x="98" y="342"/>
                    </a:lnTo>
                    <a:lnTo>
                      <a:pt x="96" y="342"/>
                    </a:lnTo>
                    <a:lnTo>
                      <a:pt x="94" y="342"/>
                    </a:lnTo>
                    <a:lnTo>
                      <a:pt x="94" y="344"/>
                    </a:lnTo>
                    <a:lnTo>
                      <a:pt x="93" y="344"/>
                    </a:lnTo>
                    <a:lnTo>
                      <a:pt x="92" y="346"/>
                    </a:lnTo>
                    <a:lnTo>
                      <a:pt x="93" y="348"/>
                    </a:lnTo>
                    <a:lnTo>
                      <a:pt x="95" y="348"/>
                    </a:lnTo>
                    <a:lnTo>
                      <a:pt x="97" y="350"/>
                    </a:lnTo>
                    <a:lnTo>
                      <a:pt x="96" y="350"/>
                    </a:lnTo>
                    <a:lnTo>
                      <a:pt x="96" y="364"/>
                    </a:lnTo>
                    <a:lnTo>
                      <a:pt x="95" y="366"/>
                    </a:lnTo>
                    <a:lnTo>
                      <a:pt x="94" y="366"/>
                    </a:lnTo>
                    <a:lnTo>
                      <a:pt x="93" y="364"/>
                    </a:lnTo>
                    <a:lnTo>
                      <a:pt x="96" y="364"/>
                    </a:lnTo>
                    <a:lnTo>
                      <a:pt x="96" y="350"/>
                    </a:lnTo>
                    <a:lnTo>
                      <a:pt x="93" y="350"/>
                    </a:lnTo>
                    <a:lnTo>
                      <a:pt x="93" y="380"/>
                    </a:lnTo>
                    <a:lnTo>
                      <a:pt x="93" y="382"/>
                    </a:lnTo>
                    <a:lnTo>
                      <a:pt x="92" y="382"/>
                    </a:lnTo>
                    <a:lnTo>
                      <a:pt x="91" y="380"/>
                    </a:lnTo>
                    <a:lnTo>
                      <a:pt x="93" y="380"/>
                    </a:lnTo>
                    <a:lnTo>
                      <a:pt x="93" y="350"/>
                    </a:lnTo>
                    <a:lnTo>
                      <a:pt x="93" y="370"/>
                    </a:lnTo>
                    <a:lnTo>
                      <a:pt x="92" y="372"/>
                    </a:lnTo>
                    <a:lnTo>
                      <a:pt x="92" y="376"/>
                    </a:lnTo>
                    <a:lnTo>
                      <a:pt x="91" y="376"/>
                    </a:lnTo>
                    <a:lnTo>
                      <a:pt x="91" y="374"/>
                    </a:lnTo>
                    <a:lnTo>
                      <a:pt x="92" y="376"/>
                    </a:lnTo>
                    <a:lnTo>
                      <a:pt x="92" y="372"/>
                    </a:lnTo>
                    <a:lnTo>
                      <a:pt x="90" y="372"/>
                    </a:lnTo>
                    <a:lnTo>
                      <a:pt x="92" y="370"/>
                    </a:lnTo>
                    <a:lnTo>
                      <a:pt x="93" y="370"/>
                    </a:lnTo>
                    <a:lnTo>
                      <a:pt x="93" y="350"/>
                    </a:lnTo>
                    <a:lnTo>
                      <a:pt x="93" y="354"/>
                    </a:lnTo>
                    <a:lnTo>
                      <a:pt x="91" y="354"/>
                    </a:lnTo>
                    <a:lnTo>
                      <a:pt x="91" y="362"/>
                    </a:lnTo>
                    <a:lnTo>
                      <a:pt x="91" y="364"/>
                    </a:lnTo>
                    <a:lnTo>
                      <a:pt x="90" y="364"/>
                    </a:lnTo>
                    <a:lnTo>
                      <a:pt x="90" y="376"/>
                    </a:lnTo>
                    <a:lnTo>
                      <a:pt x="90" y="378"/>
                    </a:lnTo>
                    <a:lnTo>
                      <a:pt x="89" y="380"/>
                    </a:lnTo>
                    <a:lnTo>
                      <a:pt x="88" y="378"/>
                    </a:lnTo>
                    <a:lnTo>
                      <a:pt x="89" y="376"/>
                    </a:lnTo>
                    <a:lnTo>
                      <a:pt x="90" y="376"/>
                    </a:lnTo>
                    <a:lnTo>
                      <a:pt x="90" y="364"/>
                    </a:lnTo>
                    <a:lnTo>
                      <a:pt x="89" y="364"/>
                    </a:lnTo>
                    <a:lnTo>
                      <a:pt x="88" y="362"/>
                    </a:lnTo>
                    <a:lnTo>
                      <a:pt x="91" y="362"/>
                    </a:lnTo>
                    <a:lnTo>
                      <a:pt x="91" y="354"/>
                    </a:lnTo>
                    <a:lnTo>
                      <a:pt x="91" y="360"/>
                    </a:lnTo>
                    <a:lnTo>
                      <a:pt x="87" y="360"/>
                    </a:lnTo>
                    <a:lnTo>
                      <a:pt x="87" y="384"/>
                    </a:lnTo>
                    <a:lnTo>
                      <a:pt x="84" y="384"/>
                    </a:lnTo>
                    <a:lnTo>
                      <a:pt x="86" y="382"/>
                    </a:lnTo>
                    <a:lnTo>
                      <a:pt x="87" y="384"/>
                    </a:lnTo>
                    <a:lnTo>
                      <a:pt x="87" y="360"/>
                    </a:lnTo>
                    <a:lnTo>
                      <a:pt x="87" y="358"/>
                    </a:lnTo>
                    <a:lnTo>
                      <a:pt x="87" y="374"/>
                    </a:lnTo>
                    <a:lnTo>
                      <a:pt x="87" y="376"/>
                    </a:lnTo>
                    <a:lnTo>
                      <a:pt x="86" y="376"/>
                    </a:lnTo>
                    <a:lnTo>
                      <a:pt x="86" y="380"/>
                    </a:lnTo>
                    <a:lnTo>
                      <a:pt x="83" y="380"/>
                    </a:lnTo>
                    <a:lnTo>
                      <a:pt x="83" y="388"/>
                    </a:lnTo>
                    <a:lnTo>
                      <a:pt x="81" y="390"/>
                    </a:lnTo>
                    <a:lnTo>
                      <a:pt x="81" y="388"/>
                    </a:lnTo>
                    <a:lnTo>
                      <a:pt x="79" y="390"/>
                    </a:lnTo>
                    <a:lnTo>
                      <a:pt x="78" y="390"/>
                    </a:lnTo>
                    <a:lnTo>
                      <a:pt x="78" y="394"/>
                    </a:lnTo>
                    <a:lnTo>
                      <a:pt x="77" y="396"/>
                    </a:lnTo>
                    <a:lnTo>
                      <a:pt x="75" y="394"/>
                    </a:lnTo>
                    <a:lnTo>
                      <a:pt x="75" y="392"/>
                    </a:lnTo>
                    <a:lnTo>
                      <a:pt x="77" y="392"/>
                    </a:lnTo>
                    <a:lnTo>
                      <a:pt x="78" y="394"/>
                    </a:lnTo>
                    <a:lnTo>
                      <a:pt x="78" y="390"/>
                    </a:lnTo>
                    <a:lnTo>
                      <a:pt x="74" y="390"/>
                    </a:lnTo>
                    <a:lnTo>
                      <a:pt x="74" y="388"/>
                    </a:lnTo>
                    <a:lnTo>
                      <a:pt x="74" y="396"/>
                    </a:lnTo>
                    <a:lnTo>
                      <a:pt x="73" y="398"/>
                    </a:lnTo>
                    <a:lnTo>
                      <a:pt x="74" y="400"/>
                    </a:lnTo>
                    <a:lnTo>
                      <a:pt x="74" y="404"/>
                    </a:lnTo>
                    <a:lnTo>
                      <a:pt x="73" y="404"/>
                    </a:lnTo>
                    <a:lnTo>
                      <a:pt x="73" y="406"/>
                    </a:lnTo>
                    <a:lnTo>
                      <a:pt x="72" y="408"/>
                    </a:lnTo>
                    <a:lnTo>
                      <a:pt x="71" y="407"/>
                    </a:lnTo>
                    <a:lnTo>
                      <a:pt x="71" y="412"/>
                    </a:lnTo>
                    <a:lnTo>
                      <a:pt x="70" y="412"/>
                    </a:lnTo>
                    <a:lnTo>
                      <a:pt x="70" y="422"/>
                    </a:lnTo>
                    <a:lnTo>
                      <a:pt x="70" y="442"/>
                    </a:lnTo>
                    <a:lnTo>
                      <a:pt x="69" y="442"/>
                    </a:lnTo>
                    <a:lnTo>
                      <a:pt x="69" y="458"/>
                    </a:lnTo>
                    <a:lnTo>
                      <a:pt x="69" y="459"/>
                    </a:lnTo>
                    <a:lnTo>
                      <a:pt x="69" y="464"/>
                    </a:lnTo>
                    <a:lnTo>
                      <a:pt x="69" y="482"/>
                    </a:lnTo>
                    <a:lnTo>
                      <a:pt x="68" y="484"/>
                    </a:lnTo>
                    <a:lnTo>
                      <a:pt x="68" y="488"/>
                    </a:lnTo>
                    <a:lnTo>
                      <a:pt x="67" y="490"/>
                    </a:lnTo>
                    <a:lnTo>
                      <a:pt x="66" y="490"/>
                    </a:lnTo>
                    <a:lnTo>
                      <a:pt x="66" y="506"/>
                    </a:lnTo>
                    <a:lnTo>
                      <a:pt x="64" y="506"/>
                    </a:lnTo>
                    <a:lnTo>
                      <a:pt x="64" y="504"/>
                    </a:lnTo>
                    <a:lnTo>
                      <a:pt x="65" y="504"/>
                    </a:lnTo>
                    <a:lnTo>
                      <a:pt x="66" y="506"/>
                    </a:lnTo>
                    <a:lnTo>
                      <a:pt x="66" y="490"/>
                    </a:lnTo>
                    <a:lnTo>
                      <a:pt x="62" y="490"/>
                    </a:lnTo>
                    <a:lnTo>
                      <a:pt x="62" y="488"/>
                    </a:lnTo>
                    <a:lnTo>
                      <a:pt x="68" y="488"/>
                    </a:lnTo>
                    <a:lnTo>
                      <a:pt x="68" y="484"/>
                    </a:lnTo>
                    <a:lnTo>
                      <a:pt x="67" y="484"/>
                    </a:lnTo>
                    <a:lnTo>
                      <a:pt x="67" y="482"/>
                    </a:lnTo>
                    <a:lnTo>
                      <a:pt x="69" y="482"/>
                    </a:lnTo>
                    <a:lnTo>
                      <a:pt x="69" y="464"/>
                    </a:lnTo>
                    <a:lnTo>
                      <a:pt x="67" y="464"/>
                    </a:lnTo>
                    <a:lnTo>
                      <a:pt x="68" y="462"/>
                    </a:lnTo>
                    <a:lnTo>
                      <a:pt x="69" y="464"/>
                    </a:lnTo>
                    <a:lnTo>
                      <a:pt x="69" y="459"/>
                    </a:lnTo>
                    <a:lnTo>
                      <a:pt x="69" y="460"/>
                    </a:lnTo>
                    <a:lnTo>
                      <a:pt x="68" y="460"/>
                    </a:lnTo>
                    <a:lnTo>
                      <a:pt x="68" y="458"/>
                    </a:lnTo>
                    <a:lnTo>
                      <a:pt x="69" y="458"/>
                    </a:lnTo>
                    <a:lnTo>
                      <a:pt x="69" y="442"/>
                    </a:lnTo>
                    <a:lnTo>
                      <a:pt x="69" y="441"/>
                    </a:lnTo>
                    <a:lnTo>
                      <a:pt x="69" y="454"/>
                    </a:lnTo>
                    <a:lnTo>
                      <a:pt x="68" y="454"/>
                    </a:lnTo>
                    <a:lnTo>
                      <a:pt x="69" y="452"/>
                    </a:lnTo>
                    <a:lnTo>
                      <a:pt x="69" y="454"/>
                    </a:lnTo>
                    <a:lnTo>
                      <a:pt x="69" y="441"/>
                    </a:lnTo>
                    <a:lnTo>
                      <a:pt x="68" y="440"/>
                    </a:lnTo>
                    <a:lnTo>
                      <a:pt x="70" y="438"/>
                    </a:lnTo>
                    <a:lnTo>
                      <a:pt x="70" y="442"/>
                    </a:lnTo>
                    <a:lnTo>
                      <a:pt x="70" y="440"/>
                    </a:lnTo>
                    <a:lnTo>
                      <a:pt x="70" y="442"/>
                    </a:lnTo>
                    <a:lnTo>
                      <a:pt x="70" y="422"/>
                    </a:lnTo>
                    <a:lnTo>
                      <a:pt x="70" y="428"/>
                    </a:lnTo>
                    <a:lnTo>
                      <a:pt x="68" y="428"/>
                    </a:lnTo>
                    <a:lnTo>
                      <a:pt x="68" y="438"/>
                    </a:lnTo>
                    <a:lnTo>
                      <a:pt x="67" y="438"/>
                    </a:lnTo>
                    <a:lnTo>
                      <a:pt x="67" y="452"/>
                    </a:lnTo>
                    <a:lnTo>
                      <a:pt x="66" y="453"/>
                    </a:lnTo>
                    <a:lnTo>
                      <a:pt x="66" y="468"/>
                    </a:lnTo>
                    <a:lnTo>
                      <a:pt x="66" y="469"/>
                    </a:lnTo>
                    <a:lnTo>
                      <a:pt x="66" y="476"/>
                    </a:lnTo>
                    <a:lnTo>
                      <a:pt x="65" y="478"/>
                    </a:lnTo>
                    <a:lnTo>
                      <a:pt x="65" y="482"/>
                    </a:lnTo>
                    <a:lnTo>
                      <a:pt x="64" y="484"/>
                    </a:lnTo>
                    <a:lnTo>
                      <a:pt x="62" y="486"/>
                    </a:lnTo>
                    <a:lnTo>
                      <a:pt x="62" y="548"/>
                    </a:lnTo>
                    <a:lnTo>
                      <a:pt x="61" y="550"/>
                    </a:lnTo>
                    <a:lnTo>
                      <a:pt x="60" y="550"/>
                    </a:lnTo>
                    <a:lnTo>
                      <a:pt x="59" y="548"/>
                    </a:lnTo>
                    <a:lnTo>
                      <a:pt x="62" y="548"/>
                    </a:lnTo>
                    <a:lnTo>
                      <a:pt x="62" y="486"/>
                    </a:lnTo>
                    <a:lnTo>
                      <a:pt x="61" y="486"/>
                    </a:lnTo>
                    <a:lnTo>
                      <a:pt x="61" y="482"/>
                    </a:lnTo>
                    <a:lnTo>
                      <a:pt x="65" y="482"/>
                    </a:lnTo>
                    <a:lnTo>
                      <a:pt x="65" y="478"/>
                    </a:lnTo>
                    <a:lnTo>
                      <a:pt x="64" y="476"/>
                    </a:lnTo>
                    <a:lnTo>
                      <a:pt x="66" y="476"/>
                    </a:lnTo>
                    <a:lnTo>
                      <a:pt x="66" y="469"/>
                    </a:lnTo>
                    <a:lnTo>
                      <a:pt x="65" y="470"/>
                    </a:lnTo>
                    <a:lnTo>
                      <a:pt x="65" y="468"/>
                    </a:lnTo>
                    <a:lnTo>
                      <a:pt x="66" y="468"/>
                    </a:lnTo>
                    <a:lnTo>
                      <a:pt x="66" y="453"/>
                    </a:lnTo>
                    <a:lnTo>
                      <a:pt x="66" y="454"/>
                    </a:lnTo>
                    <a:lnTo>
                      <a:pt x="65" y="454"/>
                    </a:lnTo>
                    <a:lnTo>
                      <a:pt x="65" y="452"/>
                    </a:lnTo>
                    <a:lnTo>
                      <a:pt x="67" y="452"/>
                    </a:lnTo>
                    <a:lnTo>
                      <a:pt x="67" y="438"/>
                    </a:lnTo>
                    <a:lnTo>
                      <a:pt x="67" y="448"/>
                    </a:lnTo>
                    <a:lnTo>
                      <a:pt x="66" y="450"/>
                    </a:lnTo>
                    <a:lnTo>
                      <a:pt x="64" y="450"/>
                    </a:lnTo>
                    <a:lnTo>
                      <a:pt x="64" y="460"/>
                    </a:lnTo>
                    <a:lnTo>
                      <a:pt x="64" y="462"/>
                    </a:lnTo>
                    <a:lnTo>
                      <a:pt x="63" y="462"/>
                    </a:lnTo>
                    <a:lnTo>
                      <a:pt x="62" y="460"/>
                    </a:lnTo>
                    <a:lnTo>
                      <a:pt x="64" y="460"/>
                    </a:lnTo>
                    <a:lnTo>
                      <a:pt x="64" y="450"/>
                    </a:lnTo>
                    <a:lnTo>
                      <a:pt x="63" y="450"/>
                    </a:lnTo>
                    <a:lnTo>
                      <a:pt x="63" y="454"/>
                    </a:lnTo>
                    <a:lnTo>
                      <a:pt x="62" y="456"/>
                    </a:lnTo>
                    <a:lnTo>
                      <a:pt x="62" y="455"/>
                    </a:lnTo>
                    <a:lnTo>
                      <a:pt x="62" y="456"/>
                    </a:lnTo>
                    <a:lnTo>
                      <a:pt x="61" y="456"/>
                    </a:lnTo>
                    <a:lnTo>
                      <a:pt x="61" y="478"/>
                    </a:lnTo>
                    <a:lnTo>
                      <a:pt x="60" y="480"/>
                    </a:lnTo>
                    <a:lnTo>
                      <a:pt x="59" y="480"/>
                    </a:lnTo>
                    <a:lnTo>
                      <a:pt x="59" y="508"/>
                    </a:lnTo>
                    <a:lnTo>
                      <a:pt x="59" y="516"/>
                    </a:lnTo>
                    <a:lnTo>
                      <a:pt x="56" y="516"/>
                    </a:lnTo>
                    <a:lnTo>
                      <a:pt x="56" y="560"/>
                    </a:lnTo>
                    <a:lnTo>
                      <a:pt x="54" y="560"/>
                    </a:lnTo>
                    <a:lnTo>
                      <a:pt x="55" y="558"/>
                    </a:lnTo>
                    <a:lnTo>
                      <a:pt x="56" y="558"/>
                    </a:lnTo>
                    <a:lnTo>
                      <a:pt x="56" y="560"/>
                    </a:lnTo>
                    <a:lnTo>
                      <a:pt x="56" y="516"/>
                    </a:lnTo>
                    <a:lnTo>
                      <a:pt x="56" y="514"/>
                    </a:lnTo>
                    <a:lnTo>
                      <a:pt x="59" y="516"/>
                    </a:lnTo>
                    <a:lnTo>
                      <a:pt x="59" y="508"/>
                    </a:lnTo>
                    <a:lnTo>
                      <a:pt x="57" y="508"/>
                    </a:lnTo>
                    <a:lnTo>
                      <a:pt x="58" y="506"/>
                    </a:lnTo>
                    <a:lnTo>
                      <a:pt x="59" y="508"/>
                    </a:lnTo>
                    <a:lnTo>
                      <a:pt x="59" y="480"/>
                    </a:lnTo>
                    <a:lnTo>
                      <a:pt x="59" y="478"/>
                    </a:lnTo>
                    <a:lnTo>
                      <a:pt x="61" y="478"/>
                    </a:lnTo>
                    <a:lnTo>
                      <a:pt x="61" y="456"/>
                    </a:lnTo>
                    <a:lnTo>
                      <a:pt x="61" y="470"/>
                    </a:lnTo>
                    <a:lnTo>
                      <a:pt x="60" y="470"/>
                    </a:lnTo>
                    <a:lnTo>
                      <a:pt x="59" y="468"/>
                    </a:lnTo>
                    <a:lnTo>
                      <a:pt x="61" y="468"/>
                    </a:lnTo>
                    <a:lnTo>
                      <a:pt x="61" y="470"/>
                    </a:lnTo>
                    <a:lnTo>
                      <a:pt x="61" y="456"/>
                    </a:lnTo>
                    <a:lnTo>
                      <a:pt x="60" y="456"/>
                    </a:lnTo>
                    <a:lnTo>
                      <a:pt x="60" y="460"/>
                    </a:lnTo>
                    <a:lnTo>
                      <a:pt x="60" y="466"/>
                    </a:lnTo>
                    <a:lnTo>
                      <a:pt x="59" y="468"/>
                    </a:lnTo>
                    <a:lnTo>
                      <a:pt x="59" y="472"/>
                    </a:lnTo>
                    <a:lnTo>
                      <a:pt x="58" y="474"/>
                    </a:lnTo>
                    <a:lnTo>
                      <a:pt x="58" y="500"/>
                    </a:lnTo>
                    <a:lnTo>
                      <a:pt x="56" y="500"/>
                    </a:lnTo>
                    <a:lnTo>
                      <a:pt x="56" y="508"/>
                    </a:lnTo>
                    <a:lnTo>
                      <a:pt x="55" y="508"/>
                    </a:lnTo>
                    <a:lnTo>
                      <a:pt x="54" y="510"/>
                    </a:lnTo>
                    <a:lnTo>
                      <a:pt x="53" y="512"/>
                    </a:lnTo>
                    <a:lnTo>
                      <a:pt x="51" y="512"/>
                    </a:lnTo>
                    <a:lnTo>
                      <a:pt x="51" y="508"/>
                    </a:lnTo>
                    <a:lnTo>
                      <a:pt x="52" y="506"/>
                    </a:lnTo>
                    <a:lnTo>
                      <a:pt x="55" y="506"/>
                    </a:lnTo>
                    <a:lnTo>
                      <a:pt x="56" y="508"/>
                    </a:lnTo>
                    <a:lnTo>
                      <a:pt x="56" y="500"/>
                    </a:lnTo>
                    <a:lnTo>
                      <a:pt x="55" y="500"/>
                    </a:lnTo>
                    <a:lnTo>
                      <a:pt x="54" y="498"/>
                    </a:lnTo>
                    <a:lnTo>
                      <a:pt x="58" y="498"/>
                    </a:lnTo>
                    <a:lnTo>
                      <a:pt x="58" y="500"/>
                    </a:lnTo>
                    <a:lnTo>
                      <a:pt x="58" y="474"/>
                    </a:lnTo>
                    <a:lnTo>
                      <a:pt x="57" y="474"/>
                    </a:lnTo>
                    <a:lnTo>
                      <a:pt x="57" y="488"/>
                    </a:lnTo>
                    <a:lnTo>
                      <a:pt x="55" y="488"/>
                    </a:lnTo>
                    <a:lnTo>
                      <a:pt x="54" y="486"/>
                    </a:lnTo>
                    <a:lnTo>
                      <a:pt x="56" y="486"/>
                    </a:lnTo>
                    <a:lnTo>
                      <a:pt x="57" y="488"/>
                    </a:lnTo>
                    <a:lnTo>
                      <a:pt x="57" y="474"/>
                    </a:lnTo>
                    <a:lnTo>
                      <a:pt x="56" y="472"/>
                    </a:lnTo>
                    <a:lnTo>
                      <a:pt x="59" y="472"/>
                    </a:lnTo>
                    <a:lnTo>
                      <a:pt x="59" y="468"/>
                    </a:lnTo>
                    <a:lnTo>
                      <a:pt x="57" y="468"/>
                    </a:lnTo>
                    <a:lnTo>
                      <a:pt x="56" y="470"/>
                    </a:lnTo>
                    <a:lnTo>
                      <a:pt x="56" y="468"/>
                    </a:lnTo>
                    <a:lnTo>
                      <a:pt x="55" y="468"/>
                    </a:lnTo>
                    <a:lnTo>
                      <a:pt x="56" y="466"/>
                    </a:lnTo>
                    <a:lnTo>
                      <a:pt x="60" y="466"/>
                    </a:lnTo>
                    <a:lnTo>
                      <a:pt x="60" y="460"/>
                    </a:lnTo>
                    <a:lnTo>
                      <a:pt x="55" y="460"/>
                    </a:lnTo>
                    <a:lnTo>
                      <a:pt x="55" y="464"/>
                    </a:lnTo>
                    <a:lnTo>
                      <a:pt x="54" y="464"/>
                    </a:lnTo>
                    <a:lnTo>
                      <a:pt x="54" y="478"/>
                    </a:lnTo>
                    <a:lnTo>
                      <a:pt x="50" y="478"/>
                    </a:lnTo>
                    <a:lnTo>
                      <a:pt x="52" y="476"/>
                    </a:lnTo>
                    <a:lnTo>
                      <a:pt x="54" y="476"/>
                    </a:lnTo>
                    <a:lnTo>
                      <a:pt x="54" y="478"/>
                    </a:lnTo>
                    <a:lnTo>
                      <a:pt x="54" y="464"/>
                    </a:lnTo>
                    <a:lnTo>
                      <a:pt x="52" y="462"/>
                    </a:lnTo>
                    <a:lnTo>
                      <a:pt x="53" y="460"/>
                    </a:lnTo>
                    <a:lnTo>
                      <a:pt x="53" y="462"/>
                    </a:lnTo>
                    <a:lnTo>
                      <a:pt x="55" y="462"/>
                    </a:lnTo>
                    <a:lnTo>
                      <a:pt x="55" y="464"/>
                    </a:lnTo>
                    <a:lnTo>
                      <a:pt x="55" y="460"/>
                    </a:lnTo>
                    <a:lnTo>
                      <a:pt x="54" y="460"/>
                    </a:lnTo>
                    <a:lnTo>
                      <a:pt x="54" y="458"/>
                    </a:lnTo>
                    <a:lnTo>
                      <a:pt x="60" y="458"/>
                    </a:lnTo>
                    <a:lnTo>
                      <a:pt x="60" y="460"/>
                    </a:lnTo>
                    <a:lnTo>
                      <a:pt x="60" y="456"/>
                    </a:lnTo>
                    <a:lnTo>
                      <a:pt x="56" y="456"/>
                    </a:lnTo>
                    <a:lnTo>
                      <a:pt x="58" y="454"/>
                    </a:lnTo>
                    <a:lnTo>
                      <a:pt x="57" y="454"/>
                    </a:lnTo>
                    <a:lnTo>
                      <a:pt x="57" y="452"/>
                    </a:lnTo>
                    <a:lnTo>
                      <a:pt x="59" y="452"/>
                    </a:lnTo>
                    <a:lnTo>
                      <a:pt x="59" y="454"/>
                    </a:lnTo>
                    <a:lnTo>
                      <a:pt x="58" y="454"/>
                    </a:lnTo>
                    <a:lnTo>
                      <a:pt x="62" y="456"/>
                    </a:lnTo>
                    <a:lnTo>
                      <a:pt x="62" y="455"/>
                    </a:lnTo>
                    <a:lnTo>
                      <a:pt x="62" y="454"/>
                    </a:lnTo>
                    <a:lnTo>
                      <a:pt x="63" y="454"/>
                    </a:lnTo>
                    <a:lnTo>
                      <a:pt x="63" y="450"/>
                    </a:lnTo>
                    <a:lnTo>
                      <a:pt x="61" y="448"/>
                    </a:lnTo>
                    <a:lnTo>
                      <a:pt x="63" y="446"/>
                    </a:lnTo>
                    <a:lnTo>
                      <a:pt x="64" y="448"/>
                    </a:lnTo>
                    <a:lnTo>
                      <a:pt x="65" y="448"/>
                    </a:lnTo>
                    <a:lnTo>
                      <a:pt x="66" y="446"/>
                    </a:lnTo>
                    <a:lnTo>
                      <a:pt x="65" y="446"/>
                    </a:lnTo>
                    <a:lnTo>
                      <a:pt x="65" y="444"/>
                    </a:lnTo>
                    <a:lnTo>
                      <a:pt x="67" y="444"/>
                    </a:lnTo>
                    <a:lnTo>
                      <a:pt x="66" y="446"/>
                    </a:lnTo>
                    <a:lnTo>
                      <a:pt x="67" y="448"/>
                    </a:lnTo>
                    <a:lnTo>
                      <a:pt x="67" y="438"/>
                    </a:lnTo>
                    <a:lnTo>
                      <a:pt x="66" y="438"/>
                    </a:lnTo>
                    <a:lnTo>
                      <a:pt x="66" y="436"/>
                    </a:lnTo>
                    <a:lnTo>
                      <a:pt x="68" y="436"/>
                    </a:lnTo>
                    <a:lnTo>
                      <a:pt x="68" y="438"/>
                    </a:lnTo>
                    <a:lnTo>
                      <a:pt x="68" y="428"/>
                    </a:lnTo>
                    <a:lnTo>
                      <a:pt x="65" y="428"/>
                    </a:lnTo>
                    <a:lnTo>
                      <a:pt x="65" y="438"/>
                    </a:lnTo>
                    <a:lnTo>
                      <a:pt x="65" y="440"/>
                    </a:lnTo>
                    <a:lnTo>
                      <a:pt x="63" y="438"/>
                    </a:lnTo>
                    <a:lnTo>
                      <a:pt x="63" y="442"/>
                    </a:lnTo>
                    <a:lnTo>
                      <a:pt x="63" y="444"/>
                    </a:lnTo>
                    <a:lnTo>
                      <a:pt x="62" y="446"/>
                    </a:lnTo>
                    <a:lnTo>
                      <a:pt x="61" y="444"/>
                    </a:lnTo>
                    <a:lnTo>
                      <a:pt x="59" y="444"/>
                    </a:lnTo>
                    <a:lnTo>
                      <a:pt x="59" y="446"/>
                    </a:lnTo>
                    <a:lnTo>
                      <a:pt x="59" y="448"/>
                    </a:lnTo>
                    <a:lnTo>
                      <a:pt x="59" y="446"/>
                    </a:lnTo>
                    <a:lnTo>
                      <a:pt x="59" y="444"/>
                    </a:lnTo>
                    <a:lnTo>
                      <a:pt x="58" y="443"/>
                    </a:lnTo>
                    <a:lnTo>
                      <a:pt x="58" y="448"/>
                    </a:lnTo>
                    <a:lnTo>
                      <a:pt x="58" y="450"/>
                    </a:lnTo>
                    <a:lnTo>
                      <a:pt x="57" y="448"/>
                    </a:lnTo>
                    <a:lnTo>
                      <a:pt x="56" y="450"/>
                    </a:lnTo>
                    <a:lnTo>
                      <a:pt x="53" y="450"/>
                    </a:lnTo>
                    <a:lnTo>
                      <a:pt x="54" y="448"/>
                    </a:lnTo>
                    <a:lnTo>
                      <a:pt x="57" y="448"/>
                    </a:lnTo>
                    <a:lnTo>
                      <a:pt x="58" y="448"/>
                    </a:lnTo>
                    <a:lnTo>
                      <a:pt x="58" y="443"/>
                    </a:lnTo>
                    <a:lnTo>
                      <a:pt x="57" y="442"/>
                    </a:lnTo>
                    <a:lnTo>
                      <a:pt x="58" y="442"/>
                    </a:lnTo>
                    <a:lnTo>
                      <a:pt x="60" y="440"/>
                    </a:lnTo>
                    <a:lnTo>
                      <a:pt x="61" y="442"/>
                    </a:lnTo>
                    <a:lnTo>
                      <a:pt x="63" y="442"/>
                    </a:lnTo>
                    <a:lnTo>
                      <a:pt x="63" y="438"/>
                    </a:lnTo>
                    <a:lnTo>
                      <a:pt x="65" y="438"/>
                    </a:lnTo>
                    <a:lnTo>
                      <a:pt x="65" y="428"/>
                    </a:lnTo>
                    <a:lnTo>
                      <a:pt x="65" y="432"/>
                    </a:lnTo>
                    <a:lnTo>
                      <a:pt x="64" y="434"/>
                    </a:lnTo>
                    <a:lnTo>
                      <a:pt x="63" y="432"/>
                    </a:lnTo>
                    <a:lnTo>
                      <a:pt x="65" y="432"/>
                    </a:lnTo>
                    <a:lnTo>
                      <a:pt x="65" y="428"/>
                    </a:lnTo>
                    <a:lnTo>
                      <a:pt x="66" y="426"/>
                    </a:lnTo>
                    <a:lnTo>
                      <a:pt x="69" y="426"/>
                    </a:lnTo>
                    <a:lnTo>
                      <a:pt x="70" y="428"/>
                    </a:lnTo>
                    <a:lnTo>
                      <a:pt x="70" y="422"/>
                    </a:lnTo>
                    <a:lnTo>
                      <a:pt x="65" y="422"/>
                    </a:lnTo>
                    <a:lnTo>
                      <a:pt x="63" y="420"/>
                    </a:lnTo>
                    <a:lnTo>
                      <a:pt x="63" y="418"/>
                    </a:lnTo>
                    <a:lnTo>
                      <a:pt x="64" y="418"/>
                    </a:lnTo>
                    <a:lnTo>
                      <a:pt x="65" y="420"/>
                    </a:lnTo>
                    <a:lnTo>
                      <a:pt x="66" y="420"/>
                    </a:lnTo>
                    <a:lnTo>
                      <a:pt x="67" y="418"/>
                    </a:lnTo>
                    <a:lnTo>
                      <a:pt x="68" y="420"/>
                    </a:lnTo>
                    <a:lnTo>
                      <a:pt x="70" y="422"/>
                    </a:lnTo>
                    <a:lnTo>
                      <a:pt x="70" y="412"/>
                    </a:lnTo>
                    <a:lnTo>
                      <a:pt x="68" y="412"/>
                    </a:lnTo>
                    <a:lnTo>
                      <a:pt x="68" y="410"/>
                    </a:lnTo>
                    <a:lnTo>
                      <a:pt x="69" y="410"/>
                    </a:lnTo>
                    <a:lnTo>
                      <a:pt x="69" y="408"/>
                    </a:lnTo>
                    <a:lnTo>
                      <a:pt x="70" y="408"/>
                    </a:lnTo>
                    <a:lnTo>
                      <a:pt x="70" y="410"/>
                    </a:lnTo>
                    <a:lnTo>
                      <a:pt x="71" y="412"/>
                    </a:lnTo>
                    <a:lnTo>
                      <a:pt x="71" y="407"/>
                    </a:lnTo>
                    <a:lnTo>
                      <a:pt x="71" y="406"/>
                    </a:lnTo>
                    <a:lnTo>
                      <a:pt x="73" y="406"/>
                    </a:lnTo>
                    <a:lnTo>
                      <a:pt x="73" y="404"/>
                    </a:lnTo>
                    <a:lnTo>
                      <a:pt x="72" y="404"/>
                    </a:lnTo>
                    <a:lnTo>
                      <a:pt x="72" y="402"/>
                    </a:lnTo>
                    <a:lnTo>
                      <a:pt x="73" y="402"/>
                    </a:lnTo>
                    <a:lnTo>
                      <a:pt x="74" y="404"/>
                    </a:lnTo>
                    <a:lnTo>
                      <a:pt x="74" y="400"/>
                    </a:lnTo>
                    <a:lnTo>
                      <a:pt x="70" y="400"/>
                    </a:lnTo>
                    <a:lnTo>
                      <a:pt x="70" y="398"/>
                    </a:lnTo>
                    <a:lnTo>
                      <a:pt x="70" y="406"/>
                    </a:lnTo>
                    <a:lnTo>
                      <a:pt x="68" y="408"/>
                    </a:lnTo>
                    <a:lnTo>
                      <a:pt x="66" y="408"/>
                    </a:lnTo>
                    <a:lnTo>
                      <a:pt x="66" y="414"/>
                    </a:lnTo>
                    <a:lnTo>
                      <a:pt x="65" y="416"/>
                    </a:lnTo>
                    <a:lnTo>
                      <a:pt x="64" y="416"/>
                    </a:lnTo>
                    <a:lnTo>
                      <a:pt x="63" y="414"/>
                    </a:lnTo>
                    <a:lnTo>
                      <a:pt x="66" y="414"/>
                    </a:lnTo>
                    <a:lnTo>
                      <a:pt x="66" y="408"/>
                    </a:lnTo>
                    <a:lnTo>
                      <a:pt x="65" y="406"/>
                    </a:lnTo>
                    <a:lnTo>
                      <a:pt x="66" y="406"/>
                    </a:lnTo>
                    <a:lnTo>
                      <a:pt x="67" y="404"/>
                    </a:lnTo>
                    <a:lnTo>
                      <a:pt x="69" y="404"/>
                    </a:lnTo>
                    <a:lnTo>
                      <a:pt x="70" y="406"/>
                    </a:lnTo>
                    <a:lnTo>
                      <a:pt x="70" y="398"/>
                    </a:lnTo>
                    <a:lnTo>
                      <a:pt x="69" y="398"/>
                    </a:lnTo>
                    <a:lnTo>
                      <a:pt x="70" y="396"/>
                    </a:lnTo>
                    <a:lnTo>
                      <a:pt x="74" y="396"/>
                    </a:lnTo>
                    <a:lnTo>
                      <a:pt x="74" y="388"/>
                    </a:lnTo>
                    <a:lnTo>
                      <a:pt x="72" y="388"/>
                    </a:lnTo>
                    <a:lnTo>
                      <a:pt x="73" y="386"/>
                    </a:lnTo>
                    <a:lnTo>
                      <a:pt x="73" y="384"/>
                    </a:lnTo>
                    <a:lnTo>
                      <a:pt x="74" y="384"/>
                    </a:lnTo>
                    <a:lnTo>
                      <a:pt x="73" y="386"/>
                    </a:lnTo>
                    <a:lnTo>
                      <a:pt x="74" y="386"/>
                    </a:lnTo>
                    <a:lnTo>
                      <a:pt x="74" y="388"/>
                    </a:lnTo>
                    <a:lnTo>
                      <a:pt x="79" y="386"/>
                    </a:lnTo>
                    <a:lnTo>
                      <a:pt x="80" y="388"/>
                    </a:lnTo>
                    <a:lnTo>
                      <a:pt x="83" y="386"/>
                    </a:lnTo>
                    <a:lnTo>
                      <a:pt x="83" y="388"/>
                    </a:lnTo>
                    <a:lnTo>
                      <a:pt x="83" y="380"/>
                    </a:lnTo>
                    <a:lnTo>
                      <a:pt x="82" y="380"/>
                    </a:lnTo>
                    <a:lnTo>
                      <a:pt x="82" y="378"/>
                    </a:lnTo>
                    <a:lnTo>
                      <a:pt x="85" y="378"/>
                    </a:lnTo>
                    <a:lnTo>
                      <a:pt x="86" y="380"/>
                    </a:lnTo>
                    <a:lnTo>
                      <a:pt x="86" y="376"/>
                    </a:lnTo>
                    <a:lnTo>
                      <a:pt x="83" y="376"/>
                    </a:lnTo>
                    <a:lnTo>
                      <a:pt x="82" y="374"/>
                    </a:lnTo>
                    <a:lnTo>
                      <a:pt x="82" y="375"/>
                    </a:lnTo>
                    <a:lnTo>
                      <a:pt x="82" y="382"/>
                    </a:lnTo>
                    <a:lnTo>
                      <a:pt x="82" y="384"/>
                    </a:lnTo>
                    <a:lnTo>
                      <a:pt x="80" y="384"/>
                    </a:lnTo>
                    <a:lnTo>
                      <a:pt x="80" y="382"/>
                    </a:lnTo>
                    <a:lnTo>
                      <a:pt x="82" y="382"/>
                    </a:lnTo>
                    <a:lnTo>
                      <a:pt x="82" y="375"/>
                    </a:lnTo>
                    <a:lnTo>
                      <a:pt x="81" y="376"/>
                    </a:lnTo>
                    <a:lnTo>
                      <a:pt x="81" y="380"/>
                    </a:lnTo>
                    <a:lnTo>
                      <a:pt x="80" y="380"/>
                    </a:lnTo>
                    <a:lnTo>
                      <a:pt x="80" y="378"/>
                    </a:lnTo>
                    <a:lnTo>
                      <a:pt x="81" y="378"/>
                    </a:lnTo>
                    <a:lnTo>
                      <a:pt x="81" y="380"/>
                    </a:lnTo>
                    <a:lnTo>
                      <a:pt x="81" y="376"/>
                    </a:lnTo>
                    <a:lnTo>
                      <a:pt x="79" y="376"/>
                    </a:lnTo>
                    <a:lnTo>
                      <a:pt x="79" y="384"/>
                    </a:lnTo>
                    <a:lnTo>
                      <a:pt x="79" y="386"/>
                    </a:lnTo>
                    <a:lnTo>
                      <a:pt x="76" y="384"/>
                    </a:lnTo>
                    <a:lnTo>
                      <a:pt x="76" y="380"/>
                    </a:lnTo>
                    <a:lnTo>
                      <a:pt x="78" y="382"/>
                    </a:lnTo>
                    <a:lnTo>
                      <a:pt x="79" y="382"/>
                    </a:lnTo>
                    <a:lnTo>
                      <a:pt x="79" y="384"/>
                    </a:lnTo>
                    <a:lnTo>
                      <a:pt x="79" y="376"/>
                    </a:lnTo>
                    <a:lnTo>
                      <a:pt x="78" y="376"/>
                    </a:lnTo>
                    <a:lnTo>
                      <a:pt x="78" y="374"/>
                    </a:lnTo>
                    <a:lnTo>
                      <a:pt x="76" y="374"/>
                    </a:lnTo>
                    <a:lnTo>
                      <a:pt x="76" y="372"/>
                    </a:lnTo>
                    <a:lnTo>
                      <a:pt x="78" y="372"/>
                    </a:lnTo>
                    <a:lnTo>
                      <a:pt x="78" y="374"/>
                    </a:lnTo>
                    <a:lnTo>
                      <a:pt x="78" y="376"/>
                    </a:lnTo>
                    <a:lnTo>
                      <a:pt x="79" y="374"/>
                    </a:lnTo>
                    <a:lnTo>
                      <a:pt x="82" y="374"/>
                    </a:lnTo>
                    <a:lnTo>
                      <a:pt x="87" y="374"/>
                    </a:lnTo>
                    <a:lnTo>
                      <a:pt x="87" y="358"/>
                    </a:lnTo>
                    <a:lnTo>
                      <a:pt x="86" y="360"/>
                    </a:lnTo>
                    <a:lnTo>
                      <a:pt x="85" y="360"/>
                    </a:lnTo>
                    <a:lnTo>
                      <a:pt x="85" y="366"/>
                    </a:lnTo>
                    <a:lnTo>
                      <a:pt x="83" y="366"/>
                    </a:lnTo>
                    <a:lnTo>
                      <a:pt x="84" y="364"/>
                    </a:lnTo>
                    <a:lnTo>
                      <a:pt x="85" y="366"/>
                    </a:lnTo>
                    <a:lnTo>
                      <a:pt x="85" y="360"/>
                    </a:lnTo>
                    <a:lnTo>
                      <a:pt x="83" y="360"/>
                    </a:lnTo>
                    <a:lnTo>
                      <a:pt x="83" y="359"/>
                    </a:lnTo>
                    <a:lnTo>
                      <a:pt x="83" y="368"/>
                    </a:lnTo>
                    <a:lnTo>
                      <a:pt x="83" y="370"/>
                    </a:lnTo>
                    <a:lnTo>
                      <a:pt x="82" y="370"/>
                    </a:lnTo>
                    <a:lnTo>
                      <a:pt x="81" y="368"/>
                    </a:lnTo>
                    <a:lnTo>
                      <a:pt x="79" y="368"/>
                    </a:lnTo>
                    <a:lnTo>
                      <a:pt x="79" y="366"/>
                    </a:lnTo>
                    <a:lnTo>
                      <a:pt x="81" y="366"/>
                    </a:lnTo>
                    <a:lnTo>
                      <a:pt x="83" y="368"/>
                    </a:lnTo>
                    <a:lnTo>
                      <a:pt x="83" y="359"/>
                    </a:lnTo>
                    <a:lnTo>
                      <a:pt x="82" y="358"/>
                    </a:lnTo>
                    <a:lnTo>
                      <a:pt x="85" y="358"/>
                    </a:lnTo>
                    <a:lnTo>
                      <a:pt x="86" y="356"/>
                    </a:lnTo>
                    <a:lnTo>
                      <a:pt x="88" y="356"/>
                    </a:lnTo>
                    <a:lnTo>
                      <a:pt x="89" y="358"/>
                    </a:lnTo>
                    <a:lnTo>
                      <a:pt x="90" y="358"/>
                    </a:lnTo>
                    <a:lnTo>
                      <a:pt x="91" y="360"/>
                    </a:lnTo>
                    <a:lnTo>
                      <a:pt x="91" y="354"/>
                    </a:lnTo>
                    <a:lnTo>
                      <a:pt x="89" y="354"/>
                    </a:lnTo>
                    <a:lnTo>
                      <a:pt x="89" y="352"/>
                    </a:lnTo>
                    <a:lnTo>
                      <a:pt x="92" y="352"/>
                    </a:lnTo>
                    <a:lnTo>
                      <a:pt x="93" y="354"/>
                    </a:lnTo>
                    <a:lnTo>
                      <a:pt x="93" y="350"/>
                    </a:lnTo>
                    <a:lnTo>
                      <a:pt x="91" y="350"/>
                    </a:lnTo>
                    <a:lnTo>
                      <a:pt x="91" y="348"/>
                    </a:lnTo>
                    <a:lnTo>
                      <a:pt x="91" y="344"/>
                    </a:lnTo>
                    <a:lnTo>
                      <a:pt x="92" y="344"/>
                    </a:lnTo>
                    <a:lnTo>
                      <a:pt x="92" y="342"/>
                    </a:lnTo>
                    <a:lnTo>
                      <a:pt x="93" y="342"/>
                    </a:lnTo>
                    <a:lnTo>
                      <a:pt x="95" y="340"/>
                    </a:lnTo>
                    <a:lnTo>
                      <a:pt x="96" y="342"/>
                    </a:lnTo>
                    <a:lnTo>
                      <a:pt x="97" y="340"/>
                    </a:lnTo>
                    <a:lnTo>
                      <a:pt x="98" y="342"/>
                    </a:lnTo>
                    <a:lnTo>
                      <a:pt x="98" y="338"/>
                    </a:lnTo>
                    <a:lnTo>
                      <a:pt x="98" y="336"/>
                    </a:lnTo>
                    <a:lnTo>
                      <a:pt x="99" y="336"/>
                    </a:lnTo>
                    <a:lnTo>
                      <a:pt x="99" y="330"/>
                    </a:lnTo>
                    <a:lnTo>
                      <a:pt x="99" y="332"/>
                    </a:lnTo>
                    <a:lnTo>
                      <a:pt x="99" y="334"/>
                    </a:lnTo>
                    <a:lnTo>
                      <a:pt x="98" y="334"/>
                    </a:lnTo>
                    <a:lnTo>
                      <a:pt x="97" y="332"/>
                    </a:lnTo>
                    <a:lnTo>
                      <a:pt x="99" y="332"/>
                    </a:lnTo>
                    <a:lnTo>
                      <a:pt x="99" y="330"/>
                    </a:lnTo>
                    <a:lnTo>
                      <a:pt x="98" y="328"/>
                    </a:lnTo>
                    <a:lnTo>
                      <a:pt x="98" y="326"/>
                    </a:lnTo>
                    <a:lnTo>
                      <a:pt x="95" y="326"/>
                    </a:lnTo>
                    <a:lnTo>
                      <a:pt x="95" y="324"/>
                    </a:lnTo>
                    <a:lnTo>
                      <a:pt x="99" y="324"/>
                    </a:lnTo>
                    <a:lnTo>
                      <a:pt x="99" y="326"/>
                    </a:lnTo>
                    <a:lnTo>
                      <a:pt x="99" y="328"/>
                    </a:lnTo>
                    <a:lnTo>
                      <a:pt x="101" y="328"/>
                    </a:lnTo>
                    <a:lnTo>
                      <a:pt x="101" y="330"/>
                    </a:lnTo>
                    <a:lnTo>
                      <a:pt x="101" y="326"/>
                    </a:lnTo>
                    <a:lnTo>
                      <a:pt x="99" y="326"/>
                    </a:lnTo>
                    <a:lnTo>
                      <a:pt x="102" y="324"/>
                    </a:lnTo>
                    <a:lnTo>
                      <a:pt x="102" y="326"/>
                    </a:lnTo>
                    <a:lnTo>
                      <a:pt x="102" y="322"/>
                    </a:lnTo>
                    <a:lnTo>
                      <a:pt x="101" y="322"/>
                    </a:lnTo>
                    <a:lnTo>
                      <a:pt x="100" y="324"/>
                    </a:lnTo>
                    <a:lnTo>
                      <a:pt x="98" y="322"/>
                    </a:lnTo>
                    <a:lnTo>
                      <a:pt x="96" y="322"/>
                    </a:lnTo>
                    <a:lnTo>
                      <a:pt x="98" y="320"/>
                    </a:lnTo>
                    <a:lnTo>
                      <a:pt x="100" y="322"/>
                    </a:lnTo>
                    <a:lnTo>
                      <a:pt x="101" y="320"/>
                    </a:lnTo>
                    <a:lnTo>
                      <a:pt x="103" y="320"/>
                    </a:lnTo>
                    <a:lnTo>
                      <a:pt x="103" y="318"/>
                    </a:lnTo>
                    <a:lnTo>
                      <a:pt x="102" y="316"/>
                    </a:lnTo>
                    <a:lnTo>
                      <a:pt x="107" y="316"/>
                    </a:lnTo>
                    <a:lnTo>
                      <a:pt x="106" y="318"/>
                    </a:lnTo>
                    <a:lnTo>
                      <a:pt x="107" y="318"/>
                    </a:lnTo>
                    <a:lnTo>
                      <a:pt x="108" y="320"/>
                    </a:lnTo>
                    <a:lnTo>
                      <a:pt x="112" y="320"/>
                    </a:lnTo>
                    <a:lnTo>
                      <a:pt x="111" y="322"/>
                    </a:lnTo>
                    <a:lnTo>
                      <a:pt x="113" y="322"/>
                    </a:lnTo>
                    <a:lnTo>
                      <a:pt x="113" y="312"/>
                    </a:lnTo>
                    <a:lnTo>
                      <a:pt x="115" y="310"/>
                    </a:lnTo>
                    <a:lnTo>
                      <a:pt x="115" y="308"/>
                    </a:lnTo>
                    <a:lnTo>
                      <a:pt x="117" y="308"/>
                    </a:lnTo>
                    <a:lnTo>
                      <a:pt x="117" y="306"/>
                    </a:lnTo>
                    <a:lnTo>
                      <a:pt x="116" y="306"/>
                    </a:lnTo>
                    <a:lnTo>
                      <a:pt x="117" y="304"/>
                    </a:lnTo>
                    <a:lnTo>
                      <a:pt x="119" y="302"/>
                    </a:lnTo>
                    <a:lnTo>
                      <a:pt x="120" y="304"/>
                    </a:lnTo>
                    <a:lnTo>
                      <a:pt x="120" y="300"/>
                    </a:lnTo>
                    <a:lnTo>
                      <a:pt x="119" y="300"/>
                    </a:lnTo>
                    <a:lnTo>
                      <a:pt x="119" y="298"/>
                    </a:lnTo>
                    <a:lnTo>
                      <a:pt x="121" y="298"/>
                    </a:lnTo>
                    <a:lnTo>
                      <a:pt x="121" y="291"/>
                    </a:lnTo>
                    <a:lnTo>
                      <a:pt x="121" y="290"/>
                    </a:lnTo>
                    <a:lnTo>
                      <a:pt x="120" y="291"/>
                    </a:lnTo>
                    <a:lnTo>
                      <a:pt x="120" y="294"/>
                    </a:lnTo>
                    <a:lnTo>
                      <a:pt x="120" y="296"/>
                    </a:lnTo>
                    <a:lnTo>
                      <a:pt x="118" y="296"/>
                    </a:lnTo>
                    <a:lnTo>
                      <a:pt x="118" y="294"/>
                    </a:lnTo>
                    <a:lnTo>
                      <a:pt x="120" y="294"/>
                    </a:lnTo>
                    <a:lnTo>
                      <a:pt x="120" y="291"/>
                    </a:lnTo>
                    <a:lnTo>
                      <a:pt x="120" y="292"/>
                    </a:lnTo>
                    <a:lnTo>
                      <a:pt x="118" y="290"/>
                    </a:lnTo>
                    <a:lnTo>
                      <a:pt x="119" y="290"/>
                    </a:lnTo>
                    <a:lnTo>
                      <a:pt x="119" y="288"/>
                    </a:lnTo>
                    <a:lnTo>
                      <a:pt x="120" y="288"/>
                    </a:lnTo>
                    <a:lnTo>
                      <a:pt x="121" y="290"/>
                    </a:lnTo>
                    <a:lnTo>
                      <a:pt x="123" y="290"/>
                    </a:lnTo>
                    <a:lnTo>
                      <a:pt x="123" y="292"/>
                    </a:lnTo>
                    <a:lnTo>
                      <a:pt x="123" y="282"/>
                    </a:lnTo>
                    <a:lnTo>
                      <a:pt x="123" y="286"/>
                    </a:lnTo>
                    <a:lnTo>
                      <a:pt x="121" y="286"/>
                    </a:lnTo>
                    <a:lnTo>
                      <a:pt x="120" y="284"/>
                    </a:lnTo>
                    <a:lnTo>
                      <a:pt x="123" y="284"/>
                    </a:lnTo>
                    <a:lnTo>
                      <a:pt x="123" y="286"/>
                    </a:lnTo>
                    <a:lnTo>
                      <a:pt x="123" y="282"/>
                    </a:lnTo>
                    <a:lnTo>
                      <a:pt x="122" y="282"/>
                    </a:lnTo>
                    <a:lnTo>
                      <a:pt x="124" y="280"/>
                    </a:lnTo>
                    <a:lnTo>
                      <a:pt x="127" y="282"/>
                    </a:lnTo>
                    <a:lnTo>
                      <a:pt x="128" y="280"/>
                    </a:lnTo>
                    <a:lnTo>
                      <a:pt x="126" y="280"/>
                    </a:lnTo>
                    <a:lnTo>
                      <a:pt x="125" y="278"/>
                    </a:lnTo>
                    <a:lnTo>
                      <a:pt x="124" y="278"/>
                    </a:lnTo>
                    <a:lnTo>
                      <a:pt x="122" y="278"/>
                    </a:lnTo>
                    <a:lnTo>
                      <a:pt x="123" y="276"/>
                    </a:lnTo>
                    <a:lnTo>
                      <a:pt x="124" y="278"/>
                    </a:lnTo>
                    <a:lnTo>
                      <a:pt x="125" y="276"/>
                    </a:lnTo>
                    <a:lnTo>
                      <a:pt x="128" y="276"/>
                    </a:lnTo>
                    <a:lnTo>
                      <a:pt x="127" y="278"/>
                    </a:lnTo>
                    <a:lnTo>
                      <a:pt x="130" y="280"/>
                    </a:lnTo>
                    <a:lnTo>
                      <a:pt x="131" y="280"/>
                    </a:lnTo>
                    <a:lnTo>
                      <a:pt x="131" y="282"/>
                    </a:lnTo>
                    <a:lnTo>
                      <a:pt x="131" y="277"/>
                    </a:lnTo>
                    <a:lnTo>
                      <a:pt x="130" y="278"/>
                    </a:lnTo>
                    <a:lnTo>
                      <a:pt x="126" y="274"/>
                    </a:lnTo>
                    <a:lnTo>
                      <a:pt x="131" y="274"/>
                    </a:lnTo>
                    <a:lnTo>
                      <a:pt x="133" y="276"/>
                    </a:lnTo>
                    <a:lnTo>
                      <a:pt x="133" y="274"/>
                    </a:lnTo>
                    <a:lnTo>
                      <a:pt x="136" y="274"/>
                    </a:lnTo>
                    <a:lnTo>
                      <a:pt x="136" y="270"/>
                    </a:lnTo>
                    <a:lnTo>
                      <a:pt x="135" y="270"/>
                    </a:lnTo>
                    <a:lnTo>
                      <a:pt x="133" y="272"/>
                    </a:lnTo>
                    <a:lnTo>
                      <a:pt x="132" y="272"/>
                    </a:lnTo>
                    <a:lnTo>
                      <a:pt x="130" y="270"/>
                    </a:lnTo>
                    <a:lnTo>
                      <a:pt x="131" y="268"/>
                    </a:lnTo>
                    <a:lnTo>
                      <a:pt x="136" y="268"/>
                    </a:lnTo>
                    <a:lnTo>
                      <a:pt x="136" y="266"/>
                    </a:lnTo>
                    <a:lnTo>
                      <a:pt x="134" y="266"/>
                    </a:lnTo>
                    <a:lnTo>
                      <a:pt x="133" y="266"/>
                    </a:lnTo>
                    <a:lnTo>
                      <a:pt x="131" y="266"/>
                    </a:lnTo>
                    <a:lnTo>
                      <a:pt x="131" y="264"/>
                    </a:lnTo>
                    <a:lnTo>
                      <a:pt x="132" y="264"/>
                    </a:lnTo>
                    <a:lnTo>
                      <a:pt x="133" y="266"/>
                    </a:lnTo>
                    <a:lnTo>
                      <a:pt x="134" y="262"/>
                    </a:lnTo>
                    <a:lnTo>
                      <a:pt x="136" y="264"/>
                    </a:lnTo>
                    <a:lnTo>
                      <a:pt x="136" y="260"/>
                    </a:lnTo>
                    <a:lnTo>
                      <a:pt x="135" y="258"/>
                    </a:lnTo>
                    <a:lnTo>
                      <a:pt x="136" y="258"/>
                    </a:lnTo>
                    <a:lnTo>
                      <a:pt x="136" y="254"/>
                    </a:lnTo>
                    <a:lnTo>
                      <a:pt x="133" y="254"/>
                    </a:lnTo>
                    <a:lnTo>
                      <a:pt x="134" y="256"/>
                    </a:lnTo>
                    <a:lnTo>
                      <a:pt x="133" y="258"/>
                    </a:lnTo>
                    <a:lnTo>
                      <a:pt x="132" y="258"/>
                    </a:lnTo>
                    <a:lnTo>
                      <a:pt x="130" y="256"/>
                    </a:lnTo>
                    <a:lnTo>
                      <a:pt x="130" y="258"/>
                    </a:lnTo>
                    <a:lnTo>
                      <a:pt x="130" y="259"/>
                    </a:lnTo>
                    <a:lnTo>
                      <a:pt x="130" y="262"/>
                    </a:lnTo>
                    <a:lnTo>
                      <a:pt x="129" y="264"/>
                    </a:lnTo>
                    <a:lnTo>
                      <a:pt x="129" y="266"/>
                    </a:lnTo>
                    <a:lnTo>
                      <a:pt x="128" y="268"/>
                    </a:lnTo>
                    <a:lnTo>
                      <a:pt x="127" y="268"/>
                    </a:lnTo>
                    <a:lnTo>
                      <a:pt x="128" y="270"/>
                    </a:lnTo>
                    <a:lnTo>
                      <a:pt x="126" y="270"/>
                    </a:lnTo>
                    <a:lnTo>
                      <a:pt x="125" y="270"/>
                    </a:lnTo>
                    <a:lnTo>
                      <a:pt x="124" y="272"/>
                    </a:lnTo>
                    <a:lnTo>
                      <a:pt x="124" y="274"/>
                    </a:lnTo>
                    <a:lnTo>
                      <a:pt x="123" y="272"/>
                    </a:lnTo>
                    <a:lnTo>
                      <a:pt x="122" y="270"/>
                    </a:lnTo>
                    <a:lnTo>
                      <a:pt x="124" y="270"/>
                    </a:lnTo>
                    <a:lnTo>
                      <a:pt x="124" y="268"/>
                    </a:lnTo>
                    <a:lnTo>
                      <a:pt x="124" y="266"/>
                    </a:lnTo>
                    <a:lnTo>
                      <a:pt x="126" y="264"/>
                    </a:lnTo>
                    <a:lnTo>
                      <a:pt x="129" y="266"/>
                    </a:lnTo>
                    <a:lnTo>
                      <a:pt x="129" y="264"/>
                    </a:lnTo>
                    <a:lnTo>
                      <a:pt x="127" y="264"/>
                    </a:lnTo>
                    <a:lnTo>
                      <a:pt x="127" y="262"/>
                    </a:lnTo>
                    <a:lnTo>
                      <a:pt x="130" y="262"/>
                    </a:lnTo>
                    <a:lnTo>
                      <a:pt x="130" y="259"/>
                    </a:lnTo>
                    <a:lnTo>
                      <a:pt x="129" y="260"/>
                    </a:lnTo>
                    <a:lnTo>
                      <a:pt x="128" y="258"/>
                    </a:lnTo>
                    <a:lnTo>
                      <a:pt x="130" y="258"/>
                    </a:lnTo>
                    <a:lnTo>
                      <a:pt x="130" y="256"/>
                    </a:lnTo>
                    <a:lnTo>
                      <a:pt x="130" y="254"/>
                    </a:lnTo>
                    <a:lnTo>
                      <a:pt x="133" y="254"/>
                    </a:lnTo>
                    <a:lnTo>
                      <a:pt x="133" y="252"/>
                    </a:lnTo>
                    <a:lnTo>
                      <a:pt x="134" y="250"/>
                    </a:lnTo>
                    <a:lnTo>
                      <a:pt x="135" y="250"/>
                    </a:lnTo>
                    <a:lnTo>
                      <a:pt x="136" y="252"/>
                    </a:lnTo>
                    <a:lnTo>
                      <a:pt x="136" y="248"/>
                    </a:lnTo>
                    <a:lnTo>
                      <a:pt x="136" y="246"/>
                    </a:lnTo>
                    <a:lnTo>
                      <a:pt x="136" y="244"/>
                    </a:lnTo>
                    <a:lnTo>
                      <a:pt x="136" y="242"/>
                    </a:lnTo>
                    <a:lnTo>
                      <a:pt x="135" y="246"/>
                    </a:lnTo>
                    <a:lnTo>
                      <a:pt x="133" y="245"/>
                    </a:lnTo>
                    <a:lnTo>
                      <a:pt x="133" y="246"/>
                    </a:lnTo>
                    <a:lnTo>
                      <a:pt x="133" y="248"/>
                    </a:lnTo>
                    <a:lnTo>
                      <a:pt x="131" y="250"/>
                    </a:lnTo>
                    <a:lnTo>
                      <a:pt x="131" y="246"/>
                    </a:lnTo>
                    <a:lnTo>
                      <a:pt x="133" y="246"/>
                    </a:lnTo>
                    <a:lnTo>
                      <a:pt x="133" y="245"/>
                    </a:lnTo>
                    <a:lnTo>
                      <a:pt x="132" y="244"/>
                    </a:lnTo>
                    <a:lnTo>
                      <a:pt x="133" y="244"/>
                    </a:lnTo>
                    <a:lnTo>
                      <a:pt x="133" y="242"/>
                    </a:lnTo>
                    <a:lnTo>
                      <a:pt x="135" y="240"/>
                    </a:lnTo>
                    <a:lnTo>
                      <a:pt x="136" y="240"/>
                    </a:lnTo>
                    <a:lnTo>
                      <a:pt x="136" y="232"/>
                    </a:lnTo>
                    <a:lnTo>
                      <a:pt x="136" y="234"/>
                    </a:lnTo>
                    <a:lnTo>
                      <a:pt x="136" y="232"/>
                    </a:lnTo>
                    <a:lnTo>
                      <a:pt x="136" y="230"/>
                    </a:lnTo>
                    <a:lnTo>
                      <a:pt x="136" y="220"/>
                    </a:lnTo>
                    <a:lnTo>
                      <a:pt x="136" y="218"/>
                    </a:lnTo>
                    <a:lnTo>
                      <a:pt x="136" y="226"/>
                    </a:lnTo>
                    <a:lnTo>
                      <a:pt x="135" y="226"/>
                    </a:lnTo>
                    <a:lnTo>
                      <a:pt x="135" y="236"/>
                    </a:lnTo>
                    <a:lnTo>
                      <a:pt x="135" y="238"/>
                    </a:lnTo>
                    <a:lnTo>
                      <a:pt x="132" y="238"/>
                    </a:lnTo>
                    <a:lnTo>
                      <a:pt x="131" y="236"/>
                    </a:lnTo>
                    <a:lnTo>
                      <a:pt x="131" y="234"/>
                    </a:lnTo>
                    <a:lnTo>
                      <a:pt x="134" y="234"/>
                    </a:lnTo>
                    <a:lnTo>
                      <a:pt x="135" y="236"/>
                    </a:lnTo>
                    <a:lnTo>
                      <a:pt x="135" y="226"/>
                    </a:lnTo>
                    <a:lnTo>
                      <a:pt x="134" y="228"/>
                    </a:lnTo>
                    <a:lnTo>
                      <a:pt x="132" y="228"/>
                    </a:lnTo>
                    <a:lnTo>
                      <a:pt x="131" y="227"/>
                    </a:lnTo>
                    <a:lnTo>
                      <a:pt x="131" y="240"/>
                    </a:lnTo>
                    <a:lnTo>
                      <a:pt x="131" y="242"/>
                    </a:lnTo>
                    <a:lnTo>
                      <a:pt x="130" y="242"/>
                    </a:lnTo>
                    <a:lnTo>
                      <a:pt x="130" y="246"/>
                    </a:lnTo>
                    <a:lnTo>
                      <a:pt x="129" y="246"/>
                    </a:lnTo>
                    <a:lnTo>
                      <a:pt x="129" y="254"/>
                    </a:lnTo>
                    <a:lnTo>
                      <a:pt x="128" y="256"/>
                    </a:lnTo>
                    <a:lnTo>
                      <a:pt x="128" y="258"/>
                    </a:lnTo>
                    <a:lnTo>
                      <a:pt x="127" y="258"/>
                    </a:lnTo>
                    <a:lnTo>
                      <a:pt x="127" y="256"/>
                    </a:lnTo>
                    <a:lnTo>
                      <a:pt x="128" y="258"/>
                    </a:lnTo>
                    <a:lnTo>
                      <a:pt x="128" y="256"/>
                    </a:lnTo>
                    <a:lnTo>
                      <a:pt x="125" y="254"/>
                    </a:lnTo>
                    <a:lnTo>
                      <a:pt x="126" y="254"/>
                    </a:lnTo>
                    <a:lnTo>
                      <a:pt x="126" y="252"/>
                    </a:lnTo>
                    <a:lnTo>
                      <a:pt x="127" y="252"/>
                    </a:lnTo>
                    <a:lnTo>
                      <a:pt x="128" y="254"/>
                    </a:lnTo>
                    <a:lnTo>
                      <a:pt x="129" y="254"/>
                    </a:lnTo>
                    <a:lnTo>
                      <a:pt x="129" y="246"/>
                    </a:lnTo>
                    <a:lnTo>
                      <a:pt x="127" y="246"/>
                    </a:lnTo>
                    <a:lnTo>
                      <a:pt x="129" y="250"/>
                    </a:lnTo>
                    <a:lnTo>
                      <a:pt x="127" y="248"/>
                    </a:lnTo>
                    <a:lnTo>
                      <a:pt x="125" y="248"/>
                    </a:lnTo>
                    <a:lnTo>
                      <a:pt x="127" y="246"/>
                    </a:lnTo>
                    <a:lnTo>
                      <a:pt x="127" y="244"/>
                    </a:lnTo>
                    <a:lnTo>
                      <a:pt x="129" y="244"/>
                    </a:lnTo>
                    <a:lnTo>
                      <a:pt x="130" y="246"/>
                    </a:lnTo>
                    <a:lnTo>
                      <a:pt x="130" y="242"/>
                    </a:lnTo>
                    <a:lnTo>
                      <a:pt x="129" y="242"/>
                    </a:lnTo>
                    <a:lnTo>
                      <a:pt x="129" y="240"/>
                    </a:lnTo>
                    <a:lnTo>
                      <a:pt x="131" y="240"/>
                    </a:lnTo>
                    <a:lnTo>
                      <a:pt x="131" y="227"/>
                    </a:lnTo>
                    <a:lnTo>
                      <a:pt x="130" y="226"/>
                    </a:lnTo>
                    <a:lnTo>
                      <a:pt x="132" y="224"/>
                    </a:lnTo>
                    <a:lnTo>
                      <a:pt x="133" y="224"/>
                    </a:lnTo>
                    <a:lnTo>
                      <a:pt x="136" y="226"/>
                    </a:lnTo>
                    <a:lnTo>
                      <a:pt x="136" y="218"/>
                    </a:lnTo>
                    <a:lnTo>
                      <a:pt x="135" y="218"/>
                    </a:lnTo>
                    <a:lnTo>
                      <a:pt x="135" y="216"/>
                    </a:lnTo>
                    <a:lnTo>
                      <a:pt x="136" y="216"/>
                    </a:lnTo>
                    <a:lnTo>
                      <a:pt x="136" y="206"/>
                    </a:lnTo>
                    <a:lnTo>
                      <a:pt x="135" y="206"/>
                    </a:lnTo>
                    <a:lnTo>
                      <a:pt x="135" y="204"/>
                    </a:lnTo>
                    <a:lnTo>
                      <a:pt x="136" y="204"/>
                    </a:lnTo>
                    <a:lnTo>
                      <a:pt x="136" y="198"/>
                    </a:lnTo>
                    <a:lnTo>
                      <a:pt x="135" y="198"/>
                    </a:lnTo>
                    <a:lnTo>
                      <a:pt x="135" y="212"/>
                    </a:lnTo>
                    <a:lnTo>
                      <a:pt x="135" y="214"/>
                    </a:lnTo>
                    <a:lnTo>
                      <a:pt x="135" y="222"/>
                    </a:lnTo>
                    <a:lnTo>
                      <a:pt x="133" y="222"/>
                    </a:lnTo>
                    <a:lnTo>
                      <a:pt x="135" y="220"/>
                    </a:lnTo>
                    <a:lnTo>
                      <a:pt x="135" y="222"/>
                    </a:lnTo>
                    <a:lnTo>
                      <a:pt x="135" y="214"/>
                    </a:lnTo>
                    <a:lnTo>
                      <a:pt x="134" y="214"/>
                    </a:lnTo>
                    <a:lnTo>
                      <a:pt x="134" y="216"/>
                    </a:lnTo>
                    <a:lnTo>
                      <a:pt x="132" y="216"/>
                    </a:lnTo>
                    <a:lnTo>
                      <a:pt x="132" y="218"/>
                    </a:lnTo>
                    <a:lnTo>
                      <a:pt x="129" y="218"/>
                    </a:lnTo>
                    <a:lnTo>
                      <a:pt x="129" y="216"/>
                    </a:lnTo>
                    <a:lnTo>
                      <a:pt x="130" y="216"/>
                    </a:lnTo>
                    <a:lnTo>
                      <a:pt x="131" y="214"/>
                    </a:lnTo>
                    <a:lnTo>
                      <a:pt x="133" y="214"/>
                    </a:lnTo>
                    <a:lnTo>
                      <a:pt x="134" y="212"/>
                    </a:lnTo>
                    <a:lnTo>
                      <a:pt x="135" y="212"/>
                    </a:lnTo>
                    <a:lnTo>
                      <a:pt x="135" y="198"/>
                    </a:lnTo>
                    <a:lnTo>
                      <a:pt x="134" y="198"/>
                    </a:lnTo>
                    <a:lnTo>
                      <a:pt x="134" y="196"/>
                    </a:lnTo>
                    <a:lnTo>
                      <a:pt x="136" y="196"/>
                    </a:lnTo>
                    <a:lnTo>
                      <a:pt x="136" y="194"/>
                    </a:lnTo>
                    <a:lnTo>
                      <a:pt x="136" y="192"/>
                    </a:lnTo>
                    <a:lnTo>
                      <a:pt x="136" y="178"/>
                    </a:lnTo>
                    <a:lnTo>
                      <a:pt x="139" y="162"/>
                    </a:lnTo>
                    <a:lnTo>
                      <a:pt x="148" y="148"/>
                    </a:lnTo>
                    <a:lnTo>
                      <a:pt x="160" y="138"/>
                    </a:lnTo>
                    <a:lnTo>
                      <a:pt x="176" y="134"/>
                    </a:lnTo>
                    <a:lnTo>
                      <a:pt x="186" y="134"/>
                    </a:lnTo>
                    <a:lnTo>
                      <a:pt x="189" y="136"/>
                    </a:lnTo>
                    <a:lnTo>
                      <a:pt x="189" y="134"/>
                    </a:lnTo>
                    <a:lnTo>
                      <a:pt x="189" y="124"/>
                    </a:lnTo>
                    <a:lnTo>
                      <a:pt x="186" y="128"/>
                    </a:lnTo>
                    <a:lnTo>
                      <a:pt x="185" y="124"/>
                    </a:lnTo>
                    <a:lnTo>
                      <a:pt x="183" y="124"/>
                    </a:lnTo>
                    <a:lnTo>
                      <a:pt x="183" y="122"/>
                    </a:lnTo>
                    <a:lnTo>
                      <a:pt x="184" y="122"/>
                    </a:lnTo>
                    <a:lnTo>
                      <a:pt x="185" y="124"/>
                    </a:lnTo>
                    <a:lnTo>
                      <a:pt x="189" y="124"/>
                    </a:lnTo>
                    <a:lnTo>
                      <a:pt x="188" y="122"/>
                    </a:lnTo>
                    <a:lnTo>
                      <a:pt x="189" y="122"/>
                    </a:lnTo>
                    <a:lnTo>
                      <a:pt x="189" y="116"/>
                    </a:lnTo>
                    <a:lnTo>
                      <a:pt x="187" y="116"/>
                    </a:lnTo>
                    <a:lnTo>
                      <a:pt x="186" y="118"/>
                    </a:lnTo>
                    <a:lnTo>
                      <a:pt x="185" y="118"/>
                    </a:lnTo>
                    <a:lnTo>
                      <a:pt x="184" y="120"/>
                    </a:lnTo>
                    <a:lnTo>
                      <a:pt x="182" y="120"/>
                    </a:lnTo>
                    <a:lnTo>
                      <a:pt x="182" y="128"/>
                    </a:lnTo>
                    <a:lnTo>
                      <a:pt x="181" y="128"/>
                    </a:lnTo>
                    <a:lnTo>
                      <a:pt x="181" y="126"/>
                    </a:lnTo>
                    <a:lnTo>
                      <a:pt x="182" y="126"/>
                    </a:lnTo>
                    <a:lnTo>
                      <a:pt x="182" y="128"/>
                    </a:lnTo>
                    <a:lnTo>
                      <a:pt x="182" y="120"/>
                    </a:lnTo>
                    <a:lnTo>
                      <a:pt x="180" y="120"/>
                    </a:lnTo>
                    <a:lnTo>
                      <a:pt x="180" y="122"/>
                    </a:lnTo>
                    <a:lnTo>
                      <a:pt x="180" y="124"/>
                    </a:lnTo>
                    <a:lnTo>
                      <a:pt x="178" y="124"/>
                    </a:lnTo>
                    <a:lnTo>
                      <a:pt x="178" y="126"/>
                    </a:lnTo>
                    <a:lnTo>
                      <a:pt x="177" y="128"/>
                    </a:lnTo>
                    <a:lnTo>
                      <a:pt x="177" y="126"/>
                    </a:lnTo>
                    <a:lnTo>
                      <a:pt x="178" y="126"/>
                    </a:lnTo>
                    <a:lnTo>
                      <a:pt x="178" y="124"/>
                    </a:lnTo>
                    <a:lnTo>
                      <a:pt x="175" y="124"/>
                    </a:lnTo>
                    <a:lnTo>
                      <a:pt x="175" y="122"/>
                    </a:lnTo>
                    <a:lnTo>
                      <a:pt x="180" y="122"/>
                    </a:lnTo>
                    <a:lnTo>
                      <a:pt x="180" y="120"/>
                    </a:lnTo>
                    <a:lnTo>
                      <a:pt x="180" y="118"/>
                    </a:lnTo>
                    <a:lnTo>
                      <a:pt x="181" y="116"/>
                    </a:lnTo>
                    <a:lnTo>
                      <a:pt x="179" y="116"/>
                    </a:lnTo>
                    <a:lnTo>
                      <a:pt x="180" y="114"/>
                    </a:lnTo>
                    <a:lnTo>
                      <a:pt x="181" y="114"/>
                    </a:lnTo>
                    <a:lnTo>
                      <a:pt x="181" y="116"/>
                    </a:lnTo>
                    <a:lnTo>
                      <a:pt x="182" y="116"/>
                    </a:lnTo>
                    <a:lnTo>
                      <a:pt x="185" y="114"/>
                    </a:lnTo>
                    <a:lnTo>
                      <a:pt x="186" y="112"/>
                    </a:lnTo>
                    <a:lnTo>
                      <a:pt x="188" y="114"/>
                    </a:lnTo>
                    <a:lnTo>
                      <a:pt x="189" y="114"/>
                    </a:lnTo>
                    <a:lnTo>
                      <a:pt x="189" y="110"/>
                    </a:lnTo>
                    <a:lnTo>
                      <a:pt x="189" y="104"/>
                    </a:lnTo>
                    <a:lnTo>
                      <a:pt x="189" y="102"/>
                    </a:lnTo>
                    <a:lnTo>
                      <a:pt x="190" y="99"/>
                    </a:lnTo>
                    <a:lnTo>
                      <a:pt x="191" y="96"/>
                    </a:lnTo>
                    <a:lnTo>
                      <a:pt x="192" y="96"/>
                    </a:lnTo>
                    <a:lnTo>
                      <a:pt x="193" y="92"/>
                    </a:lnTo>
                    <a:lnTo>
                      <a:pt x="200" y="86"/>
                    </a:lnTo>
                    <a:lnTo>
                      <a:pt x="199" y="84"/>
                    </a:lnTo>
                    <a:lnTo>
                      <a:pt x="201" y="84"/>
                    </a:lnTo>
                    <a:lnTo>
                      <a:pt x="205" y="80"/>
                    </a:lnTo>
                    <a:lnTo>
                      <a:pt x="209" y="76"/>
                    </a:lnTo>
                    <a:lnTo>
                      <a:pt x="216" y="72"/>
                    </a:lnTo>
                    <a:lnTo>
                      <a:pt x="219" y="70"/>
                    </a:lnTo>
                    <a:lnTo>
                      <a:pt x="220" y="70"/>
                    </a:lnTo>
                    <a:lnTo>
                      <a:pt x="219" y="70"/>
                    </a:lnTo>
                    <a:lnTo>
                      <a:pt x="219" y="72"/>
                    </a:lnTo>
                    <a:lnTo>
                      <a:pt x="220" y="72"/>
                    </a:lnTo>
                    <a:lnTo>
                      <a:pt x="220" y="70"/>
                    </a:lnTo>
                    <a:lnTo>
                      <a:pt x="236" y="70"/>
                    </a:lnTo>
                    <a:lnTo>
                      <a:pt x="241" y="72"/>
                    </a:lnTo>
                    <a:lnTo>
                      <a:pt x="245" y="72"/>
                    </a:lnTo>
                    <a:lnTo>
                      <a:pt x="251" y="62"/>
                    </a:lnTo>
                    <a:lnTo>
                      <a:pt x="258" y="54"/>
                    </a:lnTo>
                    <a:lnTo>
                      <a:pt x="260" y="52"/>
                    </a:lnTo>
                    <a:lnTo>
                      <a:pt x="268" y="48"/>
                    </a:lnTo>
                    <a:lnTo>
                      <a:pt x="272" y="46"/>
                    </a:lnTo>
                    <a:lnTo>
                      <a:pt x="285" y="44"/>
                    </a:lnTo>
                    <a:lnTo>
                      <a:pt x="285" y="42"/>
                    </a:lnTo>
                    <a:lnTo>
                      <a:pt x="287" y="44"/>
                    </a:lnTo>
                    <a:lnTo>
                      <a:pt x="286" y="44"/>
                    </a:lnTo>
                    <a:lnTo>
                      <a:pt x="298" y="46"/>
                    </a:lnTo>
                    <a:lnTo>
                      <a:pt x="309" y="52"/>
                    </a:lnTo>
                    <a:lnTo>
                      <a:pt x="318" y="60"/>
                    </a:lnTo>
                    <a:lnTo>
                      <a:pt x="324" y="70"/>
                    </a:lnTo>
                    <a:lnTo>
                      <a:pt x="328" y="70"/>
                    </a:lnTo>
                    <a:lnTo>
                      <a:pt x="327" y="72"/>
                    </a:lnTo>
                    <a:lnTo>
                      <a:pt x="330" y="72"/>
                    </a:lnTo>
                    <a:lnTo>
                      <a:pt x="331" y="70"/>
                    </a:lnTo>
                    <a:lnTo>
                      <a:pt x="332" y="70"/>
                    </a:lnTo>
                    <a:lnTo>
                      <a:pt x="332" y="72"/>
                    </a:lnTo>
                    <a:lnTo>
                      <a:pt x="334" y="70"/>
                    </a:lnTo>
                    <a:lnTo>
                      <a:pt x="349" y="70"/>
                    </a:lnTo>
                    <a:lnTo>
                      <a:pt x="356" y="74"/>
                    </a:lnTo>
                    <a:lnTo>
                      <a:pt x="358" y="74"/>
                    </a:lnTo>
                    <a:lnTo>
                      <a:pt x="357" y="75"/>
                    </a:lnTo>
                    <a:lnTo>
                      <a:pt x="359" y="76"/>
                    </a:lnTo>
                    <a:lnTo>
                      <a:pt x="367" y="82"/>
                    </a:lnTo>
                    <a:lnTo>
                      <a:pt x="371" y="82"/>
                    </a:lnTo>
                    <a:lnTo>
                      <a:pt x="370" y="84"/>
                    </a:lnTo>
                    <a:lnTo>
                      <a:pt x="368" y="84"/>
                    </a:lnTo>
                    <a:lnTo>
                      <a:pt x="372" y="86"/>
                    </a:lnTo>
                    <a:lnTo>
                      <a:pt x="374" y="90"/>
                    </a:lnTo>
                    <a:lnTo>
                      <a:pt x="376" y="94"/>
                    </a:lnTo>
                    <a:lnTo>
                      <a:pt x="378" y="94"/>
                    </a:lnTo>
                    <a:lnTo>
                      <a:pt x="377" y="96"/>
                    </a:lnTo>
                    <a:lnTo>
                      <a:pt x="378" y="100"/>
                    </a:lnTo>
                    <a:lnTo>
                      <a:pt x="379" y="98"/>
                    </a:lnTo>
                    <a:lnTo>
                      <a:pt x="382" y="98"/>
                    </a:lnTo>
                    <a:lnTo>
                      <a:pt x="383" y="96"/>
                    </a:lnTo>
                    <a:lnTo>
                      <a:pt x="385" y="96"/>
                    </a:lnTo>
                    <a:lnTo>
                      <a:pt x="386" y="98"/>
                    </a:lnTo>
                    <a:lnTo>
                      <a:pt x="387" y="98"/>
                    </a:lnTo>
                    <a:lnTo>
                      <a:pt x="387" y="100"/>
                    </a:lnTo>
                    <a:lnTo>
                      <a:pt x="385" y="100"/>
                    </a:lnTo>
                    <a:lnTo>
                      <a:pt x="385" y="104"/>
                    </a:lnTo>
                    <a:lnTo>
                      <a:pt x="382" y="104"/>
                    </a:lnTo>
                    <a:lnTo>
                      <a:pt x="383" y="102"/>
                    </a:lnTo>
                    <a:lnTo>
                      <a:pt x="385" y="104"/>
                    </a:lnTo>
                    <a:lnTo>
                      <a:pt x="385" y="100"/>
                    </a:lnTo>
                    <a:lnTo>
                      <a:pt x="380" y="100"/>
                    </a:lnTo>
                    <a:lnTo>
                      <a:pt x="380" y="102"/>
                    </a:lnTo>
                    <a:lnTo>
                      <a:pt x="379" y="102"/>
                    </a:lnTo>
                    <a:lnTo>
                      <a:pt x="379" y="104"/>
                    </a:lnTo>
                    <a:lnTo>
                      <a:pt x="380" y="104"/>
                    </a:lnTo>
                    <a:lnTo>
                      <a:pt x="380" y="108"/>
                    </a:lnTo>
                    <a:lnTo>
                      <a:pt x="381" y="110"/>
                    </a:lnTo>
                    <a:lnTo>
                      <a:pt x="381" y="114"/>
                    </a:lnTo>
                    <a:lnTo>
                      <a:pt x="383" y="114"/>
                    </a:lnTo>
                    <a:lnTo>
                      <a:pt x="381" y="116"/>
                    </a:lnTo>
                    <a:lnTo>
                      <a:pt x="381" y="124"/>
                    </a:lnTo>
                    <a:lnTo>
                      <a:pt x="382" y="124"/>
                    </a:lnTo>
                    <a:lnTo>
                      <a:pt x="384" y="122"/>
                    </a:lnTo>
                    <a:lnTo>
                      <a:pt x="388" y="122"/>
                    </a:lnTo>
                    <a:lnTo>
                      <a:pt x="389" y="124"/>
                    </a:lnTo>
                    <a:lnTo>
                      <a:pt x="386" y="124"/>
                    </a:lnTo>
                    <a:lnTo>
                      <a:pt x="387" y="126"/>
                    </a:lnTo>
                    <a:lnTo>
                      <a:pt x="393" y="126"/>
                    </a:lnTo>
                    <a:lnTo>
                      <a:pt x="393" y="128"/>
                    </a:lnTo>
                    <a:lnTo>
                      <a:pt x="391" y="128"/>
                    </a:lnTo>
                    <a:lnTo>
                      <a:pt x="391" y="132"/>
                    </a:lnTo>
                    <a:lnTo>
                      <a:pt x="388" y="134"/>
                    </a:lnTo>
                    <a:lnTo>
                      <a:pt x="387" y="130"/>
                    </a:lnTo>
                    <a:lnTo>
                      <a:pt x="391" y="130"/>
                    </a:lnTo>
                    <a:lnTo>
                      <a:pt x="391" y="132"/>
                    </a:lnTo>
                    <a:lnTo>
                      <a:pt x="391" y="128"/>
                    </a:lnTo>
                    <a:lnTo>
                      <a:pt x="387" y="128"/>
                    </a:lnTo>
                    <a:lnTo>
                      <a:pt x="382" y="126"/>
                    </a:lnTo>
                    <a:lnTo>
                      <a:pt x="381" y="126"/>
                    </a:lnTo>
                    <a:lnTo>
                      <a:pt x="381" y="128"/>
                    </a:lnTo>
                    <a:lnTo>
                      <a:pt x="383" y="128"/>
                    </a:lnTo>
                    <a:lnTo>
                      <a:pt x="384" y="130"/>
                    </a:lnTo>
                    <a:lnTo>
                      <a:pt x="381" y="130"/>
                    </a:lnTo>
                    <a:lnTo>
                      <a:pt x="381" y="134"/>
                    </a:lnTo>
                    <a:lnTo>
                      <a:pt x="382" y="136"/>
                    </a:lnTo>
                    <a:lnTo>
                      <a:pt x="381" y="136"/>
                    </a:lnTo>
                    <a:lnTo>
                      <a:pt x="381" y="140"/>
                    </a:lnTo>
                    <a:lnTo>
                      <a:pt x="382" y="138"/>
                    </a:lnTo>
                    <a:lnTo>
                      <a:pt x="383" y="140"/>
                    </a:lnTo>
                    <a:lnTo>
                      <a:pt x="384" y="140"/>
                    </a:lnTo>
                    <a:lnTo>
                      <a:pt x="383" y="142"/>
                    </a:lnTo>
                    <a:lnTo>
                      <a:pt x="381" y="142"/>
                    </a:lnTo>
                    <a:lnTo>
                      <a:pt x="381" y="144"/>
                    </a:lnTo>
                    <a:lnTo>
                      <a:pt x="381" y="146"/>
                    </a:lnTo>
                    <a:lnTo>
                      <a:pt x="381" y="152"/>
                    </a:lnTo>
                    <a:lnTo>
                      <a:pt x="381" y="154"/>
                    </a:lnTo>
                    <a:lnTo>
                      <a:pt x="381" y="160"/>
                    </a:lnTo>
                    <a:lnTo>
                      <a:pt x="382" y="162"/>
                    </a:lnTo>
                    <a:lnTo>
                      <a:pt x="382" y="174"/>
                    </a:lnTo>
                    <a:lnTo>
                      <a:pt x="382" y="176"/>
                    </a:lnTo>
                    <a:lnTo>
                      <a:pt x="382" y="174"/>
                    </a:lnTo>
                    <a:lnTo>
                      <a:pt x="382" y="162"/>
                    </a:lnTo>
                    <a:lnTo>
                      <a:pt x="381" y="162"/>
                    </a:lnTo>
                    <a:lnTo>
                      <a:pt x="381" y="178"/>
                    </a:lnTo>
                    <a:lnTo>
                      <a:pt x="382" y="178"/>
                    </a:lnTo>
                    <a:lnTo>
                      <a:pt x="382" y="180"/>
                    </a:lnTo>
                    <a:lnTo>
                      <a:pt x="381" y="180"/>
                    </a:lnTo>
                    <a:lnTo>
                      <a:pt x="381" y="200"/>
                    </a:lnTo>
                    <a:lnTo>
                      <a:pt x="381" y="198"/>
                    </a:lnTo>
                    <a:lnTo>
                      <a:pt x="382" y="198"/>
                    </a:lnTo>
                    <a:lnTo>
                      <a:pt x="382" y="196"/>
                    </a:lnTo>
                    <a:lnTo>
                      <a:pt x="387" y="196"/>
                    </a:lnTo>
                    <a:lnTo>
                      <a:pt x="386" y="199"/>
                    </a:lnTo>
                    <a:lnTo>
                      <a:pt x="386" y="200"/>
                    </a:lnTo>
                    <a:lnTo>
                      <a:pt x="387" y="200"/>
                    </a:lnTo>
                    <a:lnTo>
                      <a:pt x="388" y="202"/>
                    </a:lnTo>
                    <a:lnTo>
                      <a:pt x="387" y="202"/>
                    </a:lnTo>
                    <a:lnTo>
                      <a:pt x="386" y="200"/>
                    </a:lnTo>
                    <a:lnTo>
                      <a:pt x="385" y="198"/>
                    </a:lnTo>
                    <a:lnTo>
                      <a:pt x="383" y="198"/>
                    </a:lnTo>
                    <a:lnTo>
                      <a:pt x="381" y="200"/>
                    </a:lnTo>
                    <a:lnTo>
                      <a:pt x="382" y="200"/>
                    </a:lnTo>
                    <a:lnTo>
                      <a:pt x="381" y="202"/>
                    </a:lnTo>
                    <a:lnTo>
                      <a:pt x="381" y="206"/>
                    </a:lnTo>
                    <a:lnTo>
                      <a:pt x="385" y="204"/>
                    </a:lnTo>
                    <a:lnTo>
                      <a:pt x="389" y="202"/>
                    </a:lnTo>
                    <a:lnTo>
                      <a:pt x="395" y="200"/>
                    </a:lnTo>
                    <a:lnTo>
                      <a:pt x="398" y="200"/>
                    </a:lnTo>
                    <a:lnTo>
                      <a:pt x="399" y="198"/>
                    </a:lnTo>
                    <a:lnTo>
                      <a:pt x="402" y="198"/>
                    </a:lnTo>
                    <a:lnTo>
                      <a:pt x="401" y="200"/>
                    </a:lnTo>
                    <a:lnTo>
                      <a:pt x="406" y="200"/>
                    </a:lnTo>
                    <a:lnTo>
                      <a:pt x="406" y="198"/>
                    </a:lnTo>
                    <a:lnTo>
                      <a:pt x="407" y="200"/>
                    </a:lnTo>
                    <a:lnTo>
                      <a:pt x="409" y="198"/>
                    </a:lnTo>
                    <a:lnTo>
                      <a:pt x="410" y="200"/>
                    </a:lnTo>
                    <a:lnTo>
                      <a:pt x="409" y="200"/>
                    </a:lnTo>
                    <a:lnTo>
                      <a:pt x="411" y="202"/>
                    </a:lnTo>
                    <a:lnTo>
                      <a:pt x="413" y="202"/>
                    </a:lnTo>
                    <a:lnTo>
                      <a:pt x="412" y="200"/>
                    </a:lnTo>
                    <a:lnTo>
                      <a:pt x="413" y="200"/>
                    </a:lnTo>
                    <a:lnTo>
                      <a:pt x="413" y="202"/>
                    </a:lnTo>
                    <a:lnTo>
                      <a:pt x="416" y="202"/>
                    </a:lnTo>
                    <a:lnTo>
                      <a:pt x="419" y="204"/>
                    </a:lnTo>
                    <a:lnTo>
                      <a:pt x="422" y="206"/>
                    </a:lnTo>
                    <a:lnTo>
                      <a:pt x="424" y="208"/>
                    </a:lnTo>
                    <a:lnTo>
                      <a:pt x="426" y="208"/>
                    </a:lnTo>
                    <a:lnTo>
                      <a:pt x="425" y="210"/>
                    </a:lnTo>
                    <a:lnTo>
                      <a:pt x="430" y="214"/>
                    </a:lnTo>
                    <a:lnTo>
                      <a:pt x="433" y="220"/>
                    </a:lnTo>
                    <a:lnTo>
                      <a:pt x="434" y="228"/>
                    </a:lnTo>
                    <a:lnTo>
                      <a:pt x="435" y="226"/>
                    </a:lnTo>
                    <a:lnTo>
                      <a:pt x="434" y="226"/>
                    </a:lnTo>
                    <a:lnTo>
                      <a:pt x="435" y="224"/>
                    </a:lnTo>
                    <a:lnTo>
                      <a:pt x="436" y="222"/>
                    </a:lnTo>
                    <a:lnTo>
                      <a:pt x="434" y="222"/>
                    </a:lnTo>
                    <a:lnTo>
                      <a:pt x="434" y="220"/>
                    </a:lnTo>
                    <a:lnTo>
                      <a:pt x="434" y="218"/>
                    </a:lnTo>
                    <a:lnTo>
                      <a:pt x="436" y="218"/>
                    </a:lnTo>
                    <a:lnTo>
                      <a:pt x="436" y="220"/>
                    </a:lnTo>
                    <a:lnTo>
                      <a:pt x="438" y="220"/>
                    </a:lnTo>
                    <a:lnTo>
                      <a:pt x="438" y="222"/>
                    </a:lnTo>
                    <a:lnTo>
                      <a:pt x="437" y="222"/>
                    </a:lnTo>
                    <a:lnTo>
                      <a:pt x="437" y="224"/>
                    </a:lnTo>
                    <a:lnTo>
                      <a:pt x="437" y="226"/>
                    </a:lnTo>
                    <a:lnTo>
                      <a:pt x="436" y="226"/>
                    </a:lnTo>
                    <a:lnTo>
                      <a:pt x="436" y="228"/>
                    </a:lnTo>
                    <a:lnTo>
                      <a:pt x="437" y="230"/>
                    </a:lnTo>
                    <a:lnTo>
                      <a:pt x="434" y="230"/>
                    </a:lnTo>
                    <a:lnTo>
                      <a:pt x="434" y="276"/>
                    </a:lnTo>
                    <a:lnTo>
                      <a:pt x="438" y="276"/>
                    </a:lnTo>
                    <a:lnTo>
                      <a:pt x="438" y="278"/>
                    </a:lnTo>
                    <a:lnTo>
                      <a:pt x="434" y="278"/>
                    </a:lnTo>
                    <a:lnTo>
                      <a:pt x="434" y="290"/>
                    </a:lnTo>
                    <a:lnTo>
                      <a:pt x="435" y="292"/>
                    </a:lnTo>
                    <a:lnTo>
                      <a:pt x="434" y="292"/>
                    </a:lnTo>
                    <a:lnTo>
                      <a:pt x="434" y="322"/>
                    </a:lnTo>
                    <a:lnTo>
                      <a:pt x="435" y="322"/>
                    </a:lnTo>
                    <a:lnTo>
                      <a:pt x="435" y="320"/>
                    </a:lnTo>
                    <a:lnTo>
                      <a:pt x="435" y="322"/>
                    </a:lnTo>
                    <a:lnTo>
                      <a:pt x="434" y="324"/>
                    </a:lnTo>
                    <a:lnTo>
                      <a:pt x="434" y="328"/>
                    </a:lnTo>
                    <a:lnTo>
                      <a:pt x="434" y="338"/>
                    </a:lnTo>
                    <a:lnTo>
                      <a:pt x="435" y="338"/>
                    </a:lnTo>
                    <a:lnTo>
                      <a:pt x="434" y="340"/>
                    </a:lnTo>
                    <a:lnTo>
                      <a:pt x="434" y="368"/>
                    </a:lnTo>
                    <a:lnTo>
                      <a:pt x="435" y="368"/>
                    </a:lnTo>
                    <a:lnTo>
                      <a:pt x="434" y="370"/>
                    </a:lnTo>
                    <a:lnTo>
                      <a:pt x="438" y="372"/>
                    </a:lnTo>
                    <a:lnTo>
                      <a:pt x="441" y="372"/>
                    </a:lnTo>
                    <a:lnTo>
                      <a:pt x="441" y="369"/>
                    </a:lnTo>
                    <a:lnTo>
                      <a:pt x="441" y="368"/>
                    </a:lnTo>
                    <a:lnTo>
                      <a:pt x="439" y="370"/>
                    </a:lnTo>
                    <a:lnTo>
                      <a:pt x="437" y="370"/>
                    </a:lnTo>
                    <a:lnTo>
                      <a:pt x="436" y="368"/>
                    </a:lnTo>
                    <a:lnTo>
                      <a:pt x="440" y="368"/>
                    </a:lnTo>
                    <a:lnTo>
                      <a:pt x="442" y="366"/>
                    </a:lnTo>
                    <a:lnTo>
                      <a:pt x="442" y="368"/>
                    </a:lnTo>
                    <a:lnTo>
                      <a:pt x="444" y="368"/>
                    </a:lnTo>
                    <a:lnTo>
                      <a:pt x="446" y="366"/>
                    </a:lnTo>
                    <a:lnTo>
                      <a:pt x="446" y="368"/>
                    </a:lnTo>
                    <a:lnTo>
                      <a:pt x="446" y="365"/>
                    </a:lnTo>
                    <a:lnTo>
                      <a:pt x="446" y="364"/>
                    </a:lnTo>
                    <a:lnTo>
                      <a:pt x="448" y="364"/>
                    </a:lnTo>
                    <a:lnTo>
                      <a:pt x="448" y="361"/>
                    </a:lnTo>
                    <a:lnTo>
                      <a:pt x="448" y="362"/>
                    </a:lnTo>
                    <a:lnTo>
                      <a:pt x="445" y="362"/>
                    </a:lnTo>
                    <a:lnTo>
                      <a:pt x="445" y="364"/>
                    </a:lnTo>
                    <a:lnTo>
                      <a:pt x="443" y="366"/>
                    </a:lnTo>
                    <a:lnTo>
                      <a:pt x="442" y="364"/>
                    </a:lnTo>
                    <a:lnTo>
                      <a:pt x="440" y="364"/>
                    </a:lnTo>
                    <a:lnTo>
                      <a:pt x="440" y="362"/>
                    </a:lnTo>
                    <a:lnTo>
                      <a:pt x="443" y="362"/>
                    </a:lnTo>
                    <a:lnTo>
                      <a:pt x="445" y="364"/>
                    </a:lnTo>
                    <a:lnTo>
                      <a:pt x="445" y="362"/>
                    </a:lnTo>
                    <a:lnTo>
                      <a:pt x="444" y="362"/>
                    </a:lnTo>
                    <a:lnTo>
                      <a:pt x="445" y="360"/>
                    </a:lnTo>
                    <a:lnTo>
                      <a:pt x="447" y="360"/>
                    </a:lnTo>
                    <a:lnTo>
                      <a:pt x="448" y="358"/>
                    </a:lnTo>
                    <a:lnTo>
                      <a:pt x="451" y="358"/>
                    </a:lnTo>
                    <a:lnTo>
                      <a:pt x="451" y="356"/>
                    </a:lnTo>
                    <a:lnTo>
                      <a:pt x="449" y="356"/>
                    </a:lnTo>
                    <a:lnTo>
                      <a:pt x="451" y="354"/>
                    </a:lnTo>
                    <a:lnTo>
                      <a:pt x="452" y="356"/>
                    </a:lnTo>
                    <a:lnTo>
                      <a:pt x="452" y="354"/>
                    </a:lnTo>
                    <a:lnTo>
                      <a:pt x="451" y="352"/>
                    </a:lnTo>
                    <a:lnTo>
                      <a:pt x="453" y="352"/>
                    </a:lnTo>
                    <a:lnTo>
                      <a:pt x="453" y="350"/>
                    </a:lnTo>
                    <a:lnTo>
                      <a:pt x="451" y="350"/>
                    </a:lnTo>
                    <a:lnTo>
                      <a:pt x="450" y="348"/>
                    </a:lnTo>
                    <a:lnTo>
                      <a:pt x="452" y="348"/>
                    </a:lnTo>
                    <a:lnTo>
                      <a:pt x="453" y="350"/>
                    </a:lnTo>
                    <a:lnTo>
                      <a:pt x="453" y="341"/>
                    </a:lnTo>
                    <a:lnTo>
                      <a:pt x="451" y="342"/>
                    </a:lnTo>
                    <a:lnTo>
                      <a:pt x="450" y="342"/>
                    </a:lnTo>
                    <a:lnTo>
                      <a:pt x="450" y="348"/>
                    </a:lnTo>
                    <a:lnTo>
                      <a:pt x="450" y="352"/>
                    </a:lnTo>
                    <a:lnTo>
                      <a:pt x="449" y="354"/>
                    </a:lnTo>
                    <a:lnTo>
                      <a:pt x="447" y="354"/>
                    </a:lnTo>
                    <a:lnTo>
                      <a:pt x="447" y="356"/>
                    </a:lnTo>
                    <a:lnTo>
                      <a:pt x="445" y="356"/>
                    </a:lnTo>
                    <a:lnTo>
                      <a:pt x="445" y="354"/>
                    </a:lnTo>
                    <a:lnTo>
                      <a:pt x="446" y="354"/>
                    </a:lnTo>
                    <a:lnTo>
                      <a:pt x="447" y="356"/>
                    </a:lnTo>
                    <a:lnTo>
                      <a:pt x="447" y="354"/>
                    </a:lnTo>
                    <a:lnTo>
                      <a:pt x="446" y="354"/>
                    </a:lnTo>
                    <a:lnTo>
                      <a:pt x="445" y="352"/>
                    </a:lnTo>
                    <a:lnTo>
                      <a:pt x="446" y="352"/>
                    </a:lnTo>
                    <a:lnTo>
                      <a:pt x="448" y="350"/>
                    </a:lnTo>
                    <a:lnTo>
                      <a:pt x="450" y="352"/>
                    </a:lnTo>
                    <a:lnTo>
                      <a:pt x="450" y="348"/>
                    </a:lnTo>
                    <a:lnTo>
                      <a:pt x="448" y="348"/>
                    </a:lnTo>
                    <a:lnTo>
                      <a:pt x="448" y="346"/>
                    </a:lnTo>
                    <a:lnTo>
                      <a:pt x="450" y="346"/>
                    </a:lnTo>
                    <a:lnTo>
                      <a:pt x="450" y="348"/>
                    </a:lnTo>
                    <a:lnTo>
                      <a:pt x="450" y="342"/>
                    </a:lnTo>
                    <a:lnTo>
                      <a:pt x="449" y="338"/>
                    </a:lnTo>
                    <a:lnTo>
                      <a:pt x="451" y="338"/>
                    </a:lnTo>
                    <a:lnTo>
                      <a:pt x="453" y="340"/>
                    </a:lnTo>
                    <a:lnTo>
                      <a:pt x="453" y="338"/>
                    </a:lnTo>
                    <a:lnTo>
                      <a:pt x="452" y="338"/>
                    </a:lnTo>
                    <a:lnTo>
                      <a:pt x="453" y="336"/>
                    </a:lnTo>
                    <a:lnTo>
                      <a:pt x="454" y="332"/>
                    </a:lnTo>
                    <a:lnTo>
                      <a:pt x="456" y="334"/>
                    </a:lnTo>
                    <a:lnTo>
                      <a:pt x="455" y="336"/>
                    </a:lnTo>
                    <a:lnTo>
                      <a:pt x="455" y="338"/>
                    </a:lnTo>
                    <a:lnTo>
                      <a:pt x="456" y="336"/>
                    </a:lnTo>
                    <a:lnTo>
                      <a:pt x="457" y="338"/>
                    </a:lnTo>
                    <a:lnTo>
                      <a:pt x="456" y="340"/>
                    </a:lnTo>
                    <a:lnTo>
                      <a:pt x="458" y="340"/>
                    </a:lnTo>
                    <a:lnTo>
                      <a:pt x="458" y="337"/>
                    </a:lnTo>
                    <a:lnTo>
                      <a:pt x="458" y="336"/>
                    </a:lnTo>
                    <a:lnTo>
                      <a:pt x="459" y="336"/>
                    </a:lnTo>
                    <a:lnTo>
                      <a:pt x="458" y="334"/>
                    </a:lnTo>
                    <a:lnTo>
                      <a:pt x="461" y="334"/>
                    </a:lnTo>
                    <a:lnTo>
                      <a:pt x="461" y="332"/>
                    </a:lnTo>
                    <a:lnTo>
                      <a:pt x="462" y="334"/>
                    </a:lnTo>
                    <a:lnTo>
                      <a:pt x="462" y="327"/>
                    </a:lnTo>
                    <a:lnTo>
                      <a:pt x="461" y="328"/>
                    </a:lnTo>
                    <a:lnTo>
                      <a:pt x="460" y="326"/>
                    </a:lnTo>
                    <a:lnTo>
                      <a:pt x="461" y="324"/>
                    </a:lnTo>
                    <a:lnTo>
                      <a:pt x="463" y="326"/>
                    </a:lnTo>
                    <a:lnTo>
                      <a:pt x="463" y="294"/>
                    </a:lnTo>
                    <a:lnTo>
                      <a:pt x="462" y="294"/>
                    </a:lnTo>
                    <a:lnTo>
                      <a:pt x="462" y="318"/>
                    </a:lnTo>
                    <a:lnTo>
                      <a:pt x="462" y="320"/>
                    </a:lnTo>
                    <a:lnTo>
                      <a:pt x="461" y="318"/>
                    </a:lnTo>
                    <a:lnTo>
                      <a:pt x="462" y="318"/>
                    </a:lnTo>
                    <a:lnTo>
                      <a:pt x="462" y="294"/>
                    </a:lnTo>
                    <a:lnTo>
                      <a:pt x="461" y="292"/>
                    </a:lnTo>
                    <a:lnTo>
                      <a:pt x="464" y="292"/>
                    </a:lnTo>
                    <a:lnTo>
                      <a:pt x="464" y="289"/>
                    </a:lnTo>
                    <a:lnTo>
                      <a:pt x="463" y="290"/>
                    </a:lnTo>
                    <a:lnTo>
                      <a:pt x="462" y="290"/>
                    </a:lnTo>
                    <a:lnTo>
                      <a:pt x="463" y="286"/>
                    </a:lnTo>
                    <a:lnTo>
                      <a:pt x="464" y="284"/>
                    </a:lnTo>
                    <a:lnTo>
                      <a:pt x="465" y="286"/>
                    </a:lnTo>
                    <a:lnTo>
                      <a:pt x="466" y="286"/>
                    </a:lnTo>
                    <a:lnTo>
                      <a:pt x="466" y="276"/>
                    </a:lnTo>
                    <a:lnTo>
                      <a:pt x="463" y="278"/>
                    </a:lnTo>
                    <a:lnTo>
                      <a:pt x="462" y="277"/>
                    </a:lnTo>
                    <a:lnTo>
                      <a:pt x="462" y="282"/>
                    </a:lnTo>
                    <a:lnTo>
                      <a:pt x="462" y="284"/>
                    </a:lnTo>
                    <a:lnTo>
                      <a:pt x="460" y="284"/>
                    </a:lnTo>
                    <a:lnTo>
                      <a:pt x="459" y="286"/>
                    </a:lnTo>
                    <a:lnTo>
                      <a:pt x="459" y="284"/>
                    </a:lnTo>
                    <a:lnTo>
                      <a:pt x="460" y="284"/>
                    </a:lnTo>
                    <a:lnTo>
                      <a:pt x="461" y="282"/>
                    </a:lnTo>
                    <a:lnTo>
                      <a:pt x="462" y="282"/>
                    </a:lnTo>
                    <a:lnTo>
                      <a:pt x="462" y="277"/>
                    </a:lnTo>
                    <a:lnTo>
                      <a:pt x="461" y="276"/>
                    </a:lnTo>
                    <a:lnTo>
                      <a:pt x="466" y="276"/>
                    </a:lnTo>
                    <a:lnTo>
                      <a:pt x="466" y="266"/>
                    </a:lnTo>
                    <a:lnTo>
                      <a:pt x="466" y="264"/>
                    </a:lnTo>
                    <a:lnTo>
                      <a:pt x="467" y="264"/>
                    </a:lnTo>
                    <a:lnTo>
                      <a:pt x="467" y="266"/>
                    </a:lnTo>
                    <a:lnTo>
                      <a:pt x="467" y="262"/>
                    </a:lnTo>
                    <a:lnTo>
                      <a:pt x="465" y="262"/>
                    </a:lnTo>
                    <a:lnTo>
                      <a:pt x="466" y="260"/>
                    </a:lnTo>
                    <a:lnTo>
                      <a:pt x="467" y="258"/>
                    </a:lnTo>
                    <a:lnTo>
                      <a:pt x="469" y="260"/>
                    </a:lnTo>
                    <a:lnTo>
                      <a:pt x="470" y="262"/>
                    </a:lnTo>
                    <a:lnTo>
                      <a:pt x="470" y="252"/>
                    </a:lnTo>
                    <a:lnTo>
                      <a:pt x="469" y="252"/>
                    </a:lnTo>
                    <a:lnTo>
                      <a:pt x="469" y="250"/>
                    </a:lnTo>
                    <a:lnTo>
                      <a:pt x="470" y="252"/>
                    </a:lnTo>
                    <a:lnTo>
                      <a:pt x="470" y="236"/>
                    </a:lnTo>
                    <a:lnTo>
                      <a:pt x="469" y="236"/>
                    </a:lnTo>
                    <a:lnTo>
                      <a:pt x="470" y="234"/>
                    </a:lnTo>
                    <a:lnTo>
                      <a:pt x="470" y="232"/>
                    </a:lnTo>
                    <a:lnTo>
                      <a:pt x="472" y="234"/>
                    </a:lnTo>
                    <a:lnTo>
                      <a:pt x="473" y="234"/>
                    </a:lnTo>
                    <a:lnTo>
                      <a:pt x="473" y="226"/>
                    </a:lnTo>
                    <a:lnTo>
                      <a:pt x="471" y="226"/>
                    </a:lnTo>
                    <a:lnTo>
                      <a:pt x="471" y="228"/>
                    </a:lnTo>
                    <a:lnTo>
                      <a:pt x="470" y="228"/>
                    </a:lnTo>
                    <a:lnTo>
                      <a:pt x="470" y="226"/>
                    </a:lnTo>
                    <a:lnTo>
                      <a:pt x="471" y="226"/>
                    </a:lnTo>
                    <a:lnTo>
                      <a:pt x="471" y="228"/>
                    </a:lnTo>
                    <a:lnTo>
                      <a:pt x="471" y="226"/>
                    </a:lnTo>
                    <a:lnTo>
                      <a:pt x="471" y="224"/>
                    </a:lnTo>
                    <a:lnTo>
                      <a:pt x="471" y="222"/>
                    </a:lnTo>
                    <a:lnTo>
                      <a:pt x="472" y="220"/>
                    </a:lnTo>
                    <a:lnTo>
                      <a:pt x="475" y="220"/>
                    </a:lnTo>
                    <a:lnTo>
                      <a:pt x="475" y="222"/>
                    </a:lnTo>
                    <a:lnTo>
                      <a:pt x="477" y="222"/>
                    </a:lnTo>
                    <a:lnTo>
                      <a:pt x="477" y="220"/>
                    </a:lnTo>
                    <a:lnTo>
                      <a:pt x="479" y="222"/>
                    </a:lnTo>
                    <a:lnTo>
                      <a:pt x="480" y="224"/>
                    </a:lnTo>
                    <a:lnTo>
                      <a:pt x="480" y="222"/>
                    </a:lnTo>
                    <a:lnTo>
                      <a:pt x="479" y="222"/>
                    </a:lnTo>
                    <a:lnTo>
                      <a:pt x="479" y="220"/>
                    </a:lnTo>
                    <a:lnTo>
                      <a:pt x="480" y="218"/>
                    </a:lnTo>
                    <a:lnTo>
                      <a:pt x="482" y="220"/>
                    </a:lnTo>
                    <a:lnTo>
                      <a:pt x="483" y="220"/>
                    </a:lnTo>
                    <a:lnTo>
                      <a:pt x="484" y="218"/>
                    </a:lnTo>
                    <a:lnTo>
                      <a:pt x="485" y="220"/>
                    </a:lnTo>
                    <a:lnTo>
                      <a:pt x="487" y="220"/>
                    </a:lnTo>
                    <a:lnTo>
                      <a:pt x="487" y="222"/>
                    </a:lnTo>
                    <a:lnTo>
                      <a:pt x="490" y="222"/>
                    </a:lnTo>
                    <a:lnTo>
                      <a:pt x="490" y="220"/>
                    </a:lnTo>
                    <a:lnTo>
                      <a:pt x="489" y="218"/>
                    </a:lnTo>
                    <a:lnTo>
                      <a:pt x="491" y="218"/>
                    </a:lnTo>
                    <a:lnTo>
                      <a:pt x="487" y="216"/>
                    </a:lnTo>
                    <a:lnTo>
                      <a:pt x="487" y="214"/>
                    </a:lnTo>
                    <a:lnTo>
                      <a:pt x="487" y="216"/>
                    </a:lnTo>
                    <a:lnTo>
                      <a:pt x="488" y="216"/>
                    </a:lnTo>
                    <a:lnTo>
                      <a:pt x="489" y="214"/>
                    </a:lnTo>
                    <a:lnTo>
                      <a:pt x="490" y="214"/>
                    </a:lnTo>
                    <a:lnTo>
                      <a:pt x="491" y="216"/>
                    </a:lnTo>
                    <a:lnTo>
                      <a:pt x="491" y="218"/>
                    </a:lnTo>
                    <a:lnTo>
                      <a:pt x="493" y="218"/>
                    </a:lnTo>
                    <a:lnTo>
                      <a:pt x="495" y="216"/>
                    </a:lnTo>
                    <a:lnTo>
                      <a:pt x="495" y="218"/>
                    </a:lnTo>
                    <a:lnTo>
                      <a:pt x="495" y="212"/>
                    </a:lnTo>
                    <a:lnTo>
                      <a:pt x="494" y="212"/>
                    </a:lnTo>
                    <a:lnTo>
                      <a:pt x="495" y="210"/>
                    </a:lnTo>
                    <a:lnTo>
                      <a:pt x="497" y="210"/>
                    </a:lnTo>
                    <a:lnTo>
                      <a:pt x="498" y="208"/>
                    </a:lnTo>
                    <a:lnTo>
                      <a:pt x="497" y="206"/>
                    </a:lnTo>
                    <a:lnTo>
                      <a:pt x="500" y="206"/>
                    </a:lnTo>
                    <a:lnTo>
                      <a:pt x="500" y="208"/>
                    </a:lnTo>
                    <a:lnTo>
                      <a:pt x="499" y="208"/>
                    </a:lnTo>
                    <a:lnTo>
                      <a:pt x="500" y="210"/>
                    </a:lnTo>
                    <a:lnTo>
                      <a:pt x="501" y="208"/>
                    </a:lnTo>
                    <a:lnTo>
                      <a:pt x="503" y="208"/>
                    </a:lnTo>
                    <a:lnTo>
                      <a:pt x="503" y="210"/>
                    </a:lnTo>
                    <a:lnTo>
                      <a:pt x="503" y="177"/>
                    </a:lnTo>
                    <a:lnTo>
                      <a:pt x="503" y="178"/>
                    </a:lnTo>
                    <a:lnTo>
                      <a:pt x="503" y="204"/>
                    </a:lnTo>
                    <a:lnTo>
                      <a:pt x="501" y="204"/>
                    </a:lnTo>
                    <a:lnTo>
                      <a:pt x="502" y="202"/>
                    </a:lnTo>
                    <a:lnTo>
                      <a:pt x="503" y="204"/>
                    </a:lnTo>
                    <a:lnTo>
                      <a:pt x="503" y="178"/>
                    </a:lnTo>
                    <a:lnTo>
                      <a:pt x="501" y="178"/>
                    </a:lnTo>
                    <a:lnTo>
                      <a:pt x="500" y="174"/>
                    </a:lnTo>
                    <a:lnTo>
                      <a:pt x="504" y="176"/>
                    </a:lnTo>
                    <a:lnTo>
                      <a:pt x="504" y="174"/>
                    </a:lnTo>
                    <a:lnTo>
                      <a:pt x="506" y="174"/>
                    </a:lnTo>
                    <a:lnTo>
                      <a:pt x="506" y="150"/>
                    </a:lnTo>
                    <a:lnTo>
                      <a:pt x="506" y="152"/>
                    </a:lnTo>
                    <a:lnTo>
                      <a:pt x="505" y="151"/>
                    </a:lnTo>
                    <a:lnTo>
                      <a:pt x="505" y="160"/>
                    </a:lnTo>
                    <a:lnTo>
                      <a:pt x="504" y="160"/>
                    </a:lnTo>
                    <a:lnTo>
                      <a:pt x="505" y="158"/>
                    </a:lnTo>
                    <a:lnTo>
                      <a:pt x="505" y="160"/>
                    </a:lnTo>
                    <a:lnTo>
                      <a:pt x="505" y="151"/>
                    </a:lnTo>
                    <a:lnTo>
                      <a:pt x="505" y="150"/>
                    </a:lnTo>
                    <a:lnTo>
                      <a:pt x="505" y="148"/>
                    </a:lnTo>
                    <a:lnTo>
                      <a:pt x="506" y="148"/>
                    </a:lnTo>
                    <a:lnTo>
                      <a:pt x="507" y="150"/>
                    </a:lnTo>
                    <a:lnTo>
                      <a:pt x="507" y="135"/>
                    </a:lnTo>
                    <a:lnTo>
                      <a:pt x="507" y="138"/>
                    </a:lnTo>
                    <a:lnTo>
                      <a:pt x="507" y="140"/>
                    </a:lnTo>
                    <a:lnTo>
                      <a:pt x="506" y="142"/>
                    </a:lnTo>
                    <a:lnTo>
                      <a:pt x="504" y="142"/>
                    </a:lnTo>
                    <a:lnTo>
                      <a:pt x="504" y="141"/>
                    </a:lnTo>
                    <a:lnTo>
                      <a:pt x="504" y="172"/>
                    </a:lnTo>
                    <a:lnTo>
                      <a:pt x="502" y="172"/>
                    </a:lnTo>
                    <a:lnTo>
                      <a:pt x="501" y="170"/>
                    </a:lnTo>
                    <a:lnTo>
                      <a:pt x="502" y="168"/>
                    </a:lnTo>
                    <a:lnTo>
                      <a:pt x="503" y="168"/>
                    </a:lnTo>
                    <a:lnTo>
                      <a:pt x="502" y="170"/>
                    </a:lnTo>
                    <a:lnTo>
                      <a:pt x="504" y="172"/>
                    </a:lnTo>
                    <a:lnTo>
                      <a:pt x="504" y="141"/>
                    </a:lnTo>
                    <a:lnTo>
                      <a:pt x="504" y="150"/>
                    </a:lnTo>
                    <a:lnTo>
                      <a:pt x="503" y="152"/>
                    </a:lnTo>
                    <a:lnTo>
                      <a:pt x="502" y="152"/>
                    </a:lnTo>
                    <a:lnTo>
                      <a:pt x="502" y="150"/>
                    </a:lnTo>
                    <a:lnTo>
                      <a:pt x="504" y="150"/>
                    </a:lnTo>
                    <a:lnTo>
                      <a:pt x="504" y="141"/>
                    </a:lnTo>
                    <a:lnTo>
                      <a:pt x="504" y="140"/>
                    </a:lnTo>
                    <a:lnTo>
                      <a:pt x="507" y="140"/>
                    </a:lnTo>
                    <a:lnTo>
                      <a:pt x="507" y="138"/>
                    </a:lnTo>
                    <a:lnTo>
                      <a:pt x="504" y="138"/>
                    </a:lnTo>
                    <a:lnTo>
                      <a:pt x="505" y="136"/>
                    </a:lnTo>
                    <a:lnTo>
                      <a:pt x="507" y="136"/>
                    </a:lnTo>
                    <a:lnTo>
                      <a:pt x="507" y="138"/>
                    </a:lnTo>
                    <a:lnTo>
                      <a:pt x="507" y="135"/>
                    </a:lnTo>
                    <a:lnTo>
                      <a:pt x="505" y="136"/>
                    </a:lnTo>
                    <a:lnTo>
                      <a:pt x="503" y="134"/>
                    </a:lnTo>
                    <a:lnTo>
                      <a:pt x="508" y="134"/>
                    </a:lnTo>
                    <a:lnTo>
                      <a:pt x="508" y="114"/>
                    </a:lnTo>
                    <a:lnTo>
                      <a:pt x="507" y="114"/>
                    </a:lnTo>
                    <a:lnTo>
                      <a:pt x="505" y="112"/>
                    </a:lnTo>
                    <a:lnTo>
                      <a:pt x="505" y="114"/>
                    </a:lnTo>
                    <a:lnTo>
                      <a:pt x="505" y="124"/>
                    </a:lnTo>
                    <a:lnTo>
                      <a:pt x="504" y="126"/>
                    </a:lnTo>
                    <a:lnTo>
                      <a:pt x="502" y="126"/>
                    </a:lnTo>
                    <a:lnTo>
                      <a:pt x="503" y="128"/>
                    </a:lnTo>
                    <a:lnTo>
                      <a:pt x="504" y="128"/>
                    </a:lnTo>
                    <a:lnTo>
                      <a:pt x="504" y="130"/>
                    </a:lnTo>
                    <a:lnTo>
                      <a:pt x="503" y="130"/>
                    </a:lnTo>
                    <a:lnTo>
                      <a:pt x="503" y="138"/>
                    </a:lnTo>
                    <a:lnTo>
                      <a:pt x="503" y="139"/>
                    </a:lnTo>
                    <a:lnTo>
                      <a:pt x="503" y="140"/>
                    </a:lnTo>
                    <a:lnTo>
                      <a:pt x="502" y="142"/>
                    </a:lnTo>
                    <a:lnTo>
                      <a:pt x="503" y="140"/>
                    </a:lnTo>
                    <a:lnTo>
                      <a:pt x="503" y="139"/>
                    </a:lnTo>
                    <a:lnTo>
                      <a:pt x="503" y="140"/>
                    </a:lnTo>
                    <a:lnTo>
                      <a:pt x="502" y="138"/>
                    </a:lnTo>
                    <a:lnTo>
                      <a:pt x="503" y="138"/>
                    </a:lnTo>
                    <a:lnTo>
                      <a:pt x="503" y="130"/>
                    </a:lnTo>
                    <a:lnTo>
                      <a:pt x="501" y="129"/>
                    </a:lnTo>
                    <a:lnTo>
                      <a:pt x="501" y="142"/>
                    </a:lnTo>
                    <a:lnTo>
                      <a:pt x="501" y="146"/>
                    </a:lnTo>
                    <a:lnTo>
                      <a:pt x="500" y="148"/>
                    </a:lnTo>
                    <a:lnTo>
                      <a:pt x="500" y="180"/>
                    </a:lnTo>
                    <a:lnTo>
                      <a:pt x="500" y="182"/>
                    </a:lnTo>
                    <a:lnTo>
                      <a:pt x="499" y="182"/>
                    </a:lnTo>
                    <a:lnTo>
                      <a:pt x="499" y="194"/>
                    </a:lnTo>
                    <a:lnTo>
                      <a:pt x="499" y="196"/>
                    </a:lnTo>
                    <a:lnTo>
                      <a:pt x="497" y="196"/>
                    </a:lnTo>
                    <a:lnTo>
                      <a:pt x="497" y="194"/>
                    </a:lnTo>
                    <a:lnTo>
                      <a:pt x="499" y="194"/>
                    </a:lnTo>
                    <a:lnTo>
                      <a:pt x="499" y="182"/>
                    </a:lnTo>
                    <a:lnTo>
                      <a:pt x="498" y="182"/>
                    </a:lnTo>
                    <a:lnTo>
                      <a:pt x="498" y="180"/>
                    </a:lnTo>
                    <a:lnTo>
                      <a:pt x="500" y="180"/>
                    </a:lnTo>
                    <a:lnTo>
                      <a:pt x="500" y="148"/>
                    </a:lnTo>
                    <a:lnTo>
                      <a:pt x="498" y="148"/>
                    </a:lnTo>
                    <a:lnTo>
                      <a:pt x="498" y="168"/>
                    </a:lnTo>
                    <a:lnTo>
                      <a:pt x="497" y="168"/>
                    </a:lnTo>
                    <a:lnTo>
                      <a:pt x="497" y="178"/>
                    </a:lnTo>
                    <a:lnTo>
                      <a:pt x="497" y="182"/>
                    </a:lnTo>
                    <a:lnTo>
                      <a:pt x="493" y="182"/>
                    </a:lnTo>
                    <a:lnTo>
                      <a:pt x="494" y="184"/>
                    </a:lnTo>
                    <a:lnTo>
                      <a:pt x="495" y="184"/>
                    </a:lnTo>
                    <a:lnTo>
                      <a:pt x="495" y="186"/>
                    </a:lnTo>
                    <a:lnTo>
                      <a:pt x="494" y="186"/>
                    </a:lnTo>
                    <a:lnTo>
                      <a:pt x="491" y="184"/>
                    </a:lnTo>
                    <a:lnTo>
                      <a:pt x="490" y="186"/>
                    </a:lnTo>
                    <a:lnTo>
                      <a:pt x="492" y="186"/>
                    </a:lnTo>
                    <a:lnTo>
                      <a:pt x="494" y="188"/>
                    </a:lnTo>
                    <a:lnTo>
                      <a:pt x="493" y="188"/>
                    </a:lnTo>
                    <a:lnTo>
                      <a:pt x="495" y="190"/>
                    </a:lnTo>
                    <a:lnTo>
                      <a:pt x="495" y="192"/>
                    </a:lnTo>
                    <a:lnTo>
                      <a:pt x="496" y="194"/>
                    </a:lnTo>
                    <a:lnTo>
                      <a:pt x="495" y="196"/>
                    </a:lnTo>
                    <a:lnTo>
                      <a:pt x="494" y="194"/>
                    </a:lnTo>
                    <a:lnTo>
                      <a:pt x="494" y="192"/>
                    </a:lnTo>
                    <a:lnTo>
                      <a:pt x="494" y="200"/>
                    </a:lnTo>
                    <a:lnTo>
                      <a:pt x="493" y="200"/>
                    </a:lnTo>
                    <a:lnTo>
                      <a:pt x="493" y="198"/>
                    </a:lnTo>
                    <a:lnTo>
                      <a:pt x="494" y="200"/>
                    </a:lnTo>
                    <a:lnTo>
                      <a:pt x="494" y="192"/>
                    </a:lnTo>
                    <a:lnTo>
                      <a:pt x="494" y="190"/>
                    </a:lnTo>
                    <a:lnTo>
                      <a:pt x="493" y="192"/>
                    </a:lnTo>
                    <a:lnTo>
                      <a:pt x="492" y="192"/>
                    </a:lnTo>
                    <a:lnTo>
                      <a:pt x="492" y="214"/>
                    </a:lnTo>
                    <a:lnTo>
                      <a:pt x="492" y="216"/>
                    </a:lnTo>
                    <a:lnTo>
                      <a:pt x="491" y="216"/>
                    </a:lnTo>
                    <a:lnTo>
                      <a:pt x="491" y="214"/>
                    </a:lnTo>
                    <a:lnTo>
                      <a:pt x="492" y="214"/>
                    </a:lnTo>
                    <a:lnTo>
                      <a:pt x="492" y="192"/>
                    </a:lnTo>
                    <a:lnTo>
                      <a:pt x="490" y="192"/>
                    </a:lnTo>
                    <a:lnTo>
                      <a:pt x="490" y="190"/>
                    </a:lnTo>
                    <a:lnTo>
                      <a:pt x="491" y="190"/>
                    </a:lnTo>
                    <a:lnTo>
                      <a:pt x="491" y="188"/>
                    </a:lnTo>
                    <a:lnTo>
                      <a:pt x="489" y="188"/>
                    </a:lnTo>
                    <a:lnTo>
                      <a:pt x="488" y="186"/>
                    </a:lnTo>
                    <a:lnTo>
                      <a:pt x="487" y="184"/>
                    </a:lnTo>
                    <a:lnTo>
                      <a:pt x="489" y="184"/>
                    </a:lnTo>
                    <a:lnTo>
                      <a:pt x="489" y="182"/>
                    </a:lnTo>
                    <a:lnTo>
                      <a:pt x="493" y="182"/>
                    </a:lnTo>
                    <a:lnTo>
                      <a:pt x="491" y="180"/>
                    </a:lnTo>
                    <a:lnTo>
                      <a:pt x="489" y="180"/>
                    </a:lnTo>
                    <a:lnTo>
                      <a:pt x="488" y="178"/>
                    </a:lnTo>
                    <a:lnTo>
                      <a:pt x="493" y="178"/>
                    </a:lnTo>
                    <a:lnTo>
                      <a:pt x="492" y="180"/>
                    </a:lnTo>
                    <a:lnTo>
                      <a:pt x="497" y="180"/>
                    </a:lnTo>
                    <a:lnTo>
                      <a:pt x="497" y="182"/>
                    </a:lnTo>
                    <a:lnTo>
                      <a:pt x="497" y="178"/>
                    </a:lnTo>
                    <a:lnTo>
                      <a:pt x="495" y="178"/>
                    </a:lnTo>
                    <a:lnTo>
                      <a:pt x="493" y="176"/>
                    </a:lnTo>
                    <a:lnTo>
                      <a:pt x="494" y="174"/>
                    </a:lnTo>
                    <a:lnTo>
                      <a:pt x="496" y="174"/>
                    </a:lnTo>
                    <a:lnTo>
                      <a:pt x="497" y="176"/>
                    </a:lnTo>
                    <a:lnTo>
                      <a:pt x="497" y="178"/>
                    </a:lnTo>
                    <a:lnTo>
                      <a:pt x="497" y="168"/>
                    </a:lnTo>
                    <a:lnTo>
                      <a:pt x="495" y="170"/>
                    </a:lnTo>
                    <a:lnTo>
                      <a:pt x="495" y="168"/>
                    </a:lnTo>
                    <a:lnTo>
                      <a:pt x="496" y="166"/>
                    </a:lnTo>
                    <a:lnTo>
                      <a:pt x="498" y="168"/>
                    </a:lnTo>
                    <a:lnTo>
                      <a:pt x="498" y="148"/>
                    </a:lnTo>
                    <a:lnTo>
                      <a:pt x="498" y="146"/>
                    </a:lnTo>
                    <a:lnTo>
                      <a:pt x="501" y="146"/>
                    </a:lnTo>
                    <a:lnTo>
                      <a:pt x="501" y="142"/>
                    </a:lnTo>
                    <a:lnTo>
                      <a:pt x="500" y="142"/>
                    </a:lnTo>
                    <a:lnTo>
                      <a:pt x="499" y="140"/>
                    </a:lnTo>
                    <a:lnTo>
                      <a:pt x="500" y="140"/>
                    </a:lnTo>
                    <a:lnTo>
                      <a:pt x="500" y="138"/>
                    </a:lnTo>
                    <a:lnTo>
                      <a:pt x="501" y="140"/>
                    </a:lnTo>
                    <a:lnTo>
                      <a:pt x="501" y="142"/>
                    </a:lnTo>
                    <a:lnTo>
                      <a:pt x="501" y="129"/>
                    </a:lnTo>
                    <a:lnTo>
                      <a:pt x="500" y="128"/>
                    </a:lnTo>
                    <a:lnTo>
                      <a:pt x="501" y="128"/>
                    </a:lnTo>
                    <a:lnTo>
                      <a:pt x="502" y="126"/>
                    </a:lnTo>
                    <a:lnTo>
                      <a:pt x="499" y="124"/>
                    </a:lnTo>
                    <a:lnTo>
                      <a:pt x="499" y="144"/>
                    </a:lnTo>
                    <a:lnTo>
                      <a:pt x="498" y="144"/>
                    </a:lnTo>
                    <a:lnTo>
                      <a:pt x="497" y="146"/>
                    </a:lnTo>
                    <a:lnTo>
                      <a:pt x="496" y="146"/>
                    </a:lnTo>
                    <a:lnTo>
                      <a:pt x="496" y="154"/>
                    </a:lnTo>
                    <a:lnTo>
                      <a:pt x="496" y="156"/>
                    </a:lnTo>
                    <a:lnTo>
                      <a:pt x="494" y="154"/>
                    </a:lnTo>
                    <a:lnTo>
                      <a:pt x="496" y="154"/>
                    </a:lnTo>
                    <a:lnTo>
                      <a:pt x="496" y="146"/>
                    </a:lnTo>
                    <a:lnTo>
                      <a:pt x="495" y="144"/>
                    </a:lnTo>
                    <a:lnTo>
                      <a:pt x="497" y="144"/>
                    </a:lnTo>
                    <a:lnTo>
                      <a:pt x="496" y="142"/>
                    </a:lnTo>
                    <a:lnTo>
                      <a:pt x="498" y="142"/>
                    </a:lnTo>
                    <a:lnTo>
                      <a:pt x="499" y="144"/>
                    </a:lnTo>
                    <a:lnTo>
                      <a:pt x="499" y="124"/>
                    </a:lnTo>
                    <a:lnTo>
                      <a:pt x="498" y="126"/>
                    </a:lnTo>
                    <a:lnTo>
                      <a:pt x="498" y="136"/>
                    </a:lnTo>
                    <a:lnTo>
                      <a:pt x="497" y="138"/>
                    </a:lnTo>
                    <a:lnTo>
                      <a:pt x="496" y="140"/>
                    </a:lnTo>
                    <a:lnTo>
                      <a:pt x="496" y="138"/>
                    </a:lnTo>
                    <a:lnTo>
                      <a:pt x="497" y="136"/>
                    </a:lnTo>
                    <a:lnTo>
                      <a:pt x="498" y="136"/>
                    </a:lnTo>
                    <a:lnTo>
                      <a:pt x="498" y="126"/>
                    </a:lnTo>
                    <a:lnTo>
                      <a:pt x="496" y="126"/>
                    </a:lnTo>
                    <a:lnTo>
                      <a:pt x="496" y="124"/>
                    </a:lnTo>
                    <a:lnTo>
                      <a:pt x="498" y="124"/>
                    </a:lnTo>
                    <a:lnTo>
                      <a:pt x="498" y="122"/>
                    </a:lnTo>
                    <a:lnTo>
                      <a:pt x="501" y="124"/>
                    </a:lnTo>
                    <a:lnTo>
                      <a:pt x="505" y="124"/>
                    </a:lnTo>
                    <a:lnTo>
                      <a:pt x="505" y="114"/>
                    </a:lnTo>
                    <a:lnTo>
                      <a:pt x="503" y="112"/>
                    </a:lnTo>
                    <a:lnTo>
                      <a:pt x="505" y="112"/>
                    </a:lnTo>
                    <a:lnTo>
                      <a:pt x="510" y="112"/>
                    </a:lnTo>
                    <a:lnTo>
                      <a:pt x="511" y="114"/>
                    </a:lnTo>
                    <a:lnTo>
                      <a:pt x="511" y="2"/>
                    </a:lnTo>
                    <a:lnTo>
                      <a:pt x="511" y="88"/>
                    </a:lnTo>
                    <a:lnTo>
                      <a:pt x="510" y="88"/>
                    </a:lnTo>
                    <a:lnTo>
                      <a:pt x="510" y="106"/>
                    </a:lnTo>
                    <a:lnTo>
                      <a:pt x="510" y="108"/>
                    </a:lnTo>
                    <a:lnTo>
                      <a:pt x="509" y="106"/>
                    </a:lnTo>
                    <a:lnTo>
                      <a:pt x="510" y="106"/>
                    </a:lnTo>
                    <a:lnTo>
                      <a:pt x="510" y="88"/>
                    </a:lnTo>
                    <a:lnTo>
                      <a:pt x="510" y="102"/>
                    </a:lnTo>
                    <a:lnTo>
                      <a:pt x="509" y="102"/>
                    </a:lnTo>
                    <a:lnTo>
                      <a:pt x="509" y="104"/>
                    </a:lnTo>
                    <a:lnTo>
                      <a:pt x="508" y="104"/>
                    </a:lnTo>
                    <a:lnTo>
                      <a:pt x="508" y="106"/>
                    </a:lnTo>
                    <a:lnTo>
                      <a:pt x="507" y="108"/>
                    </a:lnTo>
                    <a:lnTo>
                      <a:pt x="507" y="110"/>
                    </a:lnTo>
                    <a:lnTo>
                      <a:pt x="504" y="110"/>
                    </a:lnTo>
                    <a:lnTo>
                      <a:pt x="503" y="108"/>
                    </a:lnTo>
                    <a:lnTo>
                      <a:pt x="503" y="106"/>
                    </a:lnTo>
                    <a:lnTo>
                      <a:pt x="508" y="106"/>
                    </a:lnTo>
                    <a:lnTo>
                      <a:pt x="508" y="104"/>
                    </a:lnTo>
                    <a:lnTo>
                      <a:pt x="507" y="104"/>
                    </a:lnTo>
                    <a:lnTo>
                      <a:pt x="507" y="102"/>
                    </a:lnTo>
                    <a:lnTo>
                      <a:pt x="509" y="102"/>
                    </a:lnTo>
                    <a:lnTo>
                      <a:pt x="509" y="104"/>
                    </a:lnTo>
                    <a:lnTo>
                      <a:pt x="509" y="102"/>
                    </a:lnTo>
                    <a:lnTo>
                      <a:pt x="509" y="100"/>
                    </a:lnTo>
                    <a:lnTo>
                      <a:pt x="510" y="102"/>
                    </a:lnTo>
                    <a:lnTo>
                      <a:pt x="510" y="88"/>
                    </a:lnTo>
                    <a:lnTo>
                      <a:pt x="508" y="88"/>
                    </a:lnTo>
                    <a:lnTo>
                      <a:pt x="508" y="86"/>
                    </a:lnTo>
                    <a:lnTo>
                      <a:pt x="509" y="86"/>
                    </a:lnTo>
                    <a:lnTo>
                      <a:pt x="511" y="88"/>
                    </a:lnTo>
                    <a:lnTo>
                      <a:pt x="511" y="2"/>
                    </a:lnTo>
                    <a:lnTo>
                      <a:pt x="508" y="2"/>
                    </a:lnTo>
                    <a:lnTo>
                      <a:pt x="508" y="80"/>
                    </a:lnTo>
                    <a:lnTo>
                      <a:pt x="506" y="80"/>
                    </a:lnTo>
                    <a:lnTo>
                      <a:pt x="506" y="78"/>
                    </a:lnTo>
                    <a:lnTo>
                      <a:pt x="507" y="78"/>
                    </a:lnTo>
                    <a:lnTo>
                      <a:pt x="508" y="80"/>
                    </a:lnTo>
                    <a:lnTo>
                      <a:pt x="508" y="2"/>
                    </a:lnTo>
                    <a:lnTo>
                      <a:pt x="505" y="2"/>
                    </a:lnTo>
                    <a:lnTo>
                      <a:pt x="505" y="98"/>
                    </a:lnTo>
                    <a:lnTo>
                      <a:pt x="503" y="98"/>
                    </a:lnTo>
                    <a:lnTo>
                      <a:pt x="503" y="96"/>
                    </a:lnTo>
                    <a:lnTo>
                      <a:pt x="504" y="96"/>
                    </a:lnTo>
                    <a:lnTo>
                      <a:pt x="505" y="98"/>
                    </a:lnTo>
                    <a:lnTo>
                      <a:pt x="505" y="2"/>
                    </a:lnTo>
                    <a:lnTo>
                      <a:pt x="504" y="2"/>
                    </a:lnTo>
                    <a:lnTo>
                      <a:pt x="504" y="88"/>
                    </a:lnTo>
                    <a:lnTo>
                      <a:pt x="502" y="90"/>
                    </a:lnTo>
                    <a:lnTo>
                      <a:pt x="502" y="99"/>
                    </a:lnTo>
                    <a:lnTo>
                      <a:pt x="502" y="100"/>
                    </a:lnTo>
                    <a:lnTo>
                      <a:pt x="501" y="100"/>
                    </a:lnTo>
                    <a:lnTo>
                      <a:pt x="501" y="114"/>
                    </a:lnTo>
                    <a:lnTo>
                      <a:pt x="497" y="114"/>
                    </a:lnTo>
                    <a:lnTo>
                      <a:pt x="496" y="114"/>
                    </a:lnTo>
                    <a:lnTo>
                      <a:pt x="496" y="122"/>
                    </a:lnTo>
                    <a:lnTo>
                      <a:pt x="495" y="122"/>
                    </a:lnTo>
                    <a:lnTo>
                      <a:pt x="495" y="130"/>
                    </a:lnTo>
                    <a:lnTo>
                      <a:pt x="495" y="142"/>
                    </a:lnTo>
                    <a:lnTo>
                      <a:pt x="494" y="142"/>
                    </a:lnTo>
                    <a:lnTo>
                      <a:pt x="494" y="166"/>
                    </a:lnTo>
                    <a:lnTo>
                      <a:pt x="493" y="168"/>
                    </a:lnTo>
                    <a:lnTo>
                      <a:pt x="492" y="168"/>
                    </a:lnTo>
                    <a:lnTo>
                      <a:pt x="493" y="166"/>
                    </a:lnTo>
                    <a:lnTo>
                      <a:pt x="494" y="166"/>
                    </a:lnTo>
                    <a:lnTo>
                      <a:pt x="494" y="142"/>
                    </a:lnTo>
                    <a:lnTo>
                      <a:pt x="493" y="142"/>
                    </a:lnTo>
                    <a:lnTo>
                      <a:pt x="493" y="146"/>
                    </a:lnTo>
                    <a:lnTo>
                      <a:pt x="493" y="162"/>
                    </a:lnTo>
                    <a:lnTo>
                      <a:pt x="492" y="163"/>
                    </a:lnTo>
                    <a:lnTo>
                      <a:pt x="492" y="168"/>
                    </a:lnTo>
                    <a:lnTo>
                      <a:pt x="492" y="170"/>
                    </a:lnTo>
                    <a:lnTo>
                      <a:pt x="492" y="168"/>
                    </a:lnTo>
                    <a:lnTo>
                      <a:pt x="492" y="163"/>
                    </a:lnTo>
                    <a:lnTo>
                      <a:pt x="492" y="164"/>
                    </a:lnTo>
                    <a:lnTo>
                      <a:pt x="491" y="164"/>
                    </a:lnTo>
                    <a:lnTo>
                      <a:pt x="491" y="162"/>
                    </a:lnTo>
                    <a:lnTo>
                      <a:pt x="493" y="162"/>
                    </a:lnTo>
                    <a:lnTo>
                      <a:pt x="493" y="146"/>
                    </a:lnTo>
                    <a:lnTo>
                      <a:pt x="491" y="148"/>
                    </a:lnTo>
                    <a:lnTo>
                      <a:pt x="491" y="147"/>
                    </a:lnTo>
                    <a:lnTo>
                      <a:pt x="491" y="162"/>
                    </a:lnTo>
                    <a:lnTo>
                      <a:pt x="489" y="164"/>
                    </a:lnTo>
                    <a:lnTo>
                      <a:pt x="487" y="164"/>
                    </a:lnTo>
                    <a:lnTo>
                      <a:pt x="487" y="212"/>
                    </a:lnTo>
                    <a:lnTo>
                      <a:pt x="486" y="214"/>
                    </a:lnTo>
                    <a:lnTo>
                      <a:pt x="483" y="214"/>
                    </a:lnTo>
                    <a:lnTo>
                      <a:pt x="483" y="212"/>
                    </a:lnTo>
                    <a:lnTo>
                      <a:pt x="487" y="212"/>
                    </a:lnTo>
                    <a:lnTo>
                      <a:pt x="487" y="164"/>
                    </a:lnTo>
                    <a:lnTo>
                      <a:pt x="486" y="164"/>
                    </a:lnTo>
                    <a:lnTo>
                      <a:pt x="486" y="210"/>
                    </a:lnTo>
                    <a:lnTo>
                      <a:pt x="484" y="210"/>
                    </a:lnTo>
                    <a:lnTo>
                      <a:pt x="484" y="208"/>
                    </a:lnTo>
                    <a:lnTo>
                      <a:pt x="483" y="208"/>
                    </a:lnTo>
                    <a:lnTo>
                      <a:pt x="484" y="206"/>
                    </a:lnTo>
                    <a:lnTo>
                      <a:pt x="485" y="208"/>
                    </a:lnTo>
                    <a:lnTo>
                      <a:pt x="486" y="210"/>
                    </a:lnTo>
                    <a:lnTo>
                      <a:pt x="486" y="164"/>
                    </a:lnTo>
                    <a:lnTo>
                      <a:pt x="486" y="184"/>
                    </a:lnTo>
                    <a:lnTo>
                      <a:pt x="485" y="186"/>
                    </a:lnTo>
                    <a:lnTo>
                      <a:pt x="485" y="196"/>
                    </a:lnTo>
                    <a:lnTo>
                      <a:pt x="484" y="197"/>
                    </a:lnTo>
                    <a:lnTo>
                      <a:pt x="484" y="200"/>
                    </a:lnTo>
                    <a:lnTo>
                      <a:pt x="483" y="200"/>
                    </a:lnTo>
                    <a:lnTo>
                      <a:pt x="483" y="198"/>
                    </a:lnTo>
                    <a:lnTo>
                      <a:pt x="484" y="198"/>
                    </a:lnTo>
                    <a:lnTo>
                      <a:pt x="484" y="200"/>
                    </a:lnTo>
                    <a:lnTo>
                      <a:pt x="484" y="197"/>
                    </a:lnTo>
                    <a:lnTo>
                      <a:pt x="483" y="198"/>
                    </a:lnTo>
                    <a:lnTo>
                      <a:pt x="483" y="208"/>
                    </a:lnTo>
                    <a:lnTo>
                      <a:pt x="482" y="210"/>
                    </a:lnTo>
                    <a:lnTo>
                      <a:pt x="482" y="212"/>
                    </a:lnTo>
                    <a:lnTo>
                      <a:pt x="481" y="212"/>
                    </a:lnTo>
                    <a:lnTo>
                      <a:pt x="481" y="216"/>
                    </a:lnTo>
                    <a:lnTo>
                      <a:pt x="480" y="216"/>
                    </a:lnTo>
                    <a:lnTo>
                      <a:pt x="478" y="216"/>
                    </a:lnTo>
                    <a:lnTo>
                      <a:pt x="478" y="218"/>
                    </a:lnTo>
                    <a:lnTo>
                      <a:pt x="476" y="216"/>
                    </a:lnTo>
                    <a:lnTo>
                      <a:pt x="474" y="216"/>
                    </a:lnTo>
                    <a:lnTo>
                      <a:pt x="476" y="214"/>
                    </a:lnTo>
                    <a:lnTo>
                      <a:pt x="480" y="216"/>
                    </a:lnTo>
                    <a:lnTo>
                      <a:pt x="479" y="214"/>
                    </a:lnTo>
                    <a:lnTo>
                      <a:pt x="481" y="216"/>
                    </a:lnTo>
                    <a:lnTo>
                      <a:pt x="481" y="212"/>
                    </a:lnTo>
                    <a:lnTo>
                      <a:pt x="480" y="208"/>
                    </a:lnTo>
                    <a:lnTo>
                      <a:pt x="480" y="204"/>
                    </a:lnTo>
                    <a:lnTo>
                      <a:pt x="482" y="204"/>
                    </a:lnTo>
                    <a:lnTo>
                      <a:pt x="482" y="206"/>
                    </a:lnTo>
                    <a:lnTo>
                      <a:pt x="480" y="208"/>
                    </a:lnTo>
                    <a:lnTo>
                      <a:pt x="483" y="208"/>
                    </a:lnTo>
                    <a:lnTo>
                      <a:pt x="483" y="198"/>
                    </a:lnTo>
                    <a:lnTo>
                      <a:pt x="482" y="198"/>
                    </a:lnTo>
                    <a:lnTo>
                      <a:pt x="482" y="194"/>
                    </a:lnTo>
                    <a:lnTo>
                      <a:pt x="483" y="194"/>
                    </a:lnTo>
                    <a:lnTo>
                      <a:pt x="485" y="196"/>
                    </a:lnTo>
                    <a:lnTo>
                      <a:pt x="485" y="186"/>
                    </a:lnTo>
                    <a:lnTo>
                      <a:pt x="483" y="186"/>
                    </a:lnTo>
                    <a:lnTo>
                      <a:pt x="483" y="184"/>
                    </a:lnTo>
                    <a:lnTo>
                      <a:pt x="486" y="184"/>
                    </a:lnTo>
                    <a:lnTo>
                      <a:pt x="486" y="164"/>
                    </a:lnTo>
                    <a:lnTo>
                      <a:pt x="485" y="164"/>
                    </a:lnTo>
                    <a:lnTo>
                      <a:pt x="485" y="162"/>
                    </a:lnTo>
                    <a:lnTo>
                      <a:pt x="488" y="162"/>
                    </a:lnTo>
                    <a:lnTo>
                      <a:pt x="491" y="160"/>
                    </a:lnTo>
                    <a:lnTo>
                      <a:pt x="491" y="162"/>
                    </a:lnTo>
                    <a:lnTo>
                      <a:pt x="491" y="147"/>
                    </a:lnTo>
                    <a:lnTo>
                      <a:pt x="491" y="146"/>
                    </a:lnTo>
                    <a:lnTo>
                      <a:pt x="493" y="146"/>
                    </a:lnTo>
                    <a:lnTo>
                      <a:pt x="493" y="142"/>
                    </a:lnTo>
                    <a:lnTo>
                      <a:pt x="494" y="140"/>
                    </a:lnTo>
                    <a:lnTo>
                      <a:pt x="495" y="142"/>
                    </a:lnTo>
                    <a:lnTo>
                      <a:pt x="495" y="130"/>
                    </a:lnTo>
                    <a:lnTo>
                      <a:pt x="490" y="130"/>
                    </a:lnTo>
                    <a:lnTo>
                      <a:pt x="490" y="142"/>
                    </a:lnTo>
                    <a:lnTo>
                      <a:pt x="490" y="158"/>
                    </a:lnTo>
                    <a:lnTo>
                      <a:pt x="489" y="160"/>
                    </a:lnTo>
                    <a:lnTo>
                      <a:pt x="487" y="158"/>
                    </a:lnTo>
                    <a:lnTo>
                      <a:pt x="488" y="156"/>
                    </a:lnTo>
                    <a:lnTo>
                      <a:pt x="489" y="158"/>
                    </a:lnTo>
                    <a:lnTo>
                      <a:pt x="490" y="158"/>
                    </a:lnTo>
                    <a:lnTo>
                      <a:pt x="490" y="142"/>
                    </a:lnTo>
                    <a:lnTo>
                      <a:pt x="488" y="142"/>
                    </a:lnTo>
                    <a:lnTo>
                      <a:pt x="488" y="148"/>
                    </a:lnTo>
                    <a:lnTo>
                      <a:pt x="488" y="150"/>
                    </a:lnTo>
                    <a:lnTo>
                      <a:pt x="487" y="150"/>
                    </a:lnTo>
                    <a:lnTo>
                      <a:pt x="487" y="148"/>
                    </a:lnTo>
                    <a:lnTo>
                      <a:pt x="488" y="148"/>
                    </a:lnTo>
                    <a:lnTo>
                      <a:pt x="488" y="142"/>
                    </a:lnTo>
                    <a:lnTo>
                      <a:pt x="487" y="142"/>
                    </a:lnTo>
                    <a:lnTo>
                      <a:pt x="487" y="148"/>
                    </a:lnTo>
                    <a:lnTo>
                      <a:pt x="487" y="150"/>
                    </a:lnTo>
                    <a:lnTo>
                      <a:pt x="487" y="152"/>
                    </a:lnTo>
                    <a:lnTo>
                      <a:pt x="486" y="152"/>
                    </a:lnTo>
                    <a:lnTo>
                      <a:pt x="486" y="154"/>
                    </a:lnTo>
                    <a:lnTo>
                      <a:pt x="486" y="155"/>
                    </a:lnTo>
                    <a:lnTo>
                      <a:pt x="486" y="160"/>
                    </a:lnTo>
                    <a:lnTo>
                      <a:pt x="484" y="160"/>
                    </a:lnTo>
                    <a:lnTo>
                      <a:pt x="484" y="170"/>
                    </a:lnTo>
                    <a:lnTo>
                      <a:pt x="484" y="172"/>
                    </a:lnTo>
                    <a:lnTo>
                      <a:pt x="483" y="172"/>
                    </a:lnTo>
                    <a:lnTo>
                      <a:pt x="483" y="170"/>
                    </a:lnTo>
                    <a:lnTo>
                      <a:pt x="484" y="170"/>
                    </a:lnTo>
                    <a:lnTo>
                      <a:pt x="484" y="160"/>
                    </a:lnTo>
                    <a:lnTo>
                      <a:pt x="485" y="158"/>
                    </a:lnTo>
                    <a:lnTo>
                      <a:pt x="486" y="160"/>
                    </a:lnTo>
                    <a:lnTo>
                      <a:pt x="486" y="155"/>
                    </a:lnTo>
                    <a:lnTo>
                      <a:pt x="485" y="156"/>
                    </a:lnTo>
                    <a:lnTo>
                      <a:pt x="483" y="156"/>
                    </a:lnTo>
                    <a:lnTo>
                      <a:pt x="485" y="154"/>
                    </a:lnTo>
                    <a:lnTo>
                      <a:pt x="486" y="154"/>
                    </a:lnTo>
                    <a:lnTo>
                      <a:pt x="486" y="152"/>
                    </a:lnTo>
                    <a:lnTo>
                      <a:pt x="483" y="150"/>
                    </a:lnTo>
                    <a:lnTo>
                      <a:pt x="483" y="152"/>
                    </a:lnTo>
                    <a:lnTo>
                      <a:pt x="483" y="166"/>
                    </a:lnTo>
                    <a:lnTo>
                      <a:pt x="482" y="167"/>
                    </a:lnTo>
                    <a:lnTo>
                      <a:pt x="482" y="188"/>
                    </a:lnTo>
                    <a:lnTo>
                      <a:pt x="482" y="190"/>
                    </a:lnTo>
                    <a:lnTo>
                      <a:pt x="481" y="190"/>
                    </a:lnTo>
                    <a:lnTo>
                      <a:pt x="481" y="188"/>
                    </a:lnTo>
                    <a:lnTo>
                      <a:pt x="482" y="188"/>
                    </a:lnTo>
                    <a:lnTo>
                      <a:pt x="482" y="167"/>
                    </a:lnTo>
                    <a:lnTo>
                      <a:pt x="482" y="168"/>
                    </a:lnTo>
                    <a:lnTo>
                      <a:pt x="481" y="168"/>
                    </a:lnTo>
                    <a:lnTo>
                      <a:pt x="481" y="188"/>
                    </a:lnTo>
                    <a:lnTo>
                      <a:pt x="480" y="188"/>
                    </a:lnTo>
                    <a:lnTo>
                      <a:pt x="480" y="190"/>
                    </a:lnTo>
                    <a:lnTo>
                      <a:pt x="480" y="206"/>
                    </a:lnTo>
                    <a:lnTo>
                      <a:pt x="479" y="207"/>
                    </a:lnTo>
                    <a:lnTo>
                      <a:pt x="479" y="210"/>
                    </a:lnTo>
                    <a:lnTo>
                      <a:pt x="478" y="212"/>
                    </a:lnTo>
                    <a:lnTo>
                      <a:pt x="477" y="212"/>
                    </a:lnTo>
                    <a:lnTo>
                      <a:pt x="477" y="210"/>
                    </a:lnTo>
                    <a:lnTo>
                      <a:pt x="479" y="210"/>
                    </a:lnTo>
                    <a:lnTo>
                      <a:pt x="479" y="207"/>
                    </a:lnTo>
                    <a:lnTo>
                      <a:pt x="478" y="208"/>
                    </a:lnTo>
                    <a:lnTo>
                      <a:pt x="477" y="208"/>
                    </a:lnTo>
                    <a:lnTo>
                      <a:pt x="476" y="206"/>
                    </a:lnTo>
                    <a:lnTo>
                      <a:pt x="477" y="204"/>
                    </a:lnTo>
                    <a:lnTo>
                      <a:pt x="479" y="204"/>
                    </a:lnTo>
                    <a:lnTo>
                      <a:pt x="480" y="206"/>
                    </a:lnTo>
                    <a:lnTo>
                      <a:pt x="480" y="190"/>
                    </a:lnTo>
                    <a:lnTo>
                      <a:pt x="478" y="192"/>
                    </a:lnTo>
                    <a:lnTo>
                      <a:pt x="478" y="190"/>
                    </a:lnTo>
                    <a:lnTo>
                      <a:pt x="477" y="190"/>
                    </a:lnTo>
                    <a:lnTo>
                      <a:pt x="479" y="188"/>
                    </a:lnTo>
                    <a:lnTo>
                      <a:pt x="480" y="188"/>
                    </a:lnTo>
                    <a:lnTo>
                      <a:pt x="478" y="186"/>
                    </a:lnTo>
                    <a:lnTo>
                      <a:pt x="480" y="186"/>
                    </a:lnTo>
                    <a:lnTo>
                      <a:pt x="481" y="188"/>
                    </a:lnTo>
                    <a:lnTo>
                      <a:pt x="481" y="168"/>
                    </a:lnTo>
                    <a:lnTo>
                      <a:pt x="480" y="168"/>
                    </a:lnTo>
                    <a:lnTo>
                      <a:pt x="481" y="166"/>
                    </a:lnTo>
                    <a:lnTo>
                      <a:pt x="483" y="166"/>
                    </a:lnTo>
                    <a:lnTo>
                      <a:pt x="483" y="152"/>
                    </a:lnTo>
                    <a:lnTo>
                      <a:pt x="481" y="152"/>
                    </a:lnTo>
                    <a:lnTo>
                      <a:pt x="481" y="150"/>
                    </a:lnTo>
                    <a:lnTo>
                      <a:pt x="483" y="150"/>
                    </a:lnTo>
                    <a:lnTo>
                      <a:pt x="487" y="148"/>
                    </a:lnTo>
                    <a:lnTo>
                      <a:pt x="487" y="142"/>
                    </a:lnTo>
                    <a:lnTo>
                      <a:pt x="484" y="142"/>
                    </a:lnTo>
                    <a:lnTo>
                      <a:pt x="483" y="140"/>
                    </a:lnTo>
                    <a:lnTo>
                      <a:pt x="490" y="140"/>
                    </a:lnTo>
                    <a:lnTo>
                      <a:pt x="490" y="142"/>
                    </a:lnTo>
                    <a:lnTo>
                      <a:pt x="490" y="130"/>
                    </a:lnTo>
                    <a:lnTo>
                      <a:pt x="489" y="130"/>
                    </a:lnTo>
                    <a:lnTo>
                      <a:pt x="489" y="138"/>
                    </a:lnTo>
                    <a:lnTo>
                      <a:pt x="486" y="138"/>
                    </a:lnTo>
                    <a:lnTo>
                      <a:pt x="486" y="136"/>
                    </a:lnTo>
                    <a:lnTo>
                      <a:pt x="488" y="134"/>
                    </a:lnTo>
                    <a:lnTo>
                      <a:pt x="488" y="136"/>
                    </a:lnTo>
                    <a:lnTo>
                      <a:pt x="489" y="136"/>
                    </a:lnTo>
                    <a:lnTo>
                      <a:pt x="489" y="138"/>
                    </a:lnTo>
                    <a:lnTo>
                      <a:pt x="489" y="130"/>
                    </a:lnTo>
                    <a:lnTo>
                      <a:pt x="485" y="130"/>
                    </a:lnTo>
                    <a:lnTo>
                      <a:pt x="485" y="138"/>
                    </a:lnTo>
                    <a:lnTo>
                      <a:pt x="482" y="138"/>
                    </a:lnTo>
                    <a:lnTo>
                      <a:pt x="482" y="142"/>
                    </a:lnTo>
                    <a:lnTo>
                      <a:pt x="482" y="144"/>
                    </a:lnTo>
                    <a:lnTo>
                      <a:pt x="481" y="144"/>
                    </a:lnTo>
                    <a:lnTo>
                      <a:pt x="480" y="142"/>
                    </a:lnTo>
                    <a:lnTo>
                      <a:pt x="480" y="180"/>
                    </a:lnTo>
                    <a:lnTo>
                      <a:pt x="479" y="180"/>
                    </a:lnTo>
                    <a:lnTo>
                      <a:pt x="477" y="178"/>
                    </a:lnTo>
                    <a:lnTo>
                      <a:pt x="479" y="178"/>
                    </a:lnTo>
                    <a:lnTo>
                      <a:pt x="480" y="180"/>
                    </a:lnTo>
                    <a:lnTo>
                      <a:pt x="480" y="142"/>
                    </a:lnTo>
                    <a:lnTo>
                      <a:pt x="482" y="142"/>
                    </a:lnTo>
                    <a:lnTo>
                      <a:pt x="482" y="138"/>
                    </a:lnTo>
                    <a:lnTo>
                      <a:pt x="481" y="140"/>
                    </a:lnTo>
                    <a:lnTo>
                      <a:pt x="480" y="138"/>
                    </a:lnTo>
                    <a:lnTo>
                      <a:pt x="482" y="138"/>
                    </a:lnTo>
                    <a:lnTo>
                      <a:pt x="484" y="136"/>
                    </a:lnTo>
                    <a:lnTo>
                      <a:pt x="485" y="138"/>
                    </a:lnTo>
                    <a:lnTo>
                      <a:pt x="485" y="130"/>
                    </a:lnTo>
                    <a:lnTo>
                      <a:pt x="484" y="130"/>
                    </a:lnTo>
                    <a:lnTo>
                      <a:pt x="485" y="128"/>
                    </a:lnTo>
                    <a:lnTo>
                      <a:pt x="494" y="128"/>
                    </a:lnTo>
                    <a:lnTo>
                      <a:pt x="495" y="130"/>
                    </a:lnTo>
                    <a:lnTo>
                      <a:pt x="495" y="122"/>
                    </a:lnTo>
                    <a:lnTo>
                      <a:pt x="495" y="124"/>
                    </a:lnTo>
                    <a:lnTo>
                      <a:pt x="494" y="125"/>
                    </a:lnTo>
                    <a:lnTo>
                      <a:pt x="494" y="124"/>
                    </a:lnTo>
                    <a:lnTo>
                      <a:pt x="495" y="124"/>
                    </a:lnTo>
                    <a:lnTo>
                      <a:pt x="495" y="122"/>
                    </a:lnTo>
                    <a:lnTo>
                      <a:pt x="493" y="122"/>
                    </a:lnTo>
                    <a:lnTo>
                      <a:pt x="493" y="125"/>
                    </a:lnTo>
                    <a:lnTo>
                      <a:pt x="492" y="126"/>
                    </a:lnTo>
                    <a:lnTo>
                      <a:pt x="491" y="126"/>
                    </a:lnTo>
                    <a:lnTo>
                      <a:pt x="489" y="124"/>
                    </a:lnTo>
                    <a:lnTo>
                      <a:pt x="492" y="124"/>
                    </a:lnTo>
                    <a:lnTo>
                      <a:pt x="493" y="125"/>
                    </a:lnTo>
                    <a:lnTo>
                      <a:pt x="493" y="122"/>
                    </a:lnTo>
                    <a:lnTo>
                      <a:pt x="492" y="122"/>
                    </a:lnTo>
                    <a:lnTo>
                      <a:pt x="493" y="120"/>
                    </a:lnTo>
                    <a:lnTo>
                      <a:pt x="496" y="120"/>
                    </a:lnTo>
                    <a:lnTo>
                      <a:pt x="496" y="122"/>
                    </a:lnTo>
                    <a:lnTo>
                      <a:pt x="496" y="114"/>
                    </a:lnTo>
                    <a:lnTo>
                      <a:pt x="495" y="114"/>
                    </a:lnTo>
                    <a:lnTo>
                      <a:pt x="495" y="116"/>
                    </a:lnTo>
                    <a:lnTo>
                      <a:pt x="493" y="118"/>
                    </a:lnTo>
                    <a:lnTo>
                      <a:pt x="490" y="118"/>
                    </a:lnTo>
                    <a:lnTo>
                      <a:pt x="490" y="116"/>
                    </a:lnTo>
                    <a:lnTo>
                      <a:pt x="495" y="116"/>
                    </a:lnTo>
                    <a:lnTo>
                      <a:pt x="495" y="114"/>
                    </a:lnTo>
                    <a:lnTo>
                      <a:pt x="493" y="112"/>
                    </a:lnTo>
                    <a:lnTo>
                      <a:pt x="492" y="114"/>
                    </a:lnTo>
                    <a:lnTo>
                      <a:pt x="491" y="114"/>
                    </a:lnTo>
                    <a:lnTo>
                      <a:pt x="491" y="112"/>
                    </a:lnTo>
                    <a:lnTo>
                      <a:pt x="493" y="112"/>
                    </a:lnTo>
                    <a:lnTo>
                      <a:pt x="498" y="112"/>
                    </a:lnTo>
                    <a:lnTo>
                      <a:pt x="497" y="114"/>
                    </a:lnTo>
                    <a:lnTo>
                      <a:pt x="500" y="110"/>
                    </a:lnTo>
                    <a:lnTo>
                      <a:pt x="499" y="110"/>
                    </a:lnTo>
                    <a:lnTo>
                      <a:pt x="498" y="108"/>
                    </a:lnTo>
                    <a:lnTo>
                      <a:pt x="501" y="108"/>
                    </a:lnTo>
                    <a:lnTo>
                      <a:pt x="500" y="110"/>
                    </a:lnTo>
                    <a:lnTo>
                      <a:pt x="501" y="112"/>
                    </a:lnTo>
                    <a:lnTo>
                      <a:pt x="501" y="114"/>
                    </a:lnTo>
                    <a:lnTo>
                      <a:pt x="501" y="100"/>
                    </a:lnTo>
                    <a:lnTo>
                      <a:pt x="502" y="99"/>
                    </a:lnTo>
                    <a:lnTo>
                      <a:pt x="502" y="90"/>
                    </a:lnTo>
                    <a:lnTo>
                      <a:pt x="501" y="88"/>
                    </a:lnTo>
                    <a:lnTo>
                      <a:pt x="501" y="96"/>
                    </a:lnTo>
                    <a:lnTo>
                      <a:pt x="500" y="98"/>
                    </a:lnTo>
                    <a:lnTo>
                      <a:pt x="500" y="97"/>
                    </a:lnTo>
                    <a:lnTo>
                      <a:pt x="500" y="102"/>
                    </a:lnTo>
                    <a:lnTo>
                      <a:pt x="498" y="102"/>
                    </a:lnTo>
                    <a:lnTo>
                      <a:pt x="496" y="101"/>
                    </a:lnTo>
                    <a:lnTo>
                      <a:pt x="496" y="106"/>
                    </a:lnTo>
                    <a:lnTo>
                      <a:pt x="495" y="106"/>
                    </a:lnTo>
                    <a:lnTo>
                      <a:pt x="495" y="110"/>
                    </a:lnTo>
                    <a:lnTo>
                      <a:pt x="491" y="110"/>
                    </a:lnTo>
                    <a:lnTo>
                      <a:pt x="493" y="108"/>
                    </a:lnTo>
                    <a:lnTo>
                      <a:pt x="495" y="108"/>
                    </a:lnTo>
                    <a:lnTo>
                      <a:pt x="495" y="110"/>
                    </a:lnTo>
                    <a:lnTo>
                      <a:pt x="495" y="106"/>
                    </a:lnTo>
                    <a:lnTo>
                      <a:pt x="494" y="106"/>
                    </a:lnTo>
                    <a:lnTo>
                      <a:pt x="492" y="106"/>
                    </a:lnTo>
                    <a:lnTo>
                      <a:pt x="493" y="104"/>
                    </a:lnTo>
                    <a:lnTo>
                      <a:pt x="494" y="106"/>
                    </a:lnTo>
                    <a:lnTo>
                      <a:pt x="494" y="102"/>
                    </a:lnTo>
                    <a:lnTo>
                      <a:pt x="495" y="104"/>
                    </a:lnTo>
                    <a:lnTo>
                      <a:pt x="496" y="106"/>
                    </a:lnTo>
                    <a:lnTo>
                      <a:pt x="496" y="101"/>
                    </a:lnTo>
                    <a:lnTo>
                      <a:pt x="495" y="100"/>
                    </a:lnTo>
                    <a:lnTo>
                      <a:pt x="494" y="102"/>
                    </a:lnTo>
                    <a:lnTo>
                      <a:pt x="493" y="102"/>
                    </a:lnTo>
                    <a:lnTo>
                      <a:pt x="492" y="100"/>
                    </a:lnTo>
                    <a:lnTo>
                      <a:pt x="493" y="100"/>
                    </a:lnTo>
                    <a:lnTo>
                      <a:pt x="494" y="98"/>
                    </a:lnTo>
                    <a:lnTo>
                      <a:pt x="495" y="100"/>
                    </a:lnTo>
                    <a:lnTo>
                      <a:pt x="498" y="98"/>
                    </a:lnTo>
                    <a:lnTo>
                      <a:pt x="499" y="100"/>
                    </a:lnTo>
                    <a:lnTo>
                      <a:pt x="500" y="102"/>
                    </a:lnTo>
                    <a:lnTo>
                      <a:pt x="500" y="97"/>
                    </a:lnTo>
                    <a:lnTo>
                      <a:pt x="499" y="96"/>
                    </a:lnTo>
                    <a:lnTo>
                      <a:pt x="501" y="96"/>
                    </a:lnTo>
                    <a:lnTo>
                      <a:pt x="501" y="88"/>
                    </a:lnTo>
                    <a:lnTo>
                      <a:pt x="500" y="88"/>
                    </a:lnTo>
                    <a:lnTo>
                      <a:pt x="500" y="86"/>
                    </a:lnTo>
                    <a:lnTo>
                      <a:pt x="501" y="86"/>
                    </a:lnTo>
                    <a:lnTo>
                      <a:pt x="502" y="88"/>
                    </a:lnTo>
                    <a:lnTo>
                      <a:pt x="504" y="88"/>
                    </a:lnTo>
                    <a:lnTo>
                      <a:pt x="504" y="2"/>
                    </a:lnTo>
                    <a:lnTo>
                      <a:pt x="503" y="2"/>
                    </a:lnTo>
                    <a:lnTo>
                      <a:pt x="503" y="22"/>
                    </a:lnTo>
                    <a:lnTo>
                      <a:pt x="500" y="22"/>
                    </a:lnTo>
                    <a:lnTo>
                      <a:pt x="501" y="20"/>
                    </a:lnTo>
                    <a:lnTo>
                      <a:pt x="502" y="20"/>
                    </a:lnTo>
                    <a:lnTo>
                      <a:pt x="503" y="22"/>
                    </a:lnTo>
                    <a:lnTo>
                      <a:pt x="503" y="2"/>
                    </a:lnTo>
                    <a:lnTo>
                      <a:pt x="500" y="4"/>
                    </a:lnTo>
                    <a:lnTo>
                      <a:pt x="500" y="76"/>
                    </a:lnTo>
                    <a:lnTo>
                      <a:pt x="499" y="76"/>
                    </a:lnTo>
                    <a:lnTo>
                      <a:pt x="499" y="96"/>
                    </a:lnTo>
                    <a:lnTo>
                      <a:pt x="498" y="98"/>
                    </a:lnTo>
                    <a:lnTo>
                      <a:pt x="495" y="98"/>
                    </a:lnTo>
                    <a:lnTo>
                      <a:pt x="496" y="96"/>
                    </a:lnTo>
                    <a:lnTo>
                      <a:pt x="499" y="96"/>
                    </a:lnTo>
                    <a:lnTo>
                      <a:pt x="499" y="76"/>
                    </a:lnTo>
                    <a:lnTo>
                      <a:pt x="498" y="76"/>
                    </a:lnTo>
                    <a:lnTo>
                      <a:pt x="499" y="74"/>
                    </a:lnTo>
                    <a:lnTo>
                      <a:pt x="500" y="74"/>
                    </a:lnTo>
                    <a:lnTo>
                      <a:pt x="500" y="76"/>
                    </a:lnTo>
                    <a:lnTo>
                      <a:pt x="500" y="4"/>
                    </a:lnTo>
                    <a:lnTo>
                      <a:pt x="499" y="4"/>
                    </a:lnTo>
                    <a:lnTo>
                      <a:pt x="499" y="14"/>
                    </a:lnTo>
                    <a:lnTo>
                      <a:pt x="498" y="16"/>
                    </a:lnTo>
                    <a:lnTo>
                      <a:pt x="498" y="86"/>
                    </a:lnTo>
                    <a:lnTo>
                      <a:pt x="498" y="88"/>
                    </a:lnTo>
                    <a:lnTo>
                      <a:pt x="497" y="88"/>
                    </a:lnTo>
                    <a:lnTo>
                      <a:pt x="497" y="86"/>
                    </a:lnTo>
                    <a:lnTo>
                      <a:pt x="498" y="86"/>
                    </a:lnTo>
                    <a:lnTo>
                      <a:pt x="498" y="16"/>
                    </a:lnTo>
                    <a:lnTo>
                      <a:pt x="496" y="16"/>
                    </a:lnTo>
                    <a:lnTo>
                      <a:pt x="496" y="70"/>
                    </a:lnTo>
                    <a:lnTo>
                      <a:pt x="496" y="68"/>
                    </a:lnTo>
                    <a:lnTo>
                      <a:pt x="496" y="70"/>
                    </a:lnTo>
                    <a:lnTo>
                      <a:pt x="496" y="16"/>
                    </a:lnTo>
                    <a:lnTo>
                      <a:pt x="495" y="18"/>
                    </a:lnTo>
                    <a:lnTo>
                      <a:pt x="495" y="76"/>
                    </a:lnTo>
                    <a:lnTo>
                      <a:pt x="495" y="78"/>
                    </a:lnTo>
                    <a:lnTo>
                      <a:pt x="495" y="82"/>
                    </a:lnTo>
                    <a:lnTo>
                      <a:pt x="493" y="84"/>
                    </a:lnTo>
                    <a:lnTo>
                      <a:pt x="493" y="83"/>
                    </a:lnTo>
                    <a:lnTo>
                      <a:pt x="493" y="92"/>
                    </a:lnTo>
                    <a:lnTo>
                      <a:pt x="492" y="92"/>
                    </a:lnTo>
                    <a:lnTo>
                      <a:pt x="492" y="100"/>
                    </a:lnTo>
                    <a:lnTo>
                      <a:pt x="490" y="102"/>
                    </a:lnTo>
                    <a:lnTo>
                      <a:pt x="490" y="100"/>
                    </a:lnTo>
                    <a:lnTo>
                      <a:pt x="486" y="104"/>
                    </a:lnTo>
                    <a:lnTo>
                      <a:pt x="489" y="104"/>
                    </a:lnTo>
                    <a:lnTo>
                      <a:pt x="490" y="106"/>
                    </a:lnTo>
                    <a:lnTo>
                      <a:pt x="488" y="106"/>
                    </a:lnTo>
                    <a:lnTo>
                      <a:pt x="488" y="122"/>
                    </a:lnTo>
                    <a:lnTo>
                      <a:pt x="488" y="124"/>
                    </a:lnTo>
                    <a:lnTo>
                      <a:pt x="487" y="126"/>
                    </a:lnTo>
                    <a:lnTo>
                      <a:pt x="485" y="124"/>
                    </a:lnTo>
                    <a:lnTo>
                      <a:pt x="485" y="126"/>
                    </a:lnTo>
                    <a:lnTo>
                      <a:pt x="483" y="126"/>
                    </a:lnTo>
                    <a:lnTo>
                      <a:pt x="483" y="124"/>
                    </a:lnTo>
                    <a:lnTo>
                      <a:pt x="484" y="124"/>
                    </a:lnTo>
                    <a:lnTo>
                      <a:pt x="485" y="126"/>
                    </a:lnTo>
                    <a:lnTo>
                      <a:pt x="485" y="124"/>
                    </a:lnTo>
                    <a:lnTo>
                      <a:pt x="484" y="122"/>
                    </a:lnTo>
                    <a:lnTo>
                      <a:pt x="488" y="122"/>
                    </a:lnTo>
                    <a:lnTo>
                      <a:pt x="488" y="106"/>
                    </a:lnTo>
                    <a:lnTo>
                      <a:pt x="486" y="106"/>
                    </a:lnTo>
                    <a:lnTo>
                      <a:pt x="486" y="120"/>
                    </a:lnTo>
                    <a:lnTo>
                      <a:pt x="484" y="120"/>
                    </a:lnTo>
                    <a:lnTo>
                      <a:pt x="485" y="118"/>
                    </a:lnTo>
                    <a:lnTo>
                      <a:pt x="481" y="118"/>
                    </a:lnTo>
                    <a:lnTo>
                      <a:pt x="481" y="130"/>
                    </a:lnTo>
                    <a:lnTo>
                      <a:pt x="480" y="130"/>
                    </a:lnTo>
                    <a:lnTo>
                      <a:pt x="480" y="138"/>
                    </a:lnTo>
                    <a:lnTo>
                      <a:pt x="479" y="138"/>
                    </a:lnTo>
                    <a:lnTo>
                      <a:pt x="479" y="144"/>
                    </a:lnTo>
                    <a:lnTo>
                      <a:pt x="478" y="144"/>
                    </a:lnTo>
                    <a:lnTo>
                      <a:pt x="478" y="146"/>
                    </a:lnTo>
                    <a:lnTo>
                      <a:pt x="477" y="146"/>
                    </a:lnTo>
                    <a:lnTo>
                      <a:pt x="477" y="156"/>
                    </a:lnTo>
                    <a:lnTo>
                      <a:pt x="477" y="184"/>
                    </a:lnTo>
                    <a:lnTo>
                      <a:pt x="477" y="186"/>
                    </a:lnTo>
                    <a:lnTo>
                      <a:pt x="476" y="186"/>
                    </a:lnTo>
                    <a:lnTo>
                      <a:pt x="476" y="184"/>
                    </a:lnTo>
                    <a:lnTo>
                      <a:pt x="477" y="184"/>
                    </a:lnTo>
                    <a:lnTo>
                      <a:pt x="477" y="156"/>
                    </a:lnTo>
                    <a:lnTo>
                      <a:pt x="476" y="156"/>
                    </a:lnTo>
                    <a:lnTo>
                      <a:pt x="476" y="160"/>
                    </a:lnTo>
                    <a:lnTo>
                      <a:pt x="474" y="160"/>
                    </a:lnTo>
                    <a:lnTo>
                      <a:pt x="474" y="204"/>
                    </a:lnTo>
                    <a:lnTo>
                      <a:pt x="473" y="204"/>
                    </a:lnTo>
                    <a:lnTo>
                      <a:pt x="473" y="214"/>
                    </a:lnTo>
                    <a:lnTo>
                      <a:pt x="473" y="216"/>
                    </a:lnTo>
                    <a:lnTo>
                      <a:pt x="470" y="216"/>
                    </a:lnTo>
                    <a:lnTo>
                      <a:pt x="470" y="222"/>
                    </a:lnTo>
                    <a:lnTo>
                      <a:pt x="469" y="222"/>
                    </a:lnTo>
                    <a:lnTo>
                      <a:pt x="469" y="224"/>
                    </a:lnTo>
                    <a:lnTo>
                      <a:pt x="469" y="258"/>
                    </a:lnTo>
                    <a:lnTo>
                      <a:pt x="468" y="258"/>
                    </a:lnTo>
                    <a:lnTo>
                      <a:pt x="468" y="256"/>
                    </a:lnTo>
                    <a:lnTo>
                      <a:pt x="469" y="258"/>
                    </a:lnTo>
                    <a:lnTo>
                      <a:pt x="469" y="224"/>
                    </a:lnTo>
                    <a:lnTo>
                      <a:pt x="469" y="232"/>
                    </a:lnTo>
                    <a:lnTo>
                      <a:pt x="468" y="234"/>
                    </a:lnTo>
                    <a:lnTo>
                      <a:pt x="466" y="234"/>
                    </a:lnTo>
                    <a:lnTo>
                      <a:pt x="466" y="232"/>
                    </a:lnTo>
                    <a:lnTo>
                      <a:pt x="466" y="231"/>
                    </a:lnTo>
                    <a:lnTo>
                      <a:pt x="466" y="234"/>
                    </a:lnTo>
                    <a:lnTo>
                      <a:pt x="466" y="242"/>
                    </a:lnTo>
                    <a:lnTo>
                      <a:pt x="464" y="244"/>
                    </a:lnTo>
                    <a:lnTo>
                      <a:pt x="463" y="244"/>
                    </a:lnTo>
                    <a:lnTo>
                      <a:pt x="464" y="242"/>
                    </a:lnTo>
                    <a:lnTo>
                      <a:pt x="466" y="242"/>
                    </a:lnTo>
                    <a:lnTo>
                      <a:pt x="466" y="234"/>
                    </a:lnTo>
                    <a:lnTo>
                      <a:pt x="465" y="236"/>
                    </a:lnTo>
                    <a:lnTo>
                      <a:pt x="462" y="236"/>
                    </a:lnTo>
                    <a:lnTo>
                      <a:pt x="462" y="274"/>
                    </a:lnTo>
                    <a:lnTo>
                      <a:pt x="461" y="274"/>
                    </a:lnTo>
                    <a:lnTo>
                      <a:pt x="462" y="272"/>
                    </a:lnTo>
                    <a:lnTo>
                      <a:pt x="462" y="274"/>
                    </a:lnTo>
                    <a:lnTo>
                      <a:pt x="462" y="236"/>
                    </a:lnTo>
                    <a:lnTo>
                      <a:pt x="462" y="264"/>
                    </a:lnTo>
                    <a:lnTo>
                      <a:pt x="462" y="266"/>
                    </a:lnTo>
                    <a:lnTo>
                      <a:pt x="460" y="266"/>
                    </a:lnTo>
                    <a:lnTo>
                      <a:pt x="460" y="272"/>
                    </a:lnTo>
                    <a:lnTo>
                      <a:pt x="459" y="274"/>
                    </a:lnTo>
                    <a:lnTo>
                      <a:pt x="457" y="272"/>
                    </a:lnTo>
                    <a:lnTo>
                      <a:pt x="457" y="270"/>
                    </a:lnTo>
                    <a:lnTo>
                      <a:pt x="458" y="270"/>
                    </a:lnTo>
                    <a:lnTo>
                      <a:pt x="459" y="272"/>
                    </a:lnTo>
                    <a:lnTo>
                      <a:pt x="460" y="272"/>
                    </a:lnTo>
                    <a:lnTo>
                      <a:pt x="460" y="266"/>
                    </a:lnTo>
                    <a:lnTo>
                      <a:pt x="459" y="266"/>
                    </a:lnTo>
                    <a:lnTo>
                      <a:pt x="461" y="264"/>
                    </a:lnTo>
                    <a:lnTo>
                      <a:pt x="462" y="264"/>
                    </a:lnTo>
                    <a:lnTo>
                      <a:pt x="462" y="236"/>
                    </a:lnTo>
                    <a:lnTo>
                      <a:pt x="462" y="240"/>
                    </a:lnTo>
                    <a:lnTo>
                      <a:pt x="462" y="258"/>
                    </a:lnTo>
                    <a:lnTo>
                      <a:pt x="461" y="260"/>
                    </a:lnTo>
                    <a:lnTo>
                      <a:pt x="460" y="260"/>
                    </a:lnTo>
                    <a:lnTo>
                      <a:pt x="460" y="258"/>
                    </a:lnTo>
                    <a:lnTo>
                      <a:pt x="462" y="258"/>
                    </a:lnTo>
                    <a:lnTo>
                      <a:pt x="462" y="240"/>
                    </a:lnTo>
                    <a:lnTo>
                      <a:pt x="460" y="240"/>
                    </a:lnTo>
                    <a:lnTo>
                      <a:pt x="461" y="242"/>
                    </a:lnTo>
                    <a:lnTo>
                      <a:pt x="460" y="242"/>
                    </a:lnTo>
                    <a:lnTo>
                      <a:pt x="460" y="250"/>
                    </a:lnTo>
                    <a:lnTo>
                      <a:pt x="458" y="250"/>
                    </a:lnTo>
                    <a:lnTo>
                      <a:pt x="458" y="248"/>
                    </a:lnTo>
                    <a:lnTo>
                      <a:pt x="457" y="246"/>
                    </a:lnTo>
                    <a:lnTo>
                      <a:pt x="458" y="246"/>
                    </a:lnTo>
                    <a:lnTo>
                      <a:pt x="459" y="248"/>
                    </a:lnTo>
                    <a:lnTo>
                      <a:pt x="460" y="250"/>
                    </a:lnTo>
                    <a:lnTo>
                      <a:pt x="460" y="242"/>
                    </a:lnTo>
                    <a:lnTo>
                      <a:pt x="459" y="242"/>
                    </a:lnTo>
                    <a:lnTo>
                      <a:pt x="459" y="240"/>
                    </a:lnTo>
                    <a:lnTo>
                      <a:pt x="460" y="240"/>
                    </a:lnTo>
                    <a:lnTo>
                      <a:pt x="459" y="238"/>
                    </a:lnTo>
                    <a:lnTo>
                      <a:pt x="462" y="238"/>
                    </a:lnTo>
                    <a:lnTo>
                      <a:pt x="462" y="240"/>
                    </a:lnTo>
                    <a:lnTo>
                      <a:pt x="462" y="236"/>
                    </a:lnTo>
                    <a:lnTo>
                      <a:pt x="462" y="234"/>
                    </a:lnTo>
                    <a:lnTo>
                      <a:pt x="461" y="232"/>
                    </a:lnTo>
                    <a:lnTo>
                      <a:pt x="464" y="232"/>
                    </a:lnTo>
                    <a:lnTo>
                      <a:pt x="465" y="234"/>
                    </a:lnTo>
                    <a:lnTo>
                      <a:pt x="466" y="234"/>
                    </a:lnTo>
                    <a:lnTo>
                      <a:pt x="466" y="231"/>
                    </a:lnTo>
                    <a:lnTo>
                      <a:pt x="465" y="230"/>
                    </a:lnTo>
                    <a:lnTo>
                      <a:pt x="467" y="230"/>
                    </a:lnTo>
                    <a:lnTo>
                      <a:pt x="467" y="232"/>
                    </a:lnTo>
                    <a:lnTo>
                      <a:pt x="469" y="232"/>
                    </a:lnTo>
                    <a:lnTo>
                      <a:pt x="469" y="224"/>
                    </a:lnTo>
                    <a:lnTo>
                      <a:pt x="468" y="224"/>
                    </a:lnTo>
                    <a:lnTo>
                      <a:pt x="466" y="222"/>
                    </a:lnTo>
                    <a:lnTo>
                      <a:pt x="469" y="220"/>
                    </a:lnTo>
                    <a:lnTo>
                      <a:pt x="470" y="220"/>
                    </a:lnTo>
                    <a:lnTo>
                      <a:pt x="470" y="222"/>
                    </a:lnTo>
                    <a:lnTo>
                      <a:pt x="470" y="216"/>
                    </a:lnTo>
                    <a:lnTo>
                      <a:pt x="471" y="214"/>
                    </a:lnTo>
                    <a:lnTo>
                      <a:pt x="473" y="214"/>
                    </a:lnTo>
                    <a:lnTo>
                      <a:pt x="473" y="204"/>
                    </a:lnTo>
                    <a:lnTo>
                      <a:pt x="471" y="203"/>
                    </a:lnTo>
                    <a:lnTo>
                      <a:pt x="471" y="206"/>
                    </a:lnTo>
                    <a:lnTo>
                      <a:pt x="471" y="208"/>
                    </a:lnTo>
                    <a:lnTo>
                      <a:pt x="470" y="208"/>
                    </a:lnTo>
                    <a:lnTo>
                      <a:pt x="468" y="206"/>
                    </a:lnTo>
                    <a:lnTo>
                      <a:pt x="471" y="206"/>
                    </a:lnTo>
                    <a:lnTo>
                      <a:pt x="471" y="203"/>
                    </a:lnTo>
                    <a:lnTo>
                      <a:pt x="471" y="202"/>
                    </a:lnTo>
                    <a:lnTo>
                      <a:pt x="474" y="202"/>
                    </a:lnTo>
                    <a:lnTo>
                      <a:pt x="474" y="204"/>
                    </a:lnTo>
                    <a:lnTo>
                      <a:pt x="474" y="160"/>
                    </a:lnTo>
                    <a:lnTo>
                      <a:pt x="474" y="172"/>
                    </a:lnTo>
                    <a:lnTo>
                      <a:pt x="473" y="173"/>
                    </a:lnTo>
                    <a:lnTo>
                      <a:pt x="473" y="184"/>
                    </a:lnTo>
                    <a:lnTo>
                      <a:pt x="473" y="192"/>
                    </a:lnTo>
                    <a:lnTo>
                      <a:pt x="473" y="194"/>
                    </a:lnTo>
                    <a:lnTo>
                      <a:pt x="472" y="194"/>
                    </a:lnTo>
                    <a:lnTo>
                      <a:pt x="472" y="196"/>
                    </a:lnTo>
                    <a:lnTo>
                      <a:pt x="471" y="194"/>
                    </a:lnTo>
                    <a:lnTo>
                      <a:pt x="472" y="194"/>
                    </a:lnTo>
                    <a:lnTo>
                      <a:pt x="471" y="192"/>
                    </a:lnTo>
                    <a:lnTo>
                      <a:pt x="473" y="192"/>
                    </a:lnTo>
                    <a:lnTo>
                      <a:pt x="473" y="184"/>
                    </a:lnTo>
                    <a:lnTo>
                      <a:pt x="472" y="186"/>
                    </a:lnTo>
                    <a:lnTo>
                      <a:pt x="470" y="185"/>
                    </a:lnTo>
                    <a:lnTo>
                      <a:pt x="470" y="190"/>
                    </a:lnTo>
                    <a:lnTo>
                      <a:pt x="470" y="198"/>
                    </a:lnTo>
                    <a:lnTo>
                      <a:pt x="469" y="198"/>
                    </a:lnTo>
                    <a:lnTo>
                      <a:pt x="468" y="199"/>
                    </a:lnTo>
                    <a:lnTo>
                      <a:pt x="468" y="202"/>
                    </a:lnTo>
                    <a:lnTo>
                      <a:pt x="466" y="204"/>
                    </a:lnTo>
                    <a:lnTo>
                      <a:pt x="466" y="218"/>
                    </a:lnTo>
                    <a:lnTo>
                      <a:pt x="466" y="220"/>
                    </a:lnTo>
                    <a:lnTo>
                      <a:pt x="465" y="220"/>
                    </a:lnTo>
                    <a:lnTo>
                      <a:pt x="465" y="226"/>
                    </a:lnTo>
                    <a:lnTo>
                      <a:pt x="464" y="228"/>
                    </a:lnTo>
                    <a:lnTo>
                      <a:pt x="462" y="228"/>
                    </a:lnTo>
                    <a:lnTo>
                      <a:pt x="462" y="226"/>
                    </a:lnTo>
                    <a:lnTo>
                      <a:pt x="461" y="226"/>
                    </a:lnTo>
                    <a:lnTo>
                      <a:pt x="462" y="224"/>
                    </a:lnTo>
                    <a:lnTo>
                      <a:pt x="462" y="226"/>
                    </a:lnTo>
                    <a:lnTo>
                      <a:pt x="465" y="226"/>
                    </a:lnTo>
                    <a:lnTo>
                      <a:pt x="465" y="220"/>
                    </a:lnTo>
                    <a:lnTo>
                      <a:pt x="464" y="220"/>
                    </a:lnTo>
                    <a:lnTo>
                      <a:pt x="465" y="218"/>
                    </a:lnTo>
                    <a:lnTo>
                      <a:pt x="466" y="218"/>
                    </a:lnTo>
                    <a:lnTo>
                      <a:pt x="466" y="204"/>
                    </a:lnTo>
                    <a:lnTo>
                      <a:pt x="465" y="204"/>
                    </a:lnTo>
                    <a:lnTo>
                      <a:pt x="463" y="204"/>
                    </a:lnTo>
                    <a:lnTo>
                      <a:pt x="464" y="206"/>
                    </a:lnTo>
                    <a:lnTo>
                      <a:pt x="465" y="206"/>
                    </a:lnTo>
                    <a:lnTo>
                      <a:pt x="466" y="208"/>
                    </a:lnTo>
                    <a:lnTo>
                      <a:pt x="465" y="208"/>
                    </a:lnTo>
                    <a:lnTo>
                      <a:pt x="465" y="212"/>
                    </a:lnTo>
                    <a:lnTo>
                      <a:pt x="465" y="216"/>
                    </a:lnTo>
                    <a:lnTo>
                      <a:pt x="464" y="218"/>
                    </a:lnTo>
                    <a:lnTo>
                      <a:pt x="463" y="218"/>
                    </a:lnTo>
                    <a:lnTo>
                      <a:pt x="463" y="220"/>
                    </a:lnTo>
                    <a:lnTo>
                      <a:pt x="461" y="218"/>
                    </a:lnTo>
                    <a:lnTo>
                      <a:pt x="461" y="234"/>
                    </a:lnTo>
                    <a:lnTo>
                      <a:pt x="460" y="236"/>
                    </a:lnTo>
                    <a:lnTo>
                      <a:pt x="459" y="236"/>
                    </a:lnTo>
                    <a:lnTo>
                      <a:pt x="459" y="234"/>
                    </a:lnTo>
                    <a:lnTo>
                      <a:pt x="461" y="234"/>
                    </a:lnTo>
                    <a:lnTo>
                      <a:pt x="461" y="218"/>
                    </a:lnTo>
                    <a:lnTo>
                      <a:pt x="462" y="214"/>
                    </a:lnTo>
                    <a:lnTo>
                      <a:pt x="465" y="216"/>
                    </a:lnTo>
                    <a:lnTo>
                      <a:pt x="465" y="212"/>
                    </a:lnTo>
                    <a:lnTo>
                      <a:pt x="464" y="212"/>
                    </a:lnTo>
                    <a:lnTo>
                      <a:pt x="464" y="210"/>
                    </a:lnTo>
                    <a:lnTo>
                      <a:pt x="465" y="212"/>
                    </a:lnTo>
                    <a:lnTo>
                      <a:pt x="465" y="208"/>
                    </a:lnTo>
                    <a:lnTo>
                      <a:pt x="463" y="208"/>
                    </a:lnTo>
                    <a:lnTo>
                      <a:pt x="463" y="206"/>
                    </a:lnTo>
                    <a:lnTo>
                      <a:pt x="463" y="212"/>
                    </a:lnTo>
                    <a:lnTo>
                      <a:pt x="462" y="212"/>
                    </a:lnTo>
                    <a:lnTo>
                      <a:pt x="462" y="210"/>
                    </a:lnTo>
                    <a:lnTo>
                      <a:pt x="463" y="212"/>
                    </a:lnTo>
                    <a:lnTo>
                      <a:pt x="463" y="206"/>
                    </a:lnTo>
                    <a:lnTo>
                      <a:pt x="462" y="206"/>
                    </a:lnTo>
                    <a:lnTo>
                      <a:pt x="462" y="208"/>
                    </a:lnTo>
                    <a:lnTo>
                      <a:pt x="460" y="208"/>
                    </a:lnTo>
                    <a:lnTo>
                      <a:pt x="460" y="206"/>
                    </a:lnTo>
                    <a:lnTo>
                      <a:pt x="462" y="208"/>
                    </a:lnTo>
                    <a:lnTo>
                      <a:pt x="462" y="206"/>
                    </a:lnTo>
                    <a:lnTo>
                      <a:pt x="460" y="204"/>
                    </a:lnTo>
                    <a:lnTo>
                      <a:pt x="462" y="202"/>
                    </a:lnTo>
                    <a:lnTo>
                      <a:pt x="464" y="202"/>
                    </a:lnTo>
                    <a:lnTo>
                      <a:pt x="465" y="204"/>
                    </a:lnTo>
                    <a:lnTo>
                      <a:pt x="466" y="202"/>
                    </a:lnTo>
                    <a:lnTo>
                      <a:pt x="468" y="202"/>
                    </a:lnTo>
                    <a:lnTo>
                      <a:pt x="468" y="199"/>
                    </a:lnTo>
                    <a:lnTo>
                      <a:pt x="468" y="200"/>
                    </a:lnTo>
                    <a:lnTo>
                      <a:pt x="466" y="198"/>
                    </a:lnTo>
                    <a:lnTo>
                      <a:pt x="468" y="198"/>
                    </a:lnTo>
                    <a:lnTo>
                      <a:pt x="469" y="196"/>
                    </a:lnTo>
                    <a:lnTo>
                      <a:pt x="470" y="198"/>
                    </a:lnTo>
                    <a:lnTo>
                      <a:pt x="470" y="190"/>
                    </a:lnTo>
                    <a:lnTo>
                      <a:pt x="468" y="190"/>
                    </a:lnTo>
                    <a:lnTo>
                      <a:pt x="467" y="188"/>
                    </a:lnTo>
                    <a:lnTo>
                      <a:pt x="467" y="186"/>
                    </a:lnTo>
                    <a:lnTo>
                      <a:pt x="468" y="186"/>
                    </a:lnTo>
                    <a:lnTo>
                      <a:pt x="469" y="188"/>
                    </a:lnTo>
                    <a:lnTo>
                      <a:pt x="470" y="190"/>
                    </a:lnTo>
                    <a:lnTo>
                      <a:pt x="470" y="185"/>
                    </a:lnTo>
                    <a:lnTo>
                      <a:pt x="470" y="184"/>
                    </a:lnTo>
                    <a:lnTo>
                      <a:pt x="473" y="184"/>
                    </a:lnTo>
                    <a:lnTo>
                      <a:pt x="473" y="173"/>
                    </a:lnTo>
                    <a:lnTo>
                      <a:pt x="471" y="174"/>
                    </a:lnTo>
                    <a:lnTo>
                      <a:pt x="471" y="170"/>
                    </a:lnTo>
                    <a:lnTo>
                      <a:pt x="470" y="170"/>
                    </a:lnTo>
                    <a:lnTo>
                      <a:pt x="471" y="168"/>
                    </a:lnTo>
                    <a:lnTo>
                      <a:pt x="472" y="168"/>
                    </a:lnTo>
                    <a:lnTo>
                      <a:pt x="473" y="170"/>
                    </a:lnTo>
                    <a:lnTo>
                      <a:pt x="474" y="172"/>
                    </a:lnTo>
                    <a:lnTo>
                      <a:pt x="474" y="160"/>
                    </a:lnTo>
                    <a:lnTo>
                      <a:pt x="472" y="160"/>
                    </a:lnTo>
                    <a:lnTo>
                      <a:pt x="473" y="158"/>
                    </a:lnTo>
                    <a:lnTo>
                      <a:pt x="475" y="158"/>
                    </a:lnTo>
                    <a:lnTo>
                      <a:pt x="476" y="160"/>
                    </a:lnTo>
                    <a:lnTo>
                      <a:pt x="476" y="156"/>
                    </a:lnTo>
                    <a:lnTo>
                      <a:pt x="473" y="156"/>
                    </a:lnTo>
                    <a:lnTo>
                      <a:pt x="472" y="154"/>
                    </a:lnTo>
                    <a:lnTo>
                      <a:pt x="477" y="154"/>
                    </a:lnTo>
                    <a:lnTo>
                      <a:pt x="477" y="156"/>
                    </a:lnTo>
                    <a:lnTo>
                      <a:pt x="477" y="146"/>
                    </a:lnTo>
                    <a:lnTo>
                      <a:pt x="475" y="148"/>
                    </a:lnTo>
                    <a:lnTo>
                      <a:pt x="475" y="146"/>
                    </a:lnTo>
                    <a:lnTo>
                      <a:pt x="478" y="146"/>
                    </a:lnTo>
                    <a:lnTo>
                      <a:pt x="478" y="144"/>
                    </a:lnTo>
                    <a:lnTo>
                      <a:pt x="474" y="144"/>
                    </a:lnTo>
                    <a:lnTo>
                      <a:pt x="474" y="148"/>
                    </a:lnTo>
                    <a:lnTo>
                      <a:pt x="473" y="148"/>
                    </a:lnTo>
                    <a:lnTo>
                      <a:pt x="472" y="146"/>
                    </a:lnTo>
                    <a:lnTo>
                      <a:pt x="474" y="146"/>
                    </a:lnTo>
                    <a:lnTo>
                      <a:pt x="474" y="148"/>
                    </a:lnTo>
                    <a:lnTo>
                      <a:pt x="474" y="144"/>
                    </a:lnTo>
                    <a:lnTo>
                      <a:pt x="472" y="144"/>
                    </a:lnTo>
                    <a:lnTo>
                      <a:pt x="473" y="140"/>
                    </a:lnTo>
                    <a:lnTo>
                      <a:pt x="476" y="142"/>
                    </a:lnTo>
                    <a:lnTo>
                      <a:pt x="478" y="142"/>
                    </a:lnTo>
                    <a:lnTo>
                      <a:pt x="479" y="144"/>
                    </a:lnTo>
                    <a:lnTo>
                      <a:pt x="479" y="138"/>
                    </a:lnTo>
                    <a:lnTo>
                      <a:pt x="477" y="140"/>
                    </a:lnTo>
                    <a:lnTo>
                      <a:pt x="476" y="140"/>
                    </a:lnTo>
                    <a:lnTo>
                      <a:pt x="474" y="138"/>
                    </a:lnTo>
                    <a:lnTo>
                      <a:pt x="472" y="140"/>
                    </a:lnTo>
                    <a:lnTo>
                      <a:pt x="471" y="140"/>
                    </a:lnTo>
                    <a:lnTo>
                      <a:pt x="472" y="142"/>
                    </a:lnTo>
                    <a:lnTo>
                      <a:pt x="472" y="150"/>
                    </a:lnTo>
                    <a:lnTo>
                      <a:pt x="471" y="152"/>
                    </a:lnTo>
                    <a:lnTo>
                      <a:pt x="471" y="154"/>
                    </a:lnTo>
                    <a:lnTo>
                      <a:pt x="471" y="156"/>
                    </a:lnTo>
                    <a:lnTo>
                      <a:pt x="470" y="156"/>
                    </a:lnTo>
                    <a:lnTo>
                      <a:pt x="470" y="158"/>
                    </a:lnTo>
                    <a:lnTo>
                      <a:pt x="470" y="180"/>
                    </a:lnTo>
                    <a:lnTo>
                      <a:pt x="470" y="182"/>
                    </a:lnTo>
                    <a:lnTo>
                      <a:pt x="470" y="184"/>
                    </a:lnTo>
                    <a:lnTo>
                      <a:pt x="469" y="184"/>
                    </a:lnTo>
                    <a:lnTo>
                      <a:pt x="468" y="182"/>
                    </a:lnTo>
                    <a:lnTo>
                      <a:pt x="469" y="182"/>
                    </a:lnTo>
                    <a:lnTo>
                      <a:pt x="467" y="180"/>
                    </a:lnTo>
                    <a:lnTo>
                      <a:pt x="470" y="180"/>
                    </a:lnTo>
                    <a:lnTo>
                      <a:pt x="470" y="158"/>
                    </a:lnTo>
                    <a:lnTo>
                      <a:pt x="469" y="160"/>
                    </a:lnTo>
                    <a:lnTo>
                      <a:pt x="469" y="162"/>
                    </a:lnTo>
                    <a:lnTo>
                      <a:pt x="467" y="160"/>
                    </a:lnTo>
                    <a:lnTo>
                      <a:pt x="467" y="156"/>
                    </a:lnTo>
                    <a:lnTo>
                      <a:pt x="470" y="158"/>
                    </a:lnTo>
                    <a:lnTo>
                      <a:pt x="470" y="156"/>
                    </a:lnTo>
                    <a:lnTo>
                      <a:pt x="469" y="156"/>
                    </a:lnTo>
                    <a:lnTo>
                      <a:pt x="469" y="154"/>
                    </a:lnTo>
                    <a:lnTo>
                      <a:pt x="471" y="154"/>
                    </a:lnTo>
                    <a:lnTo>
                      <a:pt x="471" y="152"/>
                    </a:lnTo>
                    <a:lnTo>
                      <a:pt x="467" y="152"/>
                    </a:lnTo>
                    <a:lnTo>
                      <a:pt x="467" y="150"/>
                    </a:lnTo>
                    <a:lnTo>
                      <a:pt x="472" y="150"/>
                    </a:lnTo>
                    <a:lnTo>
                      <a:pt x="472" y="142"/>
                    </a:lnTo>
                    <a:lnTo>
                      <a:pt x="471" y="142"/>
                    </a:lnTo>
                    <a:lnTo>
                      <a:pt x="469" y="144"/>
                    </a:lnTo>
                    <a:lnTo>
                      <a:pt x="467" y="142"/>
                    </a:lnTo>
                    <a:lnTo>
                      <a:pt x="471" y="140"/>
                    </a:lnTo>
                    <a:lnTo>
                      <a:pt x="471" y="138"/>
                    </a:lnTo>
                    <a:lnTo>
                      <a:pt x="474" y="138"/>
                    </a:lnTo>
                    <a:lnTo>
                      <a:pt x="475" y="138"/>
                    </a:lnTo>
                    <a:lnTo>
                      <a:pt x="478" y="138"/>
                    </a:lnTo>
                    <a:lnTo>
                      <a:pt x="479" y="136"/>
                    </a:lnTo>
                    <a:lnTo>
                      <a:pt x="478" y="136"/>
                    </a:lnTo>
                    <a:lnTo>
                      <a:pt x="478" y="134"/>
                    </a:lnTo>
                    <a:lnTo>
                      <a:pt x="480" y="134"/>
                    </a:lnTo>
                    <a:lnTo>
                      <a:pt x="479" y="136"/>
                    </a:lnTo>
                    <a:lnTo>
                      <a:pt x="480" y="138"/>
                    </a:lnTo>
                    <a:lnTo>
                      <a:pt x="480" y="130"/>
                    </a:lnTo>
                    <a:lnTo>
                      <a:pt x="478" y="130"/>
                    </a:lnTo>
                    <a:lnTo>
                      <a:pt x="478" y="128"/>
                    </a:lnTo>
                    <a:lnTo>
                      <a:pt x="480" y="128"/>
                    </a:lnTo>
                    <a:lnTo>
                      <a:pt x="481" y="130"/>
                    </a:lnTo>
                    <a:lnTo>
                      <a:pt x="481" y="118"/>
                    </a:lnTo>
                    <a:lnTo>
                      <a:pt x="476" y="118"/>
                    </a:lnTo>
                    <a:lnTo>
                      <a:pt x="478" y="116"/>
                    </a:lnTo>
                    <a:lnTo>
                      <a:pt x="484" y="116"/>
                    </a:lnTo>
                    <a:lnTo>
                      <a:pt x="485" y="118"/>
                    </a:lnTo>
                    <a:lnTo>
                      <a:pt x="486" y="120"/>
                    </a:lnTo>
                    <a:lnTo>
                      <a:pt x="486" y="106"/>
                    </a:lnTo>
                    <a:lnTo>
                      <a:pt x="485" y="106"/>
                    </a:lnTo>
                    <a:lnTo>
                      <a:pt x="485" y="104"/>
                    </a:lnTo>
                    <a:lnTo>
                      <a:pt x="484" y="104"/>
                    </a:lnTo>
                    <a:lnTo>
                      <a:pt x="484" y="102"/>
                    </a:lnTo>
                    <a:lnTo>
                      <a:pt x="483" y="102"/>
                    </a:lnTo>
                    <a:lnTo>
                      <a:pt x="483" y="112"/>
                    </a:lnTo>
                    <a:lnTo>
                      <a:pt x="482" y="114"/>
                    </a:lnTo>
                    <a:lnTo>
                      <a:pt x="481" y="112"/>
                    </a:lnTo>
                    <a:lnTo>
                      <a:pt x="483" y="112"/>
                    </a:lnTo>
                    <a:lnTo>
                      <a:pt x="483" y="102"/>
                    </a:lnTo>
                    <a:lnTo>
                      <a:pt x="483" y="108"/>
                    </a:lnTo>
                    <a:lnTo>
                      <a:pt x="478" y="108"/>
                    </a:lnTo>
                    <a:lnTo>
                      <a:pt x="480" y="110"/>
                    </a:lnTo>
                    <a:lnTo>
                      <a:pt x="479" y="110"/>
                    </a:lnTo>
                    <a:lnTo>
                      <a:pt x="477" y="112"/>
                    </a:lnTo>
                    <a:lnTo>
                      <a:pt x="476" y="111"/>
                    </a:lnTo>
                    <a:lnTo>
                      <a:pt x="476" y="114"/>
                    </a:lnTo>
                    <a:lnTo>
                      <a:pt x="475" y="115"/>
                    </a:lnTo>
                    <a:lnTo>
                      <a:pt x="475" y="134"/>
                    </a:lnTo>
                    <a:lnTo>
                      <a:pt x="475" y="136"/>
                    </a:lnTo>
                    <a:lnTo>
                      <a:pt x="472" y="136"/>
                    </a:lnTo>
                    <a:lnTo>
                      <a:pt x="471" y="134"/>
                    </a:lnTo>
                    <a:lnTo>
                      <a:pt x="475" y="134"/>
                    </a:lnTo>
                    <a:lnTo>
                      <a:pt x="475" y="115"/>
                    </a:lnTo>
                    <a:lnTo>
                      <a:pt x="474" y="116"/>
                    </a:lnTo>
                    <a:lnTo>
                      <a:pt x="473" y="114"/>
                    </a:lnTo>
                    <a:lnTo>
                      <a:pt x="473" y="118"/>
                    </a:lnTo>
                    <a:lnTo>
                      <a:pt x="472" y="120"/>
                    </a:lnTo>
                    <a:lnTo>
                      <a:pt x="471" y="120"/>
                    </a:lnTo>
                    <a:lnTo>
                      <a:pt x="471" y="121"/>
                    </a:lnTo>
                    <a:lnTo>
                      <a:pt x="471" y="130"/>
                    </a:lnTo>
                    <a:lnTo>
                      <a:pt x="470" y="130"/>
                    </a:lnTo>
                    <a:lnTo>
                      <a:pt x="470" y="132"/>
                    </a:lnTo>
                    <a:lnTo>
                      <a:pt x="470" y="134"/>
                    </a:lnTo>
                    <a:lnTo>
                      <a:pt x="470" y="132"/>
                    </a:lnTo>
                    <a:lnTo>
                      <a:pt x="470" y="130"/>
                    </a:lnTo>
                    <a:lnTo>
                      <a:pt x="467" y="130"/>
                    </a:lnTo>
                    <a:lnTo>
                      <a:pt x="467" y="128"/>
                    </a:lnTo>
                    <a:lnTo>
                      <a:pt x="471" y="128"/>
                    </a:lnTo>
                    <a:lnTo>
                      <a:pt x="471" y="130"/>
                    </a:lnTo>
                    <a:lnTo>
                      <a:pt x="471" y="121"/>
                    </a:lnTo>
                    <a:lnTo>
                      <a:pt x="470" y="122"/>
                    </a:lnTo>
                    <a:lnTo>
                      <a:pt x="469" y="120"/>
                    </a:lnTo>
                    <a:lnTo>
                      <a:pt x="471" y="120"/>
                    </a:lnTo>
                    <a:lnTo>
                      <a:pt x="471" y="118"/>
                    </a:lnTo>
                    <a:lnTo>
                      <a:pt x="472" y="116"/>
                    </a:lnTo>
                    <a:lnTo>
                      <a:pt x="473" y="118"/>
                    </a:lnTo>
                    <a:lnTo>
                      <a:pt x="473" y="114"/>
                    </a:lnTo>
                    <a:lnTo>
                      <a:pt x="474" y="112"/>
                    </a:lnTo>
                    <a:lnTo>
                      <a:pt x="476" y="114"/>
                    </a:lnTo>
                    <a:lnTo>
                      <a:pt x="476" y="111"/>
                    </a:lnTo>
                    <a:lnTo>
                      <a:pt x="474" y="110"/>
                    </a:lnTo>
                    <a:lnTo>
                      <a:pt x="475" y="108"/>
                    </a:lnTo>
                    <a:lnTo>
                      <a:pt x="478" y="108"/>
                    </a:lnTo>
                    <a:lnTo>
                      <a:pt x="477" y="106"/>
                    </a:lnTo>
                    <a:lnTo>
                      <a:pt x="478" y="104"/>
                    </a:lnTo>
                    <a:lnTo>
                      <a:pt x="480" y="104"/>
                    </a:lnTo>
                    <a:lnTo>
                      <a:pt x="481" y="106"/>
                    </a:lnTo>
                    <a:lnTo>
                      <a:pt x="482" y="106"/>
                    </a:lnTo>
                    <a:lnTo>
                      <a:pt x="483" y="108"/>
                    </a:lnTo>
                    <a:lnTo>
                      <a:pt x="483" y="102"/>
                    </a:lnTo>
                    <a:lnTo>
                      <a:pt x="473" y="102"/>
                    </a:lnTo>
                    <a:lnTo>
                      <a:pt x="473" y="110"/>
                    </a:lnTo>
                    <a:lnTo>
                      <a:pt x="469" y="110"/>
                    </a:lnTo>
                    <a:lnTo>
                      <a:pt x="469" y="116"/>
                    </a:lnTo>
                    <a:lnTo>
                      <a:pt x="469" y="118"/>
                    </a:lnTo>
                    <a:lnTo>
                      <a:pt x="468" y="116"/>
                    </a:lnTo>
                    <a:lnTo>
                      <a:pt x="467" y="117"/>
                    </a:lnTo>
                    <a:lnTo>
                      <a:pt x="467" y="126"/>
                    </a:lnTo>
                    <a:lnTo>
                      <a:pt x="467" y="128"/>
                    </a:lnTo>
                    <a:lnTo>
                      <a:pt x="466" y="128"/>
                    </a:lnTo>
                    <a:lnTo>
                      <a:pt x="466" y="130"/>
                    </a:lnTo>
                    <a:lnTo>
                      <a:pt x="466" y="182"/>
                    </a:lnTo>
                    <a:lnTo>
                      <a:pt x="464" y="182"/>
                    </a:lnTo>
                    <a:lnTo>
                      <a:pt x="465" y="180"/>
                    </a:lnTo>
                    <a:lnTo>
                      <a:pt x="466" y="180"/>
                    </a:lnTo>
                    <a:lnTo>
                      <a:pt x="466" y="182"/>
                    </a:lnTo>
                    <a:lnTo>
                      <a:pt x="466" y="130"/>
                    </a:lnTo>
                    <a:lnTo>
                      <a:pt x="466" y="132"/>
                    </a:lnTo>
                    <a:lnTo>
                      <a:pt x="465" y="132"/>
                    </a:lnTo>
                    <a:lnTo>
                      <a:pt x="465" y="150"/>
                    </a:lnTo>
                    <a:lnTo>
                      <a:pt x="465" y="152"/>
                    </a:lnTo>
                    <a:lnTo>
                      <a:pt x="464" y="150"/>
                    </a:lnTo>
                    <a:lnTo>
                      <a:pt x="464" y="172"/>
                    </a:lnTo>
                    <a:lnTo>
                      <a:pt x="464" y="173"/>
                    </a:lnTo>
                    <a:lnTo>
                      <a:pt x="464" y="198"/>
                    </a:lnTo>
                    <a:lnTo>
                      <a:pt x="462" y="198"/>
                    </a:lnTo>
                    <a:lnTo>
                      <a:pt x="462" y="196"/>
                    </a:lnTo>
                    <a:lnTo>
                      <a:pt x="463" y="196"/>
                    </a:lnTo>
                    <a:lnTo>
                      <a:pt x="464" y="198"/>
                    </a:lnTo>
                    <a:lnTo>
                      <a:pt x="464" y="173"/>
                    </a:lnTo>
                    <a:lnTo>
                      <a:pt x="464" y="188"/>
                    </a:lnTo>
                    <a:lnTo>
                      <a:pt x="463" y="190"/>
                    </a:lnTo>
                    <a:lnTo>
                      <a:pt x="460" y="190"/>
                    </a:lnTo>
                    <a:lnTo>
                      <a:pt x="461" y="188"/>
                    </a:lnTo>
                    <a:lnTo>
                      <a:pt x="460" y="186"/>
                    </a:lnTo>
                    <a:lnTo>
                      <a:pt x="460" y="198"/>
                    </a:lnTo>
                    <a:lnTo>
                      <a:pt x="459" y="199"/>
                    </a:lnTo>
                    <a:lnTo>
                      <a:pt x="459" y="206"/>
                    </a:lnTo>
                    <a:lnTo>
                      <a:pt x="458" y="206"/>
                    </a:lnTo>
                    <a:lnTo>
                      <a:pt x="458" y="242"/>
                    </a:lnTo>
                    <a:lnTo>
                      <a:pt x="457" y="242"/>
                    </a:lnTo>
                    <a:lnTo>
                      <a:pt x="457" y="240"/>
                    </a:lnTo>
                    <a:lnTo>
                      <a:pt x="458" y="240"/>
                    </a:lnTo>
                    <a:lnTo>
                      <a:pt x="458" y="242"/>
                    </a:lnTo>
                    <a:lnTo>
                      <a:pt x="458" y="206"/>
                    </a:lnTo>
                    <a:lnTo>
                      <a:pt x="458" y="204"/>
                    </a:lnTo>
                    <a:lnTo>
                      <a:pt x="459" y="204"/>
                    </a:lnTo>
                    <a:lnTo>
                      <a:pt x="459" y="206"/>
                    </a:lnTo>
                    <a:lnTo>
                      <a:pt x="459" y="199"/>
                    </a:lnTo>
                    <a:lnTo>
                      <a:pt x="459" y="200"/>
                    </a:lnTo>
                    <a:lnTo>
                      <a:pt x="459" y="202"/>
                    </a:lnTo>
                    <a:lnTo>
                      <a:pt x="458" y="202"/>
                    </a:lnTo>
                    <a:lnTo>
                      <a:pt x="457" y="200"/>
                    </a:lnTo>
                    <a:lnTo>
                      <a:pt x="459" y="198"/>
                    </a:lnTo>
                    <a:lnTo>
                      <a:pt x="460" y="198"/>
                    </a:lnTo>
                    <a:lnTo>
                      <a:pt x="460" y="186"/>
                    </a:lnTo>
                    <a:lnTo>
                      <a:pt x="460" y="188"/>
                    </a:lnTo>
                    <a:lnTo>
                      <a:pt x="459" y="189"/>
                    </a:lnTo>
                    <a:lnTo>
                      <a:pt x="459" y="196"/>
                    </a:lnTo>
                    <a:lnTo>
                      <a:pt x="458" y="196"/>
                    </a:lnTo>
                    <a:lnTo>
                      <a:pt x="458" y="194"/>
                    </a:lnTo>
                    <a:lnTo>
                      <a:pt x="459" y="194"/>
                    </a:lnTo>
                    <a:lnTo>
                      <a:pt x="459" y="196"/>
                    </a:lnTo>
                    <a:lnTo>
                      <a:pt x="459" y="189"/>
                    </a:lnTo>
                    <a:lnTo>
                      <a:pt x="458" y="190"/>
                    </a:lnTo>
                    <a:lnTo>
                      <a:pt x="457" y="190"/>
                    </a:lnTo>
                    <a:lnTo>
                      <a:pt x="458" y="188"/>
                    </a:lnTo>
                    <a:lnTo>
                      <a:pt x="457" y="188"/>
                    </a:lnTo>
                    <a:lnTo>
                      <a:pt x="457" y="208"/>
                    </a:lnTo>
                    <a:lnTo>
                      <a:pt x="456" y="210"/>
                    </a:lnTo>
                    <a:lnTo>
                      <a:pt x="456" y="300"/>
                    </a:lnTo>
                    <a:lnTo>
                      <a:pt x="455" y="302"/>
                    </a:lnTo>
                    <a:lnTo>
                      <a:pt x="455" y="324"/>
                    </a:lnTo>
                    <a:lnTo>
                      <a:pt x="454" y="324"/>
                    </a:lnTo>
                    <a:lnTo>
                      <a:pt x="454" y="328"/>
                    </a:lnTo>
                    <a:lnTo>
                      <a:pt x="453" y="328"/>
                    </a:lnTo>
                    <a:lnTo>
                      <a:pt x="453" y="334"/>
                    </a:lnTo>
                    <a:lnTo>
                      <a:pt x="452" y="336"/>
                    </a:lnTo>
                    <a:lnTo>
                      <a:pt x="450" y="336"/>
                    </a:lnTo>
                    <a:lnTo>
                      <a:pt x="450" y="334"/>
                    </a:lnTo>
                    <a:lnTo>
                      <a:pt x="450" y="332"/>
                    </a:lnTo>
                    <a:lnTo>
                      <a:pt x="453" y="334"/>
                    </a:lnTo>
                    <a:lnTo>
                      <a:pt x="453" y="328"/>
                    </a:lnTo>
                    <a:lnTo>
                      <a:pt x="452" y="326"/>
                    </a:lnTo>
                    <a:lnTo>
                      <a:pt x="452" y="330"/>
                    </a:lnTo>
                    <a:lnTo>
                      <a:pt x="449" y="330"/>
                    </a:lnTo>
                    <a:lnTo>
                      <a:pt x="449" y="328"/>
                    </a:lnTo>
                    <a:lnTo>
                      <a:pt x="451" y="328"/>
                    </a:lnTo>
                    <a:lnTo>
                      <a:pt x="452" y="330"/>
                    </a:lnTo>
                    <a:lnTo>
                      <a:pt x="452" y="326"/>
                    </a:lnTo>
                    <a:lnTo>
                      <a:pt x="450" y="326"/>
                    </a:lnTo>
                    <a:lnTo>
                      <a:pt x="451" y="324"/>
                    </a:lnTo>
                    <a:lnTo>
                      <a:pt x="453" y="324"/>
                    </a:lnTo>
                    <a:lnTo>
                      <a:pt x="453" y="326"/>
                    </a:lnTo>
                    <a:lnTo>
                      <a:pt x="454" y="326"/>
                    </a:lnTo>
                    <a:lnTo>
                      <a:pt x="454" y="328"/>
                    </a:lnTo>
                    <a:lnTo>
                      <a:pt x="454" y="324"/>
                    </a:lnTo>
                    <a:lnTo>
                      <a:pt x="453" y="324"/>
                    </a:lnTo>
                    <a:lnTo>
                      <a:pt x="453" y="322"/>
                    </a:lnTo>
                    <a:lnTo>
                      <a:pt x="450" y="322"/>
                    </a:lnTo>
                    <a:lnTo>
                      <a:pt x="449" y="320"/>
                    </a:lnTo>
                    <a:lnTo>
                      <a:pt x="453" y="322"/>
                    </a:lnTo>
                    <a:lnTo>
                      <a:pt x="454" y="322"/>
                    </a:lnTo>
                    <a:lnTo>
                      <a:pt x="455" y="324"/>
                    </a:lnTo>
                    <a:lnTo>
                      <a:pt x="455" y="302"/>
                    </a:lnTo>
                    <a:lnTo>
                      <a:pt x="455" y="300"/>
                    </a:lnTo>
                    <a:lnTo>
                      <a:pt x="454" y="302"/>
                    </a:lnTo>
                    <a:lnTo>
                      <a:pt x="453" y="302"/>
                    </a:lnTo>
                    <a:lnTo>
                      <a:pt x="453" y="300"/>
                    </a:lnTo>
                    <a:lnTo>
                      <a:pt x="452" y="300"/>
                    </a:lnTo>
                    <a:lnTo>
                      <a:pt x="453" y="298"/>
                    </a:lnTo>
                    <a:lnTo>
                      <a:pt x="456" y="300"/>
                    </a:lnTo>
                    <a:lnTo>
                      <a:pt x="456" y="210"/>
                    </a:lnTo>
                    <a:lnTo>
                      <a:pt x="456" y="260"/>
                    </a:lnTo>
                    <a:lnTo>
                      <a:pt x="456" y="268"/>
                    </a:lnTo>
                    <a:lnTo>
                      <a:pt x="456" y="290"/>
                    </a:lnTo>
                    <a:lnTo>
                      <a:pt x="456" y="292"/>
                    </a:lnTo>
                    <a:lnTo>
                      <a:pt x="455" y="292"/>
                    </a:lnTo>
                    <a:lnTo>
                      <a:pt x="454" y="290"/>
                    </a:lnTo>
                    <a:lnTo>
                      <a:pt x="456" y="290"/>
                    </a:lnTo>
                    <a:lnTo>
                      <a:pt x="456" y="268"/>
                    </a:lnTo>
                    <a:lnTo>
                      <a:pt x="455" y="268"/>
                    </a:lnTo>
                    <a:lnTo>
                      <a:pt x="455" y="266"/>
                    </a:lnTo>
                    <a:lnTo>
                      <a:pt x="456" y="266"/>
                    </a:lnTo>
                    <a:lnTo>
                      <a:pt x="456" y="268"/>
                    </a:lnTo>
                    <a:lnTo>
                      <a:pt x="456" y="260"/>
                    </a:lnTo>
                    <a:lnTo>
                      <a:pt x="454" y="264"/>
                    </a:lnTo>
                    <a:lnTo>
                      <a:pt x="453" y="262"/>
                    </a:lnTo>
                    <a:lnTo>
                      <a:pt x="452" y="260"/>
                    </a:lnTo>
                    <a:lnTo>
                      <a:pt x="456" y="260"/>
                    </a:lnTo>
                    <a:lnTo>
                      <a:pt x="456" y="210"/>
                    </a:lnTo>
                    <a:lnTo>
                      <a:pt x="455" y="210"/>
                    </a:lnTo>
                    <a:lnTo>
                      <a:pt x="456" y="208"/>
                    </a:lnTo>
                    <a:lnTo>
                      <a:pt x="457" y="208"/>
                    </a:lnTo>
                    <a:lnTo>
                      <a:pt x="457" y="188"/>
                    </a:lnTo>
                    <a:lnTo>
                      <a:pt x="455" y="188"/>
                    </a:lnTo>
                    <a:lnTo>
                      <a:pt x="455" y="194"/>
                    </a:lnTo>
                    <a:lnTo>
                      <a:pt x="455" y="195"/>
                    </a:lnTo>
                    <a:lnTo>
                      <a:pt x="455" y="216"/>
                    </a:lnTo>
                    <a:lnTo>
                      <a:pt x="455" y="220"/>
                    </a:lnTo>
                    <a:lnTo>
                      <a:pt x="454" y="220"/>
                    </a:lnTo>
                    <a:lnTo>
                      <a:pt x="453" y="222"/>
                    </a:lnTo>
                    <a:lnTo>
                      <a:pt x="453" y="220"/>
                    </a:lnTo>
                    <a:lnTo>
                      <a:pt x="453" y="224"/>
                    </a:lnTo>
                    <a:lnTo>
                      <a:pt x="452" y="226"/>
                    </a:lnTo>
                    <a:lnTo>
                      <a:pt x="452" y="240"/>
                    </a:lnTo>
                    <a:lnTo>
                      <a:pt x="452" y="314"/>
                    </a:lnTo>
                    <a:lnTo>
                      <a:pt x="452" y="318"/>
                    </a:lnTo>
                    <a:lnTo>
                      <a:pt x="449" y="318"/>
                    </a:lnTo>
                    <a:lnTo>
                      <a:pt x="450" y="316"/>
                    </a:lnTo>
                    <a:lnTo>
                      <a:pt x="452" y="318"/>
                    </a:lnTo>
                    <a:lnTo>
                      <a:pt x="452" y="314"/>
                    </a:lnTo>
                    <a:lnTo>
                      <a:pt x="450" y="314"/>
                    </a:lnTo>
                    <a:lnTo>
                      <a:pt x="450" y="312"/>
                    </a:lnTo>
                    <a:lnTo>
                      <a:pt x="451" y="312"/>
                    </a:lnTo>
                    <a:lnTo>
                      <a:pt x="452" y="314"/>
                    </a:lnTo>
                    <a:lnTo>
                      <a:pt x="452" y="240"/>
                    </a:lnTo>
                    <a:lnTo>
                      <a:pt x="451" y="240"/>
                    </a:lnTo>
                    <a:lnTo>
                      <a:pt x="451" y="250"/>
                    </a:lnTo>
                    <a:lnTo>
                      <a:pt x="451" y="266"/>
                    </a:lnTo>
                    <a:lnTo>
                      <a:pt x="451" y="268"/>
                    </a:lnTo>
                    <a:lnTo>
                      <a:pt x="450" y="268"/>
                    </a:lnTo>
                    <a:lnTo>
                      <a:pt x="450" y="266"/>
                    </a:lnTo>
                    <a:lnTo>
                      <a:pt x="451" y="266"/>
                    </a:lnTo>
                    <a:lnTo>
                      <a:pt x="451" y="250"/>
                    </a:lnTo>
                    <a:lnTo>
                      <a:pt x="451" y="251"/>
                    </a:lnTo>
                    <a:lnTo>
                      <a:pt x="451" y="260"/>
                    </a:lnTo>
                    <a:lnTo>
                      <a:pt x="449" y="260"/>
                    </a:lnTo>
                    <a:lnTo>
                      <a:pt x="450" y="258"/>
                    </a:lnTo>
                    <a:lnTo>
                      <a:pt x="451" y="260"/>
                    </a:lnTo>
                    <a:lnTo>
                      <a:pt x="451" y="251"/>
                    </a:lnTo>
                    <a:lnTo>
                      <a:pt x="450" y="252"/>
                    </a:lnTo>
                    <a:lnTo>
                      <a:pt x="449" y="252"/>
                    </a:lnTo>
                    <a:lnTo>
                      <a:pt x="449" y="306"/>
                    </a:lnTo>
                    <a:lnTo>
                      <a:pt x="448" y="306"/>
                    </a:lnTo>
                    <a:lnTo>
                      <a:pt x="448" y="330"/>
                    </a:lnTo>
                    <a:lnTo>
                      <a:pt x="448" y="332"/>
                    </a:lnTo>
                    <a:lnTo>
                      <a:pt x="447" y="332"/>
                    </a:lnTo>
                    <a:lnTo>
                      <a:pt x="446" y="330"/>
                    </a:lnTo>
                    <a:lnTo>
                      <a:pt x="448" y="330"/>
                    </a:lnTo>
                    <a:lnTo>
                      <a:pt x="448" y="306"/>
                    </a:lnTo>
                    <a:lnTo>
                      <a:pt x="448" y="310"/>
                    </a:lnTo>
                    <a:lnTo>
                      <a:pt x="446" y="310"/>
                    </a:lnTo>
                    <a:lnTo>
                      <a:pt x="446" y="346"/>
                    </a:lnTo>
                    <a:lnTo>
                      <a:pt x="446" y="348"/>
                    </a:lnTo>
                    <a:lnTo>
                      <a:pt x="445" y="348"/>
                    </a:lnTo>
                    <a:lnTo>
                      <a:pt x="444" y="350"/>
                    </a:lnTo>
                    <a:lnTo>
                      <a:pt x="443" y="350"/>
                    </a:lnTo>
                    <a:lnTo>
                      <a:pt x="442" y="348"/>
                    </a:lnTo>
                    <a:lnTo>
                      <a:pt x="443" y="346"/>
                    </a:lnTo>
                    <a:lnTo>
                      <a:pt x="446" y="346"/>
                    </a:lnTo>
                    <a:lnTo>
                      <a:pt x="446" y="310"/>
                    </a:lnTo>
                    <a:lnTo>
                      <a:pt x="446" y="312"/>
                    </a:lnTo>
                    <a:lnTo>
                      <a:pt x="445" y="316"/>
                    </a:lnTo>
                    <a:lnTo>
                      <a:pt x="443" y="316"/>
                    </a:lnTo>
                    <a:lnTo>
                      <a:pt x="443" y="314"/>
                    </a:lnTo>
                    <a:lnTo>
                      <a:pt x="446" y="312"/>
                    </a:lnTo>
                    <a:lnTo>
                      <a:pt x="446" y="310"/>
                    </a:lnTo>
                    <a:lnTo>
                      <a:pt x="445" y="310"/>
                    </a:lnTo>
                    <a:lnTo>
                      <a:pt x="445" y="308"/>
                    </a:lnTo>
                    <a:lnTo>
                      <a:pt x="447" y="308"/>
                    </a:lnTo>
                    <a:lnTo>
                      <a:pt x="448" y="310"/>
                    </a:lnTo>
                    <a:lnTo>
                      <a:pt x="448" y="306"/>
                    </a:lnTo>
                    <a:lnTo>
                      <a:pt x="447" y="306"/>
                    </a:lnTo>
                    <a:lnTo>
                      <a:pt x="447" y="304"/>
                    </a:lnTo>
                    <a:lnTo>
                      <a:pt x="449" y="306"/>
                    </a:lnTo>
                    <a:lnTo>
                      <a:pt x="449" y="252"/>
                    </a:lnTo>
                    <a:lnTo>
                      <a:pt x="448" y="252"/>
                    </a:lnTo>
                    <a:lnTo>
                      <a:pt x="448" y="286"/>
                    </a:lnTo>
                    <a:lnTo>
                      <a:pt x="447" y="286"/>
                    </a:lnTo>
                    <a:lnTo>
                      <a:pt x="447" y="294"/>
                    </a:lnTo>
                    <a:lnTo>
                      <a:pt x="447" y="295"/>
                    </a:lnTo>
                    <a:lnTo>
                      <a:pt x="447" y="302"/>
                    </a:lnTo>
                    <a:lnTo>
                      <a:pt x="446" y="304"/>
                    </a:lnTo>
                    <a:lnTo>
                      <a:pt x="444" y="304"/>
                    </a:lnTo>
                    <a:lnTo>
                      <a:pt x="444" y="302"/>
                    </a:lnTo>
                    <a:lnTo>
                      <a:pt x="446" y="300"/>
                    </a:lnTo>
                    <a:lnTo>
                      <a:pt x="447" y="302"/>
                    </a:lnTo>
                    <a:lnTo>
                      <a:pt x="447" y="295"/>
                    </a:lnTo>
                    <a:lnTo>
                      <a:pt x="447" y="298"/>
                    </a:lnTo>
                    <a:lnTo>
                      <a:pt x="443" y="298"/>
                    </a:lnTo>
                    <a:lnTo>
                      <a:pt x="443" y="326"/>
                    </a:lnTo>
                    <a:lnTo>
                      <a:pt x="443" y="328"/>
                    </a:lnTo>
                    <a:lnTo>
                      <a:pt x="443" y="326"/>
                    </a:lnTo>
                    <a:lnTo>
                      <a:pt x="443" y="298"/>
                    </a:lnTo>
                    <a:lnTo>
                      <a:pt x="443" y="304"/>
                    </a:lnTo>
                    <a:lnTo>
                      <a:pt x="443" y="306"/>
                    </a:lnTo>
                    <a:lnTo>
                      <a:pt x="442" y="304"/>
                    </a:lnTo>
                    <a:lnTo>
                      <a:pt x="443" y="304"/>
                    </a:lnTo>
                    <a:lnTo>
                      <a:pt x="443" y="298"/>
                    </a:lnTo>
                    <a:lnTo>
                      <a:pt x="442" y="296"/>
                    </a:lnTo>
                    <a:lnTo>
                      <a:pt x="445" y="296"/>
                    </a:lnTo>
                    <a:lnTo>
                      <a:pt x="447" y="294"/>
                    </a:lnTo>
                    <a:lnTo>
                      <a:pt x="447" y="286"/>
                    </a:lnTo>
                    <a:lnTo>
                      <a:pt x="447" y="288"/>
                    </a:lnTo>
                    <a:lnTo>
                      <a:pt x="447" y="292"/>
                    </a:lnTo>
                    <a:lnTo>
                      <a:pt x="446" y="294"/>
                    </a:lnTo>
                    <a:lnTo>
                      <a:pt x="445" y="292"/>
                    </a:lnTo>
                    <a:lnTo>
                      <a:pt x="447" y="292"/>
                    </a:lnTo>
                    <a:lnTo>
                      <a:pt x="447" y="288"/>
                    </a:lnTo>
                    <a:lnTo>
                      <a:pt x="446" y="290"/>
                    </a:lnTo>
                    <a:lnTo>
                      <a:pt x="445" y="290"/>
                    </a:lnTo>
                    <a:lnTo>
                      <a:pt x="445" y="292"/>
                    </a:lnTo>
                    <a:lnTo>
                      <a:pt x="442" y="294"/>
                    </a:lnTo>
                    <a:lnTo>
                      <a:pt x="442" y="296"/>
                    </a:lnTo>
                    <a:lnTo>
                      <a:pt x="442" y="316"/>
                    </a:lnTo>
                    <a:lnTo>
                      <a:pt x="440" y="317"/>
                    </a:lnTo>
                    <a:lnTo>
                      <a:pt x="440" y="336"/>
                    </a:lnTo>
                    <a:lnTo>
                      <a:pt x="440" y="358"/>
                    </a:lnTo>
                    <a:lnTo>
                      <a:pt x="439" y="358"/>
                    </a:lnTo>
                    <a:lnTo>
                      <a:pt x="440" y="356"/>
                    </a:lnTo>
                    <a:lnTo>
                      <a:pt x="440" y="358"/>
                    </a:lnTo>
                    <a:lnTo>
                      <a:pt x="440" y="336"/>
                    </a:lnTo>
                    <a:lnTo>
                      <a:pt x="440" y="348"/>
                    </a:lnTo>
                    <a:lnTo>
                      <a:pt x="438" y="348"/>
                    </a:lnTo>
                    <a:lnTo>
                      <a:pt x="438" y="364"/>
                    </a:lnTo>
                    <a:lnTo>
                      <a:pt x="437" y="366"/>
                    </a:lnTo>
                    <a:lnTo>
                      <a:pt x="436" y="366"/>
                    </a:lnTo>
                    <a:lnTo>
                      <a:pt x="435" y="364"/>
                    </a:lnTo>
                    <a:lnTo>
                      <a:pt x="436" y="362"/>
                    </a:lnTo>
                    <a:lnTo>
                      <a:pt x="438" y="364"/>
                    </a:lnTo>
                    <a:lnTo>
                      <a:pt x="438" y="348"/>
                    </a:lnTo>
                    <a:lnTo>
                      <a:pt x="437" y="348"/>
                    </a:lnTo>
                    <a:lnTo>
                      <a:pt x="437" y="352"/>
                    </a:lnTo>
                    <a:lnTo>
                      <a:pt x="437" y="356"/>
                    </a:lnTo>
                    <a:lnTo>
                      <a:pt x="436" y="356"/>
                    </a:lnTo>
                    <a:lnTo>
                      <a:pt x="436" y="354"/>
                    </a:lnTo>
                    <a:lnTo>
                      <a:pt x="437" y="356"/>
                    </a:lnTo>
                    <a:lnTo>
                      <a:pt x="437" y="352"/>
                    </a:lnTo>
                    <a:lnTo>
                      <a:pt x="436" y="352"/>
                    </a:lnTo>
                    <a:lnTo>
                      <a:pt x="436" y="350"/>
                    </a:lnTo>
                    <a:lnTo>
                      <a:pt x="437" y="352"/>
                    </a:lnTo>
                    <a:lnTo>
                      <a:pt x="437" y="348"/>
                    </a:lnTo>
                    <a:lnTo>
                      <a:pt x="438" y="346"/>
                    </a:lnTo>
                    <a:lnTo>
                      <a:pt x="439" y="346"/>
                    </a:lnTo>
                    <a:lnTo>
                      <a:pt x="440" y="348"/>
                    </a:lnTo>
                    <a:lnTo>
                      <a:pt x="440" y="336"/>
                    </a:lnTo>
                    <a:lnTo>
                      <a:pt x="438" y="336"/>
                    </a:lnTo>
                    <a:lnTo>
                      <a:pt x="439" y="334"/>
                    </a:lnTo>
                    <a:lnTo>
                      <a:pt x="440" y="334"/>
                    </a:lnTo>
                    <a:lnTo>
                      <a:pt x="440" y="336"/>
                    </a:lnTo>
                    <a:lnTo>
                      <a:pt x="440" y="317"/>
                    </a:lnTo>
                    <a:lnTo>
                      <a:pt x="439" y="318"/>
                    </a:lnTo>
                    <a:lnTo>
                      <a:pt x="439" y="322"/>
                    </a:lnTo>
                    <a:lnTo>
                      <a:pt x="439" y="326"/>
                    </a:lnTo>
                    <a:lnTo>
                      <a:pt x="437" y="326"/>
                    </a:lnTo>
                    <a:lnTo>
                      <a:pt x="437" y="330"/>
                    </a:lnTo>
                    <a:lnTo>
                      <a:pt x="437" y="342"/>
                    </a:lnTo>
                    <a:lnTo>
                      <a:pt x="436" y="344"/>
                    </a:lnTo>
                    <a:lnTo>
                      <a:pt x="435" y="344"/>
                    </a:lnTo>
                    <a:lnTo>
                      <a:pt x="434" y="342"/>
                    </a:lnTo>
                    <a:lnTo>
                      <a:pt x="437" y="342"/>
                    </a:lnTo>
                    <a:lnTo>
                      <a:pt x="437" y="330"/>
                    </a:lnTo>
                    <a:lnTo>
                      <a:pt x="436" y="330"/>
                    </a:lnTo>
                    <a:lnTo>
                      <a:pt x="434" y="328"/>
                    </a:lnTo>
                    <a:lnTo>
                      <a:pt x="435" y="326"/>
                    </a:lnTo>
                    <a:lnTo>
                      <a:pt x="436" y="326"/>
                    </a:lnTo>
                    <a:lnTo>
                      <a:pt x="437" y="328"/>
                    </a:lnTo>
                    <a:lnTo>
                      <a:pt x="437" y="330"/>
                    </a:lnTo>
                    <a:lnTo>
                      <a:pt x="437" y="326"/>
                    </a:lnTo>
                    <a:lnTo>
                      <a:pt x="438" y="324"/>
                    </a:lnTo>
                    <a:lnTo>
                      <a:pt x="439" y="326"/>
                    </a:lnTo>
                    <a:lnTo>
                      <a:pt x="439" y="322"/>
                    </a:lnTo>
                    <a:lnTo>
                      <a:pt x="436" y="324"/>
                    </a:lnTo>
                    <a:lnTo>
                      <a:pt x="436" y="320"/>
                    </a:lnTo>
                    <a:lnTo>
                      <a:pt x="439" y="322"/>
                    </a:lnTo>
                    <a:lnTo>
                      <a:pt x="439" y="318"/>
                    </a:lnTo>
                    <a:lnTo>
                      <a:pt x="436" y="318"/>
                    </a:lnTo>
                    <a:lnTo>
                      <a:pt x="439" y="316"/>
                    </a:lnTo>
                    <a:lnTo>
                      <a:pt x="440" y="316"/>
                    </a:lnTo>
                    <a:lnTo>
                      <a:pt x="439" y="314"/>
                    </a:lnTo>
                    <a:lnTo>
                      <a:pt x="440" y="314"/>
                    </a:lnTo>
                    <a:lnTo>
                      <a:pt x="441" y="312"/>
                    </a:lnTo>
                    <a:lnTo>
                      <a:pt x="441" y="314"/>
                    </a:lnTo>
                    <a:lnTo>
                      <a:pt x="440" y="316"/>
                    </a:lnTo>
                    <a:lnTo>
                      <a:pt x="442" y="316"/>
                    </a:lnTo>
                    <a:lnTo>
                      <a:pt x="442" y="296"/>
                    </a:lnTo>
                    <a:lnTo>
                      <a:pt x="440" y="296"/>
                    </a:lnTo>
                    <a:lnTo>
                      <a:pt x="441" y="294"/>
                    </a:lnTo>
                    <a:lnTo>
                      <a:pt x="442" y="296"/>
                    </a:lnTo>
                    <a:lnTo>
                      <a:pt x="442" y="294"/>
                    </a:lnTo>
                    <a:lnTo>
                      <a:pt x="440" y="290"/>
                    </a:lnTo>
                    <a:lnTo>
                      <a:pt x="443" y="290"/>
                    </a:lnTo>
                    <a:lnTo>
                      <a:pt x="445" y="292"/>
                    </a:lnTo>
                    <a:lnTo>
                      <a:pt x="445" y="290"/>
                    </a:lnTo>
                    <a:lnTo>
                      <a:pt x="442" y="288"/>
                    </a:lnTo>
                    <a:lnTo>
                      <a:pt x="443" y="286"/>
                    </a:lnTo>
                    <a:lnTo>
                      <a:pt x="444" y="286"/>
                    </a:lnTo>
                    <a:lnTo>
                      <a:pt x="445" y="288"/>
                    </a:lnTo>
                    <a:lnTo>
                      <a:pt x="447" y="288"/>
                    </a:lnTo>
                    <a:lnTo>
                      <a:pt x="447" y="286"/>
                    </a:lnTo>
                    <a:lnTo>
                      <a:pt x="447" y="284"/>
                    </a:lnTo>
                    <a:lnTo>
                      <a:pt x="448" y="284"/>
                    </a:lnTo>
                    <a:lnTo>
                      <a:pt x="448" y="286"/>
                    </a:lnTo>
                    <a:lnTo>
                      <a:pt x="448" y="252"/>
                    </a:lnTo>
                    <a:lnTo>
                      <a:pt x="447" y="254"/>
                    </a:lnTo>
                    <a:lnTo>
                      <a:pt x="445" y="254"/>
                    </a:lnTo>
                    <a:lnTo>
                      <a:pt x="444" y="252"/>
                    </a:lnTo>
                    <a:lnTo>
                      <a:pt x="445" y="250"/>
                    </a:lnTo>
                    <a:lnTo>
                      <a:pt x="449" y="250"/>
                    </a:lnTo>
                    <a:lnTo>
                      <a:pt x="449" y="248"/>
                    </a:lnTo>
                    <a:lnTo>
                      <a:pt x="451" y="250"/>
                    </a:lnTo>
                    <a:lnTo>
                      <a:pt x="451" y="240"/>
                    </a:lnTo>
                    <a:lnTo>
                      <a:pt x="450" y="240"/>
                    </a:lnTo>
                    <a:lnTo>
                      <a:pt x="450" y="238"/>
                    </a:lnTo>
                    <a:lnTo>
                      <a:pt x="450" y="239"/>
                    </a:lnTo>
                    <a:lnTo>
                      <a:pt x="450" y="244"/>
                    </a:lnTo>
                    <a:lnTo>
                      <a:pt x="447" y="244"/>
                    </a:lnTo>
                    <a:lnTo>
                      <a:pt x="447" y="242"/>
                    </a:lnTo>
                    <a:lnTo>
                      <a:pt x="450" y="242"/>
                    </a:lnTo>
                    <a:lnTo>
                      <a:pt x="450" y="244"/>
                    </a:lnTo>
                    <a:lnTo>
                      <a:pt x="450" y="239"/>
                    </a:lnTo>
                    <a:lnTo>
                      <a:pt x="447" y="240"/>
                    </a:lnTo>
                    <a:lnTo>
                      <a:pt x="449" y="238"/>
                    </a:lnTo>
                    <a:lnTo>
                      <a:pt x="450" y="236"/>
                    </a:lnTo>
                    <a:lnTo>
                      <a:pt x="451" y="238"/>
                    </a:lnTo>
                    <a:lnTo>
                      <a:pt x="452" y="240"/>
                    </a:lnTo>
                    <a:lnTo>
                      <a:pt x="452" y="226"/>
                    </a:lnTo>
                    <a:lnTo>
                      <a:pt x="451" y="228"/>
                    </a:lnTo>
                    <a:lnTo>
                      <a:pt x="450" y="226"/>
                    </a:lnTo>
                    <a:lnTo>
                      <a:pt x="451" y="224"/>
                    </a:lnTo>
                    <a:lnTo>
                      <a:pt x="450" y="224"/>
                    </a:lnTo>
                    <a:lnTo>
                      <a:pt x="450" y="222"/>
                    </a:lnTo>
                    <a:lnTo>
                      <a:pt x="450" y="234"/>
                    </a:lnTo>
                    <a:lnTo>
                      <a:pt x="450" y="236"/>
                    </a:lnTo>
                    <a:lnTo>
                      <a:pt x="448" y="236"/>
                    </a:lnTo>
                    <a:lnTo>
                      <a:pt x="448" y="234"/>
                    </a:lnTo>
                    <a:lnTo>
                      <a:pt x="450" y="234"/>
                    </a:lnTo>
                    <a:lnTo>
                      <a:pt x="450" y="222"/>
                    </a:lnTo>
                    <a:lnTo>
                      <a:pt x="448" y="222"/>
                    </a:lnTo>
                    <a:lnTo>
                      <a:pt x="449" y="220"/>
                    </a:lnTo>
                    <a:lnTo>
                      <a:pt x="451" y="222"/>
                    </a:lnTo>
                    <a:lnTo>
                      <a:pt x="452" y="222"/>
                    </a:lnTo>
                    <a:lnTo>
                      <a:pt x="452" y="224"/>
                    </a:lnTo>
                    <a:lnTo>
                      <a:pt x="453" y="224"/>
                    </a:lnTo>
                    <a:lnTo>
                      <a:pt x="453" y="220"/>
                    </a:lnTo>
                    <a:lnTo>
                      <a:pt x="453" y="218"/>
                    </a:lnTo>
                    <a:lnTo>
                      <a:pt x="454" y="218"/>
                    </a:lnTo>
                    <a:lnTo>
                      <a:pt x="455" y="220"/>
                    </a:lnTo>
                    <a:lnTo>
                      <a:pt x="455" y="216"/>
                    </a:lnTo>
                    <a:lnTo>
                      <a:pt x="451" y="216"/>
                    </a:lnTo>
                    <a:lnTo>
                      <a:pt x="452" y="214"/>
                    </a:lnTo>
                    <a:lnTo>
                      <a:pt x="454" y="214"/>
                    </a:lnTo>
                    <a:lnTo>
                      <a:pt x="455" y="216"/>
                    </a:lnTo>
                    <a:lnTo>
                      <a:pt x="455" y="195"/>
                    </a:lnTo>
                    <a:lnTo>
                      <a:pt x="455" y="196"/>
                    </a:lnTo>
                    <a:lnTo>
                      <a:pt x="454" y="196"/>
                    </a:lnTo>
                    <a:lnTo>
                      <a:pt x="454" y="194"/>
                    </a:lnTo>
                    <a:lnTo>
                      <a:pt x="455" y="194"/>
                    </a:lnTo>
                    <a:lnTo>
                      <a:pt x="455" y="188"/>
                    </a:lnTo>
                    <a:lnTo>
                      <a:pt x="454" y="187"/>
                    </a:lnTo>
                    <a:lnTo>
                      <a:pt x="454" y="190"/>
                    </a:lnTo>
                    <a:lnTo>
                      <a:pt x="454" y="198"/>
                    </a:lnTo>
                    <a:lnTo>
                      <a:pt x="453" y="200"/>
                    </a:lnTo>
                    <a:lnTo>
                      <a:pt x="451" y="200"/>
                    </a:lnTo>
                    <a:lnTo>
                      <a:pt x="451" y="198"/>
                    </a:lnTo>
                    <a:lnTo>
                      <a:pt x="454" y="198"/>
                    </a:lnTo>
                    <a:lnTo>
                      <a:pt x="454" y="190"/>
                    </a:lnTo>
                    <a:lnTo>
                      <a:pt x="453" y="192"/>
                    </a:lnTo>
                    <a:lnTo>
                      <a:pt x="452" y="192"/>
                    </a:lnTo>
                    <a:lnTo>
                      <a:pt x="452" y="194"/>
                    </a:lnTo>
                    <a:lnTo>
                      <a:pt x="452" y="196"/>
                    </a:lnTo>
                    <a:lnTo>
                      <a:pt x="451" y="196"/>
                    </a:lnTo>
                    <a:lnTo>
                      <a:pt x="450" y="196"/>
                    </a:lnTo>
                    <a:lnTo>
                      <a:pt x="450" y="198"/>
                    </a:lnTo>
                    <a:lnTo>
                      <a:pt x="449" y="200"/>
                    </a:lnTo>
                    <a:lnTo>
                      <a:pt x="448" y="200"/>
                    </a:lnTo>
                    <a:lnTo>
                      <a:pt x="448" y="214"/>
                    </a:lnTo>
                    <a:lnTo>
                      <a:pt x="447" y="216"/>
                    </a:lnTo>
                    <a:lnTo>
                      <a:pt x="447" y="218"/>
                    </a:lnTo>
                    <a:lnTo>
                      <a:pt x="446" y="218"/>
                    </a:lnTo>
                    <a:lnTo>
                      <a:pt x="446" y="220"/>
                    </a:lnTo>
                    <a:lnTo>
                      <a:pt x="445" y="220"/>
                    </a:lnTo>
                    <a:lnTo>
                      <a:pt x="447" y="222"/>
                    </a:lnTo>
                    <a:lnTo>
                      <a:pt x="447" y="236"/>
                    </a:lnTo>
                    <a:lnTo>
                      <a:pt x="445" y="236"/>
                    </a:lnTo>
                    <a:lnTo>
                      <a:pt x="445" y="238"/>
                    </a:lnTo>
                    <a:lnTo>
                      <a:pt x="444" y="238"/>
                    </a:lnTo>
                    <a:lnTo>
                      <a:pt x="444" y="242"/>
                    </a:lnTo>
                    <a:lnTo>
                      <a:pt x="444" y="266"/>
                    </a:lnTo>
                    <a:lnTo>
                      <a:pt x="444" y="268"/>
                    </a:lnTo>
                    <a:lnTo>
                      <a:pt x="443" y="268"/>
                    </a:lnTo>
                    <a:lnTo>
                      <a:pt x="442" y="266"/>
                    </a:lnTo>
                    <a:lnTo>
                      <a:pt x="444" y="266"/>
                    </a:lnTo>
                    <a:lnTo>
                      <a:pt x="444" y="242"/>
                    </a:lnTo>
                    <a:lnTo>
                      <a:pt x="442" y="242"/>
                    </a:lnTo>
                    <a:lnTo>
                      <a:pt x="442" y="240"/>
                    </a:lnTo>
                    <a:lnTo>
                      <a:pt x="444" y="240"/>
                    </a:lnTo>
                    <a:lnTo>
                      <a:pt x="444" y="242"/>
                    </a:lnTo>
                    <a:lnTo>
                      <a:pt x="444" y="238"/>
                    </a:lnTo>
                    <a:lnTo>
                      <a:pt x="444" y="236"/>
                    </a:lnTo>
                    <a:lnTo>
                      <a:pt x="443" y="234"/>
                    </a:lnTo>
                    <a:lnTo>
                      <a:pt x="446" y="232"/>
                    </a:lnTo>
                    <a:lnTo>
                      <a:pt x="447" y="236"/>
                    </a:lnTo>
                    <a:lnTo>
                      <a:pt x="447" y="222"/>
                    </a:lnTo>
                    <a:lnTo>
                      <a:pt x="447" y="224"/>
                    </a:lnTo>
                    <a:lnTo>
                      <a:pt x="447" y="222"/>
                    </a:lnTo>
                    <a:lnTo>
                      <a:pt x="442" y="222"/>
                    </a:lnTo>
                    <a:lnTo>
                      <a:pt x="443" y="220"/>
                    </a:lnTo>
                    <a:lnTo>
                      <a:pt x="444" y="220"/>
                    </a:lnTo>
                    <a:lnTo>
                      <a:pt x="444" y="218"/>
                    </a:lnTo>
                    <a:lnTo>
                      <a:pt x="445" y="218"/>
                    </a:lnTo>
                    <a:lnTo>
                      <a:pt x="445" y="216"/>
                    </a:lnTo>
                    <a:lnTo>
                      <a:pt x="446" y="214"/>
                    </a:lnTo>
                    <a:lnTo>
                      <a:pt x="448" y="214"/>
                    </a:lnTo>
                    <a:lnTo>
                      <a:pt x="448" y="200"/>
                    </a:lnTo>
                    <a:lnTo>
                      <a:pt x="447" y="200"/>
                    </a:lnTo>
                    <a:lnTo>
                      <a:pt x="447" y="212"/>
                    </a:lnTo>
                    <a:lnTo>
                      <a:pt x="445" y="212"/>
                    </a:lnTo>
                    <a:lnTo>
                      <a:pt x="446" y="210"/>
                    </a:lnTo>
                    <a:lnTo>
                      <a:pt x="447" y="210"/>
                    </a:lnTo>
                    <a:lnTo>
                      <a:pt x="447" y="212"/>
                    </a:lnTo>
                    <a:lnTo>
                      <a:pt x="447" y="200"/>
                    </a:lnTo>
                    <a:lnTo>
                      <a:pt x="447" y="204"/>
                    </a:lnTo>
                    <a:lnTo>
                      <a:pt x="446" y="206"/>
                    </a:lnTo>
                    <a:lnTo>
                      <a:pt x="441" y="206"/>
                    </a:lnTo>
                    <a:lnTo>
                      <a:pt x="442" y="204"/>
                    </a:lnTo>
                    <a:lnTo>
                      <a:pt x="439" y="204"/>
                    </a:lnTo>
                    <a:lnTo>
                      <a:pt x="439" y="206"/>
                    </a:lnTo>
                    <a:lnTo>
                      <a:pt x="440" y="208"/>
                    </a:lnTo>
                    <a:lnTo>
                      <a:pt x="439" y="210"/>
                    </a:lnTo>
                    <a:lnTo>
                      <a:pt x="440" y="210"/>
                    </a:lnTo>
                    <a:lnTo>
                      <a:pt x="441" y="212"/>
                    </a:lnTo>
                    <a:lnTo>
                      <a:pt x="440" y="214"/>
                    </a:lnTo>
                    <a:lnTo>
                      <a:pt x="442" y="214"/>
                    </a:lnTo>
                    <a:lnTo>
                      <a:pt x="442" y="216"/>
                    </a:lnTo>
                    <a:lnTo>
                      <a:pt x="442" y="284"/>
                    </a:lnTo>
                    <a:lnTo>
                      <a:pt x="442" y="286"/>
                    </a:lnTo>
                    <a:lnTo>
                      <a:pt x="440" y="286"/>
                    </a:lnTo>
                    <a:lnTo>
                      <a:pt x="440" y="284"/>
                    </a:lnTo>
                    <a:lnTo>
                      <a:pt x="442" y="284"/>
                    </a:lnTo>
                    <a:lnTo>
                      <a:pt x="442" y="216"/>
                    </a:lnTo>
                    <a:lnTo>
                      <a:pt x="442" y="246"/>
                    </a:lnTo>
                    <a:lnTo>
                      <a:pt x="442" y="248"/>
                    </a:lnTo>
                    <a:lnTo>
                      <a:pt x="442" y="282"/>
                    </a:lnTo>
                    <a:lnTo>
                      <a:pt x="438" y="282"/>
                    </a:lnTo>
                    <a:lnTo>
                      <a:pt x="434" y="282"/>
                    </a:lnTo>
                    <a:lnTo>
                      <a:pt x="434" y="280"/>
                    </a:lnTo>
                    <a:lnTo>
                      <a:pt x="437" y="280"/>
                    </a:lnTo>
                    <a:lnTo>
                      <a:pt x="438" y="282"/>
                    </a:lnTo>
                    <a:lnTo>
                      <a:pt x="440" y="280"/>
                    </a:lnTo>
                    <a:lnTo>
                      <a:pt x="441" y="280"/>
                    </a:lnTo>
                    <a:lnTo>
                      <a:pt x="442" y="282"/>
                    </a:lnTo>
                    <a:lnTo>
                      <a:pt x="442" y="248"/>
                    </a:lnTo>
                    <a:lnTo>
                      <a:pt x="441" y="248"/>
                    </a:lnTo>
                    <a:lnTo>
                      <a:pt x="441" y="264"/>
                    </a:lnTo>
                    <a:lnTo>
                      <a:pt x="441" y="266"/>
                    </a:lnTo>
                    <a:lnTo>
                      <a:pt x="439" y="266"/>
                    </a:lnTo>
                    <a:lnTo>
                      <a:pt x="437" y="264"/>
                    </a:lnTo>
                    <a:lnTo>
                      <a:pt x="437" y="262"/>
                    </a:lnTo>
                    <a:lnTo>
                      <a:pt x="439" y="264"/>
                    </a:lnTo>
                    <a:lnTo>
                      <a:pt x="441" y="264"/>
                    </a:lnTo>
                    <a:lnTo>
                      <a:pt x="441" y="248"/>
                    </a:lnTo>
                    <a:lnTo>
                      <a:pt x="440" y="248"/>
                    </a:lnTo>
                    <a:lnTo>
                      <a:pt x="440" y="250"/>
                    </a:lnTo>
                    <a:lnTo>
                      <a:pt x="438" y="250"/>
                    </a:lnTo>
                    <a:lnTo>
                      <a:pt x="438" y="248"/>
                    </a:lnTo>
                    <a:lnTo>
                      <a:pt x="437" y="248"/>
                    </a:lnTo>
                    <a:lnTo>
                      <a:pt x="436" y="247"/>
                    </a:lnTo>
                    <a:lnTo>
                      <a:pt x="436" y="266"/>
                    </a:lnTo>
                    <a:lnTo>
                      <a:pt x="436" y="268"/>
                    </a:lnTo>
                    <a:lnTo>
                      <a:pt x="434" y="268"/>
                    </a:lnTo>
                    <a:lnTo>
                      <a:pt x="434" y="266"/>
                    </a:lnTo>
                    <a:lnTo>
                      <a:pt x="436" y="266"/>
                    </a:lnTo>
                    <a:lnTo>
                      <a:pt x="436" y="247"/>
                    </a:lnTo>
                    <a:lnTo>
                      <a:pt x="435" y="246"/>
                    </a:lnTo>
                    <a:lnTo>
                      <a:pt x="435" y="244"/>
                    </a:lnTo>
                    <a:lnTo>
                      <a:pt x="434" y="242"/>
                    </a:lnTo>
                    <a:lnTo>
                      <a:pt x="437" y="242"/>
                    </a:lnTo>
                    <a:lnTo>
                      <a:pt x="436" y="244"/>
                    </a:lnTo>
                    <a:lnTo>
                      <a:pt x="437" y="246"/>
                    </a:lnTo>
                    <a:lnTo>
                      <a:pt x="442" y="246"/>
                    </a:lnTo>
                    <a:lnTo>
                      <a:pt x="442" y="216"/>
                    </a:lnTo>
                    <a:lnTo>
                      <a:pt x="442" y="218"/>
                    </a:lnTo>
                    <a:lnTo>
                      <a:pt x="441" y="220"/>
                    </a:lnTo>
                    <a:lnTo>
                      <a:pt x="440" y="222"/>
                    </a:lnTo>
                    <a:lnTo>
                      <a:pt x="439" y="220"/>
                    </a:lnTo>
                    <a:lnTo>
                      <a:pt x="442" y="218"/>
                    </a:lnTo>
                    <a:lnTo>
                      <a:pt x="442" y="216"/>
                    </a:lnTo>
                    <a:lnTo>
                      <a:pt x="440" y="218"/>
                    </a:lnTo>
                    <a:lnTo>
                      <a:pt x="438" y="216"/>
                    </a:lnTo>
                    <a:lnTo>
                      <a:pt x="439" y="214"/>
                    </a:lnTo>
                    <a:lnTo>
                      <a:pt x="437" y="214"/>
                    </a:lnTo>
                    <a:lnTo>
                      <a:pt x="435" y="212"/>
                    </a:lnTo>
                    <a:lnTo>
                      <a:pt x="434" y="214"/>
                    </a:lnTo>
                    <a:lnTo>
                      <a:pt x="434" y="212"/>
                    </a:lnTo>
                    <a:lnTo>
                      <a:pt x="435" y="210"/>
                    </a:lnTo>
                    <a:lnTo>
                      <a:pt x="439" y="210"/>
                    </a:lnTo>
                    <a:lnTo>
                      <a:pt x="438" y="208"/>
                    </a:lnTo>
                    <a:lnTo>
                      <a:pt x="435" y="208"/>
                    </a:lnTo>
                    <a:lnTo>
                      <a:pt x="435" y="206"/>
                    </a:lnTo>
                    <a:lnTo>
                      <a:pt x="436" y="206"/>
                    </a:lnTo>
                    <a:lnTo>
                      <a:pt x="438" y="204"/>
                    </a:lnTo>
                    <a:lnTo>
                      <a:pt x="439" y="204"/>
                    </a:lnTo>
                    <a:lnTo>
                      <a:pt x="441" y="200"/>
                    </a:lnTo>
                    <a:lnTo>
                      <a:pt x="439" y="198"/>
                    </a:lnTo>
                    <a:lnTo>
                      <a:pt x="442" y="198"/>
                    </a:lnTo>
                    <a:lnTo>
                      <a:pt x="441" y="200"/>
                    </a:lnTo>
                    <a:lnTo>
                      <a:pt x="442" y="204"/>
                    </a:lnTo>
                    <a:lnTo>
                      <a:pt x="447" y="204"/>
                    </a:lnTo>
                    <a:lnTo>
                      <a:pt x="447" y="200"/>
                    </a:lnTo>
                    <a:lnTo>
                      <a:pt x="445" y="200"/>
                    </a:lnTo>
                    <a:lnTo>
                      <a:pt x="445" y="198"/>
                    </a:lnTo>
                    <a:lnTo>
                      <a:pt x="450" y="198"/>
                    </a:lnTo>
                    <a:lnTo>
                      <a:pt x="450" y="196"/>
                    </a:lnTo>
                    <a:lnTo>
                      <a:pt x="448" y="194"/>
                    </a:lnTo>
                    <a:lnTo>
                      <a:pt x="452" y="194"/>
                    </a:lnTo>
                    <a:lnTo>
                      <a:pt x="452" y="192"/>
                    </a:lnTo>
                    <a:lnTo>
                      <a:pt x="451" y="190"/>
                    </a:lnTo>
                    <a:lnTo>
                      <a:pt x="453" y="188"/>
                    </a:lnTo>
                    <a:lnTo>
                      <a:pt x="454" y="190"/>
                    </a:lnTo>
                    <a:lnTo>
                      <a:pt x="454" y="187"/>
                    </a:lnTo>
                    <a:lnTo>
                      <a:pt x="453" y="186"/>
                    </a:lnTo>
                    <a:lnTo>
                      <a:pt x="452" y="188"/>
                    </a:lnTo>
                    <a:lnTo>
                      <a:pt x="451" y="186"/>
                    </a:lnTo>
                    <a:lnTo>
                      <a:pt x="453" y="186"/>
                    </a:lnTo>
                    <a:lnTo>
                      <a:pt x="455" y="186"/>
                    </a:lnTo>
                    <a:lnTo>
                      <a:pt x="457" y="188"/>
                    </a:lnTo>
                    <a:lnTo>
                      <a:pt x="457" y="186"/>
                    </a:lnTo>
                    <a:lnTo>
                      <a:pt x="460" y="186"/>
                    </a:lnTo>
                    <a:lnTo>
                      <a:pt x="460" y="184"/>
                    </a:lnTo>
                    <a:lnTo>
                      <a:pt x="461" y="184"/>
                    </a:lnTo>
                    <a:lnTo>
                      <a:pt x="462" y="186"/>
                    </a:lnTo>
                    <a:lnTo>
                      <a:pt x="461" y="188"/>
                    </a:lnTo>
                    <a:lnTo>
                      <a:pt x="464" y="188"/>
                    </a:lnTo>
                    <a:lnTo>
                      <a:pt x="464" y="173"/>
                    </a:lnTo>
                    <a:lnTo>
                      <a:pt x="462" y="174"/>
                    </a:lnTo>
                    <a:lnTo>
                      <a:pt x="461" y="172"/>
                    </a:lnTo>
                    <a:lnTo>
                      <a:pt x="462" y="170"/>
                    </a:lnTo>
                    <a:lnTo>
                      <a:pt x="464" y="170"/>
                    </a:lnTo>
                    <a:lnTo>
                      <a:pt x="464" y="172"/>
                    </a:lnTo>
                    <a:lnTo>
                      <a:pt x="464" y="150"/>
                    </a:lnTo>
                    <a:lnTo>
                      <a:pt x="465" y="150"/>
                    </a:lnTo>
                    <a:lnTo>
                      <a:pt x="465" y="132"/>
                    </a:lnTo>
                    <a:lnTo>
                      <a:pt x="465" y="131"/>
                    </a:lnTo>
                    <a:lnTo>
                      <a:pt x="465" y="148"/>
                    </a:lnTo>
                    <a:lnTo>
                      <a:pt x="462" y="148"/>
                    </a:lnTo>
                    <a:lnTo>
                      <a:pt x="462" y="160"/>
                    </a:lnTo>
                    <a:lnTo>
                      <a:pt x="462" y="162"/>
                    </a:lnTo>
                    <a:lnTo>
                      <a:pt x="461" y="162"/>
                    </a:lnTo>
                    <a:lnTo>
                      <a:pt x="461" y="170"/>
                    </a:lnTo>
                    <a:lnTo>
                      <a:pt x="460" y="170"/>
                    </a:lnTo>
                    <a:lnTo>
                      <a:pt x="460" y="168"/>
                    </a:lnTo>
                    <a:lnTo>
                      <a:pt x="461" y="168"/>
                    </a:lnTo>
                    <a:lnTo>
                      <a:pt x="461" y="170"/>
                    </a:lnTo>
                    <a:lnTo>
                      <a:pt x="461" y="162"/>
                    </a:lnTo>
                    <a:lnTo>
                      <a:pt x="460" y="162"/>
                    </a:lnTo>
                    <a:lnTo>
                      <a:pt x="460" y="160"/>
                    </a:lnTo>
                    <a:lnTo>
                      <a:pt x="462" y="160"/>
                    </a:lnTo>
                    <a:lnTo>
                      <a:pt x="462" y="148"/>
                    </a:lnTo>
                    <a:lnTo>
                      <a:pt x="461" y="148"/>
                    </a:lnTo>
                    <a:lnTo>
                      <a:pt x="461" y="150"/>
                    </a:lnTo>
                    <a:lnTo>
                      <a:pt x="460" y="152"/>
                    </a:lnTo>
                    <a:lnTo>
                      <a:pt x="459" y="152"/>
                    </a:lnTo>
                    <a:lnTo>
                      <a:pt x="459" y="182"/>
                    </a:lnTo>
                    <a:lnTo>
                      <a:pt x="458" y="184"/>
                    </a:lnTo>
                    <a:lnTo>
                      <a:pt x="457" y="184"/>
                    </a:lnTo>
                    <a:lnTo>
                      <a:pt x="456" y="182"/>
                    </a:lnTo>
                    <a:lnTo>
                      <a:pt x="456" y="180"/>
                    </a:lnTo>
                    <a:lnTo>
                      <a:pt x="457" y="180"/>
                    </a:lnTo>
                    <a:lnTo>
                      <a:pt x="459" y="182"/>
                    </a:lnTo>
                    <a:lnTo>
                      <a:pt x="459" y="152"/>
                    </a:lnTo>
                    <a:lnTo>
                      <a:pt x="459" y="174"/>
                    </a:lnTo>
                    <a:lnTo>
                      <a:pt x="457" y="174"/>
                    </a:lnTo>
                    <a:lnTo>
                      <a:pt x="457" y="172"/>
                    </a:lnTo>
                    <a:lnTo>
                      <a:pt x="459" y="172"/>
                    </a:lnTo>
                    <a:lnTo>
                      <a:pt x="459" y="174"/>
                    </a:lnTo>
                    <a:lnTo>
                      <a:pt x="459" y="152"/>
                    </a:lnTo>
                    <a:lnTo>
                      <a:pt x="458" y="150"/>
                    </a:lnTo>
                    <a:lnTo>
                      <a:pt x="461" y="150"/>
                    </a:lnTo>
                    <a:lnTo>
                      <a:pt x="461" y="148"/>
                    </a:lnTo>
                    <a:lnTo>
                      <a:pt x="459" y="148"/>
                    </a:lnTo>
                    <a:lnTo>
                      <a:pt x="458" y="146"/>
                    </a:lnTo>
                    <a:lnTo>
                      <a:pt x="457" y="145"/>
                    </a:lnTo>
                    <a:lnTo>
                      <a:pt x="457" y="154"/>
                    </a:lnTo>
                    <a:lnTo>
                      <a:pt x="456" y="156"/>
                    </a:lnTo>
                    <a:lnTo>
                      <a:pt x="454" y="154"/>
                    </a:lnTo>
                    <a:lnTo>
                      <a:pt x="454" y="158"/>
                    </a:lnTo>
                    <a:lnTo>
                      <a:pt x="454" y="174"/>
                    </a:lnTo>
                    <a:lnTo>
                      <a:pt x="453" y="176"/>
                    </a:lnTo>
                    <a:lnTo>
                      <a:pt x="453" y="182"/>
                    </a:lnTo>
                    <a:lnTo>
                      <a:pt x="450" y="182"/>
                    </a:lnTo>
                    <a:lnTo>
                      <a:pt x="450" y="192"/>
                    </a:lnTo>
                    <a:lnTo>
                      <a:pt x="448" y="190"/>
                    </a:lnTo>
                    <a:lnTo>
                      <a:pt x="448" y="196"/>
                    </a:lnTo>
                    <a:lnTo>
                      <a:pt x="444" y="196"/>
                    </a:lnTo>
                    <a:lnTo>
                      <a:pt x="445" y="194"/>
                    </a:lnTo>
                    <a:lnTo>
                      <a:pt x="447" y="194"/>
                    </a:lnTo>
                    <a:lnTo>
                      <a:pt x="448" y="196"/>
                    </a:lnTo>
                    <a:lnTo>
                      <a:pt x="448" y="190"/>
                    </a:lnTo>
                    <a:lnTo>
                      <a:pt x="447" y="190"/>
                    </a:lnTo>
                    <a:lnTo>
                      <a:pt x="447" y="188"/>
                    </a:lnTo>
                    <a:lnTo>
                      <a:pt x="447" y="190"/>
                    </a:lnTo>
                    <a:lnTo>
                      <a:pt x="447" y="192"/>
                    </a:lnTo>
                    <a:lnTo>
                      <a:pt x="445" y="192"/>
                    </a:lnTo>
                    <a:lnTo>
                      <a:pt x="445" y="190"/>
                    </a:lnTo>
                    <a:lnTo>
                      <a:pt x="447" y="190"/>
                    </a:lnTo>
                    <a:lnTo>
                      <a:pt x="447" y="188"/>
                    </a:lnTo>
                    <a:lnTo>
                      <a:pt x="446" y="188"/>
                    </a:lnTo>
                    <a:lnTo>
                      <a:pt x="444" y="186"/>
                    </a:lnTo>
                    <a:lnTo>
                      <a:pt x="445" y="186"/>
                    </a:lnTo>
                    <a:lnTo>
                      <a:pt x="445" y="184"/>
                    </a:lnTo>
                    <a:lnTo>
                      <a:pt x="448" y="184"/>
                    </a:lnTo>
                    <a:lnTo>
                      <a:pt x="447" y="186"/>
                    </a:lnTo>
                    <a:lnTo>
                      <a:pt x="448" y="186"/>
                    </a:lnTo>
                    <a:lnTo>
                      <a:pt x="448" y="188"/>
                    </a:lnTo>
                    <a:lnTo>
                      <a:pt x="450" y="188"/>
                    </a:lnTo>
                    <a:lnTo>
                      <a:pt x="450" y="192"/>
                    </a:lnTo>
                    <a:lnTo>
                      <a:pt x="450" y="182"/>
                    </a:lnTo>
                    <a:lnTo>
                      <a:pt x="449" y="182"/>
                    </a:lnTo>
                    <a:lnTo>
                      <a:pt x="450" y="180"/>
                    </a:lnTo>
                    <a:lnTo>
                      <a:pt x="451" y="180"/>
                    </a:lnTo>
                    <a:lnTo>
                      <a:pt x="453" y="182"/>
                    </a:lnTo>
                    <a:lnTo>
                      <a:pt x="453" y="176"/>
                    </a:lnTo>
                    <a:lnTo>
                      <a:pt x="451" y="176"/>
                    </a:lnTo>
                    <a:lnTo>
                      <a:pt x="451" y="178"/>
                    </a:lnTo>
                    <a:lnTo>
                      <a:pt x="450" y="178"/>
                    </a:lnTo>
                    <a:lnTo>
                      <a:pt x="449" y="176"/>
                    </a:lnTo>
                    <a:lnTo>
                      <a:pt x="451" y="176"/>
                    </a:lnTo>
                    <a:lnTo>
                      <a:pt x="449" y="172"/>
                    </a:lnTo>
                    <a:lnTo>
                      <a:pt x="449" y="170"/>
                    </a:lnTo>
                    <a:lnTo>
                      <a:pt x="451" y="172"/>
                    </a:lnTo>
                    <a:lnTo>
                      <a:pt x="451" y="174"/>
                    </a:lnTo>
                    <a:lnTo>
                      <a:pt x="454" y="174"/>
                    </a:lnTo>
                    <a:lnTo>
                      <a:pt x="454" y="158"/>
                    </a:lnTo>
                    <a:lnTo>
                      <a:pt x="453" y="156"/>
                    </a:lnTo>
                    <a:lnTo>
                      <a:pt x="451" y="156"/>
                    </a:lnTo>
                    <a:lnTo>
                      <a:pt x="451" y="168"/>
                    </a:lnTo>
                    <a:lnTo>
                      <a:pt x="450" y="170"/>
                    </a:lnTo>
                    <a:lnTo>
                      <a:pt x="450" y="168"/>
                    </a:lnTo>
                    <a:lnTo>
                      <a:pt x="451" y="168"/>
                    </a:lnTo>
                    <a:lnTo>
                      <a:pt x="451" y="156"/>
                    </a:lnTo>
                    <a:lnTo>
                      <a:pt x="451" y="158"/>
                    </a:lnTo>
                    <a:lnTo>
                      <a:pt x="451" y="160"/>
                    </a:lnTo>
                    <a:lnTo>
                      <a:pt x="450" y="160"/>
                    </a:lnTo>
                    <a:lnTo>
                      <a:pt x="450" y="158"/>
                    </a:lnTo>
                    <a:lnTo>
                      <a:pt x="451" y="158"/>
                    </a:lnTo>
                    <a:lnTo>
                      <a:pt x="451" y="156"/>
                    </a:lnTo>
                    <a:lnTo>
                      <a:pt x="449" y="156"/>
                    </a:lnTo>
                    <a:lnTo>
                      <a:pt x="449" y="172"/>
                    </a:lnTo>
                    <a:lnTo>
                      <a:pt x="449" y="174"/>
                    </a:lnTo>
                    <a:lnTo>
                      <a:pt x="448" y="176"/>
                    </a:lnTo>
                    <a:lnTo>
                      <a:pt x="446" y="174"/>
                    </a:lnTo>
                    <a:lnTo>
                      <a:pt x="446" y="172"/>
                    </a:lnTo>
                    <a:lnTo>
                      <a:pt x="449" y="172"/>
                    </a:lnTo>
                    <a:lnTo>
                      <a:pt x="449" y="156"/>
                    </a:lnTo>
                    <a:lnTo>
                      <a:pt x="447" y="156"/>
                    </a:lnTo>
                    <a:lnTo>
                      <a:pt x="447" y="160"/>
                    </a:lnTo>
                    <a:lnTo>
                      <a:pt x="446" y="161"/>
                    </a:lnTo>
                    <a:lnTo>
                      <a:pt x="446" y="178"/>
                    </a:lnTo>
                    <a:lnTo>
                      <a:pt x="445" y="178"/>
                    </a:lnTo>
                    <a:lnTo>
                      <a:pt x="445" y="182"/>
                    </a:lnTo>
                    <a:lnTo>
                      <a:pt x="443" y="182"/>
                    </a:lnTo>
                    <a:lnTo>
                      <a:pt x="443" y="186"/>
                    </a:lnTo>
                    <a:lnTo>
                      <a:pt x="442" y="188"/>
                    </a:lnTo>
                    <a:lnTo>
                      <a:pt x="441" y="186"/>
                    </a:lnTo>
                    <a:lnTo>
                      <a:pt x="443" y="186"/>
                    </a:lnTo>
                    <a:lnTo>
                      <a:pt x="443" y="182"/>
                    </a:lnTo>
                    <a:lnTo>
                      <a:pt x="442" y="182"/>
                    </a:lnTo>
                    <a:lnTo>
                      <a:pt x="443" y="180"/>
                    </a:lnTo>
                    <a:lnTo>
                      <a:pt x="445" y="180"/>
                    </a:lnTo>
                    <a:lnTo>
                      <a:pt x="445" y="182"/>
                    </a:lnTo>
                    <a:lnTo>
                      <a:pt x="445" y="178"/>
                    </a:lnTo>
                    <a:lnTo>
                      <a:pt x="445" y="176"/>
                    </a:lnTo>
                    <a:lnTo>
                      <a:pt x="446" y="176"/>
                    </a:lnTo>
                    <a:lnTo>
                      <a:pt x="446" y="178"/>
                    </a:lnTo>
                    <a:lnTo>
                      <a:pt x="446" y="161"/>
                    </a:lnTo>
                    <a:lnTo>
                      <a:pt x="445" y="162"/>
                    </a:lnTo>
                    <a:lnTo>
                      <a:pt x="444" y="162"/>
                    </a:lnTo>
                    <a:lnTo>
                      <a:pt x="444" y="174"/>
                    </a:lnTo>
                    <a:lnTo>
                      <a:pt x="444" y="178"/>
                    </a:lnTo>
                    <a:lnTo>
                      <a:pt x="443" y="178"/>
                    </a:lnTo>
                    <a:lnTo>
                      <a:pt x="442" y="176"/>
                    </a:lnTo>
                    <a:lnTo>
                      <a:pt x="444" y="176"/>
                    </a:lnTo>
                    <a:lnTo>
                      <a:pt x="444" y="178"/>
                    </a:lnTo>
                    <a:lnTo>
                      <a:pt x="444" y="174"/>
                    </a:lnTo>
                    <a:lnTo>
                      <a:pt x="442" y="174"/>
                    </a:lnTo>
                    <a:lnTo>
                      <a:pt x="443" y="172"/>
                    </a:lnTo>
                    <a:lnTo>
                      <a:pt x="444" y="172"/>
                    </a:lnTo>
                    <a:lnTo>
                      <a:pt x="444" y="174"/>
                    </a:lnTo>
                    <a:lnTo>
                      <a:pt x="444" y="162"/>
                    </a:lnTo>
                    <a:lnTo>
                      <a:pt x="444" y="160"/>
                    </a:lnTo>
                    <a:lnTo>
                      <a:pt x="444" y="158"/>
                    </a:lnTo>
                    <a:lnTo>
                      <a:pt x="446" y="158"/>
                    </a:lnTo>
                    <a:lnTo>
                      <a:pt x="447" y="160"/>
                    </a:lnTo>
                    <a:lnTo>
                      <a:pt x="447" y="156"/>
                    </a:lnTo>
                    <a:lnTo>
                      <a:pt x="443" y="156"/>
                    </a:lnTo>
                    <a:lnTo>
                      <a:pt x="443" y="170"/>
                    </a:lnTo>
                    <a:lnTo>
                      <a:pt x="442" y="170"/>
                    </a:lnTo>
                    <a:lnTo>
                      <a:pt x="442" y="172"/>
                    </a:lnTo>
                    <a:lnTo>
                      <a:pt x="441" y="172"/>
                    </a:lnTo>
                    <a:lnTo>
                      <a:pt x="441" y="176"/>
                    </a:lnTo>
                    <a:lnTo>
                      <a:pt x="441" y="180"/>
                    </a:lnTo>
                    <a:lnTo>
                      <a:pt x="440" y="180"/>
                    </a:lnTo>
                    <a:lnTo>
                      <a:pt x="440" y="184"/>
                    </a:lnTo>
                    <a:lnTo>
                      <a:pt x="440" y="194"/>
                    </a:lnTo>
                    <a:lnTo>
                      <a:pt x="440" y="196"/>
                    </a:lnTo>
                    <a:lnTo>
                      <a:pt x="439" y="196"/>
                    </a:lnTo>
                    <a:lnTo>
                      <a:pt x="439" y="194"/>
                    </a:lnTo>
                    <a:lnTo>
                      <a:pt x="440" y="194"/>
                    </a:lnTo>
                    <a:lnTo>
                      <a:pt x="440" y="184"/>
                    </a:lnTo>
                    <a:lnTo>
                      <a:pt x="439" y="186"/>
                    </a:lnTo>
                    <a:lnTo>
                      <a:pt x="439" y="184"/>
                    </a:lnTo>
                    <a:lnTo>
                      <a:pt x="440" y="184"/>
                    </a:lnTo>
                    <a:lnTo>
                      <a:pt x="440" y="180"/>
                    </a:lnTo>
                    <a:lnTo>
                      <a:pt x="438" y="180"/>
                    </a:lnTo>
                    <a:lnTo>
                      <a:pt x="437" y="178"/>
                    </a:lnTo>
                    <a:lnTo>
                      <a:pt x="437" y="180"/>
                    </a:lnTo>
                    <a:lnTo>
                      <a:pt x="436" y="179"/>
                    </a:lnTo>
                    <a:lnTo>
                      <a:pt x="436" y="200"/>
                    </a:lnTo>
                    <a:lnTo>
                      <a:pt x="434" y="202"/>
                    </a:lnTo>
                    <a:lnTo>
                      <a:pt x="434" y="204"/>
                    </a:lnTo>
                    <a:lnTo>
                      <a:pt x="434" y="205"/>
                    </a:lnTo>
                    <a:lnTo>
                      <a:pt x="434" y="208"/>
                    </a:lnTo>
                    <a:lnTo>
                      <a:pt x="433" y="210"/>
                    </a:lnTo>
                    <a:lnTo>
                      <a:pt x="432" y="208"/>
                    </a:lnTo>
                    <a:lnTo>
                      <a:pt x="431" y="208"/>
                    </a:lnTo>
                    <a:lnTo>
                      <a:pt x="431" y="206"/>
                    </a:lnTo>
                    <a:lnTo>
                      <a:pt x="432" y="206"/>
                    </a:lnTo>
                    <a:lnTo>
                      <a:pt x="433" y="208"/>
                    </a:lnTo>
                    <a:lnTo>
                      <a:pt x="434" y="208"/>
                    </a:lnTo>
                    <a:lnTo>
                      <a:pt x="434" y="205"/>
                    </a:lnTo>
                    <a:lnTo>
                      <a:pt x="434" y="206"/>
                    </a:lnTo>
                    <a:lnTo>
                      <a:pt x="433" y="206"/>
                    </a:lnTo>
                    <a:lnTo>
                      <a:pt x="432" y="204"/>
                    </a:lnTo>
                    <a:lnTo>
                      <a:pt x="434" y="204"/>
                    </a:lnTo>
                    <a:lnTo>
                      <a:pt x="434" y="202"/>
                    </a:lnTo>
                    <a:lnTo>
                      <a:pt x="433" y="202"/>
                    </a:lnTo>
                    <a:lnTo>
                      <a:pt x="432" y="204"/>
                    </a:lnTo>
                    <a:lnTo>
                      <a:pt x="431" y="202"/>
                    </a:lnTo>
                    <a:lnTo>
                      <a:pt x="430" y="202"/>
                    </a:lnTo>
                    <a:lnTo>
                      <a:pt x="432" y="200"/>
                    </a:lnTo>
                    <a:lnTo>
                      <a:pt x="433" y="200"/>
                    </a:lnTo>
                    <a:lnTo>
                      <a:pt x="435" y="198"/>
                    </a:lnTo>
                    <a:lnTo>
                      <a:pt x="436" y="198"/>
                    </a:lnTo>
                    <a:lnTo>
                      <a:pt x="436" y="200"/>
                    </a:lnTo>
                    <a:lnTo>
                      <a:pt x="436" y="179"/>
                    </a:lnTo>
                    <a:lnTo>
                      <a:pt x="436" y="178"/>
                    </a:lnTo>
                    <a:lnTo>
                      <a:pt x="437" y="176"/>
                    </a:lnTo>
                    <a:lnTo>
                      <a:pt x="441" y="176"/>
                    </a:lnTo>
                    <a:lnTo>
                      <a:pt x="441" y="172"/>
                    </a:lnTo>
                    <a:lnTo>
                      <a:pt x="440" y="172"/>
                    </a:lnTo>
                    <a:lnTo>
                      <a:pt x="440" y="170"/>
                    </a:lnTo>
                    <a:lnTo>
                      <a:pt x="442" y="170"/>
                    </a:lnTo>
                    <a:lnTo>
                      <a:pt x="442" y="168"/>
                    </a:lnTo>
                    <a:lnTo>
                      <a:pt x="443" y="168"/>
                    </a:lnTo>
                    <a:lnTo>
                      <a:pt x="443" y="170"/>
                    </a:lnTo>
                    <a:lnTo>
                      <a:pt x="443" y="156"/>
                    </a:lnTo>
                    <a:lnTo>
                      <a:pt x="442" y="156"/>
                    </a:lnTo>
                    <a:lnTo>
                      <a:pt x="442" y="164"/>
                    </a:lnTo>
                    <a:lnTo>
                      <a:pt x="441" y="166"/>
                    </a:lnTo>
                    <a:lnTo>
                      <a:pt x="440" y="166"/>
                    </a:lnTo>
                    <a:lnTo>
                      <a:pt x="439" y="164"/>
                    </a:lnTo>
                    <a:lnTo>
                      <a:pt x="440" y="164"/>
                    </a:lnTo>
                    <a:lnTo>
                      <a:pt x="441" y="162"/>
                    </a:lnTo>
                    <a:lnTo>
                      <a:pt x="442" y="164"/>
                    </a:lnTo>
                    <a:lnTo>
                      <a:pt x="442" y="156"/>
                    </a:lnTo>
                    <a:lnTo>
                      <a:pt x="442" y="160"/>
                    </a:lnTo>
                    <a:lnTo>
                      <a:pt x="441" y="160"/>
                    </a:lnTo>
                    <a:lnTo>
                      <a:pt x="441" y="159"/>
                    </a:lnTo>
                    <a:lnTo>
                      <a:pt x="442" y="160"/>
                    </a:lnTo>
                    <a:lnTo>
                      <a:pt x="442" y="156"/>
                    </a:lnTo>
                    <a:lnTo>
                      <a:pt x="441" y="156"/>
                    </a:lnTo>
                    <a:lnTo>
                      <a:pt x="441" y="158"/>
                    </a:lnTo>
                    <a:lnTo>
                      <a:pt x="439" y="160"/>
                    </a:lnTo>
                    <a:lnTo>
                      <a:pt x="440" y="162"/>
                    </a:lnTo>
                    <a:lnTo>
                      <a:pt x="437" y="162"/>
                    </a:lnTo>
                    <a:lnTo>
                      <a:pt x="437" y="164"/>
                    </a:lnTo>
                    <a:lnTo>
                      <a:pt x="436" y="164"/>
                    </a:lnTo>
                    <a:lnTo>
                      <a:pt x="437" y="166"/>
                    </a:lnTo>
                    <a:lnTo>
                      <a:pt x="436" y="168"/>
                    </a:lnTo>
                    <a:lnTo>
                      <a:pt x="435" y="168"/>
                    </a:lnTo>
                    <a:lnTo>
                      <a:pt x="435" y="176"/>
                    </a:lnTo>
                    <a:lnTo>
                      <a:pt x="434" y="176"/>
                    </a:lnTo>
                    <a:lnTo>
                      <a:pt x="434" y="196"/>
                    </a:lnTo>
                    <a:lnTo>
                      <a:pt x="434" y="198"/>
                    </a:lnTo>
                    <a:lnTo>
                      <a:pt x="433" y="198"/>
                    </a:lnTo>
                    <a:lnTo>
                      <a:pt x="433" y="196"/>
                    </a:lnTo>
                    <a:lnTo>
                      <a:pt x="434" y="196"/>
                    </a:lnTo>
                    <a:lnTo>
                      <a:pt x="434" y="176"/>
                    </a:lnTo>
                    <a:lnTo>
                      <a:pt x="433" y="176"/>
                    </a:lnTo>
                    <a:lnTo>
                      <a:pt x="433" y="182"/>
                    </a:lnTo>
                    <a:lnTo>
                      <a:pt x="432" y="184"/>
                    </a:lnTo>
                    <a:lnTo>
                      <a:pt x="431" y="182"/>
                    </a:lnTo>
                    <a:lnTo>
                      <a:pt x="431" y="180"/>
                    </a:lnTo>
                    <a:lnTo>
                      <a:pt x="433" y="180"/>
                    </a:lnTo>
                    <a:lnTo>
                      <a:pt x="433" y="182"/>
                    </a:lnTo>
                    <a:lnTo>
                      <a:pt x="433" y="176"/>
                    </a:lnTo>
                    <a:lnTo>
                      <a:pt x="433" y="174"/>
                    </a:lnTo>
                    <a:lnTo>
                      <a:pt x="435" y="174"/>
                    </a:lnTo>
                    <a:lnTo>
                      <a:pt x="435" y="176"/>
                    </a:lnTo>
                    <a:lnTo>
                      <a:pt x="435" y="168"/>
                    </a:lnTo>
                    <a:lnTo>
                      <a:pt x="434" y="168"/>
                    </a:lnTo>
                    <a:lnTo>
                      <a:pt x="434" y="166"/>
                    </a:lnTo>
                    <a:lnTo>
                      <a:pt x="436" y="164"/>
                    </a:lnTo>
                    <a:lnTo>
                      <a:pt x="435" y="162"/>
                    </a:lnTo>
                    <a:lnTo>
                      <a:pt x="437" y="162"/>
                    </a:lnTo>
                    <a:lnTo>
                      <a:pt x="437" y="160"/>
                    </a:lnTo>
                    <a:lnTo>
                      <a:pt x="434" y="160"/>
                    </a:lnTo>
                    <a:lnTo>
                      <a:pt x="434" y="158"/>
                    </a:lnTo>
                    <a:lnTo>
                      <a:pt x="437" y="158"/>
                    </a:lnTo>
                    <a:lnTo>
                      <a:pt x="440" y="154"/>
                    </a:lnTo>
                    <a:lnTo>
                      <a:pt x="441" y="156"/>
                    </a:lnTo>
                    <a:lnTo>
                      <a:pt x="441" y="154"/>
                    </a:lnTo>
                    <a:lnTo>
                      <a:pt x="445" y="154"/>
                    </a:lnTo>
                    <a:lnTo>
                      <a:pt x="446" y="152"/>
                    </a:lnTo>
                    <a:lnTo>
                      <a:pt x="449" y="154"/>
                    </a:lnTo>
                    <a:lnTo>
                      <a:pt x="454" y="154"/>
                    </a:lnTo>
                    <a:lnTo>
                      <a:pt x="454" y="152"/>
                    </a:lnTo>
                    <a:lnTo>
                      <a:pt x="451" y="152"/>
                    </a:lnTo>
                    <a:lnTo>
                      <a:pt x="451" y="150"/>
                    </a:lnTo>
                    <a:lnTo>
                      <a:pt x="455" y="150"/>
                    </a:lnTo>
                    <a:lnTo>
                      <a:pt x="454" y="152"/>
                    </a:lnTo>
                    <a:lnTo>
                      <a:pt x="457" y="152"/>
                    </a:lnTo>
                    <a:lnTo>
                      <a:pt x="457" y="154"/>
                    </a:lnTo>
                    <a:lnTo>
                      <a:pt x="457" y="145"/>
                    </a:lnTo>
                    <a:lnTo>
                      <a:pt x="457" y="144"/>
                    </a:lnTo>
                    <a:lnTo>
                      <a:pt x="455" y="142"/>
                    </a:lnTo>
                    <a:lnTo>
                      <a:pt x="459" y="142"/>
                    </a:lnTo>
                    <a:lnTo>
                      <a:pt x="460" y="140"/>
                    </a:lnTo>
                    <a:lnTo>
                      <a:pt x="461" y="140"/>
                    </a:lnTo>
                    <a:lnTo>
                      <a:pt x="462" y="142"/>
                    </a:lnTo>
                    <a:lnTo>
                      <a:pt x="464" y="142"/>
                    </a:lnTo>
                    <a:lnTo>
                      <a:pt x="463" y="144"/>
                    </a:lnTo>
                    <a:lnTo>
                      <a:pt x="462" y="142"/>
                    </a:lnTo>
                    <a:lnTo>
                      <a:pt x="462" y="144"/>
                    </a:lnTo>
                    <a:lnTo>
                      <a:pt x="458" y="144"/>
                    </a:lnTo>
                    <a:lnTo>
                      <a:pt x="459" y="146"/>
                    </a:lnTo>
                    <a:lnTo>
                      <a:pt x="464" y="146"/>
                    </a:lnTo>
                    <a:lnTo>
                      <a:pt x="463" y="144"/>
                    </a:lnTo>
                    <a:lnTo>
                      <a:pt x="465" y="146"/>
                    </a:lnTo>
                    <a:lnTo>
                      <a:pt x="465" y="148"/>
                    </a:lnTo>
                    <a:lnTo>
                      <a:pt x="465" y="131"/>
                    </a:lnTo>
                    <a:lnTo>
                      <a:pt x="465" y="130"/>
                    </a:lnTo>
                    <a:lnTo>
                      <a:pt x="464" y="130"/>
                    </a:lnTo>
                    <a:lnTo>
                      <a:pt x="465" y="128"/>
                    </a:lnTo>
                    <a:lnTo>
                      <a:pt x="466" y="130"/>
                    </a:lnTo>
                    <a:lnTo>
                      <a:pt x="466" y="128"/>
                    </a:lnTo>
                    <a:lnTo>
                      <a:pt x="465" y="126"/>
                    </a:lnTo>
                    <a:lnTo>
                      <a:pt x="467" y="126"/>
                    </a:lnTo>
                    <a:lnTo>
                      <a:pt x="467" y="117"/>
                    </a:lnTo>
                    <a:lnTo>
                      <a:pt x="465" y="118"/>
                    </a:lnTo>
                    <a:lnTo>
                      <a:pt x="464" y="118"/>
                    </a:lnTo>
                    <a:lnTo>
                      <a:pt x="464" y="130"/>
                    </a:lnTo>
                    <a:lnTo>
                      <a:pt x="461" y="130"/>
                    </a:lnTo>
                    <a:lnTo>
                      <a:pt x="460" y="128"/>
                    </a:lnTo>
                    <a:lnTo>
                      <a:pt x="463" y="128"/>
                    </a:lnTo>
                    <a:lnTo>
                      <a:pt x="464" y="130"/>
                    </a:lnTo>
                    <a:lnTo>
                      <a:pt x="464" y="118"/>
                    </a:lnTo>
                    <a:lnTo>
                      <a:pt x="463" y="118"/>
                    </a:lnTo>
                    <a:lnTo>
                      <a:pt x="463" y="116"/>
                    </a:lnTo>
                    <a:lnTo>
                      <a:pt x="468" y="116"/>
                    </a:lnTo>
                    <a:lnTo>
                      <a:pt x="469" y="116"/>
                    </a:lnTo>
                    <a:lnTo>
                      <a:pt x="469" y="110"/>
                    </a:lnTo>
                    <a:lnTo>
                      <a:pt x="468" y="110"/>
                    </a:lnTo>
                    <a:lnTo>
                      <a:pt x="470" y="108"/>
                    </a:lnTo>
                    <a:lnTo>
                      <a:pt x="473" y="108"/>
                    </a:lnTo>
                    <a:lnTo>
                      <a:pt x="473" y="110"/>
                    </a:lnTo>
                    <a:lnTo>
                      <a:pt x="473" y="102"/>
                    </a:lnTo>
                    <a:lnTo>
                      <a:pt x="469" y="102"/>
                    </a:lnTo>
                    <a:lnTo>
                      <a:pt x="469" y="106"/>
                    </a:lnTo>
                    <a:lnTo>
                      <a:pt x="466" y="108"/>
                    </a:lnTo>
                    <a:lnTo>
                      <a:pt x="466" y="112"/>
                    </a:lnTo>
                    <a:lnTo>
                      <a:pt x="466" y="114"/>
                    </a:lnTo>
                    <a:lnTo>
                      <a:pt x="462" y="114"/>
                    </a:lnTo>
                    <a:lnTo>
                      <a:pt x="463" y="112"/>
                    </a:lnTo>
                    <a:lnTo>
                      <a:pt x="465" y="112"/>
                    </a:lnTo>
                    <a:lnTo>
                      <a:pt x="465" y="110"/>
                    </a:lnTo>
                    <a:lnTo>
                      <a:pt x="466" y="110"/>
                    </a:lnTo>
                    <a:lnTo>
                      <a:pt x="466" y="112"/>
                    </a:lnTo>
                    <a:lnTo>
                      <a:pt x="466" y="108"/>
                    </a:lnTo>
                    <a:lnTo>
                      <a:pt x="466" y="106"/>
                    </a:lnTo>
                    <a:lnTo>
                      <a:pt x="466" y="104"/>
                    </a:lnTo>
                    <a:lnTo>
                      <a:pt x="468" y="104"/>
                    </a:lnTo>
                    <a:lnTo>
                      <a:pt x="469" y="106"/>
                    </a:lnTo>
                    <a:lnTo>
                      <a:pt x="469" y="102"/>
                    </a:lnTo>
                    <a:lnTo>
                      <a:pt x="465" y="102"/>
                    </a:lnTo>
                    <a:lnTo>
                      <a:pt x="465" y="108"/>
                    </a:lnTo>
                    <a:lnTo>
                      <a:pt x="461" y="108"/>
                    </a:lnTo>
                    <a:lnTo>
                      <a:pt x="461" y="106"/>
                    </a:lnTo>
                    <a:lnTo>
                      <a:pt x="464" y="106"/>
                    </a:lnTo>
                    <a:lnTo>
                      <a:pt x="465" y="108"/>
                    </a:lnTo>
                    <a:lnTo>
                      <a:pt x="465" y="102"/>
                    </a:lnTo>
                    <a:lnTo>
                      <a:pt x="460" y="102"/>
                    </a:lnTo>
                    <a:lnTo>
                      <a:pt x="459" y="103"/>
                    </a:lnTo>
                    <a:lnTo>
                      <a:pt x="459" y="118"/>
                    </a:lnTo>
                    <a:lnTo>
                      <a:pt x="459" y="134"/>
                    </a:lnTo>
                    <a:lnTo>
                      <a:pt x="456" y="136"/>
                    </a:lnTo>
                    <a:lnTo>
                      <a:pt x="455" y="136"/>
                    </a:lnTo>
                    <a:lnTo>
                      <a:pt x="455" y="138"/>
                    </a:lnTo>
                    <a:lnTo>
                      <a:pt x="454" y="140"/>
                    </a:lnTo>
                    <a:lnTo>
                      <a:pt x="453" y="140"/>
                    </a:lnTo>
                    <a:lnTo>
                      <a:pt x="453" y="142"/>
                    </a:lnTo>
                    <a:lnTo>
                      <a:pt x="452" y="144"/>
                    </a:lnTo>
                    <a:lnTo>
                      <a:pt x="451" y="144"/>
                    </a:lnTo>
                    <a:lnTo>
                      <a:pt x="451" y="142"/>
                    </a:lnTo>
                    <a:lnTo>
                      <a:pt x="453" y="142"/>
                    </a:lnTo>
                    <a:lnTo>
                      <a:pt x="453" y="140"/>
                    </a:lnTo>
                    <a:lnTo>
                      <a:pt x="452" y="140"/>
                    </a:lnTo>
                    <a:lnTo>
                      <a:pt x="453" y="138"/>
                    </a:lnTo>
                    <a:lnTo>
                      <a:pt x="455" y="138"/>
                    </a:lnTo>
                    <a:lnTo>
                      <a:pt x="455" y="136"/>
                    </a:lnTo>
                    <a:lnTo>
                      <a:pt x="455" y="134"/>
                    </a:lnTo>
                    <a:lnTo>
                      <a:pt x="459" y="134"/>
                    </a:lnTo>
                    <a:lnTo>
                      <a:pt x="459" y="118"/>
                    </a:lnTo>
                    <a:lnTo>
                      <a:pt x="458" y="118"/>
                    </a:lnTo>
                    <a:lnTo>
                      <a:pt x="458" y="130"/>
                    </a:lnTo>
                    <a:lnTo>
                      <a:pt x="456" y="132"/>
                    </a:lnTo>
                    <a:lnTo>
                      <a:pt x="452" y="130"/>
                    </a:lnTo>
                    <a:lnTo>
                      <a:pt x="452" y="132"/>
                    </a:lnTo>
                    <a:lnTo>
                      <a:pt x="452" y="134"/>
                    </a:lnTo>
                    <a:lnTo>
                      <a:pt x="452" y="136"/>
                    </a:lnTo>
                    <a:lnTo>
                      <a:pt x="452" y="134"/>
                    </a:lnTo>
                    <a:lnTo>
                      <a:pt x="452" y="132"/>
                    </a:lnTo>
                    <a:lnTo>
                      <a:pt x="452" y="134"/>
                    </a:lnTo>
                    <a:lnTo>
                      <a:pt x="451" y="134"/>
                    </a:lnTo>
                    <a:lnTo>
                      <a:pt x="450" y="132"/>
                    </a:lnTo>
                    <a:lnTo>
                      <a:pt x="452" y="132"/>
                    </a:lnTo>
                    <a:lnTo>
                      <a:pt x="452" y="130"/>
                    </a:lnTo>
                    <a:lnTo>
                      <a:pt x="458" y="130"/>
                    </a:lnTo>
                    <a:lnTo>
                      <a:pt x="458" y="118"/>
                    </a:lnTo>
                    <a:lnTo>
                      <a:pt x="457" y="120"/>
                    </a:lnTo>
                    <a:lnTo>
                      <a:pt x="456" y="118"/>
                    </a:lnTo>
                    <a:lnTo>
                      <a:pt x="458" y="118"/>
                    </a:lnTo>
                    <a:lnTo>
                      <a:pt x="459" y="116"/>
                    </a:lnTo>
                    <a:lnTo>
                      <a:pt x="459" y="118"/>
                    </a:lnTo>
                    <a:lnTo>
                      <a:pt x="459" y="103"/>
                    </a:lnTo>
                    <a:lnTo>
                      <a:pt x="459" y="104"/>
                    </a:lnTo>
                    <a:lnTo>
                      <a:pt x="459" y="112"/>
                    </a:lnTo>
                    <a:lnTo>
                      <a:pt x="458" y="112"/>
                    </a:lnTo>
                    <a:lnTo>
                      <a:pt x="457" y="114"/>
                    </a:lnTo>
                    <a:lnTo>
                      <a:pt x="456" y="112"/>
                    </a:lnTo>
                    <a:lnTo>
                      <a:pt x="458" y="110"/>
                    </a:lnTo>
                    <a:lnTo>
                      <a:pt x="459" y="112"/>
                    </a:lnTo>
                    <a:lnTo>
                      <a:pt x="459" y="104"/>
                    </a:lnTo>
                    <a:lnTo>
                      <a:pt x="459" y="108"/>
                    </a:lnTo>
                    <a:lnTo>
                      <a:pt x="456" y="108"/>
                    </a:lnTo>
                    <a:lnTo>
                      <a:pt x="457" y="110"/>
                    </a:lnTo>
                    <a:lnTo>
                      <a:pt x="456" y="110"/>
                    </a:lnTo>
                    <a:lnTo>
                      <a:pt x="456" y="114"/>
                    </a:lnTo>
                    <a:lnTo>
                      <a:pt x="456" y="126"/>
                    </a:lnTo>
                    <a:lnTo>
                      <a:pt x="455" y="126"/>
                    </a:lnTo>
                    <a:lnTo>
                      <a:pt x="455" y="128"/>
                    </a:lnTo>
                    <a:lnTo>
                      <a:pt x="454" y="126"/>
                    </a:lnTo>
                    <a:lnTo>
                      <a:pt x="453" y="126"/>
                    </a:lnTo>
                    <a:lnTo>
                      <a:pt x="454" y="124"/>
                    </a:lnTo>
                    <a:lnTo>
                      <a:pt x="456" y="126"/>
                    </a:lnTo>
                    <a:lnTo>
                      <a:pt x="456" y="114"/>
                    </a:lnTo>
                    <a:lnTo>
                      <a:pt x="453" y="114"/>
                    </a:lnTo>
                    <a:lnTo>
                      <a:pt x="453" y="118"/>
                    </a:lnTo>
                    <a:lnTo>
                      <a:pt x="452" y="120"/>
                    </a:lnTo>
                    <a:lnTo>
                      <a:pt x="452" y="124"/>
                    </a:lnTo>
                    <a:lnTo>
                      <a:pt x="451" y="126"/>
                    </a:lnTo>
                    <a:lnTo>
                      <a:pt x="450" y="128"/>
                    </a:lnTo>
                    <a:lnTo>
                      <a:pt x="450" y="152"/>
                    </a:lnTo>
                    <a:lnTo>
                      <a:pt x="446" y="152"/>
                    </a:lnTo>
                    <a:lnTo>
                      <a:pt x="446" y="150"/>
                    </a:lnTo>
                    <a:lnTo>
                      <a:pt x="448" y="148"/>
                    </a:lnTo>
                    <a:lnTo>
                      <a:pt x="443" y="148"/>
                    </a:lnTo>
                    <a:lnTo>
                      <a:pt x="443" y="146"/>
                    </a:lnTo>
                    <a:lnTo>
                      <a:pt x="448" y="146"/>
                    </a:lnTo>
                    <a:lnTo>
                      <a:pt x="449" y="148"/>
                    </a:lnTo>
                    <a:lnTo>
                      <a:pt x="448" y="148"/>
                    </a:lnTo>
                    <a:lnTo>
                      <a:pt x="450" y="152"/>
                    </a:lnTo>
                    <a:lnTo>
                      <a:pt x="450" y="128"/>
                    </a:lnTo>
                    <a:lnTo>
                      <a:pt x="450" y="130"/>
                    </a:lnTo>
                    <a:lnTo>
                      <a:pt x="449" y="130"/>
                    </a:lnTo>
                    <a:lnTo>
                      <a:pt x="449" y="128"/>
                    </a:lnTo>
                    <a:lnTo>
                      <a:pt x="450" y="128"/>
                    </a:lnTo>
                    <a:lnTo>
                      <a:pt x="450" y="130"/>
                    </a:lnTo>
                    <a:lnTo>
                      <a:pt x="450" y="128"/>
                    </a:lnTo>
                    <a:lnTo>
                      <a:pt x="449" y="127"/>
                    </a:lnTo>
                    <a:lnTo>
                      <a:pt x="449" y="138"/>
                    </a:lnTo>
                    <a:lnTo>
                      <a:pt x="446" y="140"/>
                    </a:lnTo>
                    <a:lnTo>
                      <a:pt x="445" y="138"/>
                    </a:lnTo>
                    <a:lnTo>
                      <a:pt x="449" y="138"/>
                    </a:lnTo>
                    <a:lnTo>
                      <a:pt x="449" y="127"/>
                    </a:lnTo>
                    <a:lnTo>
                      <a:pt x="447" y="126"/>
                    </a:lnTo>
                    <a:lnTo>
                      <a:pt x="446" y="128"/>
                    </a:lnTo>
                    <a:lnTo>
                      <a:pt x="447" y="130"/>
                    </a:lnTo>
                    <a:lnTo>
                      <a:pt x="444" y="130"/>
                    </a:lnTo>
                    <a:lnTo>
                      <a:pt x="444" y="136"/>
                    </a:lnTo>
                    <a:lnTo>
                      <a:pt x="444" y="140"/>
                    </a:lnTo>
                    <a:lnTo>
                      <a:pt x="443" y="140"/>
                    </a:lnTo>
                    <a:lnTo>
                      <a:pt x="443" y="146"/>
                    </a:lnTo>
                    <a:lnTo>
                      <a:pt x="442" y="148"/>
                    </a:lnTo>
                    <a:lnTo>
                      <a:pt x="442" y="152"/>
                    </a:lnTo>
                    <a:lnTo>
                      <a:pt x="441" y="152"/>
                    </a:lnTo>
                    <a:lnTo>
                      <a:pt x="441" y="154"/>
                    </a:lnTo>
                    <a:lnTo>
                      <a:pt x="439" y="152"/>
                    </a:lnTo>
                    <a:lnTo>
                      <a:pt x="440" y="150"/>
                    </a:lnTo>
                    <a:lnTo>
                      <a:pt x="441" y="150"/>
                    </a:lnTo>
                    <a:lnTo>
                      <a:pt x="442" y="152"/>
                    </a:lnTo>
                    <a:lnTo>
                      <a:pt x="442" y="148"/>
                    </a:lnTo>
                    <a:lnTo>
                      <a:pt x="439" y="148"/>
                    </a:lnTo>
                    <a:lnTo>
                      <a:pt x="441" y="146"/>
                    </a:lnTo>
                    <a:lnTo>
                      <a:pt x="440" y="144"/>
                    </a:lnTo>
                    <a:lnTo>
                      <a:pt x="440" y="142"/>
                    </a:lnTo>
                    <a:lnTo>
                      <a:pt x="441" y="142"/>
                    </a:lnTo>
                    <a:lnTo>
                      <a:pt x="441" y="146"/>
                    </a:lnTo>
                    <a:lnTo>
                      <a:pt x="443" y="146"/>
                    </a:lnTo>
                    <a:lnTo>
                      <a:pt x="443" y="140"/>
                    </a:lnTo>
                    <a:lnTo>
                      <a:pt x="441" y="140"/>
                    </a:lnTo>
                    <a:lnTo>
                      <a:pt x="441" y="138"/>
                    </a:lnTo>
                    <a:lnTo>
                      <a:pt x="444" y="138"/>
                    </a:lnTo>
                    <a:lnTo>
                      <a:pt x="444" y="140"/>
                    </a:lnTo>
                    <a:lnTo>
                      <a:pt x="444" y="136"/>
                    </a:lnTo>
                    <a:lnTo>
                      <a:pt x="440" y="136"/>
                    </a:lnTo>
                    <a:lnTo>
                      <a:pt x="440" y="138"/>
                    </a:lnTo>
                    <a:lnTo>
                      <a:pt x="440" y="140"/>
                    </a:lnTo>
                    <a:lnTo>
                      <a:pt x="439" y="140"/>
                    </a:lnTo>
                    <a:lnTo>
                      <a:pt x="438" y="138"/>
                    </a:lnTo>
                    <a:lnTo>
                      <a:pt x="438" y="150"/>
                    </a:lnTo>
                    <a:lnTo>
                      <a:pt x="438" y="152"/>
                    </a:lnTo>
                    <a:lnTo>
                      <a:pt x="436" y="152"/>
                    </a:lnTo>
                    <a:lnTo>
                      <a:pt x="437" y="150"/>
                    </a:lnTo>
                    <a:lnTo>
                      <a:pt x="438" y="150"/>
                    </a:lnTo>
                    <a:lnTo>
                      <a:pt x="438" y="138"/>
                    </a:lnTo>
                    <a:lnTo>
                      <a:pt x="438" y="144"/>
                    </a:lnTo>
                    <a:lnTo>
                      <a:pt x="436" y="146"/>
                    </a:lnTo>
                    <a:lnTo>
                      <a:pt x="436" y="148"/>
                    </a:lnTo>
                    <a:lnTo>
                      <a:pt x="434" y="148"/>
                    </a:lnTo>
                    <a:lnTo>
                      <a:pt x="434" y="152"/>
                    </a:lnTo>
                    <a:lnTo>
                      <a:pt x="432" y="154"/>
                    </a:lnTo>
                    <a:lnTo>
                      <a:pt x="432" y="152"/>
                    </a:lnTo>
                    <a:lnTo>
                      <a:pt x="430" y="154"/>
                    </a:lnTo>
                    <a:lnTo>
                      <a:pt x="428" y="154"/>
                    </a:lnTo>
                    <a:lnTo>
                      <a:pt x="429" y="156"/>
                    </a:lnTo>
                    <a:lnTo>
                      <a:pt x="431" y="156"/>
                    </a:lnTo>
                    <a:lnTo>
                      <a:pt x="431" y="154"/>
                    </a:lnTo>
                    <a:lnTo>
                      <a:pt x="433" y="156"/>
                    </a:lnTo>
                    <a:lnTo>
                      <a:pt x="434" y="156"/>
                    </a:lnTo>
                    <a:lnTo>
                      <a:pt x="433" y="158"/>
                    </a:lnTo>
                    <a:lnTo>
                      <a:pt x="433" y="168"/>
                    </a:lnTo>
                    <a:lnTo>
                      <a:pt x="431" y="170"/>
                    </a:lnTo>
                    <a:lnTo>
                      <a:pt x="431" y="198"/>
                    </a:lnTo>
                    <a:lnTo>
                      <a:pt x="430" y="198"/>
                    </a:lnTo>
                    <a:lnTo>
                      <a:pt x="428" y="200"/>
                    </a:lnTo>
                    <a:lnTo>
                      <a:pt x="427" y="200"/>
                    </a:lnTo>
                    <a:lnTo>
                      <a:pt x="426" y="198"/>
                    </a:lnTo>
                    <a:lnTo>
                      <a:pt x="430" y="198"/>
                    </a:lnTo>
                    <a:lnTo>
                      <a:pt x="430" y="196"/>
                    </a:lnTo>
                    <a:lnTo>
                      <a:pt x="431" y="198"/>
                    </a:lnTo>
                    <a:lnTo>
                      <a:pt x="431" y="170"/>
                    </a:lnTo>
                    <a:lnTo>
                      <a:pt x="430" y="170"/>
                    </a:lnTo>
                    <a:lnTo>
                      <a:pt x="430" y="172"/>
                    </a:lnTo>
                    <a:lnTo>
                      <a:pt x="429" y="173"/>
                    </a:lnTo>
                    <a:lnTo>
                      <a:pt x="429" y="180"/>
                    </a:lnTo>
                    <a:lnTo>
                      <a:pt x="429" y="182"/>
                    </a:lnTo>
                    <a:lnTo>
                      <a:pt x="428" y="182"/>
                    </a:lnTo>
                    <a:lnTo>
                      <a:pt x="428" y="192"/>
                    </a:lnTo>
                    <a:lnTo>
                      <a:pt x="428" y="190"/>
                    </a:lnTo>
                    <a:lnTo>
                      <a:pt x="428" y="192"/>
                    </a:lnTo>
                    <a:lnTo>
                      <a:pt x="428" y="182"/>
                    </a:lnTo>
                    <a:lnTo>
                      <a:pt x="427" y="181"/>
                    </a:lnTo>
                    <a:lnTo>
                      <a:pt x="427" y="186"/>
                    </a:lnTo>
                    <a:lnTo>
                      <a:pt x="427" y="188"/>
                    </a:lnTo>
                    <a:lnTo>
                      <a:pt x="426" y="188"/>
                    </a:lnTo>
                    <a:lnTo>
                      <a:pt x="426" y="206"/>
                    </a:lnTo>
                    <a:lnTo>
                      <a:pt x="424" y="206"/>
                    </a:lnTo>
                    <a:lnTo>
                      <a:pt x="424" y="204"/>
                    </a:lnTo>
                    <a:lnTo>
                      <a:pt x="425" y="204"/>
                    </a:lnTo>
                    <a:lnTo>
                      <a:pt x="426" y="206"/>
                    </a:lnTo>
                    <a:lnTo>
                      <a:pt x="426" y="188"/>
                    </a:lnTo>
                    <a:lnTo>
                      <a:pt x="426" y="186"/>
                    </a:lnTo>
                    <a:lnTo>
                      <a:pt x="427" y="186"/>
                    </a:lnTo>
                    <a:lnTo>
                      <a:pt x="427" y="181"/>
                    </a:lnTo>
                    <a:lnTo>
                      <a:pt x="426" y="180"/>
                    </a:lnTo>
                    <a:lnTo>
                      <a:pt x="429" y="180"/>
                    </a:lnTo>
                    <a:lnTo>
                      <a:pt x="429" y="173"/>
                    </a:lnTo>
                    <a:lnTo>
                      <a:pt x="429" y="174"/>
                    </a:lnTo>
                    <a:lnTo>
                      <a:pt x="429" y="172"/>
                    </a:lnTo>
                    <a:lnTo>
                      <a:pt x="429" y="174"/>
                    </a:lnTo>
                    <a:lnTo>
                      <a:pt x="428" y="176"/>
                    </a:lnTo>
                    <a:lnTo>
                      <a:pt x="427" y="174"/>
                    </a:lnTo>
                    <a:lnTo>
                      <a:pt x="427" y="172"/>
                    </a:lnTo>
                    <a:lnTo>
                      <a:pt x="429" y="172"/>
                    </a:lnTo>
                    <a:lnTo>
                      <a:pt x="430" y="172"/>
                    </a:lnTo>
                    <a:lnTo>
                      <a:pt x="430" y="170"/>
                    </a:lnTo>
                    <a:lnTo>
                      <a:pt x="425" y="170"/>
                    </a:lnTo>
                    <a:lnTo>
                      <a:pt x="426" y="174"/>
                    </a:lnTo>
                    <a:lnTo>
                      <a:pt x="426" y="180"/>
                    </a:lnTo>
                    <a:lnTo>
                      <a:pt x="426" y="182"/>
                    </a:lnTo>
                    <a:lnTo>
                      <a:pt x="424" y="182"/>
                    </a:lnTo>
                    <a:lnTo>
                      <a:pt x="424" y="184"/>
                    </a:lnTo>
                    <a:lnTo>
                      <a:pt x="423" y="182"/>
                    </a:lnTo>
                    <a:lnTo>
                      <a:pt x="423" y="186"/>
                    </a:lnTo>
                    <a:lnTo>
                      <a:pt x="423" y="188"/>
                    </a:lnTo>
                    <a:lnTo>
                      <a:pt x="422" y="188"/>
                    </a:lnTo>
                    <a:lnTo>
                      <a:pt x="423" y="190"/>
                    </a:lnTo>
                    <a:lnTo>
                      <a:pt x="423" y="200"/>
                    </a:lnTo>
                    <a:lnTo>
                      <a:pt x="422" y="202"/>
                    </a:lnTo>
                    <a:lnTo>
                      <a:pt x="421" y="200"/>
                    </a:lnTo>
                    <a:lnTo>
                      <a:pt x="423" y="200"/>
                    </a:lnTo>
                    <a:lnTo>
                      <a:pt x="423" y="190"/>
                    </a:lnTo>
                    <a:lnTo>
                      <a:pt x="420" y="190"/>
                    </a:lnTo>
                    <a:lnTo>
                      <a:pt x="420" y="192"/>
                    </a:lnTo>
                    <a:lnTo>
                      <a:pt x="419" y="190"/>
                    </a:lnTo>
                    <a:lnTo>
                      <a:pt x="419" y="194"/>
                    </a:lnTo>
                    <a:lnTo>
                      <a:pt x="416" y="196"/>
                    </a:lnTo>
                    <a:lnTo>
                      <a:pt x="415" y="194"/>
                    </a:lnTo>
                    <a:lnTo>
                      <a:pt x="419" y="194"/>
                    </a:lnTo>
                    <a:lnTo>
                      <a:pt x="419" y="190"/>
                    </a:lnTo>
                    <a:lnTo>
                      <a:pt x="418" y="190"/>
                    </a:lnTo>
                    <a:lnTo>
                      <a:pt x="417" y="190"/>
                    </a:lnTo>
                    <a:lnTo>
                      <a:pt x="417" y="192"/>
                    </a:lnTo>
                    <a:lnTo>
                      <a:pt x="416" y="190"/>
                    </a:lnTo>
                    <a:lnTo>
                      <a:pt x="417" y="188"/>
                    </a:lnTo>
                    <a:lnTo>
                      <a:pt x="418" y="190"/>
                    </a:lnTo>
                    <a:lnTo>
                      <a:pt x="419" y="188"/>
                    </a:lnTo>
                    <a:lnTo>
                      <a:pt x="420" y="190"/>
                    </a:lnTo>
                    <a:lnTo>
                      <a:pt x="421" y="188"/>
                    </a:lnTo>
                    <a:lnTo>
                      <a:pt x="420" y="186"/>
                    </a:lnTo>
                    <a:lnTo>
                      <a:pt x="419" y="184"/>
                    </a:lnTo>
                    <a:lnTo>
                      <a:pt x="421" y="184"/>
                    </a:lnTo>
                    <a:lnTo>
                      <a:pt x="421" y="186"/>
                    </a:lnTo>
                    <a:lnTo>
                      <a:pt x="423" y="186"/>
                    </a:lnTo>
                    <a:lnTo>
                      <a:pt x="423" y="182"/>
                    </a:lnTo>
                    <a:lnTo>
                      <a:pt x="422" y="180"/>
                    </a:lnTo>
                    <a:lnTo>
                      <a:pt x="426" y="180"/>
                    </a:lnTo>
                    <a:lnTo>
                      <a:pt x="426" y="174"/>
                    </a:lnTo>
                    <a:lnTo>
                      <a:pt x="425" y="174"/>
                    </a:lnTo>
                    <a:lnTo>
                      <a:pt x="425" y="176"/>
                    </a:lnTo>
                    <a:lnTo>
                      <a:pt x="424" y="178"/>
                    </a:lnTo>
                    <a:lnTo>
                      <a:pt x="420" y="178"/>
                    </a:lnTo>
                    <a:lnTo>
                      <a:pt x="420" y="176"/>
                    </a:lnTo>
                    <a:lnTo>
                      <a:pt x="425" y="176"/>
                    </a:lnTo>
                    <a:lnTo>
                      <a:pt x="425" y="174"/>
                    </a:lnTo>
                    <a:lnTo>
                      <a:pt x="420" y="174"/>
                    </a:lnTo>
                    <a:lnTo>
                      <a:pt x="420" y="172"/>
                    </a:lnTo>
                    <a:lnTo>
                      <a:pt x="422" y="172"/>
                    </a:lnTo>
                    <a:lnTo>
                      <a:pt x="425" y="170"/>
                    </a:lnTo>
                    <a:lnTo>
                      <a:pt x="424" y="168"/>
                    </a:lnTo>
                    <a:lnTo>
                      <a:pt x="428" y="168"/>
                    </a:lnTo>
                    <a:lnTo>
                      <a:pt x="432" y="166"/>
                    </a:lnTo>
                    <a:lnTo>
                      <a:pt x="433" y="168"/>
                    </a:lnTo>
                    <a:lnTo>
                      <a:pt x="433" y="158"/>
                    </a:lnTo>
                    <a:lnTo>
                      <a:pt x="432" y="158"/>
                    </a:lnTo>
                    <a:lnTo>
                      <a:pt x="431" y="158"/>
                    </a:lnTo>
                    <a:lnTo>
                      <a:pt x="431" y="164"/>
                    </a:lnTo>
                    <a:lnTo>
                      <a:pt x="427" y="164"/>
                    </a:lnTo>
                    <a:lnTo>
                      <a:pt x="427" y="162"/>
                    </a:lnTo>
                    <a:lnTo>
                      <a:pt x="430" y="162"/>
                    </a:lnTo>
                    <a:lnTo>
                      <a:pt x="431" y="164"/>
                    </a:lnTo>
                    <a:lnTo>
                      <a:pt x="431" y="158"/>
                    </a:lnTo>
                    <a:lnTo>
                      <a:pt x="430" y="160"/>
                    </a:lnTo>
                    <a:lnTo>
                      <a:pt x="425" y="160"/>
                    </a:lnTo>
                    <a:lnTo>
                      <a:pt x="425" y="166"/>
                    </a:lnTo>
                    <a:lnTo>
                      <a:pt x="420" y="166"/>
                    </a:lnTo>
                    <a:lnTo>
                      <a:pt x="421" y="168"/>
                    </a:lnTo>
                    <a:lnTo>
                      <a:pt x="420" y="168"/>
                    </a:lnTo>
                    <a:lnTo>
                      <a:pt x="420" y="166"/>
                    </a:lnTo>
                    <a:lnTo>
                      <a:pt x="418" y="166"/>
                    </a:lnTo>
                    <a:lnTo>
                      <a:pt x="418" y="170"/>
                    </a:lnTo>
                    <a:lnTo>
                      <a:pt x="418" y="172"/>
                    </a:lnTo>
                    <a:lnTo>
                      <a:pt x="417" y="172"/>
                    </a:lnTo>
                    <a:lnTo>
                      <a:pt x="418" y="174"/>
                    </a:lnTo>
                    <a:lnTo>
                      <a:pt x="417" y="174"/>
                    </a:lnTo>
                    <a:lnTo>
                      <a:pt x="417" y="172"/>
                    </a:lnTo>
                    <a:lnTo>
                      <a:pt x="415" y="172"/>
                    </a:lnTo>
                    <a:lnTo>
                      <a:pt x="417" y="170"/>
                    </a:lnTo>
                    <a:lnTo>
                      <a:pt x="418" y="170"/>
                    </a:lnTo>
                    <a:lnTo>
                      <a:pt x="418" y="166"/>
                    </a:lnTo>
                    <a:lnTo>
                      <a:pt x="417" y="165"/>
                    </a:lnTo>
                    <a:lnTo>
                      <a:pt x="417" y="168"/>
                    </a:lnTo>
                    <a:lnTo>
                      <a:pt x="417" y="170"/>
                    </a:lnTo>
                    <a:lnTo>
                      <a:pt x="414" y="170"/>
                    </a:lnTo>
                    <a:lnTo>
                      <a:pt x="412" y="172"/>
                    </a:lnTo>
                    <a:lnTo>
                      <a:pt x="415" y="172"/>
                    </a:lnTo>
                    <a:lnTo>
                      <a:pt x="415" y="174"/>
                    </a:lnTo>
                    <a:lnTo>
                      <a:pt x="416" y="176"/>
                    </a:lnTo>
                    <a:lnTo>
                      <a:pt x="416" y="178"/>
                    </a:lnTo>
                    <a:lnTo>
                      <a:pt x="415" y="178"/>
                    </a:lnTo>
                    <a:lnTo>
                      <a:pt x="415" y="186"/>
                    </a:lnTo>
                    <a:lnTo>
                      <a:pt x="415" y="188"/>
                    </a:lnTo>
                    <a:lnTo>
                      <a:pt x="414" y="188"/>
                    </a:lnTo>
                    <a:lnTo>
                      <a:pt x="414" y="194"/>
                    </a:lnTo>
                    <a:lnTo>
                      <a:pt x="413" y="195"/>
                    </a:lnTo>
                    <a:lnTo>
                      <a:pt x="413" y="198"/>
                    </a:lnTo>
                    <a:lnTo>
                      <a:pt x="411" y="200"/>
                    </a:lnTo>
                    <a:lnTo>
                      <a:pt x="411" y="198"/>
                    </a:lnTo>
                    <a:lnTo>
                      <a:pt x="410" y="199"/>
                    </a:lnTo>
                    <a:lnTo>
                      <a:pt x="411" y="198"/>
                    </a:lnTo>
                    <a:lnTo>
                      <a:pt x="410" y="196"/>
                    </a:lnTo>
                    <a:lnTo>
                      <a:pt x="412" y="196"/>
                    </a:lnTo>
                    <a:lnTo>
                      <a:pt x="413" y="198"/>
                    </a:lnTo>
                    <a:lnTo>
                      <a:pt x="413" y="195"/>
                    </a:lnTo>
                    <a:lnTo>
                      <a:pt x="413" y="196"/>
                    </a:lnTo>
                    <a:lnTo>
                      <a:pt x="413" y="194"/>
                    </a:lnTo>
                    <a:lnTo>
                      <a:pt x="410" y="194"/>
                    </a:lnTo>
                    <a:lnTo>
                      <a:pt x="410" y="192"/>
                    </a:lnTo>
                    <a:lnTo>
                      <a:pt x="411" y="190"/>
                    </a:lnTo>
                    <a:lnTo>
                      <a:pt x="413" y="190"/>
                    </a:lnTo>
                    <a:lnTo>
                      <a:pt x="414" y="192"/>
                    </a:lnTo>
                    <a:lnTo>
                      <a:pt x="413" y="194"/>
                    </a:lnTo>
                    <a:lnTo>
                      <a:pt x="414" y="194"/>
                    </a:lnTo>
                    <a:lnTo>
                      <a:pt x="414" y="188"/>
                    </a:lnTo>
                    <a:lnTo>
                      <a:pt x="412" y="188"/>
                    </a:lnTo>
                    <a:lnTo>
                      <a:pt x="412" y="186"/>
                    </a:lnTo>
                    <a:lnTo>
                      <a:pt x="406" y="186"/>
                    </a:lnTo>
                    <a:lnTo>
                      <a:pt x="406" y="190"/>
                    </a:lnTo>
                    <a:lnTo>
                      <a:pt x="403" y="190"/>
                    </a:lnTo>
                    <a:lnTo>
                      <a:pt x="403" y="188"/>
                    </a:lnTo>
                    <a:lnTo>
                      <a:pt x="406" y="188"/>
                    </a:lnTo>
                    <a:lnTo>
                      <a:pt x="406" y="190"/>
                    </a:lnTo>
                    <a:lnTo>
                      <a:pt x="406" y="186"/>
                    </a:lnTo>
                    <a:lnTo>
                      <a:pt x="402" y="186"/>
                    </a:lnTo>
                    <a:lnTo>
                      <a:pt x="403" y="184"/>
                    </a:lnTo>
                    <a:lnTo>
                      <a:pt x="407" y="184"/>
                    </a:lnTo>
                    <a:lnTo>
                      <a:pt x="404" y="182"/>
                    </a:lnTo>
                    <a:lnTo>
                      <a:pt x="403" y="181"/>
                    </a:lnTo>
                    <a:lnTo>
                      <a:pt x="403" y="182"/>
                    </a:lnTo>
                    <a:lnTo>
                      <a:pt x="403" y="184"/>
                    </a:lnTo>
                    <a:lnTo>
                      <a:pt x="402" y="184"/>
                    </a:lnTo>
                    <a:lnTo>
                      <a:pt x="402" y="194"/>
                    </a:lnTo>
                    <a:lnTo>
                      <a:pt x="401" y="194"/>
                    </a:lnTo>
                    <a:lnTo>
                      <a:pt x="399" y="196"/>
                    </a:lnTo>
                    <a:lnTo>
                      <a:pt x="394" y="196"/>
                    </a:lnTo>
                    <a:lnTo>
                      <a:pt x="394" y="194"/>
                    </a:lnTo>
                    <a:lnTo>
                      <a:pt x="397" y="194"/>
                    </a:lnTo>
                    <a:lnTo>
                      <a:pt x="398" y="192"/>
                    </a:lnTo>
                    <a:lnTo>
                      <a:pt x="397" y="192"/>
                    </a:lnTo>
                    <a:lnTo>
                      <a:pt x="398" y="190"/>
                    </a:lnTo>
                    <a:lnTo>
                      <a:pt x="402" y="190"/>
                    </a:lnTo>
                    <a:lnTo>
                      <a:pt x="400" y="192"/>
                    </a:lnTo>
                    <a:lnTo>
                      <a:pt x="401" y="192"/>
                    </a:lnTo>
                    <a:lnTo>
                      <a:pt x="402" y="194"/>
                    </a:lnTo>
                    <a:lnTo>
                      <a:pt x="402" y="184"/>
                    </a:lnTo>
                    <a:lnTo>
                      <a:pt x="401" y="184"/>
                    </a:lnTo>
                    <a:lnTo>
                      <a:pt x="400" y="183"/>
                    </a:lnTo>
                    <a:lnTo>
                      <a:pt x="400" y="186"/>
                    </a:lnTo>
                    <a:lnTo>
                      <a:pt x="400" y="188"/>
                    </a:lnTo>
                    <a:lnTo>
                      <a:pt x="395" y="190"/>
                    </a:lnTo>
                    <a:lnTo>
                      <a:pt x="396" y="188"/>
                    </a:lnTo>
                    <a:lnTo>
                      <a:pt x="394" y="186"/>
                    </a:lnTo>
                    <a:lnTo>
                      <a:pt x="395" y="184"/>
                    </a:lnTo>
                    <a:lnTo>
                      <a:pt x="396" y="184"/>
                    </a:lnTo>
                    <a:lnTo>
                      <a:pt x="397" y="186"/>
                    </a:lnTo>
                    <a:lnTo>
                      <a:pt x="400" y="186"/>
                    </a:lnTo>
                    <a:lnTo>
                      <a:pt x="400" y="183"/>
                    </a:lnTo>
                    <a:lnTo>
                      <a:pt x="400" y="182"/>
                    </a:lnTo>
                    <a:lnTo>
                      <a:pt x="403" y="182"/>
                    </a:lnTo>
                    <a:lnTo>
                      <a:pt x="403" y="181"/>
                    </a:lnTo>
                    <a:lnTo>
                      <a:pt x="403" y="180"/>
                    </a:lnTo>
                    <a:lnTo>
                      <a:pt x="402" y="180"/>
                    </a:lnTo>
                    <a:lnTo>
                      <a:pt x="402" y="176"/>
                    </a:lnTo>
                    <a:lnTo>
                      <a:pt x="403" y="176"/>
                    </a:lnTo>
                    <a:lnTo>
                      <a:pt x="403" y="178"/>
                    </a:lnTo>
                    <a:lnTo>
                      <a:pt x="405" y="180"/>
                    </a:lnTo>
                    <a:lnTo>
                      <a:pt x="406" y="178"/>
                    </a:lnTo>
                    <a:lnTo>
                      <a:pt x="408" y="182"/>
                    </a:lnTo>
                    <a:lnTo>
                      <a:pt x="409" y="182"/>
                    </a:lnTo>
                    <a:lnTo>
                      <a:pt x="409" y="184"/>
                    </a:lnTo>
                    <a:lnTo>
                      <a:pt x="413" y="184"/>
                    </a:lnTo>
                    <a:lnTo>
                      <a:pt x="414" y="186"/>
                    </a:lnTo>
                    <a:lnTo>
                      <a:pt x="415" y="186"/>
                    </a:lnTo>
                    <a:lnTo>
                      <a:pt x="415" y="178"/>
                    </a:lnTo>
                    <a:lnTo>
                      <a:pt x="414" y="178"/>
                    </a:lnTo>
                    <a:lnTo>
                      <a:pt x="413" y="180"/>
                    </a:lnTo>
                    <a:lnTo>
                      <a:pt x="412" y="178"/>
                    </a:lnTo>
                    <a:lnTo>
                      <a:pt x="411" y="180"/>
                    </a:lnTo>
                    <a:lnTo>
                      <a:pt x="412" y="182"/>
                    </a:lnTo>
                    <a:lnTo>
                      <a:pt x="409" y="182"/>
                    </a:lnTo>
                    <a:lnTo>
                      <a:pt x="410" y="180"/>
                    </a:lnTo>
                    <a:lnTo>
                      <a:pt x="410" y="178"/>
                    </a:lnTo>
                    <a:lnTo>
                      <a:pt x="409" y="180"/>
                    </a:lnTo>
                    <a:lnTo>
                      <a:pt x="409" y="178"/>
                    </a:lnTo>
                    <a:lnTo>
                      <a:pt x="409" y="174"/>
                    </a:lnTo>
                    <a:lnTo>
                      <a:pt x="408" y="174"/>
                    </a:lnTo>
                    <a:lnTo>
                      <a:pt x="407" y="176"/>
                    </a:lnTo>
                    <a:lnTo>
                      <a:pt x="405" y="176"/>
                    </a:lnTo>
                    <a:lnTo>
                      <a:pt x="403" y="174"/>
                    </a:lnTo>
                    <a:lnTo>
                      <a:pt x="401" y="174"/>
                    </a:lnTo>
                    <a:lnTo>
                      <a:pt x="402" y="172"/>
                    </a:lnTo>
                    <a:lnTo>
                      <a:pt x="406" y="174"/>
                    </a:lnTo>
                    <a:lnTo>
                      <a:pt x="408" y="172"/>
                    </a:lnTo>
                    <a:lnTo>
                      <a:pt x="408" y="174"/>
                    </a:lnTo>
                    <a:lnTo>
                      <a:pt x="410" y="172"/>
                    </a:lnTo>
                    <a:lnTo>
                      <a:pt x="412" y="172"/>
                    </a:lnTo>
                    <a:lnTo>
                      <a:pt x="411" y="170"/>
                    </a:lnTo>
                    <a:lnTo>
                      <a:pt x="410" y="168"/>
                    </a:lnTo>
                    <a:lnTo>
                      <a:pt x="412" y="168"/>
                    </a:lnTo>
                    <a:lnTo>
                      <a:pt x="413" y="170"/>
                    </a:lnTo>
                    <a:lnTo>
                      <a:pt x="413" y="166"/>
                    </a:lnTo>
                    <a:lnTo>
                      <a:pt x="415" y="166"/>
                    </a:lnTo>
                    <a:lnTo>
                      <a:pt x="416" y="168"/>
                    </a:lnTo>
                    <a:lnTo>
                      <a:pt x="417" y="168"/>
                    </a:lnTo>
                    <a:lnTo>
                      <a:pt x="417" y="165"/>
                    </a:lnTo>
                    <a:lnTo>
                      <a:pt x="417" y="164"/>
                    </a:lnTo>
                    <a:lnTo>
                      <a:pt x="416" y="164"/>
                    </a:lnTo>
                    <a:lnTo>
                      <a:pt x="415" y="166"/>
                    </a:lnTo>
                    <a:lnTo>
                      <a:pt x="414" y="164"/>
                    </a:lnTo>
                    <a:lnTo>
                      <a:pt x="414" y="162"/>
                    </a:lnTo>
                    <a:lnTo>
                      <a:pt x="416" y="162"/>
                    </a:lnTo>
                    <a:lnTo>
                      <a:pt x="416" y="160"/>
                    </a:lnTo>
                    <a:lnTo>
                      <a:pt x="418" y="160"/>
                    </a:lnTo>
                    <a:lnTo>
                      <a:pt x="418" y="162"/>
                    </a:lnTo>
                    <a:lnTo>
                      <a:pt x="418" y="164"/>
                    </a:lnTo>
                    <a:lnTo>
                      <a:pt x="422" y="164"/>
                    </a:lnTo>
                    <a:lnTo>
                      <a:pt x="423" y="162"/>
                    </a:lnTo>
                    <a:lnTo>
                      <a:pt x="425" y="164"/>
                    </a:lnTo>
                    <a:lnTo>
                      <a:pt x="425" y="166"/>
                    </a:lnTo>
                    <a:lnTo>
                      <a:pt x="425" y="160"/>
                    </a:lnTo>
                    <a:lnTo>
                      <a:pt x="426" y="158"/>
                    </a:lnTo>
                    <a:lnTo>
                      <a:pt x="427" y="158"/>
                    </a:lnTo>
                    <a:lnTo>
                      <a:pt x="426" y="156"/>
                    </a:lnTo>
                    <a:lnTo>
                      <a:pt x="427" y="154"/>
                    </a:lnTo>
                    <a:lnTo>
                      <a:pt x="426" y="154"/>
                    </a:lnTo>
                    <a:lnTo>
                      <a:pt x="425" y="156"/>
                    </a:lnTo>
                    <a:lnTo>
                      <a:pt x="421" y="156"/>
                    </a:lnTo>
                    <a:lnTo>
                      <a:pt x="419" y="158"/>
                    </a:lnTo>
                    <a:lnTo>
                      <a:pt x="424" y="158"/>
                    </a:lnTo>
                    <a:lnTo>
                      <a:pt x="424" y="160"/>
                    </a:lnTo>
                    <a:lnTo>
                      <a:pt x="422" y="160"/>
                    </a:lnTo>
                    <a:lnTo>
                      <a:pt x="421" y="162"/>
                    </a:lnTo>
                    <a:lnTo>
                      <a:pt x="420" y="160"/>
                    </a:lnTo>
                    <a:lnTo>
                      <a:pt x="418" y="160"/>
                    </a:lnTo>
                    <a:lnTo>
                      <a:pt x="419" y="158"/>
                    </a:lnTo>
                    <a:lnTo>
                      <a:pt x="414" y="158"/>
                    </a:lnTo>
                    <a:lnTo>
                      <a:pt x="414" y="160"/>
                    </a:lnTo>
                    <a:lnTo>
                      <a:pt x="414" y="162"/>
                    </a:lnTo>
                    <a:lnTo>
                      <a:pt x="410" y="162"/>
                    </a:lnTo>
                    <a:lnTo>
                      <a:pt x="410" y="164"/>
                    </a:lnTo>
                    <a:lnTo>
                      <a:pt x="409" y="166"/>
                    </a:lnTo>
                    <a:lnTo>
                      <a:pt x="409" y="170"/>
                    </a:lnTo>
                    <a:lnTo>
                      <a:pt x="404" y="170"/>
                    </a:lnTo>
                    <a:lnTo>
                      <a:pt x="404" y="172"/>
                    </a:lnTo>
                    <a:lnTo>
                      <a:pt x="402" y="170"/>
                    </a:lnTo>
                    <a:lnTo>
                      <a:pt x="403" y="170"/>
                    </a:lnTo>
                    <a:lnTo>
                      <a:pt x="406" y="168"/>
                    </a:lnTo>
                    <a:lnTo>
                      <a:pt x="407" y="168"/>
                    </a:lnTo>
                    <a:lnTo>
                      <a:pt x="409" y="170"/>
                    </a:lnTo>
                    <a:lnTo>
                      <a:pt x="409" y="166"/>
                    </a:lnTo>
                    <a:lnTo>
                      <a:pt x="406" y="166"/>
                    </a:lnTo>
                    <a:lnTo>
                      <a:pt x="407" y="164"/>
                    </a:lnTo>
                    <a:lnTo>
                      <a:pt x="410" y="164"/>
                    </a:lnTo>
                    <a:lnTo>
                      <a:pt x="410" y="162"/>
                    </a:lnTo>
                    <a:lnTo>
                      <a:pt x="409" y="162"/>
                    </a:lnTo>
                    <a:lnTo>
                      <a:pt x="405" y="160"/>
                    </a:lnTo>
                    <a:lnTo>
                      <a:pt x="403" y="162"/>
                    </a:lnTo>
                    <a:lnTo>
                      <a:pt x="403" y="161"/>
                    </a:lnTo>
                    <a:lnTo>
                      <a:pt x="403" y="166"/>
                    </a:lnTo>
                    <a:lnTo>
                      <a:pt x="401" y="166"/>
                    </a:lnTo>
                    <a:lnTo>
                      <a:pt x="401" y="170"/>
                    </a:lnTo>
                    <a:lnTo>
                      <a:pt x="401" y="178"/>
                    </a:lnTo>
                    <a:lnTo>
                      <a:pt x="401" y="180"/>
                    </a:lnTo>
                    <a:lnTo>
                      <a:pt x="398" y="180"/>
                    </a:lnTo>
                    <a:lnTo>
                      <a:pt x="399" y="182"/>
                    </a:lnTo>
                    <a:lnTo>
                      <a:pt x="398" y="182"/>
                    </a:lnTo>
                    <a:lnTo>
                      <a:pt x="398" y="180"/>
                    </a:lnTo>
                    <a:lnTo>
                      <a:pt x="398" y="178"/>
                    </a:lnTo>
                    <a:lnTo>
                      <a:pt x="397" y="178"/>
                    </a:lnTo>
                    <a:lnTo>
                      <a:pt x="399" y="176"/>
                    </a:lnTo>
                    <a:lnTo>
                      <a:pt x="400" y="178"/>
                    </a:lnTo>
                    <a:lnTo>
                      <a:pt x="401" y="178"/>
                    </a:lnTo>
                    <a:lnTo>
                      <a:pt x="401" y="170"/>
                    </a:lnTo>
                    <a:lnTo>
                      <a:pt x="399" y="170"/>
                    </a:lnTo>
                    <a:lnTo>
                      <a:pt x="398" y="168"/>
                    </a:lnTo>
                    <a:lnTo>
                      <a:pt x="401" y="168"/>
                    </a:lnTo>
                    <a:lnTo>
                      <a:pt x="401" y="170"/>
                    </a:lnTo>
                    <a:lnTo>
                      <a:pt x="401" y="166"/>
                    </a:lnTo>
                    <a:lnTo>
                      <a:pt x="400" y="166"/>
                    </a:lnTo>
                    <a:lnTo>
                      <a:pt x="401" y="164"/>
                    </a:lnTo>
                    <a:lnTo>
                      <a:pt x="403" y="166"/>
                    </a:lnTo>
                    <a:lnTo>
                      <a:pt x="403" y="161"/>
                    </a:lnTo>
                    <a:lnTo>
                      <a:pt x="402" y="160"/>
                    </a:lnTo>
                    <a:lnTo>
                      <a:pt x="405" y="160"/>
                    </a:lnTo>
                    <a:lnTo>
                      <a:pt x="414" y="160"/>
                    </a:lnTo>
                    <a:lnTo>
                      <a:pt x="414" y="158"/>
                    </a:lnTo>
                    <a:lnTo>
                      <a:pt x="413" y="156"/>
                    </a:lnTo>
                    <a:lnTo>
                      <a:pt x="418" y="154"/>
                    </a:lnTo>
                    <a:lnTo>
                      <a:pt x="418" y="156"/>
                    </a:lnTo>
                    <a:lnTo>
                      <a:pt x="422" y="154"/>
                    </a:lnTo>
                    <a:lnTo>
                      <a:pt x="424" y="154"/>
                    </a:lnTo>
                    <a:lnTo>
                      <a:pt x="424" y="152"/>
                    </a:lnTo>
                    <a:lnTo>
                      <a:pt x="427" y="152"/>
                    </a:lnTo>
                    <a:lnTo>
                      <a:pt x="427" y="154"/>
                    </a:lnTo>
                    <a:lnTo>
                      <a:pt x="428" y="152"/>
                    </a:lnTo>
                    <a:lnTo>
                      <a:pt x="431" y="152"/>
                    </a:lnTo>
                    <a:lnTo>
                      <a:pt x="433" y="150"/>
                    </a:lnTo>
                    <a:lnTo>
                      <a:pt x="434" y="152"/>
                    </a:lnTo>
                    <a:lnTo>
                      <a:pt x="434" y="148"/>
                    </a:lnTo>
                    <a:lnTo>
                      <a:pt x="433" y="148"/>
                    </a:lnTo>
                    <a:lnTo>
                      <a:pt x="431" y="148"/>
                    </a:lnTo>
                    <a:lnTo>
                      <a:pt x="429" y="150"/>
                    </a:lnTo>
                    <a:lnTo>
                      <a:pt x="425" y="150"/>
                    </a:lnTo>
                    <a:lnTo>
                      <a:pt x="422" y="148"/>
                    </a:lnTo>
                    <a:lnTo>
                      <a:pt x="422" y="150"/>
                    </a:lnTo>
                    <a:lnTo>
                      <a:pt x="423" y="150"/>
                    </a:lnTo>
                    <a:lnTo>
                      <a:pt x="423" y="152"/>
                    </a:lnTo>
                    <a:lnTo>
                      <a:pt x="418" y="152"/>
                    </a:lnTo>
                    <a:lnTo>
                      <a:pt x="417" y="154"/>
                    </a:lnTo>
                    <a:lnTo>
                      <a:pt x="415" y="152"/>
                    </a:lnTo>
                    <a:lnTo>
                      <a:pt x="415" y="150"/>
                    </a:lnTo>
                    <a:lnTo>
                      <a:pt x="418" y="150"/>
                    </a:lnTo>
                    <a:lnTo>
                      <a:pt x="418" y="148"/>
                    </a:lnTo>
                    <a:lnTo>
                      <a:pt x="420" y="146"/>
                    </a:lnTo>
                    <a:lnTo>
                      <a:pt x="424" y="146"/>
                    </a:lnTo>
                    <a:lnTo>
                      <a:pt x="423" y="148"/>
                    </a:lnTo>
                    <a:lnTo>
                      <a:pt x="430" y="148"/>
                    </a:lnTo>
                    <a:lnTo>
                      <a:pt x="429" y="146"/>
                    </a:lnTo>
                    <a:lnTo>
                      <a:pt x="432" y="146"/>
                    </a:lnTo>
                    <a:lnTo>
                      <a:pt x="433" y="148"/>
                    </a:lnTo>
                    <a:lnTo>
                      <a:pt x="434" y="146"/>
                    </a:lnTo>
                    <a:lnTo>
                      <a:pt x="436" y="148"/>
                    </a:lnTo>
                    <a:lnTo>
                      <a:pt x="436" y="146"/>
                    </a:lnTo>
                    <a:lnTo>
                      <a:pt x="435" y="146"/>
                    </a:lnTo>
                    <a:lnTo>
                      <a:pt x="434" y="144"/>
                    </a:lnTo>
                    <a:lnTo>
                      <a:pt x="432" y="144"/>
                    </a:lnTo>
                    <a:lnTo>
                      <a:pt x="432" y="142"/>
                    </a:lnTo>
                    <a:lnTo>
                      <a:pt x="436" y="144"/>
                    </a:lnTo>
                    <a:lnTo>
                      <a:pt x="438" y="144"/>
                    </a:lnTo>
                    <a:lnTo>
                      <a:pt x="438" y="138"/>
                    </a:lnTo>
                    <a:lnTo>
                      <a:pt x="440" y="138"/>
                    </a:lnTo>
                    <a:lnTo>
                      <a:pt x="440" y="136"/>
                    </a:lnTo>
                    <a:lnTo>
                      <a:pt x="439" y="136"/>
                    </a:lnTo>
                    <a:lnTo>
                      <a:pt x="439" y="134"/>
                    </a:lnTo>
                    <a:lnTo>
                      <a:pt x="443" y="132"/>
                    </a:lnTo>
                    <a:lnTo>
                      <a:pt x="444" y="136"/>
                    </a:lnTo>
                    <a:lnTo>
                      <a:pt x="444" y="130"/>
                    </a:lnTo>
                    <a:lnTo>
                      <a:pt x="443" y="132"/>
                    </a:lnTo>
                    <a:lnTo>
                      <a:pt x="442" y="130"/>
                    </a:lnTo>
                    <a:lnTo>
                      <a:pt x="444" y="130"/>
                    </a:lnTo>
                    <a:lnTo>
                      <a:pt x="444" y="128"/>
                    </a:lnTo>
                    <a:lnTo>
                      <a:pt x="443" y="126"/>
                    </a:lnTo>
                    <a:lnTo>
                      <a:pt x="447" y="126"/>
                    </a:lnTo>
                    <a:lnTo>
                      <a:pt x="448" y="126"/>
                    </a:lnTo>
                    <a:lnTo>
                      <a:pt x="450" y="124"/>
                    </a:lnTo>
                    <a:lnTo>
                      <a:pt x="446" y="124"/>
                    </a:lnTo>
                    <a:lnTo>
                      <a:pt x="445" y="122"/>
                    </a:lnTo>
                    <a:lnTo>
                      <a:pt x="446" y="122"/>
                    </a:lnTo>
                    <a:lnTo>
                      <a:pt x="447" y="120"/>
                    </a:lnTo>
                    <a:lnTo>
                      <a:pt x="446" y="120"/>
                    </a:lnTo>
                    <a:lnTo>
                      <a:pt x="443" y="118"/>
                    </a:lnTo>
                    <a:lnTo>
                      <a:pt x="443" y="120"/>
                    </a:lnTo>
                    <a:lnTo>
                      <a:pt x="442" y="122"/>
                    </a:lnTo>
                    <a:lnTo>
                      <a:pt x="442" y="124"/>
                    </a:lnTo>
                    <a:lnTo>
                      <a:pt x="441" y="124"/>
                    </a:lnTo>
                    <a:lnTo>
                      <a:pt x="440" y="122"/>
                    </a:lnTo>
                    <a:lnTo>
                      <a:pt x="438" y="124"/>
                    </a:lnTo>
                    <a:lnTo>
                      <a:pt x="439" y="126"/>
                    </a:lnTo>
                    <a:lnTo>
                      <a:pt x="440" y="126"/>
                    </a:lnTo>
                    <a:lnTo>
                      <a:pt x="439" y="128"/>
                    </a:lnTo>
                    <a:lnTo>
                      <a:pt x="436" y="128"/>
                    </a:lnTo>
                    <a:lnTo>
                      <a:pt x="437" y="130"/>
                    </a:lnTo>
                    <a:lnTo>
                      <a:pt x="440" y="128"/>
                    </a:lnTo>
                    <a:lnTo>
                      <a:pt x="441" y="130"/>
                    </a:lnTo>
                    <a:lnTo>
                      <a:pt x="441" y="132"/>
                    </a:lnTo>
                    <a:lnTo>
                      <a:pt x="437" y="132"/>
                    </a:lnTo>
                    <a:lnTo>
                      <a:pt x="437" y="130"/>
                    </a:lnTo>
                    <a:lnTo>
                      <a:pt x="437" y="138"/>
                    </a:lnTo>
                    <a:lnTo>
                      <a:pt x="434" y="140"/>
                    </a:lnTo>
                    <a:lnTo>
                      <a:pt x="433" y="140"/>
                    </a:lnTo>
                    <a:lnTo>
                      <a:pt x="433" y="138"/>
                    </a:lnTo>
                    <a:lnTo>
                      <a:pt x="437" y="138"/>
                    </a:lnTo>
                    <a:lnTo>
                      <a:pt x="437" y="130"/>
                    </a:lnTo>
                    <a:lnTo>
                      <a:pt x="435" y="132"/>
                    </a:lnTo>
                    <a:lnTo>
                      <a:pt x="435" y="134"/>
                    </a:lnTo>
                    <a:lnTo>
                      <a:pt x="435" y="136"/>
                    </a:lnTo>
                    <a:lnTo>
                      <a:pt x="433" y="136"/>
                    </a:lnTo>
                    <a:lnTo>
                      <a:pt x="432" y="138"/>
                    </a:lnTo>
                    <a:lnTo>
                      <a:pt x="431" y="140"/>
                    </a:lnTo>
                    <a:lnTo>
                      <a:pt x="431" y="142"/>
                    </a:lnTo>
                    <a:lnTo>
                      <a:pt x="428" y="144"/>
                    </a:lnTo>
                    <a:lnTo>
                      <a:pt x="426" y="144"/>
                    </a:lnTo>
                    <a:lnTo>
                      <a:pt x="420" y="144"/>
                    </a:lnTo>
                    <a:lnTo>
                      <a:pt x="420" y="142"/>
                    </a:lnTo>
                    <a:lnTo>
                      <a:pt x="424" y="142"/>
                    </a:lnTo>
                    <a:lnTo>
                      <a:pt x="426" y="144"/>
                    </a:lnTo>
                    <a:lnTo>
                      <a:pt x="426" y="142"/>
                    </a:lnTo>
                    <a:lnTo>
                      <a:pt x="431" y="142"/>
                    </a:lnTo>
                    <a:lnTo>
                      <a:pt x="431" y="140"/>
                    </a:lnTo>
                    <a:lnTo>
                      <a:pt x="430" y="138"/>
                    </a:lnTo>
                    <a:lnTo>
                      <a:pt x="432" y="136"/>
                    </a:lnTo>
                    <a:lnTo>
                      <a:pt x="431" y="134"/>
                    </a:lnTo>
                    <a:lnTo>
                      <a:pt x="435" y="134"/>
                    </a:lnTo>
                    <a:lnTo>
                      <a:pt x="435" y="132"/>
                    </a:lnTo>
                    <a:lnTo>
                      <a:pt x="429" y="132"/>
                    </a:lnTo>
                    <a:lnTo>
                      <a:pt x="430" y="128"/>
                    </a:lnTo>
                    <a:lnTo>
                      <a:pt x="430" y="126"/>
                    </a:lnTo>
                    <a:lnTo>
                      <a:pt x="432" y="126"/>
                    </a:lnTo>
                    <a:lnTo>
                      <a:pt x="432" y="124"/>
                    </a:lnTo>
                    <a:lnTo>
                      <a:pt x="433" y="126"/>
                    </a:lnTo>
                    <a:lnTo>
                      <a:pt x="434" y="126"/>
                    </a:lnTo>
                    <a:lnTo>
                      <a:pt x="438" y="124"/>
                    </a:lnTo>
                    <a:lnTo>
                      <a:pt x="434" y="124"/>
                    </a:lnTo>
                    <a:lnTo>
                      <a:pt x="434" y="122"/>
                    </a:lnTo>
                    <a:lnTo>
                      <a:pt x="435" y="122"/>
                    </a:lnTo>
                    <a:lnTo>
                      <a:pt x="436" y="120"/>
                    </a:lnTo>
                    <a:lnTo>
                      <a:pt x="436" y="122"/>
                    </a:lnTo>
                    <a:lnTo>
                      <a:pt x="440" y="122"/>
                    </a:lnTo>
                    <a:lnTo>
                      <a:pt x="439" y="120"/>
                    </a:lnTo>
                    <a:lnTo>
                      <a:pt x="443" y="120"/>
                    </a:lnTo>
                    <a:lnTo>
                      <a:pt x="443" y="118"/>
                    </a:lnTo>
                    <a:lnTo>
                      <a:pt x="441" y="118"/>
                    </a:lnTo>
                    <a:lnTo>
                      <a:pt x="442" y="116"/>
                    </a:lnTo>
                    <a:lnTo>
                      <a:pt x="444" y="116"/>
                    </a:lnTo>
                    <a:lnTo>
                      <a:pt x="446" y="118"/>
                    </a:lnTo>
                    <a:lnTo>
                      <a:pt x="447" y="116"/>
                    </a:lnTo>
                    <a:lnTo>
                      <a:pt x="448" y="118"/>
                    </a:lnTo>
                    <a:lnTo>
                      <a:pt x="448" y="120"/>
                    </a:lnTo>
                    <a:lnTo>
                      <a:pt x="448" y="122"/>
                    </a:lnTo>
                    <a:lnTo>
                      <a:pt x="451" y="122"/>
                    </a:lnTo>
                    <a:lnTo>
                      <a:pt x="452" y="124"/>
                    </a:lnTo>
                    <a:lnTo>
                      <a:pt x="452" y="120"/>
                    </a:lnTo>
                    <a:lnTo>
                      <a:pt x="450" y="120"/>
                    </a:lnTo>
                    <a:lnTo>
                      <a:pt x="449" y="118"/>
                    </a:lnTo>
                    <a:lnTo>
                      <a:pt x="453" y="118"/>
                    </a:lnTo>
                    <a:lnTo>
                      <a:pt x="453" y="114"/>
                    </a:lnTo>
                    <a:lnTo>
                      <a:pt x="452" y="114"/>
                    </a:lnTo>
                    <a:lnTo>
                      <a:pt x="448" y="114"/>
                    </a:lnTo>
                    <a:lnTo>
                      <a:pt x="451" y="112"/>
                    </a:lnTo>
                    <a:lnTo>
                      <a:pt x="452" y="114"/>
                    </a:lnTo>
                    <a:lnTo>
                      <a:pt x="455" y="112"/>
                    </a:lnTo>
                    <a:lnTo>
                      <a:pt x="456" y="114"/>
                    </a:lnTo>
                    <a:lnTo>
                      <a:pt x="456" y="110"/>
                    </a:lnTo>
                    <a:lnTo>
                      <a:pt x="454" y="110"/>
                    </a:lnTo>
                    <a:lnTo>
                      <a:pt x="454" y="108"/>
                    </a:lnTo>
                    <a:lnTo>
                      <a:pt x="456" y="108"/>
                    </a:lnTo>
                    <a:lnTo>
                      <a:pt x="456" y="106"/>
                    </a:lnTo>
                    <a:lnTo>
                      <a:pt x="457" y="104"/>
                    </a:lnTo>
                    <a:lnTo>
                      <a:pt x="458" y="104"/>
                    </a:lnTo>
                    <a:lnTo>
                      <a:pt x="459" y="106"/>
                    </a:lnTo>
                    <a:lnTo>
                      <a:pt x="459" y="108"/>
                    </a:lnTo>
                    <a:lnTo>
                      <a:pt x="459" y="104"/>
                    </a:lnTo>
                    <a:lnTo>
                      <a:pt x="458" y="104"/>
                    </a:lnTo>
                    <a:lnTo>
                      <a:pt x="459" y="102"/>
                    </a:lnTo>
                    <a:lnTo>
                      <a:pt x="453" y="102"/>
                    </a:lnTo>
                    <a:lnTo>
                      <a:pt x="453" y="106"/>
                    </a:lnTo>
                    <a:lnTo>
                      <a:pt x="453" y="108"/>
                    </a:lnTo>
                    <a:lnTo>
                      <a:pt x="452" y="108"/>
                    </a:lnTo>
                    <a:lnTo>
                      <a:pt x="452" y="110"/>
                    </a:lnTo>
                    <a:lnTo>
                      <a:pt x="449" y="110"/>
                    </a:lnTo>
                    <a:lnTo>
                      <a:pt x="448" y="109"/>
                    </a:lnTo>
                    <a:lnTo>
                      <a:pt x="448" y="110"/>
                    </a:lnTo>
                    <a:lnTo>
                      <a:pt x="448" y="112"/>
                    </a:lnTo>
                    <a:lnTo>
                      <a:pt x="445" y="112"/>
                    </a:lnTo>
                    <a:lnTo>
                      <a:pt x="445" y="114"/>
                    </a:lnTo>
                    <a:lnTo>
                      <a:pt x="444" y="114"/>
                    </a:lnTo>
                    <a:lnTo>
                      <a:pt x="445" y="112"/>
                    </a:lnTo>
                    <a:lnTo>
                      <a:pt x="445" y="110"/>
                    </a:lnTo>
                    <a:lnTo>
                      <a:pt x="448" y="110"/>
                    </a:lnTo>
                    <a:lnTo>
                      <a:pt x="448" y="109"/>
                    </a:lnTo>
                    <a:lnTo>
                      <a:pt x="448" y="108"/>
                    </a:lnTo>
                    <a:lnTo>
                      <a:pt x="451" y="108"/>
                    </a:lnTo>
                    <a:lnTo>
                      <a:pt x="452" y="106"/>
                    </a:lnTo>
                    <a:lnTo>
                      <a:pt x="453" y="106"/>
                    </a:lnTo>
                    <a:lnTo>
                      <a:pt x="453" y="102"/>
                    </a:lnTo>
                    <a:lnTo>
                      <a:pt x="450" y="102"/>
                    </a:lnTo>
                    <a:lnTo>
                      <a:pt x="450" y="106"/>
                    </a:lnTo>
                    <a:lnTo>
                      <a:pt x="447" y="106"/>
                    </a:lnTo>
                    <a:lnTo>
                      <a:pt x="445" y="104"/>
                    </a:lnTo>
                    <a:lnTo>
                      <a:pt x="450" y="104"/>
                    </a:lnTo>
                    <a:lnTo>
                      <a:pt x="450" y="106"/>
                    </a:lnTo>
                    <a:lnTo>
                      <a:pt x="450" y="102"/>
                    </a:lnTo>
                    <a:lnTo>
                      <a:pt x="444" y="102"/>
                    </a:lnTo>
                    <a:lnTo>
                      <a:pt x="443" y="104"/>
                    </a:lnTo>
                    <a:lnTo>
                      <a:pt x="443" y="106"/>
                    </a:lnTo>
                    <a:lnTo>
                      <a:pt x="443" y="107"/>
                    </a:lnTo>
                    <a:lnTo>
                      <a:pt x="443" y="110"/>
                    </a:lnTo>
                    <a:lnTo>
                      <a:pt x="442" y="112"/>
                    </a:lnTo>
                    <a:lnTo>
                      <a:pt x="441" y="110"/>
                    </a:lnTo>
                    <a:lnTo>
                      <a:pt x="443" y="110"/>
                    </a:lnTo>
                    <a:lnTo>
                      <a:pt x="443" y="107"/>
                    </a:lnTo>
                    <a:lnTo>
                      <a:pt x="441" y="108"/>
                    </a:lnTo>
                    <a:lnTo>
                      <a:pt x="440" y="108"/>
                    </a:lnTo>
                    <a:lnTo>
                      <a:pt x="440" y="114"/>
                    </a:lnTo>
                    <a:lnTo>
                      <a:pt x="440" y="116"/>
                    </a:lnTo>
                    <a:lnTo>
                      <a:pt x="439" y="116"/>
                    </a:lnTo>
                    <a:lnTo>
                      <a:pt x="438" y="114"/>
                    </a:lnTo>
                    <a:lnTo>
                      <a:pt x="440" y="114"/>
                    </a:lnTo>
                    <a:lnTo>
                      <a:pt x="440" y="108"/>
                    </a:lnTo>
                    <a:lnTo>
                      <a:pt x="439" y="106"/>
                    </a:lnTo>
                    <a:lnTo>
                      <a:pt x="437" y="106"/>
                    </a:lnTo>
                    <a:lnTo>
                      <a:pt x="437" y="108"/>
                    </a:lnTo>
                    <a:lnTo>
                      <a:pt x="437" y="110"/>
                    </a:lnTo>
                    <a:lnTo>
                      <a:pt x="437" y="112"/>
                    </a:lnTo>
                    <a:lnTo>
                      <a:pt x="436" y="112"/>
                    </a:lnTo>
                    <a:lnTo>
                      <a:pt x="437" y="110"/>
                    </a:lnTo>
                    <a:lnTo>
                      <a:pt x="437" y="108"/>
                    </a:lnTo>
                    <a:lnTo>
                      <a:pt x="436" y="110"/>
                    </a:lnTo>
                    <a:lnTo>
                      <a:pt x="436" y="118"/>
                    </a:lnTo>
                    <a:lnTo>
                      <a:pt x="434" y="120"/>
                    </a:lnTo>
                    <a:lnTo>
                      <a:pt x="433" y="118"/>
                    </a:lnTo>
                    <a:lnTo>
                      <a:pt x="433" y="116"/>
                    </a:lnTo>
                    <a:lnTo>
                      <a:pt x="434" y="116"/>
                    </a:lnTo>
                    <a:lnTo>
                      <a:pt x="435" y="118"/>
                    </a:lnTo>
                    <a:lnTo>
                      <a:pt x="436" y="118"/>
                    </a:lnTo>
                    <a:lnTo>
                      <a:pt x="436" y="110"/>
                    </a:lnTo>
                    <a:lnTo>
                      <a:pt x="435" y="110"/>
                    </a:lnTo>
                    <a:lnTo>
                      <a:pt x="435" y="108"/>
                    </a:lnTo>
                    <a:lnTo>
                      <a:pt x="437" y="108"/>
                    </a:lnTo>
                    <a:lnTo>
                      <a:pt x="437" y="106"/>
                    </a:lnTo>
                    <a:lnTo>
                      <a:pt x="438" y="104"/>
                    </a:lnTo>
                    <a:lnTo>
                      <a:pt x="437" y="106"/>
                    </a:lnTo>
                    <a:lnTo>
                      <a:pt x="439" y="104"/>
                    </a:lnTo>
                    <a:lnTo>
                      <a:pt x="440" y="104"/>
                    </a:lnTo>
                    <a:lnTo>
                      <a:pt x="443" y="106"/>
                    </a:lnTo>
                    <a:lnTo>
                      <a:pt x="443" y="104"/>
                    </a:lnTo>
                    <a:lnTo>
                      <a:pt x="437" y="102"/>
                    </a:lnTo>
                    <a:lnTo>
                      <a:pt x="437" y="104"/>
                    </a:lnTo>
                    <a:lnTo>
                      <a:pt x="432" y="102"/>
                    </a:lnTo>
                    <a:lnTo>
                      <a:pt x="432" y="114"/>
                    </a:lnTo>
                    <a:lnTo>
                      <a:pt x="432" y="116"/>
                    </a:lnTo>
                    <a:lnTo>
                      <a:pt x="432" y="114"/>
                    </a:lnTo>
                    <a:lnTo>
                      <a:pt x="432" y="102"/>
                    </a:lnTo>
                    <a:lnTo>
                      <a:pt x="432" y="106"/>
                    </a:lnTo>
                    <a:lnTo>
                      <a:pt x="431" y="108"/>
                    </a:lnTo>
                    <a:lnTo>
                      <a:pt x="431" y="122"/>
                    </a:lnTo>
                    <a:lnTo>
                      <a:pt x="430" y="122"/>
                    </a:lnTo>
                    <a:lnTo>
                      <a:pt x="430" y="120"/>
                    </a:lnTo>
                    <a:lnTo>
                      <a:pt x="431" y="122"/>
                    </a:lnTo>
                    <a:lnTo>
                      <a:pt x="431" y="108"/>
                    </a:lnTo>
                    <a:lnTo>
                      <a:pt x="430" y="108"/>
                    </a:lnTo>
                    <a:lnTo>
                      <a:pt x="430" y="110"/>
                    </a:lnTo>
                    <a:lnTo>
                      <a:pt x="430" y="112"/>
                    </a:lnTo>
                    <a:lnTo>
                      <a:pt x="429" y="112"/>
                    </a:lnTo>
                    <a:lnTo>
                      <a:pt x="429" y="136"/>
                    </a:lnTo>
                    <a:lnTo>
                      <a:pt x="427" y="136"/>
                    </a:lnTo>
                    <a:lnTo>
                      <a:pt x="428" y="138"/>
                    </a:lnTo>
                    <a:lnTo>
                      <a:pt x="428" y="140"/>
                    </a:lnTo>
                    <a:lnTo>
                      <a:pt x="427" y="140"/>
                    </a:lnTo>
                    <a:lnTo>
                      <a:pt x="426" y="142"/>
                    </a:lnTo>
                    <a:lnTo>
                      <a:pt x="425" y="142"/>
                    </a:lnTo>
                    <a:lnTo>
                      <a:pt x="424" y="140"/>
                    </a:lnTo>
                    <a:lnTo>
                      <a:pt x="422" y="138"/>
                    </a:lnTo>
                    <a:lnTo>
                      <a:pt x="420" y="138"/>
                    </a:lnTo>
                    <a:lnTo>
                      <a:pt x="420" y="136"/>
                    </a:lnTo>
                    <a:lnTo>
                      <a:pt x="421" y="136"/>
                    </a:lnTo>
                    <a:lnTo>
                      <a:pt x="422" y="134"/>
                    </a:lnTo>
                    <a:lnTo>
                      <a:pt x="425" y="134"/>
                    </a:lnTo>
                    <a:lnTo>
                      <a:pt x="428" y="134"/>
                    </a:lnTo>
                    <a:lnTo>
                      <a:pt x="429" y="136"/>
                    </a:lnTo>
                    <a:lnTo>
                      <a:pt x="429" y="112"/>
                    </a:lnTo>
                    <a:lnTo>
                      <a:pt x="428" y="112"/>
                    </a:lnTo>
                    <a:lnTo>
                      <a:pt x="428" y="130"/>
                    </a:lnTo>
                    <a:lnTo>
                      <a:pt x="426" y="132"/>
                    </a:lnTo>
                    <a:lnTo>
                      <a:pt x="424" y="130"/>
                    </a:lnTo>
                    <a:lnTo>
                      <a:pt x="423" y="132"/>
                    </a:lnTo>
                    <a:lnTo>
                      <a:pt x="421" y="134"/>
                    </a:lnTo>
                    <a:lnTo>
                      <a:pt x="420" y="132"/>
                    </a:lnTo>
                    <a:lnTo>
                      <a:pt x="422" y="128"/>
                    </a:lnTo>
                    <a:lnTo>
                      <a:pt x="424" y="130"/>
                    </a:lnTo>
                    <a:lnTo>
                      <a:pt x="425" y="128"/>
                    </a:lnTo>
                    <a:lnTo>
                      <a:pt x="426" y="128"/>
                    </a:lnTo>
                    <a:lnTo>
                      <a:pt x="425" y="126"/>
                    </a:lnTo>
                    <a:lnTo>
                      <a:pt x="426" y="124"/>
                    </a:lnTo>
                    <a:lnTo>
                      <a:pt x="427" y="124"/>
                    </a:lnTo>
                    <a:lnTo>
                      <a:pt x="427" y="126"/>
                    </a:lnTo>
                    <a:lnTo>
                      <a:pt x="428" y="126"/>
                    </a:lnTo>
                    <a:lnTo>
                      <a:pt x="426" y="128"/>
                    </a:lnTo>
                    <a:lnTo>
                      <a:pt x="428" y="128"/>
                    </a:lnTo>
                    <a:lnTo>
                      <a:pt x="428" y="130"/>
                    </a:lnTo>
                    <a:lnTo>
                      <a:pt x="428" y="112"/>
                    </a:lnTo>
                    <a:lnTo>
                      <a:pt x="425" y="112"/>
                    </a:lnTo>
                    <a:lnTo>
                      <a:pt x="425" y="124"/>
                    </a:lnTo>
                    <a:lnTo>
                      <a:pt x="422" y="124"/>
                    </a:lnTo>
                    <a:lnTo>
                      <a:pt x="423" y="126"/>
                    </a:lnTo>
                    <a:lnTo>
                      <a:pt x="421" y="126"/>
                    </a:lnTo>
                    <a:lnTo>
                      <a:pt x="421" y="124"/>
                    </a:lnTo>
                    <a:lnTo>
                      <a:pt x="421" y="126"/>
                    </a:lnTo>
                    <a:lnTo>
                      <a:pt x="420" y="128"/>
                    </a:lnTo>
                    <a:lnTo>
                      <a:pt x="419" y="128"/>
                    </a:lnTo>
                    <a:lnTo>
                      <a:pt x="419" y="132"/>
                    </a:lnTo>
                    <a:lnTo>
                      <a:pt x="419" y="138"/>
                    </a:lnTo>
                    <a:lnTo>
                      <a:pt x="418" y="138"/>
                    </a:lnTo>
                    <a:lnTo>
                      <a:pt x="419" y="140"/>
                    </a:lnTo>
                    <a:lnTo>
                      <a:pt x="417" y="140"/>
                    </a:lnTo>
                    <a:lnTo>
                      <a:pt x="417" y="144"/>
                    </a:lnTo>
                    <a:lnTo>
                      <a:pt x="416" y="144"/>
                    </a:lnTo>
                    <a:lnTo>
                      <a:pt x="416" y="146"/>
                    </a:lnTo>
                    <a:lnTo>
                      <a:pt x="415" y="148"/>
                    </a:lnTo>
                    <a:lnTo>
                      <a:pt x="414" y="148"/>
                    </a:lnTo>
                    <a:lnTo>
                      <a:pt x="413" y="146"/>
                    </a:lnTo>
                    <a:lnTo>
                      <a:pt x="416" y="146"/>
                    </a:lnTo>
                    <a:lnTo>
                      <a:pt x="416" y="144"/>
                    </a:lnTo>
                    <a:lnTo>
                      <a:pt x="413" y="144"/>
                    </a:lnTo>
                    <a:lnTo>
                      <a:pt x="413" y="146"/>
                    </a:lnTo>
                    <a:lnTo>
                      <a:pt x="412" y="146"/>
                    </a:lnTo>
                    <a:lnTo>
                      <a:pt x="411" y="145"/>
                    </a:lnTo>
                    <a:lnTo>
                      <a:pt x="411" y="154"/>
                    </a:lnTo>
                    <a:lnTo>
                      <a:pt x="410" y="156"/>
                    </a:lnTo>
                    <a:lnTo>
                      <a:pt x="409" y="154"/>
                    </a:lnTo>
                    <a:lnTo>
                      <a:pt x="408" y="152"/>
                    </a:lnTo>
                    <a:lnTo>
                      <a:pt x="408" y="158"/>
                    </a:lnTo>
                    <a:lnTo>
                      <a:pt x="404" y="158"/>
                    </a:lnTo>
                    <a:lnTo>
                      <a:pt x="403" y="156"/>
                    </a:lnTo>
                    <a:lnTo>
                      <a:pt x="405" y="156"/>
                    </a:lnTo>
                    <a:lnTo>
                      <a:pt x="406" y="154"/>
                    </a:lnTo>
                    <a:lnTo>
                      <a:pt x="407" y="154"/>
                    </a:lnTo>
                    <a:lnTo>
                      <a:pt x="407" y="156"/>
                    </a:lnTo>
                    <a:lnTo>
                      <a:pt x="408" y="158"/>
                    </a:lnTo>
                    <a:lnTo>
                      <a:pt x="408" y="152"/>
                    </a:lnTo>
                    <a:lnTo>
                      <a:pt x="410" y="152"/>
                    </a:lnTo>
                    <a:lnTo>
                      <a:pt x="411" y="154"/>
                    </a:lnTo>
                    <a:lnTo>
                      <a:pt x="411" y="145"/>
                    </a:lnTo>
                    <a:lnTo>
                      <a:pt x="410" y="144"/>
                    </a:lnTo>
                    <a:lnTo>
                      <a:pt x="412" y="144"/>
                    </a:lnTo>
                    <a:lnTo>
                      <a:pt x="414" y="142"/>
                    </a:lnTo>
                    <a:lnTo>
                      <a:pt x="416" y="142"/>
                    </a:lnTo>
                    <a:lnTo>
                      <a:pt x="417" y="144"/>
                    </a:lnTo>
                    <a:lnTo>
                      <a:pt x="417" y="140"/>
                    </a:lnTo>
                    <a:lnTo>
                      <a:pt x="414" y="140"/>
                    </a:lnTo>
                    <a:lnTo>
                      <a:pt x="413" y="138"/>
                    </a:lnTo>
                    <a:lnTo>
                      <a:pt x="417" y="138"/>
                    </a:lnTo>
                    <a:lnTo>
                      <a:pt x="417" y="136"/>
                    </a:lnTo>
                    <a:lnTo>
                      <a:pt x="419" y="136"/>
                    </a:lnTo>
                    <a:lnTo>
                      <a:pt x="419" y="138"/>
                    </a:lnTo>
                    <a:lnTo>
                      <a:pt x="419" y="132"/>
                    </a:lnTo>
                    <a:lnTo>
                      <a:pt x="418" y="134"/>
                    </a:lnTo>
                    <a:lnTo>
                      <a:pt x="417" y="132"/>
                    </a:lnTo>
                    <a:lnTo>
                      <a:pt x="416" y="132"/>
                    </a:lnTo>
                    <a:lnTo>
                      <a:pt x="414" y="134"/>
                    </a:lnTo>
                    <a:lnTo>
                      <a:pt x="416" y="136"/>
                    </a:lnTo>
                    <a:lnTo>
                      <a:pt x="412" y="136"/>
                    </a:lnTo>
                    <a:lnTo>
                      <a:pt x="411" y="134"/>
                    </a:lnTo>
                    <a:lnTo>
                      <a:pt x="410" y="136"/>
                    </a:lnTo>
                    <a:lnTo>
                      <a:pt x="410" y="140"/>
                    </a:lnTo>
                    <a:lnTo>
                      <a:pt x="409" y="140"/>
                    </a:lnTo>
                    <a:lnTo>
                      <a:pt x="405" y="144"/>
                    </a:lnTo>
                    <a:lnTo>
                      <a:pt x="405" y="148"/>
                    </a:lnTo>
                    <a:lnTo>
                      <a:pt x="405" y="150"/>
                    </a:lnTo>
                    <a:lnTo>
                      <a:pt x="402" y="150"/>
                    </a:lnTo>
                    <a:lnTo>
                      <a:pt x="402" y="156"/>
                    </a:lnTo>
                    <a:lnTo>
                      <a:pt x="401" y="158"/>
                    </a:lnTo>
                    <a:lnTo>
                      <a:pt x="395" y="158"/>
                    </a:lnTo>
                    <a:lnTo>
                      <a:pt x="393" y="160"/>
                    </a:lnTo>
                    <a:lnTo>
                      <a:pt x="400" y="160"/>
                    </a:lnTo>
                    <a:lnTo>
                      <a:pt x="400" y="162"/>
                    </a:lnTo>
                    <a:lnTo>
                      <a:pt x="400" y="163"/>
                    </a:lnTo>
                    <a:lnTo>
                      <a:pt x="400" y="166"/>
                    </a:lnTo>
                    <a:lnTo>
                      <a:pt x="397" y="166"/>
                    </a:lnTo>
                    <a:lnTo>
                      <a:pt x="397" y="176"/>
                    </a:lnTo>
                    <a:lnTo>
                      <a:pt x="395" y="176"/>
                    </a:lnTo>
                    <a:lnTo>
                      <a:pt x="395" y="174"/>
                    </a:lnTo>
                    <a:lnTo>
                      <a:pt x="396" y="172"/>
                    </a:lnTo>
                    <a:lnTo>
                      <a:pt x="397" y="174"/>
                    </a:lnTo>
                    <a:lnTo>
                      <a:pt x="397" y="176"/>
                    </a:lnTo>
                    <a:lnTo>
                      <a:pt x="397" y="166"/>
                    </a:lnTo>
                    <a:lnTo>
                      <a:pt x="397" y="170"/>
                    </a:lnTo>
                    <a:lnTo>
                      <a:pt x="393" y="170"/>
                    </a:lnTo>
                    <a:lnTo>
                      <a:pt x="393" y="182"/>
                    </a:lnTo>
                    <a:lnTo>
                      <a:pt x="393" y="184"/>
                    </a:lnTo>
                    <a:lnTo>
                      <a:pt x="393" y="186"/>
                    </a:lnTo>
                    <a:lnTo>
                      <a:pt x="392" y="188"/>
                    </a:lnTo>
                    <a:lnTo>
                      <a:pt x="390" y="186"/>
                    </a:lnTo>
                    <a:lnTo>
                      <a:pt x="393" y="186"/>
                    </a:lnTo>
                    <a:lnTo>
                      <a:pt x="393" y="184"/>
                    </a:lnTo>
                    <a:lnTo>
                      <a:pt x="390" y="184"/>
                    </a:lnTo>
                    <a:lnTo>
                      <a:pt x="390" y="182"/>
                    </a:lnTo>
                    <a:lnTo>
                      <a:pt x="393" y="182"/>
                    </a:lnTo>
                    <a:lnTo>
                      <a:pt x="393" y="170"/>
                    </a:lnTo>
                    <a:lnTo>
                      <a:pt x="393" y="168"/>
                    </a:lnTo>
                    <a:lnTo>
                      <a:pt x="397" y="168"/>
                    </a:lnTo>
                    <a:lnTo>
                      <a:pt x="397" y="170"/>
                    </a:lnTo>
                    <a:lnTo>
                      <a:pt x="397" y="166"/>
                    </a:lnTo>
                    <a:lnTo>
                      <a:pt x="396" y="166"/>
                    </a:lnTo>
                    <a:lnTo>
                      <a:pt x="394" y="164"/>
                    </a:lnTo>
                    <a:lnTo>
                      <a:pt x="393" y="166"/>
                    </a:lnTo>
                    <a:lnTo>
                      <a:pt x="391" y="166"/>
                    </a:lnTo>
                    <a:lnTo>
                      <a:pt x="390" y="164"/>
                    </a:lnTo>
                    <a:lnTo>
                      <a:pt x="394" y="164"/>
                    </a:lnTo>
                    <a:lnTo>
                      <a:pt x="397" y="166"/>
                    </a:lnTo>
                    <a:lnTo>
                      <a:pt x="398" y="164"/>
                    </a:lnTo>
                    <a:lnTo>
                      <a:pt x="400" y="166"/>
                    </a:lnTo>
                    <a:lnTo>
                      <a:pt x="400" y="163"/>
                    </a:lnTo>
                    <a:lnTo>
                      <a:pt x="399" y="164"/>
                    </a:lnTo>
                    <a:lnTo>
                      <a:pt x="398" y="162"/>
                    </a:lnTo>
                    <a:lnTo>
                      <a:pt x="394" y="162"/>
                    </a:lnTo>
                    <a:lnTo>
                      <a:pt x="392" y="160"/>
                    </a:lnTo>
                    <a:lnTo>
                      <a:pt x="393" y="160"/>
                    </a:lnTo>
                    <a:lnTo>
                      <a:pt x="392" y="158"/>
                    </a:lnTo>
                    <a:lnTo>
                      <a:pt x="390" y="158"/>
                    </a:lnTo>
                    <a:lnTo>
                      <a:pt x="390" y="174"/>
                    </a:lnTo>
                    <a:lnTo>
                      <a:pt x="389" y="174"/>
                    </a:lnTo>
                    <a:lnTo>
                      <a:pt x="389" y="184"/>
                    </a:lnTo>
                    <a:lnTo>
                      <a:pt x="387" y="184"/>
                    </a:lnTo>
                    <a:lnTo>
                      <a:pt x="387" y="188"/>
                    </a:lnTo>
                    <a:lnTo>
                      <a:pt x="386" y="188"/>
                    </a:lnTo>
                    <a:lnTo>
                      <a:pt x="384" y="187"/>
                    </a:lnTo>
                    <a:lnTo>
                      <a:pt x="384" y="188"/>
                    </a:lnTo>
                    <a:lnTo>
                      <a:pt x="382" y="190"/>
                    </a:lnTo>
                    <a:lnTo>
                      <a:pt x="382" y="188"/>
                    </a:lnTo>
                    <a:lnTo>
                      <a:pt x="383" y="186"/>
                    </a:lnTo>
                    <a:lnTo>
                      <a:pt x="384" y="188"/>
                    </a:lnTo>
                    <a:lnTo>
                      <a:pt x="384" y="187"/>
                    </a:lnTo>
                    <a:lnTo>
                      <a:pt x="384" y="186"/>
                    </a:lnTo>
                    <a:lnTo>
                      <a:pt x="385" y="184"/>
                    </a:lnTo>
                    <a:lnTo>
                      <a:pt x="386" y="186"/>
                    </a:lnTo>
                    <a:lnTo>
                      <a:pt x="387" y="188"/>
                    </a:lnTo>
                    <a:lnTo>
                      <a:pt x="387" y="184"/>
                    </a:lnTo>
                    <a:lnTo>
                      <a:pt x="385" y="182"/>
                    </a:lnTo>
                    <a:lnTo>
                      <a:pt x="382" y="182"/>
                    </a:lnTo>
                    <a:lnTo>
                      <a:pt x="382" y="180"/>
                    </a:lnTo>
                    <a:lnTo>
                      <a:pt x="384" y="180"/>
                    </a:lnTo>
                    <a:lnTo>
                      <a:pt x="383" y="178"/>
                    </a:lnTo>
                    <a:lnTo>
                      <a:pt x="385" y="178"/>
                    </a:lnTo>
                    <a:lnTo>
                      <a:pt x="385" y="180"/>
                    </a:lnTo>
                    <a:lnTo>
                      <a:pt x="387" y="182"/>
                    </a:lnTo>
                    <a:lnTo>
                      <a:pt x="388" y="182"/>
                    </a:lnTo>
                    <a:lnTo>
                      <a:pt x="389" y="184"/>
                    </a:lnTo>
                    <a:lnTo>
                      <a:pt x="389" y="174"/>
                    </a:lnTo>
                    <a:lnTo>
                      <a:pt x="389" y="176"/>
                    </a:lnTo>
                    <a:lnTo>
                      <a:pt x="389" y="178"/>
                    </a:lnTo>
                    <a:lnTo>
                      <a:pt x="387" y="178"/>
                    </a:lnTo>
                    <a:lnTo>
                      <a:pt x="387" y="176"/>
                    </a:lnTo>
                    <a:lnTo>
                      <a:pt x="389" y="176"/>
                    </a:lnTo>
                    <a:lnTo>
                      <a:pt x="389" y="174"/>
                    </a:lnTo>
                    <a:lnTo>
                      <a:pt x="387" y="174"/>
                    </a:lnTo>
                    <a:lnTo>
                      <a:pt x="387" y="172"/>
                    </a:lnTo>
                    <a:lnTo>
                      <a:pt x="389" y="172"/>
                    </a:lnTo>
                    <a:lnTo>
                      <a:pt x="390" y="174"/>
                    </a:lnTo>
                    <a:lnTo>
                      <a:pt x="390" y="158"/>
                    </a:lnTo>
                    <a:lnTo>
                      <a:pt x="390" y="156"/>
                    </a:lnTo>
                    <a:lnTo>
                      <a:pt x="391" y="156"/>
                    </a:lnTo>
                    <a:lnTo>
                      <a:pt x="392" y="154"/>
                    </a:lnTo>
                    <a:lnTo>
                      <a:pt x="390" y="154"/>
                    </a:lnTo>
                    <a:lnTo>
                      <a:pt x="390" y="162"/>
                    </a:lnTo>
                    <a:lnTo>
                      <a:pt x="389" y="162"/>
                    </a:lnTo>
                    <a:lnTo>
                      <a:pt x="389" y="168"/>
                    </a:lnTo>
                    <a:lnTo>
                      <a:pt x="388" y="168"/>
                    </a:lnTo>
                    <a:lnTo>
                      <a:pt x="389" y="170"/>
                    </a:lnTo>
                    <a:lnTo>
                      <a:pt x="387" y="170"/>
                    </a:lnTo>
                    <a:lnTo>
                      <a:pt x="386" y="168"/>
                    </a:lnTo>
                    <a:lnTo>
                      <a:pt x="388" y="168"/>
                    </a:lnTo>
                    <a:lnTo>
                      <a:pt x="389" y="166"/>
                    </a:lnTo>
                    <a:lnTo>
                      <a:pt x="389" y="168"/>
                    </a:lnTo>
                    <a:lnTo>
                      <a:pt x="389" y="162"/>
                    </a:lnTo>
                    <a:lnTo>
                      <a:pt x="385" y="162"/>
                    </a:lnTo>
                    <a:lnTo>
                      <a:pt x="385" y="174"/>
                    </a:lnTo>
                    <a:lnTo>
                      <a:pt x="385" y="176"/>
                    </a:lnTo>
                    <a:lnTo>
                      <a:pt x="384" y="176"/>
                    </a:lnTo>
                    <a:lnTo>
                      <a:pt x="383" y="174"/>
                    </a:lnTo>
                    <a:lnTo>
                      <a:pt x="385" y="174"/>
                    </a:lnTo>
                    <a:lnTo>
                      <a:pt x="385" y="162"/>
                    </a:lnTo>
                    <a:lnTo>
                      <a:pt x="385" y="166"/>
                    </a:lnTo>
                    <a:lnTo>
                      <a:pt x="384" y="168"/>
                    </a:lnTo>
                    <a:lnTo>
                      <a:pt x="383" y="168"/>
                    </a:lnTo>
                    <a:lnTo>
                      <a:pt x="383" y="166"/>
                    </a:lnTo>
                    <a:lnTo>
                      <a:pt x="385" y="166"/>
                    </a:lnTo>
                    <a:lnTo>
                      <a:pt x="385" y="162"/>
                    </a:lnTo>
                    <a:lnTo>
                      <a:pt x="384" y="162"/>
                    </a:lnTo>
                    <a:lnTo>
                      <a:pt x="384" y="160"/>
                    </a:lnTo>
                    <a:lnTo>
                      <a:pt x="388" y="160"/>
                    </a:lnTo>
                    <a:lnTo>
                      <a:pt x="390" y="162"/>
                    </a:lnTo>
                    <a:lnTo>
                      <a:pt x="390" y="154"/>
                    </a:lnTo>
                    <a:lnTo>
                      <a:pt x="384" y="154"/>
                    </a:lnTo>
                    <a:lnTo>
                      <a:pt x="385" y="156"/>
                    </a:lnTo>
                    <a:lnTo>
                      <a:pt x="388" y="156"/>
                    </a:lnTo>
                    <a:lnTo>
                      <a:pt x="388" y="158"/>
                    </a:lnTo>
                    <a:lnTo>
                      <a:pt x="383" y="158"/>
                    </a:lnTo>
                    <a:lnTo>
                      <a:pt x="383" y="156"/>
                    </a:lnTo>
                    <a:lnTo>
                      <a:pt x="384" y="154"/>
                    </a:lnTo>
                    <a:lnTo>
                      <a:pt x="383" y="154"/>
                    </a:lnTo>
                    <a:lnTo>
                      <a:pt x="383" y="152"/>
                    </a:lnTo>
                    <a:lnTo>
                      <a:pt x="392" y="152"/>
                    </a:lnTo>
                    <a:lnTo>
                      <a:pt x="392" y="154"/>
                    </a:lnTo>
                    <a:lnTo>
                      <a:pt x="394" y="154"/>
                    </a:lnTo>
                    <a:lnTo>
                      <a:pt x="393" y="152"/>
                    </a:lnTo>
                    <a:lnTo>
                      <a:pt x="399" y="152"/>
                    </a:lnTo>
                    <a:lnTo>
                      <a:pt x="399" y="154"/>
                    </a:lnTo>
                    <a:lnTo>
                      <a:pt x="395" y="154"/>
                    </a:lnTo>
                    <a:lnTo>
                      <a:pt x="394" y="156"/>
                    </a:lnTo>
                    <a:lnTo>
                      <a:pt x="402" y="156"/>
                    </a:lnTo>
                    <a:lnTo>
                      <a:pt x="402" y="150"/>
                    </a:lnTo>
                    <a:lnTo>
                      <a:pt x="398" y="150"/>
                    </a:lnTo>
                    <a:lnTo>
                      <a:pt x="399" y="148"/>
                    </a:lnTo>
                    <a:lnTo>
                      <a:pt x="401" y="146"/>
                    </a:lnTo>
                    <a:lnTo>
                      <a:pt x="400" y="146"/>
                    </a:lnTo>
                    <a:lnTo>
                      <a:pt x="401" y="144"/>
                    </a:lnTo>
                    <a:lnTo>
                      <a:pt x="401" y="142"/>
                    </a:lnTo>
                    <a:lnTo>
                      <a:pt x="402" y="142"/>
                    </a:lnTo>
                    <a:lnTo>
                      <a:pt x="399" y="140"/>
                    </a:lnTo>
                    <a:lnTo>
                      <a:pt x="397" y="140"/>
                    </a:lnTo>
                    <a:lnTo>
                      <a:pt x="398" y="138"/>
                    </a:lnTo>
                    <a:lnTo>
                      <a:pt x="401" y="138"/>
                    </a:lnTo>
                    <a:lnTo>
                      <a:pt x="402" y="140"/>
                    </a:lnTo>
                    <a:lnTo>
                      <a:pt x="403" y="140"/>
                    </a:lnTo>
                    <a:lnTo>
                      <a:pt x="402" y="142"/>
                    </a:lnTo>
                    <a:lnTo>
                      <a:pt x="403" y="142"/>
                    </a:lnTo>
                    <a:lnTo>
                      <a:pt x="404" y="146"/>
                    </a:lnTo>
                    <a:lnTo>
                      <a:pt x="401" y="146"/>
                    </a:lnTo>
                    <a:lnTo>
                      <a:pt x="401" y="148"/>
                    </a:lnTo>
                    <a:lnTo>
                      <a:pt x="405" y="148"/>
                    </a:lnTo>
                    <a:lnTo>
                      <a:pt x="405" y="144"/>
                    </a:lnTo>
                    <a:lnTo>
                      <a:pt x="405" y="140"/>
                    </a:lnTo>
                    <a:lnTo>
                      <a:pt x="408" y="138"/>
                    </a:lnTo>
                    <a:lnTo>
                      <a:pt x="410" y="140"/>
                    </a:lnTo>
                    <a:lnTo>
                      <a:pt x="410" y="136"/>
                    </a:lnTo>
                    <a:lnTo>
                      <a:pt x="408" y="138"/>
                    </a:lnTo>
                    <a:lnTo>
                      <a:pt x="405" y="138"/>
                    </a:lnTo>
                    <a:lnTo>
                      <a:pt x="403" y="136"/>
                    </a:lnTo>
                    <a:lnTo>
                      <a:pt x="399" y="136"/>
                    </a:lnTo>
                    <a:lnTo>
                      <a:pt x="396" y="139"/>
                    </a:lnTo>
                    <a:lnTo>
                      <a:pt x="396" y="144"/>
                    </a:lnTo>
                    <a:lnTo>
                      <a:pt x="396" y="146"/>
                    </a:lnTo>
                    <a:lnTo>
                      <a:pt x="395" y="146"/>
                    </a:lnTo>
                    <a:lnTo>
                      <a:pt x="395" y="148"/>
                    </a:lnTo>
                    <a:lnTo>
                      <a:pt x="394" y="150"/>
                    </a:lnTo>
                    <a:lnTo>
                      <a:pt x="393" y="150"/>
                    </a:lnTo>
                    <a:lnTo>
                      <a:pt x="393" y="148"/>
                    </a:lnTo>
                    <a:lnTo>
                      <a:pt x="395" y="148"/>
                    </a:lnTo>
                    <a:lnTo>
                      <a:pt x="395" y="146"/>
                    </a:lnTo>
                    <a:lnTo>
                      <a:pt x="391" y="146"/>
                    </a:lnTo>
                    <a:lnTo>
                      <a:pt x="391" y="148"/>
                    </a:lnTo>
                    <a:lnTo>
                      <a:pt x="390" y="148"/>
                    </a:lnTo>
                    <a:lnTo>
                      <a:pt x="391" y="146"/>
                    </a:lnTo>
                    <a:lnTo>
                      <a:pt x="389" y="146"/>
                    </a:lnTo>
                    <a:lnTo>
                      <a:pt x="388" y="146"/>
                    </a:lnTo>
                    <a:lnTo>
                      <a:pt x="388" y="150"/>
                    </a:lnTo>
                    <a:lnTo>
                      <a:pt x="384" y="150"/>
                    </a:lnTo>
                    <a:lnTo>
                      <a:pt x="382" y="150"/>
                    </a:lnTo>
                    <a:lnTo>
                      <a:pt x="382" y="148"/>
                    </a:lnTo>
                    <a:lnTo>
                      <a:pt x="384" y="148"/>
                    </a:lnTo>
                    <a:lnTo>
                      <a:pt x="384" y="150"/>
                    </a:lnTo>
                    <a:lnTo>
                      <a:pt x="384" y="148"/>
                    </a:lnTo>
                    <a:lnTo>
                      <a:pt x="387" y="148"/>
                    </a:lnTo>
                    <a:lnTo>
                      <a:pt x="388" y="150"/>
                    </a:lnTo>
                    <a:lnTo>
                      <a:pt x="388" y="146"/>
                    </a:lnTo>
                    <a:lnTo>
                      <a:pt x="386" y="144"/>
                    </a:lnTo>
                    <a:lnTo>
                      <a:pt x="385" y="146"/>
                    </a:lnTo>
                    <a:lnTo>
                      <a:pt x="382" y="144"/>
                    </a:lnTo>
                    <a:lnTo>
                      <a:pt x="383" y="144"/>
                    </a:lnTo>
                    <a:lnTo>
                      <a:pt x="388" y="142"/>
                    </a:lnTo>
                    <a:lnTo>
                      <a:pt x="386" y="142"/>
                    </a:lnTo>
                    <a:lnTo>
                      <a:pt x="384" y="140"/>
                    </a:lnTo>
                    <a:lnTo>
                      <a:pt x="385" y="138"/>
                    </a:lnTo>
                    <a:lnTo>
                      <a:pt x="383" y="138"/>
                    </a:lnTo>
                    <a:lnTo>
                      <a:pt x="382" y="136"/>
                    </a:lnTo>
                    <a:lnTo>
                      <a:pt x="384" y="136"/>
                    </a:lnTo>
                    <a:lnTo>
                      <a:pt x="385" y="134"/>
                    </a:lnTo>
                    <a:lnTo>
                      <a:pt x="386" y="134"/>
                    </a:lnTo>
                    <a:lnTo>
                      <a:pt x="386" y="136"/>
                    </a:lnTo>
                    <a:lnTo>
                      <a:pt x="386" y="138"/>
                    </a:lnTo>
                    <a:lnTo>
                      <a:pt x="385" y="138"/>
                    </a:lnTo>
                    <a:lnTo>
                      <a:pt x="386" y="140"/>
                    </a:lnTo>
                    <a:lnTo>
                      <a:pt x="388" y="140"/>
                    </a:lnTo>
                    <a:lnTo>
                      <a:pt x="388" y="142"/>
                    </a:lnTo>
                    <a:lnTo>
                      <a:pt x="390" y="144"/>
                    </a:lnTo>
                    <a:lnTo>
                      <a:pt x="396" y="144"/>
                    </a:lnTo>
                    <a:lnTo>
                      <a:pt x="396" y="139"/>
                    </a:lnTo>
                    <a:lnTo>
                      <a:pt x="395" y="140"/>
                    </a:lnTo>
                    <a:lnTo>
                      <a:pt x="392" y="140"/>
                    </a:lnTo>
                    <a:lnTo>
                      <a:pt x="393" y="138"/>
                    </a:lnTo>
                    <a:lnTo>
                      <a:pt x="395" y="138"/>
                    </a:lnTo>
                    <a:lnTo>
                      <a:pt x="396" y="134"/>
                    </a:lnTo>
                    <a:lnTo>
                      <a:pt x="392" y="138"/>
                    </a:lnTo>
                    <a:lnTo>
                      <a:pt x="391" y="138"/>
                    </a:lnTo>
                    <a:lnTo>
                      <a:pt x="391" y="136"/>
                    </a:lnTo>
                    <a:lnTo>
                      <a:pt x="393" y="134"/>
                    </a:lnTo>
                    <a:lnTo>
                      <a:pt x="396" y="134"/>
                    </a:lnTo>
                    <a:lnTo>
                      <a:pt x="397" y="136"/>
                    </a:lnTo>
                    <a:lnTo>
                      <a:pt x="399" y="134"/>
                    </a:lnTo>
                    <a:lnTo>
                      <a:pt x="401" y="132"/>
                    </a:lnTo>
                    <a:lnTo>
                      <a:pt x="402" y="132"/>
                    </a:lnTo>
                    <a:lnTo>
                      <a:pt x="403" y="134"/>
                    </a:lnTo>
                    <a:lnTo>
                      <a:pt x="405" y="134"/>
                    </a:lnTo>
                    <a:lnTo>
                      <a:pt x="406" y="136"/>
                    </a:lnTo>
                    <a:lnTo>
                      <a:pt x="407" y="136"/>
                    </a:lnTo>
                    <a:lnTo>
                      <a:pt x="410" y="134"/>
                    </a:lnTo>
                    <a:lnTo>
                      <a:pt x="410" y="132"/>
                    </a:lnTo>
                    <a:lnTo>
                      <a:pt x="414" y="132"/>
                    </a:lnTo>
                    <a:lnTo>
                      <a:pt x="415" y="130"/>
                    </a:lnTo>
                    <a:lnTo>
                      <a:pt x="419" y="130"/>
                    </a:lnTo>
                    <a:lnTo>
                      <a:pt x="419" y="132"/>
                    </a:lnTo>
                    <a:lnTo>
                      <a:pt x="419" y="128"/>
                    </a:lnTo>
                    <a:lnTo>
                      <a:pt x="419" y="126"/>
                    </a:lnTo>
                    <a:lnTo>
                      <a:pt x="421" y="126"/>
                    </a:lnTo>
                    <a:lnTo>
                      <a:pt x="421" y="124"/>
                    </a:lnTo>
                    <a:lnTo>
                      <a:pt x="420" y="124"/>
                    </a:lnTo>
                    <a:lnTo>
                      <a:pt x="420" y="122"/>
                    </a:lnTo>
                    <a:lnTo>
                      <a:pt x="424" y="122"/>
                    </a:lnTo>
                    <a:lnTo>
                      <a:pt x="425" y="124"/>
                    </a:lnTo>
                    <a:lnTo>
                      <a:pt x="425" y="112"/>
                    </a:lnTo>
                    <a:lnTo>
                      <a:pt x="422" y="112"/>
                    </a:lnTo>
                    <a:lnTo>
                      <a:pt x="422" y="118"/>
                    </a:lnTo>
                    <a:lnTo>
                      <a:pt x="421" y="118"/>
                    </a:lnTo>
                    <a:lnTo>
                      <a:pt x="422" y="116"/>
                    </a:lnTo>
                    <a:lnTo>
                      <a:pt x="422" y="118"/>
                    </a:lnTo>
                    <a:lnTo>
                      <a:pt x="422" y="112"/>
                    </a:lnTo>
                    <a:lnTo>
                      <a:pt x="421" y="112"/>
                    </a:lnTo>
                    <a:lnTo>
                      <a:pt x="422" y="110"/>
                    </a:lnTo>
                    <a:lnTo>
                      <a:pt x="430" y="110"/>
                    </a:lnTo>
                    <a:lnTo>
                      <a:pt x="430" y="108"/>
                    </a:lnTo>
                    <a:lnTo>
                      <a:pt x="429" y="108"/>
                    </a:lnTo>
                    <a:lnTo>
                      <a:pt x="428" y="106"/>
                    </a:lnTo>
                    <a:lnTo>
                      <a:pt x="432" y="106"/>
                    </a:lnTo>
                    <a:lnTo>
                      <a:pt x="432" y="102"/>
                    </a:lnTo>
                    <a:lnTo>
                      <a:pt x="432" y="104"/>
                    </a:lnTo>
                    <a:lnTo>
                      <a:pt x="429" y="102"/>
                    </a:lnTo>
                    <a:lnTo>
                      <a:pt x="425" y="102"/>
                    </a:lnTo>
                    <a:lnTo>
                      <a:pt x="425" y="104"/>
                    </a:lnTo>
                    <a:lnTo>
                      <a:pt x="423" y="108"/>
                    </a:lnTo>
                    <a:lnTo>
                      <a:pt x="423" y="106"/>
                    </a:lnTo>
                    <a:lnTo>
                      <a:pt x="423" y="104"/>
                    </a:lnTo>
                    <a:lnTo>
                      <a:pt x="425" y="104"/>
                    </a:lnTo>
                    <a:lnTo>
                      <a:pt x="425" y="102"/>
                    </a:lnTo>
                    <a:lnTo>
                      <a:pt x="420" y="102"/>
                    </a:lnTo>
                    <a:lnTo>
                      <a:pt x="420" y="114"/>
                    </a:lnTo>
                    <a:lnTo>
                      <a:pt x="420" y="116"/>
                    </a:lnTo>
                    <a:lnTo>
                      <a:pt x="418" y="116"/>
                    </a:lnTo>
                    <a:lnTo>
                      <a:pt x="418" y="118"/>
                    </a:lnTo>
                    <a:lnTo>
                      <a:pt x="417" y="117"/>
                    </a:lnTo>
                    <a:lnTo>
                      <a:pt x="417" y="126"/>
                    </a:lnTo>
                    <a:lnTo>
                      <a:pt x="416" y="126"/>
                    </a:lnTo>
                    <a:lnTo>
                      <a:pt x="415" y="128"/>
                    </a:lnTo>
                    <a:lnTo>
                      <a:pt x="415" y="126"/>
                    </a:lnTo>
                    <a:lnTo>
                      <a:pt x="414" y="126"/>
                    </a:lnTo>
                    <a:lnTo>
                      <a:pt x="415" y="124"/>
                    </a:lnTo>
                    <a:lnTo>
                      <a:pt x="417" y="126"/>
                    </a:lnTo>
                    <a:lnTo>
                      <a:pt x="417" y="117"/>
                    </a:lnTo>
                    <a:lnTo>
                      <a:pt x="416" y="116"/>
                    </a:lnTo>
                    <a:lnTo>
                      <a:pt x="415" y="114"/>
                    </a:lnTo>
                    <a:lnTo>
                      <a:pt x="420" y="114"/>
                    </a:lnTo>
                    <a:lnTo>
                      <a:pt x="420" y="102"/>
                    </a:lnTo>
                    <a:lnTo>
                      <a:pt x="420" y="112"/>
                    </a:lnTo>
                    <a:lnTo>
                      <a:pt x="417" y="112"/>
                    </a:lnTo>
                    <a:lnTo>
                      <a:pt x="417" y="110"/>
                    </a:lnTo>
                    <a:lnTo>
                      <a:pt x="420" y="110"/>
                    </a:lnTo>
                    <a:lnTo>
                      <a:pt x="420" y="112"/>
                    </a:lnTo>
                    <a:lnTo>
                      <a:pt x="420" y="102"/>
                    </a:lnTo>
                    <a:lnTo>
                      <a:pt x="420" y="108"/>
                    </a:lnTo>
                    <a:lnTo>
                      <a:pt x="418" y="108"/>
                    </a:lnTo>
                    <a:lnTo>
                      <a:pt x="418" y="106"/>
                    </a:lnTo>
                    <a:lnTo>
                      <a:pt x="419" y="106"/>
                    </a:lnTo>
                    <a:lnTo>
                      <a:pt x="420" y="108"/>
                    </a:lnTo>
                    <a:lnTo>
                      <a:pt x="420" y="102"/>
                    </a:lnTo>
                    <a:lnTo>
                      <a:pt x="417" y="102"/>
                    </a:lnTo>
                    <a:lnTo>
                      <a:pt x="417" y="106"/>
                    </a:lnTo>
                    <a:lnTo>
                      <a:pt x="416" y="108"/>
                    </a:lnTo>
                    <a:lnTo>
                      <a:pt x="415" y="107"/>
                    </a:lnTo>
                    <a:lnTo>
                      <a:pt x="415" y="110"/>
                    </a:lnTo>
                    <a:lnTo>
                      <a:pt x="415" y="112"/>
                    </a:lnTo>
                    <a:lnTo>
                      <a:pt x="414" y="112"/>
                    </a:lnTo>
                    <a:lnTo>
                      <a:pt x="414" y="122"/>
                    </a:lnTo>
                    <a:lnTo>
                      <a:pt x="414" y="124"/>
                    </a:lnTo>
                    <a:lnTo>
                      <a:pt x="410" y="124"/>
                    </a:lnTo>
                    <a:lnTo>
                      <a:pt x="411" y="122"/>
                    </a:lnTo>
                    <a:lnTo>
                      <a:pt x="414" y="122"/>
                    </a:lnTo>
                    <a:lnTo>
                      <a:pt x="414" y="112"/>
                    </a:lnTo>
                    <a:lnTo>
                      <a:pt x="414" y="114"/>
                    </a:lnTo>
                    <a:lnTo>
                      <a:pt x="413" y="115"/>
                    </a:lnTo>
                    <a:lnTo>
                      <a:pt x="413" y="118"/>
                    </a:lnTo>
                    <a:lnTo>
                      <a:pt x="413" y="120"/>
                    </a:lnTo>
                    <a:lnTo>
                      <a:pt x="412" y="120"/>
                    </a:lnTo>
                    <a:lnTo>
                      <a:pt x="411" y="118"/>
                    </a:lnTo>
                    <a:lnTo>
                      <a:pt x="413" y="118"/>
                    </a:lnTo>
                    <a:lnTo>
                      <a:pt x="413" y="115"/>
                    </a:lnTo>
                    <a:lnTo>
                      <a:pt x="412" y="116"/>
                    </a:lnTo>
                    <a:lnTo>
                      <a:pt x="410" y="114"/>
                    </a:lnTo>
                    <a:lnTo>
                      <a:pt x="408" y="116"/>
                    </a:lnTo>
                    <a:lnTo>
                      <a:pt x="409" y="116"/>
                    </a:lnTo>
                    <a:lnTo>
                      <a:pt x="409" y="118"/>
                    </a:lnTo>
                    <a:lnTo>
                      <a:pt x="410" y="118"/>
                    </a:lnTo>
                    <a:lnTo>
                      <a:pt x="410" y="120"/>
                    </a:lnTo>
                    <a:lnTo>
                      <a:pt x="409" y="120"/>
                    </a:lnTo>
                    <a:lnTo>
                      <a:pt x="409" y="130"/>
                    </a:lnTo>
                    <a:lnTo>
                      <a:pt x="408" y="130"/>
                    </a:lnTo>
                    <a:lnTo>
                      <a:pt x="407" y="132"/>
                    </a:lnTo>
                    <a:lnTo>
                      <a:pt x="406" y="132"/>
                    </a:lnTo>
                    <a:lnTo>
                      <a:pt x="406" y="130"/>
                    </a:lnTo>
                    <a:lnTo>
                      <a:pt x="407" y="130"/>
                    </a:lnTo>
                    <a:lnTo>
                      <a:pt x="405" y="128"/>
                    </a:lnTo>
                    <a:lnTo>
                      <a:pt x="408" y="126"/>
                    </a:lnTo>
                    <a:lnTo>
                      <a:pt x="409" y="130"/>
                    </a:lnTo>
                    <a:lnTo>
                      <a:pt x="409" y="120"/>
                    </a:lnTo>
                    <a:lnTo>
                      <a:pt x="407" y="120"/>
                    </a:lnTo>
                    <a:lnTo>
                      <a:pt x="406" y="122"/>
                    </a:lnTo>
                    <a:lnTo>
                      <a:pt x="404" y="120"/>
                    </a:lnTo>
                    <a:lnTo>
                      <a:pt x="404" y="122"/>
                    </a:lnTo>
                    <a:lnTo>
                      <a:pt x="403" y="124"/>
                    </a:lnTo>
                    <a:lnTo>
                      <a:pt x="401" y="124"/>
                    </a:lnTo>
                    <a:lnTo>
                      <a:pt x="402" y="126"/>
                    </a:lnTo>
                    <a:lnTo>
                      <a:pt x="401" y="128"/>
                    </a:lnTo>
                    <a:lnTo>
                      <a:pt x="403" y="128"/>
                    </a:lnTo>
                    <a:lnTo>
                      <a:pt x="402" y="130"/>
                    </a:lnTo>
                    <a:lnTo>
                      <a:pt x="401" y="130"/>
                    </a:lnTo>
                    <a:lnTo>
                      <a:pt x="400" y="128"/>
                    </a:lnTo>
                    <a:lnTo>
                      <a:pt x="399" y="128"/>
                    </a:lnTo>
                    <a:lnTo>
                      <a:pt x="399" y="132"/>
                    </a:lnTo>
                    <a:lnTo>
                      <a:pt x="394" y="132"/>
                    </a:lnTo>
                    <a:lnTo>
                      <a:pt x="393" y="130"/>
                    </a:lnTo>
                    <a:lnTo>
                      <a:pt x="398" y="130"/>
                    </a:lnTo>
                    <a:lnTo>
                      <a:pt x="399" y="132"/>
                    </a:lnTo>
                    <a:lnTo>
                      <a:pt x="399" y="128"/>
                    </a:lnTo>
                    <a:lnTo>
                      <a:pt x="395" y="128"/>
                    </a:lnTo>
                    <a:lnTo>
                      <a:pt x="396" y="126"/>
                    </a:lnTo>
                    <a:lnTo>
                      <a:pt x="400" y="126"/>
                    </a:lnTo>
                    <a:lnTo>
                      <a:pt x="401" y="124"/>
                    </a:lnTo>
                    <a:lnTo>
                      <a:pt x="396" y="124"/>
                    </a:lnTo>
                    <a:lnTo>
                      <a:pt x="395" y="122"/>
                    </a:lnTo>
                    <a:lnTo>
                      <a:pt x="404" y="122"/>
                    </a:lnTo>
                    <a:lnTo>
                      <a:pt x="404" y="120"/>
                    </a:lnTo>
                    <a:lnTo>
                      <a:pt x="404" y="118"/>
                    </a:lnTo>
                    <a:lnTo>
                      <a:pt x="408" y="118"/>
                    </a:lnTo>
                    <a:lnTo>
                      <a:pt x="408" y="116"/>
                    </a:lnTo>
                    <a:lnTo>
                      <a:pt x="407" y="114"/>
                    </a:lnTo>
                    <a:lnTo>
                      <a:pt x="409" y="112"/>
                    </a:lnTo>
                    <a:lnTo>
                      <a:pt x="410" y="112"/>
                    </a:lnTo>
                    <a:lnTo>
                      <a:pt x="411" y="114"/>
                    </a:lnTo>
                    <a:lnTo>
                      <a:pt x="414" y="114"/>
                    </a:lnTo>
                    <a:lnTo>
                      <a:pt x="414" y="112"/>
                    </a:lnTo>
                    <a:lnTo>
                      <a:pt x="410" y="112"/>
                    </a:lnTo>
                    <a:lnTo>
                      <a:pt x="410" y="110"/>
                    </a:lnTo>
                    <a:lnTo>
                      <a:pt x="411" y="110"/>
                    </a:lnTo>
                    <a:lnTo>
                      <a:pt x="413" y="108"/>
                    </a:lnTo>
                    <a:lnTo>
                      <a:pt x="415" y="110"/>
                    </a:lnTo>
                    <a:lnTo>
                      <a:pt x="415" y="107"/>
                    </a:lnTo>
                    <a:lnTo>
                      <a:pt x="415" y="106"/>
                    </a:lnTo>
                    <a:lnTo>
                      <a:pt x="417" y="106"/>
                    </a:lnTo>
                    <a:lnTo>
                      <a:pt x="417" y="102"/>
                    </a:lnTo>
                    <a:lnTo>
                      <a:pt x="416" y="104"/>
                    </a:lnTo>
                    <a:lnTo>
                      <a:pt x="413" y="104"/>
                    </a:lnTo>
                    <a:lnTo>
                      <a:pt x="414" y="102"/>
                    </a:lnTo>
                    <a:lnTo>
                      <a:pt x="420" y="102"/>
                    </a:lnTo>
                    <a:lnTo>
                      <a:pt x="420" y="100"/>
                    </a:lnTo>
                    <a:lnTo>
                      <a:pt x="427" y="100"/>
                    </a:lnTo>
                    <a:lnTo>
                      <a:pt x="425" y="98"/>
                    </a:lnTo>
                    <a:lnTo>
                      <a:pt x="422" y="98"/>
                    </a:lnTo>
                    <a:lnTo>
                      <a:pt x="422" y="96"/>
                    </a:lnTo>
                    <a:lnTo>
                      <a:pt x="427" y="96"/>
                    </a:lnTo>
                    <a:lnTo>
                      <a:pt x="427" y="98"/>
                    </a:lnTo>
                    <a:lnTo>
                      <a:pt x="428" y="96"/>
                    </a:lnTo>
                    <a:lnTo>
                      <a:pt x="428" y="94"/>
                    </a:lnTo>
                    <a:lnTo>
                      <a:pt x="428" y="92"/>
                    </a:lnTo>
                    <a:lnTo>
                      <a:pt x="428" y="90"/>
                    </a:lnTo>
                    <a:lnTo>
                      <a:pt x="429" y="92"/>
                    </a:lnTo>
                    <a:lnTo>
                      <a:pt x="430" y="94"/>
                    </a:lnTo>
                    <a:lnTo>
                      <a:pt x="429" y="94"/>
                    </a:lnTo>
                    <a:lnTo>
                      <a:pt x="428" y="96"/>
                    </a:lnTo>
                    <a:lnTo>
                      <a:pt x="429" y="96"/>
                    </a:lnTo>
                    <a:lnTo>
                      <a:pt x="431" y="98"/>
                    </a:lnTo>
                    <a:lnTo>
                      <a:pt x="431" y="96"/>
                    </a:lnTo>
                    <a:lnTo>
                      <a:pt x="432" y="96"/>
                    </a:lnTo>
                    <a:lnTo>
                      <a:pt x="432" y="98"/>
                    </a:lnTo>
                    <a:lnTo>
                      <a:pt x="431" y="98"/>
                    </a:lnTo>
                    <a:lnTo>
                      <a:pt x="427" y="98"/>
                    </a:lnTo>
                    <a:lnTo>
                      <a:pt x="427" y="100"/>
                    </a:lnTo>
                    <a:lnTo>
                      <a:pt x="431" y="100"/>
                    </a:lnTo>
                    <a:lnTo>
                      <a:pt x="431" y="102"/>
                    </a:lnTo>
                    <a:lnTo>
                      <a:pt x="432" y="102"/>
                    </a:lnTo>
                    <a:lnTo>
                      <a:pt x="433" y="102"/>
                    </a:lnTo>
                    <a:lnTo>
                      <a:pt x="435" y="100"/>
                    </a:lnTo>
                    <a:lnTo>
                      <a:pt x="436" y="102"/>
                    </a:lnTo>
                    <a:lnTo>
                      <a:pt x="437" y="102"/>
                    </a:lnTo>
                    <a:lnTo>
                      <a:pt x="438" y="100"/>
                    </a:lnTo>
                    <a:lnTo>
                      <a:pt x="440" y="100"/>
                    </a:lnTo>
                    <a:lnTo>
                      <a:pt x="440" y="98"/>
                    </a:lnTo>
                    <a:lnTo>
                      <a:pt x="441" y="100"/>
                    </a:lnTo>
                    <a:lnTo>
                      <a:pt x="443" y="100"/>
                    </a:lnTo>
                    <a:lnTo>
                      <a:pt x="444" y="102"/>
                    </a:lnTo>
                    <a:lnTo>
                      <a:pt x="448" y="102"/>
                    </a:lnTo>
                    <a:lnTo>
                      <a:pt x="449" y="100"/>
                    </a:lnTo>
                    <a:lnTo>
                      <a:pt x="452" y="100"/>
                    </a:lnTo>
                    <a:lnTo>
                      <a:pt x="450" y="102"/>
                    </a:lnTo>
                    <a:lnTo>
                      <a:pt x="454" y="102"/>
                    </a:lnTo>
                    <a:lnTo>
                      <a:pt x="454" y="100"/>
                    </a:lnTo>
                    <a:lnTo>
                      <a:pt x="455" y="100"/>
                    </a:lnTo>
                    <a:lnTo>
                      <a:pt x="456" y="102"/>
                    </a:lnTo>
                    <a:lnTo>
                      <a:pt x="459" y="102"/>
                    </a:lnTo>
                    <a:lnTo>
                      <a:pt x="471" y="102"/>
                    </a:lnTo>
                    <a:lnTo>
                      <a:pt x="470" y="100"/>
                    </a:lnTo>
                    <a:lnTo>
                      <a:pt x="473" y="100"/>
                    </a:lnTo>
                    <a:lnTo>
                      <a:pt x="471" y="102"/>
                    </a:lnTo>
                    <a:lnTo>
                      <a:pt x="478" y="102"/>
                    </a:lnTo>
                    <a:lnTo>
                      <a:pt x="478" y="100"/>
                    </a:lnTo>
                    <a:lnTo>
                      <a:pt x="481" y="100"/>
                    </a:lnTo>
                    <a:lnTo>
                      <a:pt x="481" y="102"/>
                    </a:lnTo>
                    <a:lnTo>
                      <a:pt x="484" y="102"/>
                    </a:lnTo>
                    <a:lnTo>
                      <a:pt x="486" y="102"/>
                    </a:lnTo>
                    <a:lnTo>
                      <a:pt x="486" y="104"/>
                    </a:lnTo>
                    <a:lnTo>
                      <a:pt x="486" y="100"/>
                    </a:lnTo>
                    <a:lnTo>
                      <a:pt x="490" y="100"/>
                    </a:lnTo>
                    <a:lnTo>
                      <a:pt x="492" y="100"/>
                    </a:lnTo>
                    <a:lnTo>
                      <a:pt x="492" y="92"/>
                    </a:lnTo>
                    <a:lnTo>
                      <a:pt x="491" y="92"/>
                    </a:lnTo>
                    <a:lnTo>
                      <a:pt x="491" y="90"/>
                    </a:lnTo>
                    <a:lnTo>
                      <a:pt x="493" y="92"/>
                    </a:lnTo>
                    <a:lnTo>
                      <a:pt x="493" y="83"/>
                    </a:lnTo>
                    <a:lnTo>
                      <a:pt x="492" y="82"/>
                    </a:lnTo>
                    <a:lnTo>
                      <a:pt x="495" y="82"/>
                    </a:lnTo>
                    <a:lnTo>
                      <a:pt x="495" y="78"/>
                    </a:lnTo>
                    <a:lnTo>
                      <a:pt x="493" y="78"/>
                    </a:lnTo>
                    <a:lnTo>
                      <a:pt x="494" y="76"/>
                    </a:lnTo>
                    <a:lnTo>
                      <a:pt x="494" y="74"/>
                    </a:lnTo>
                    <a:lnTo>
                      <a:pt x="495" y="74"/>
                    </a:lnTo>
                    <a:lnTo>
                      <a:pt x="495" y="76"/>
                    </a:lnTo>
                    <a:lnTo>
                      <a:pt x="495" y="18"/>
                    </a:lnTo>
                    <a:lnTo>
                      <a:pt x="494" y="18"/>
                    </a:lnTo>
                    <a:lnTo>
                      <a:pt x="495" y="16"/>
                    </a:lnTo>
                    <a:lnTo>
                      <a:pt x="496" y="16"/>
                    </a:lnTo>
                    <a:lnTo>
                      <a:pt x="496" y="14"/>
                    </a:lnTo>
                    <a:lnTo>
                      <a:pt x="498" y="12"/>
                    </a:lnTo>
                    <a:lnTo>
                      <a:pt x="499" y="14"/>
                    </a:lnTo>
                    <a:lnTo>
                      <a:pt x="499" y="4"/>
                    </a:lnTo>
                    <a:lnTo>
                      <a:pt x="490" y="4"/>
                    </a:lnTo>
                    <a:lnTo>
                      <a:pt x="490" y="92"/>
                    </a:lnTo>
                    <a:lnTo>
                      <a:pt x="490" y="93"/>
                    </a:lnTo>
                    <a:lnTo>
                      <a:pt x="490" y="94"/>
                    </a:lnTo>
                    <a:lnTo>
                      <a:pt x="488" y="96"/>
                    </a:lnTo>
                    <a:lnTo>
                      <a:pt x="488" y="94"/>
                    </a:lnTo>
                    <a:lnTo>
                      <a:pt x="489" y="93"/>
                    </a:lnTo>
                    <a:lnTo>
                      <a:pt x="490" y="94"/>
                    </a:lnTo>
                    <a:lnTo>
                      <a:pt x="490" y="92"/>
                    </a:lnTo>
                    <a:lnTo>
                      <a:pt x="490" y="94"/>
                    </a:lnTo>
                    <a:lnTo>
                      <a:pt x="490" y="92"/>
                    </a:lnTo>
                    <a:lnTo>
                      <a:pt x="490" y="4"/>
                    </a:lnTo>
                    <a:lnTo>
                      <a:pt x="489" y="4"/>
                    </a:lnTo>
                    <a:lnTo>
                      <a:pt x="489" y="2"/>
                    </a:lnTo>
                    <a:lnTo>
                      <a:pt x="488" y="0"/>
                    </a:lnTo>
                    <a:lnTo>
                      <a:pt x="487" y="0"/>
                    </a:lnTo>
                    <a:lnTo>
                      <a:pt x="487" y="10"/>
                    </a:lnTo>
                    <a:lnTo>
                      <a:pt x="487" y="12"/>
                    </a:lnTo>
                    <a:lnTo>
                      <a:pt x="487" y="54"/>
                    </a:lnTo>
                    <a:lnTo>
                      <a:pt x="486" y="54"/>
                    </a:lnTo>
                    <a:lnTo>
                      <a:pt x="485" y="52"/>
                    </a:lnTo>
                    <a:lnTo>
                      <a:pt x="486" y="52"/>
                    </a:lnTo>
                    <a:lnTo>
                      <a:pt x="487" y="54"/>
                    </a:lnTo>
                    <a:lnTo>
                      <a:pt x="487" y="12"/>
                    </a:lnTo>
                    <a:lnTo>
                      <a:pt x="485" y="12"/>
                    </a:lnTo>
                    <a:lnTo>
                      <a:pt x="485" y="10"/>
                    </a:lnTo>
                    <a:lnTo>
                      <a:pt x="487" y="10"/>
                    </a:lnTo>
                    <a:lnTo>
                      <a:pt x="487" y="0"/>
                    </a:lnTo>
                    <a:lnTo>
                      <a:pt x="485" y="0"/>
                    </a:lnTo>
                    <a:lnTo>
                      <a:pt x="485" y="44"/>
                    </a:lnTo>
                    <a:lnTo>
                      <a:pt x="484" y="44"/>
                    </a:lnTo>
                    <a:lnTo>
                      <a:pt x="484" y="68"/>
                    </a:lnTo>
                    <a:lnTo>
                      <a:pt x="484" y="70"/>
                    </a:lnTo>
                    <a:lnTo>
                      <a:pt x="482" y="70"/>
                    </a:lnTo>
                    <a:lnTo>
                      <a:pt x="484" y="72"/>
                    </a:lnTo>
                    <a:lnTo>
                      <a:pt x="483" y="72"/>
                    </a:lnTo>
                    <a:lnTo>
                      <a:pt x="483" y="90"/>
                    </a:lnTo>
                    <a:lnTo>
                      <a:pt x="483" y="96"/>
                    </a:lnTo>
                    <a:lnTo>
                      <a:pt x="481" y="98"/>
                    </a:lnTo>
                    <a:lnTo>
                      <a:pt x="479" y="98"/>
                    </a:lnTo>
                    <a:lnTo>
                      <a:pt x="479" y="96"/>
                    </a:lnTo>
                    <a:lnTo>
                      <a:pt x="483" y="96"/>
                    </a:lnTo>
                    <a:lnTo>
                      <a:pt x="483" y="90"/>
                    </a:lnTo>
                    <a:lnTo>
                      <a:pt x="481" y="90"/>
                    </a:lnTo>
                    <a:lnTo>
                      <a:pt x="481" y="88"/>
                    </a:lnTo>
                    <a:lnTo>
                      <a:pt x="481" y="86"/>
                    </a:lnTo>
                    <a:lnTo>
                      <a:pt x="483" y="86"/>
                    </a:lnTo>
                    <a:lnTo>
                      <a:pt x="483" y="90"/>
                    </a:lnTo>
                    <a:lnTo>
                      <a:pt x="483" y="72"/>
                    </a:lnTo>
                    <a:lnTo>
                      <a:pt x="482" y="72"/>
                    </a:lnTo>
                    <a:lnTo>
                      <a:pt x="482" y="78"/>
                    </a:lnTo>
                    <a:lnTo>
                      <a:pt x="482" y="80"/>
                    </a:lnTo>
                    <a:lnTo>
                      <a:pt x="481" y="80"/>
                    </a:lnTo>
                    <a:lnTo>
                      <a:pt x="480" y="78"/>
                    </a:lnTo>
                    <a:lnTo>
                      <a:pt x="482" y="78"/>
                    </a:lnTo>
                    <a:lnTo>
                      <a:pt x="482" y="72"/>
                    </a:lnTo>
                    <a:lnTo>
                      <a:pt x="481" y="72"/>
                    </a:lnTo>
                    <a:lnTo>
                      <a:pt x="482" y="70"/>
                    </a:lnTo>
                    <a:lnTo>
                      <a:pt x="480" y="72"/>
                    </a:lnTo>
                    <a:lnTo>
                      <a:pt x="480" y="88"/>
                    </a:lnTo>
                    <a:lnTo>
                      <a:pt x="479" y="90"/>
                    </a:lnTo>
                    <a:lnTo>
                      <a:pt x="479" y="92"/>
                    </a:lnTo>
                    <a:lnTo>
                      <a:pt x="478" y="92"/>
                    </a:lnTo>
                    <a:lnTo>
                      <a:pt x="478" y="90"/>
                    </a:lnTo>
                    <a:lnTo>
                      <a:pt x="478" y="88"/>
                    </a:lnTo>
                    <a:lnTo>
                      <a:pt x="480" y="88"/>
                    </a:lnTo>
                    <a:lnTo>
                      <a:pt x="480" y="72"/>
                    </a:lnTo>
                    <a:lnTo>
                      <a:pt x="479" y="72"/>
                    </a:lnTo>
                    <a:lnTo>
                      <a:pt x="479" y="70"/>
                    </a:lnTo>
                    <a:lnTo>
                      <a:pt x="482" y="70"/>
                    </a:lnTo>
                    <a:lnTo>
                      <a:pt x="481" y="68"/>
                    </a:lnTo>
                    <a:lnTo>
                      <a:pt x="482" y="68"/>
                    </a:lnTo>
                    <a:lnTo>
                      <a:pt x="483" y="66"/>
                    </a:lnTo>
                    <a:lnTo>
                      <a:pt x="484" y="68"/>
                    </a:lnTo>
                    <a:lnTo>
                      <a:pt x="484" y="44"/>
                    </a:lnTo>
                    <a:lnTo>
                      <a:pt x="484" y="42"/>
                    </a:lnTo>
                    <a:lnTo>
                      <a:pt x="485" y="44"/>
                    </a:lnTo>
                    <a:lnTo>
                      <a:pt x="485" y="0"/>
                    </a:lnTo>
                    <a:lnTo>
                      <a:pt x="484" y="0"/>
                    </a:lnTo>
                    <a:lnTo>
                      <a:pt x="484" y="2"/>
                    </a:lnTo>
                    <a:lnTo>
                      <a:pt x="481" y="2"/>
                    </a:lnTo>
                    <a:lnTo>
                      <a:pt x="481" y="4"/>
                    </a:lnTo>
                    <a:lnTo>
                      <a:pt x="475" y="4"/>
                    </a:lnTo>
                    <a:lnTo>
                      <a:pt x="475" y="76"/>
                    </a:lnTo>
                    <a:lnTo>
                      <a:pt x="475" y="77"/>
                    </a:lnTo>
                    <a:lnTo>
                      <a:pt x="475" y="98"/>
                    </a:lnTo>
                    <a:lnTo>
                      <a:pt x="474" y="98"/>
                    </a:lnTo>
                    <a:lnTo>
                      <a:pt x="473" y="96"/>
                    </a:lnTo>
                    <a:lnTo>
                      <a:pt x="474" y="96"/>
                    </a:lnTo>
                    <a:lnTo>
                      <a:pt x="475" y="98"/>
                    </a:lnTo>
                    <a:lnTo>
                      <a:pt x="475" y="77"/>
                    </a:lnTo>
                    <a:lnTo>
                      <a:pt x="474" y="78"/>
                    </a:lnTo>
                    <a:lnTo>
                      <a:pt x="473" y="76"/>
                    </a:lnTo>
                    <a:lnTo>
                      <a:pt x="472" y="76"/>
                    </a:lnTo>
                    <a:lnTo>
                      <a:pt x="474" y="74"/>
                    </a:lnTo>
                    <a:lnTo>
                      <a:pt x="474" y="76"/>
                    </a:lnTo>
                    <a:lnTo>
                      <a:pt x="475" y="76"/>
                    </a:lnTo>
                    <a:lnTo>
                      <a:pt x="475" y="4"/>
                    </a:lnTo>
                    <a:lnTo>
                      <a:pt x="474" y="4"/>
                    </a:lnTo>
                    <a:lnTo>
                      <a:pt x="474" y="72"/>
                    </a:lnTo>
                    <a:lnTo>
                      <a:pt x="471" y="72"/>
                    </a:lnTo>
                    <a:lnTo>
                      <a:pt x="472" y="70"/>
                    </a:lnTo>
                    <a:lnTo>
                      <a:pt x="473" y="70"/>
                    </a:lnTo>
                    <a:lnTo>
                      <a:pt x="474" y="72"/>
                    </a:lnTo>
                    <a:lnTo>
                      <a:pt x="474" y="4"/>
                    </a:lnTo>
                    <a:lnTo>
                      <a:pt x="472" y="4"/>
                    </a:lnTo>
                    <a:lnTo>
                      <a:pt x="472" y="62"/>
                    </a:lnTo>
                    <a:lnTo>
                      <a:pt x="472" y="64"/>
                    </a:lnTo>
                    <a:lnTo>
                      <a:pt x="471" y="62"/>
                    </a:lnTo>
                    <a:lnTo>
                      <a:pt x="472" y="62"/>
                    </a:lnTo>
                    <a:lnTo>
                      <a:pt x="472" y="4"/>
                    </a:lnTo>
                    <a:lnTo>
                      <a:pt x="470" y="4"/>
                    </a:lnTo>
                    <a:lnTo>
                      <a:pt x="470" y="84"/>
                    </a:lnTo>
                    <a:lnTo>
                      <a:pt x="470" y="86"/>
                    </a:lnTo>
                    <a:lnTo>
                      <a:pt x="470" y="84"/>
                    </a:lnTo>
                    <a:lnTo>
                      <a:pt x="469" y="86"/>
                    </a:lnTo>
                    <a:lnTo>
                      <a:pt x="467" y="86"/>
                    </a:lnTo>
                    <a:lnTo>
                      <a:pt x="468" y="84"/>
                    </a:lnTo>
                    <a:lnTo>
                      <a:pt x="470" y="84"/>
                    </a:lnTo>
                    <a:lnTo>
                      <a:pt x="470" y="4"/>
                    </a:lnTo>
                    <a:lnTo>
                      <a:pt x="470" y="70"/>
                    </a:lnTo>
                    <a:lnTo>
                      <a:pt x="467" y="70"/>
                    </a:lnTo>
                    <a:lnTo>
                      <a:pt x="468" y="68"/>
                    </a:lnTo>
                    <a:lnTo>
                      <a:pt x="470" y="70"/>
                    </a:lnTo>
                    <a:lnTo>
                      <a:pt x="470" y="4"/>
                    </a:lnTo>
                    <a:lnTo>
                      <a:pt x="466" y="4"/>
                    </a:lnTo>
                    <a:lnTo>
                      <a:pt x="466" y="86"/>
                    </a:lnTo>
                    <a:lnTo>
                      <a:pt x="464" y="86"/>
                    </a:lnTo>
                    <a:lnTo>
                      <a:pt x="465" y="84"/>
                    </a:lnTo>
                    <a:lnTo>
                      <a:pt x="466" y="84"/>
                    </a:lnTo>
                    <a:lnTo>
                      <a:pt x="466" y="86"/>
                    </a:lnTo>
                    <a:lnTo>
                      <a:pt x="466" y="4"/>
                    </a:lnTo>
                    <a:lnTo>
                      <a:pt x="465" y="4"/>
                    </a:lnTo>
                    <a:lnTo>
                      <a:pt x="462" y="5"/>
                    </a:lnTo>
                    <a:lnTo>
                      <a:pt x="462" y="96"/>
                    </a:lnTo>
                    <a:lnTo>
                      <a:pt x="462" y="98"/>
                    </a:lnTo>
                    <a:lnTo>
                      <a:pt x="460" y="96"/>
                    </a:lnTo>
                    <a:lnTo>
                      <a:pt x="461" y="94"/>
                    </a:lnTo>
                    <a:lnTo>
                      <a:pt x="462" y="96"/>
                    </a:lnTo>
                    <a:lnTo>
                      <a:pt x="462" y="5"/>
                    </a:lnTo>
                    <a:lnTo>
                      <a:pt x="460" y="6"/>
                    </a:lnTo>
                    <a:lnTo>
                      <a:pt x="460" y="72"/>
                    </a:lnTo>
                    <a:lnTo>
                      <a:pt x="459" y="72"/>
                    </a:lnTo>
                    <a:lnTo>
                      <a:pt x="459" y="76"/>
                    </a:lnTo>
                    <a:lnTo>
                      <a:pt x="458" y="78"/>
                    </a:lnTo>
                    <a:lnTo>
                      <a:pt x="457" y="76"/>
                    </a:lnTo>
                    <a:lnTo>
                      <a:pt x="459" y="76"/>
                    </a:lnTo>
                    <a:lnTo>
                      <a:pt x="459" y="72"/>
                    </a:lnTo>
                    <a:lnTo>
                      <a:pt x="458" y="72"/>
                    </a:lnTo>
                    <a:lnTo>
                      <a:pt x="459" y="70"/>
                    </a:lnTo>
                    <a:lnTo>
                      <a:pt x="457" y="70"/>
                    </a:lnTo>
                    <a:lnTo>
                      <a:pt x="458" y="68"/>
                    </a:lnTo>
                    <a:lnTo>
                      <a:pt x="460" y="68"/>
                    </a:lnTo>
                    <a:lnTo>
                      <a:pt x="459" y="70"/>
                    </a:lnTo>
                    <a:lnTo>
                      <a:pt x="460" y="72"/>
                    </a:lnTo>
                    <a:lnTo>
                      <a:pt x="460" y="6"/>
                    </a:lnTo>
                    <a:lnTo>
                      <a:pt x="459" y="6"/>
                    </a:lnTo>
                    <a:lnTo>
                      <a:pt x="464" y="2"/>
                    </a:lnTo>
                    <a:lnTo>
                      <a:pt x="457" y="2"/>
                    </a:lnTo>
                    <a:lnTo>
                      <a:pt x="457" y="98"/>
                    </a:lnTo>
                    <a:lnTo>
                      <a:pt x="456" y="100"/>
                    </a:lnTo>
                    <a:lnTo>
                      <a:pt x="455" y="98"/>
                    </a:lnTo>
                    <a:lnTo>
                      <a:pt x="457" y="98"/>
                    </a:lnTo>
                    <a:lnTo>
                      <a:pt x="457" y="2"/>
                    </a:lnTo>
                    <a:lnTo>
                      <a:pt x="457" y="76"/>
                    </a:lnTo>
                    <a:lnTo>
                      <a:pt x="455" y="76"/>
                    </a:lnTo>
                    <a:lnTo>
                      <a:pt x="455" y="74"/>
                    </a:lnTo>
                    <a:lnTo>
                      <a:pt x="456" y="74"/>
                    </a:lnTo>
                    <a:lnTo>
                      <a:pt x="457" y="76"/>
                    </a:lnTo>
                    <a:lnTo>
                      <a:pt x="457" y="2"/>
                    </a:lnTo>
                    <a:lnTo>
                      <a:pt x="457" y="8"/>
                    </a:lnTo>
                    <a:lnTo>
                      <a:pt x="456" y="10"/>
                    </a:lnTo>
                    <a:lnTo>
                      <a:pt x="456" y="8"/>
                    </a:lnTo>
                    <a:lnTo>
                      <a:pt x="457" y="8"/>
                    </a:lnTo>
                    <a:lnTo>
                      <a:pt x="457" y="2"/>
                    </a:lnTo>
                    <a:lnTo>
                      <a:pt x="455" y="2"/>
                    </a:lnTo>
                    <a:lnTo>
                      <a:pt x="454" y="4"/>
                    </a:lnTo>
                    <a:lnTo>
                      <a:pt x="453" y="4"/>
                    </a:lnTo>
                    <a:lnTo>
                      <a:pt x="453" y="62"/>
                    </a:lnTo>
                    <a:lnTo>
                      <a:pt x="453" y="88"/>
                    </a:lnTo>
                    <a:lnTo>
                      <a:pt x="453" y="89"/>
                    </a:lnTo>
                    <a:lnTo>
                      <a:pt x="453" y="96"/>
                    </a:lnTo>
                    <a:lnTo>
                      <a:pt x="453" y="100"/>
                    </a:lnTo>
                    <a:lnTo>
                      <a:pt x="450" y="98"/>
                    </a:lnTo>
                    <a:lnTo>
                      <a:pt x="449" y="98"/>
                    </a:lnTo>
                    <a:lnTo>
                      <a:pt x="450" y="96"/>
                    </a:lnTo>
                    <a:lnTo>
                      <a:pt x="453" y="96"/>
                    </a:lnTo>
                    <a:lnTo>
                      <a:pt x="453" y="89"/>
                    </a:lnTo>
                    <a:lnTo>
                      <a:pt x="451" y="92"/>
                    </a:lnTo>
                    <a:lnTo>
                      <a:pt x="451" y="91"/>
                    </a:lnTo>
                    <a:lnTo>
                      <a:pt x="451" y="94"/>
                    </a:lnTo>
                    <a:lnTo>
                      <a:pt x="446" y="96"/>
                    </a:lnTo>
                    <a:lnTo>
                      <a:pt x="447" y="96"/>
                    </a:lnTo>
                    <a:lnTo>
                      <a:pt x="448" y="98"/>
                    </a:lnTo>
                    <a:lnTo>
                      <a:pt x="442" y="98"/>
                    </a:lnTo>
                    <a:lnTo>
                      <a:pt x="443" y="96"/>
                    </a:lnTo>
                    <a:lnTo>
                      <a:pt x="446" y="96"/>
                    </a:lnTo>
                    <a:lnTo>
                      <a:pt x="445" y="94"/>
                    </a:lnTo>
                    <a:lnTo>
                      <a:pt x="445" y="92"/>
                    </a:lnTo>
                    <a:lnTo>
                      <a:pt x="446" y="92"/>
                    </a:lnTo>
                    <a:lnTo>
                      <a:pt x="451" y="94"/>
                    </a:lnTo>
                    <a:lnTo>
                      <a:pt x="451" y="91"/>
                    </a:lnTo>
                    <a:lnTo>
                      <a:pt x="450" y="88"/>
                    </a:lnTo>
                    <a:lnTo>
                      <a:pt x="453" y="88"/>
                    </a:lnTo>
                    <a:lnTo>
                      <a:pt x="453" y="62"/>
                    </a:lnTo>
                    <a:lnTo>
                      <a:pt x="452" y="62"/>
                    </a:lnTo>
                    <a:lnTo>
                      <a:pt x="452" y="72"/>
                    </a:lnTo>
                    <a:lnTo>
                      <a:pt x="451" y="72"/>
                    </a:lnTo>
                    <a:lnTo>
                      <a:pt x="451" y="70"/>
                    </a:lnTo>
                    <a:lnTo>
                      <a:pt x="452" y="72"/>
                    </a:lnTo>
                    <a:lnTo>
                      <a:pt x="452" y="62"/>
                    </a:lnTo>
                    <a:lnTo>
                      <a:pt x="451" y="62"/>
                    </a:lnTo>
                    <a:lnTo>
                      <a:pt x="452" y="60"/>
                    </a:lnTo>
                    <a:lnTo>
                      <a:pt x="453" y="62"/>
                    </a:lnTo>
                    <a:lnTo>
                      <a:pt x="453" y="4"/>
                    </a:lnTo>
                    <a:lnTo>
                      <a:pt x="452" y="4"/>
                    </a:lnTo>
                    <a:lnTo>
                      <a:pt x="452" y="26"/>
                    </a:lnTo>
                    <a:lnTo>
                      <a:pt x="451" y="28"/>
                    </a:lnTo>
                    <a:lnTo>
                      <a:pt x="448" y="24"/>
                    </a:lnTo>
                    <a:lnTo>
                      <a:pt x="450" y="24"/>
                    </a:lnTo>
                    <a:lnTo>
                      <a:pt x="449" y="22"/>
                    </a:lnTo>
                    <a:lnTo>
                      <a:pt x="448" y="20"/>
                    </a:lnTo>
                    <a:lnTo>
                      <a:pt x="450" y="20"/>
                    </a:lnTo>
                    <a:lnTo>
                      <a:pt x="450" y="22"/>
                    </a:lnTo>
                    <a:lnTo>
                      <a:pt x="451" y="24"/>
                    </a:lnTo>
                    <a:lnTo>
                      <a:pt x="452" y="26"/>
                    </a:lnTo>
                    <a:lnTo>
                      <a:pt x="452" y="4"/>
                    </a:lnTo>
                    <a:lnTo>
                      <a:pt x="449" y="4"/>
                    </a:lnTo>
                    <a:lnTo>
                      <a:pt x="447" y="3"/>
                    </a:lnTo>
                    <a:lnTo>
                      <a:pt x="447" y="84"/>
                    </a:lnTo>
                    <a:lnTo>
                      <a:pt x="447" y="86"/>
                    </a:lnTo>
                    <a:lnTo>
                      <a:pt x="446" y="86"/>
                    </a:lnTo>
                    <a:lnTo>
                      <a:pt x="446" y="84"/>
                    </a:lnTo>
                    <a:lnTo>
                      <a:pt x="447" y="84"/>
                    </a:lnTo>
                    <a:lnTo>
                      <a:pt x="447" y="3"/>
                    </a:lnTo>
                    <a:lnTo>
                      <a:pt x="445" y="2"/>
                    </a:lnTo>
                    <a:lnTo>
                      <a:pt x="445" y="86"/>
                    </a:lnTo>
                    <a:lnTo>
                      <a:pt x="442" y="86"/>
                    </a:lnTo>
                    <a:lnTo>
                      <a:pt x="442" y="92"/>
                    </a:lnTo>
                    <a:lnTo>
                      <a:pt x="441" y="94"/>
                    </a:lnTo>
                    <a:lnTo>
                      <a:pt x="440" y="94"/>
                    </a:lnTo>
                    <a:lnTo>
                      <a:pt x="440" y="96"/>
                    </a:lnTo>
                    <a:lnTo>
                      <a:pt x="439" y="96"/>
                    </a:lnTo>
                    <a:lnTo>
                      <a:pt x="440" y="94"/>
                    </a:lnTo>
                    <a:lnTo>
                      <a:pt x="440" y="92"/>
                    </a:lnTo>
                    <a:lnTo>
                      <a:pt x="442" y="92"/>
                    </a:lnTo>
                    <a:lnTo>
                      <a:pt x="442" y="86"/>
                    </a:lnTo>
                    <a:lnTo>
                      <a:pt x="440" y="86"/>
                    </a:lnTo>
                    <a:lnTo>
                      <a:pt x="440" y="84"/>
                    </a:lnTo>
                    <a:lnTo>
                      <a:pt x="443" y="84"/>
                    </a:lnTo>
                    <a:lnTo>
                      <a:pt x="445" y="86"/>
                    </a:lnTo>
                    <a:lnTo>
                      <a:pt x="445" y="2"/>
                    </a:lnTo>
                    <a:lnTo>
                      <a:pt x="443" y="0"/>
                    </a:lnTo>
                    <a:lnTo>
                      <a:pt x="442" y="0"/>
                    </a:lnTo>
                    <a:lnTo>
                      <a:pt x="440" y="2"/>
                    </a:lnTo>
                    <a:lnTo>
                      <a:pt x="441" y="2"/>
                    </a:lnTo>
                    <a:lnTo>
                      <a:pt x="440" y="2"/>
                    </a:lnTo>
                    <a:lnTo>
                      <a:pt x="440" y="38"/>
                    </a:lnTo>
                    <a:lnTo>
                      <a:pt x="440" y="70"/>
                    </a:lnTo>
                    <a:lnTo>
                      <a:pt x="438" y="72"/>
                    </a:lnTo>
                    <a:lnTo>
                      <a:pt x="435" y="72"/>
                    </a:lnTo>
                    <a:lnTo>
                      <a:pt x="436" y="70"/>
                    </a:lnTo>
                    <a:lnTo>
                      <a:pt x="440" y="70"/>
                    </a:lnTo>
                    <a:lnTo>
                      <a:pt x="440" y="38"/>
                    </a:lnTo>
                    <a:lnTo>
                      <a:pt x="439" y="38"/>
                    </a:lnTo>
                    <a:lnTo>
                      <a:pt x="439" y="36"/>
                    </a:lnTo>
                    <a:lnTo>
                      <a:pt x="440" y="36"/>
                    </a:lnTo>
                    <a:lnTo>
                      <a:pt x="440" y="38"/>
                    </a:lnTo>
                    <a:lnTo>
                      <a:pt x="440" y="2"/>
                    </a:lnTo>
                    <a:lnTo>
                      <a:pt x="439" y="3"/>
                    </a:lnTo>
                    <a:lnTo>
                      <a:pt x="439" y="14"/>
                    </a:lnTo>
                    <a:lnTo>
                      <a:pt x="439" y="16"/>
                    </a:lnTo>
                    <a:lnTo>
                      <a:pt x="436" y="16"/>
                    </a:lnTo>
                    <a:lnTo>
                      <a:pt x="437" y="12"/>
                    </a:lnTo>
                    <a:lnTo>
                      <a:pt x="439" y="14"/>
                    </a:lnTo>
                    <a:lnTo>
                      <a:pt x="439" y="3"/>
                    </a:lnTo>
                    <a:lnTo>
                      <a:pt x="435" y="4"/>
                    </a:lnTo>
                    <a:lnTo>
                      <a:pt x="435" y="94"/>
                    </a:lnTo>
                    <a:lnTo>
                      <a:pt x="432" y="94"/>
                    </a:lnTo>
                    <a:lnTo>
                      <a:pt x="431" y="92"/>
                    </a:lnTo>
                    <a:lnTo>
                      <a:pt x="433" y="90"/>
                    </a:lnTo>
                    <a:lnTo>
                      <a:pt x="434" y="90"/>
                    </a:lnTo>
                    <a:lnTo>
                      <a:pt x="434" y="92"/>
                    </a:lnTo>
                    <a:lnTo>
                      <a:pt x="435" y="94"/>
                    </a:lnTo>
                    <a:lnTo>
                      <a:pt x="435" y="4"/>
                    </a:lnTo>
                    <a:lnTo>
                      <a:pt x="434" y="4"/>
                    </a:lnTo>
                    <a:lnTo>
                      <a:pt x="434" y="76"/>
                    </a:lnTo>
                    <a:lnTo>
                      <a:pt x="433" y="78"/>
                    </a:lnTo>
                    <a:lnTo>
                      <a:pt x="432" y="76"/>
                    </a:lnTo>
                    <a:lnTo>
                      <a:pt x="434" y="76"/>
                    </a:lnTo>
                    <a:lnTo>
                      <a:pt x="434" y="4"/>
                    </a:lnTo>
                    <a:lnTo>
                      <a:pt x="433" y="4"/>
                    </a:lnTo>
                    <a:lnTo>
                      <a:pt x="433" y="46"/>
                    </a:lnTo>
                    <a:lnTo>
                      <a:pt x="433" y="47"/>
                    </a:lnTo>
                    <a:lnTo>
                      <a:pt x="433" y="62"/>
                    </a:lnTo>
                    <a:lnTo>
                      <a:pt x="432" y="64"/>
                    </a:lnTo>
                    <a:lnTo>
                      <a:pt x="432" y="80"/>
                    </a:lnTo>
                    <a:lnTo>
                      <a:pt x="432" y="82"/>
                    </a:lnTo>
                    <a:lnTo>
                      <a:pt x="431" y="82"/>
                    </a:lnTo>
                    <a:lnTo>
                      <a:pt x="431" y="86"/>
                    </a:lnTo>
                    <a:lnTo>
                      <a:pt x="429" y="88"/>
                    </a:lnTo>
                    <a:lnTo>
                      <a:pt x="428" y="90"/>
                    </a:lnTo>
                    <a:lnTo>
                      <a:pt x="428" y="88"/>
                    </a:lnTo>
                    <a:lnTo>
                      <a:pt x="429" y="86"/>
                    </a:lnTo>
                    <a:lnTo>
                      <a:pt x="431" y="86"/>
                    </a:lnTo>
                    <a:lnTo>
                      <a:pt x="431" y="82"/>
                    </a:lnTo>
                    <a:lnTo>
                      <a:pt x="428" y="82"/>
                    </a:lnTo>
                    <a:lnTo>
                      <a:pt x="428" y="80"/>
                    </a:lnTo>
                    <a:lnTo>
                      <a:pt x="432" y="80"/>
                    </a:lnTo>
                    <a:lnTo>
                      <a:pt x="432" y="64"/>
                    </a:lnTo>
                    <a:lnTo>
                      <a:pt x="432" y="76"/>
                    </a:lnTo>
                    <a:lnTo>
                      <a:pt x="430" y="78"/>
                    </a:lnTo>
                    <a:lnTo>
                      <a:pt x="430" y="76"/>
                    </a:lnTo>
                    <a:lnTo>
                      <a:pt x="432" y="76"/>
                    </a:lnTo>
                    <a:lnTo>
                      <a:pt x="432" y="64"/>
                    </a:lnTo>
                    <a:lnTo>
                      <a:pt x="431" y="64"/>
                    </a:lnTo>
                    <a:lnTo>
                      <a:pt x="432" y="62"/>
                    </a:lnTo>
                    <a:lnTo>
                      <a:pt x="433" y="62"/>
                    </a:lnTo>
                    <a:lnTo>
                      <a:pt x="433" y="47"/>
                    </a:lnTo>
                    <a:lnTo>
                      <a:pt x="431" y="48"/>
                    </a:lnTo>
                    <a:lnTo>
                      <a:pt x="430" y="46"/>
                    </a:lnTo>
                    <a:lnTo>
                      <a:pt x="433" y="46"/>
                    </a:lnTo>
                    <a:lnTo>
                      <a:pt x="433" y="4"/>
                    </a:lnTo>
                    <a:lnTo>
                      <a:pt x="430" y="2"/>
                    </a:lnTo>
                    <a:lnTo>
                      <a:pt x="430" y="4"/>
                    </a:lnTo>
                    <a:lnTo>
                      <a:pt x="428" y="2"/>
                    </a:lnTo>
                    <a:lnTo>
                      <a:pt x="427" y="4"/>
                    </a:lnTo>
                    <a:lnTo>
                      <a:pt x="426" y="4"/>
                    </a:lnTo>
                    <a:lnTo>
                      <a:pt x="426" y="84"/>
                    </a:lnTo>
                    <a:lnTo>
                      <a:pt x="426" y="86"/>
                    </a:lnTo>
                    <a:lnTo>
                      <a:pt x="426" y="94"/>
                    </a:lnTo>
                    <a:lnTo>
                      <a:pt x="420" y="94"/>
                    </a:lnTo>
                    <a:lnTo>
                      <a:pt x="422" y="92"/>
                    </a:lnTo>
                    <a:lnTo>
                      <a:pt x="423" y="92"/>
                    </a:lnTo>
                    <a:lnTo>
                      <a:pt x="426" y="90"/>
                    </a:lnTo>
                    <a:lnTo>
                      <a:pt x="426" y="94"/>
                    </a:lnTo>
                    <a:lnTo>
                      <a:pt x="426" y="86"/>
                    </a:lnTo>
                    <a:lnTo>
                      <a:pt x="422" y="86"/>
                    </a:lnTo>
                    <a:lnTo>
                      <a:pt x="422" y="84"/>
                    </a:lnTo>
                    <a:lnTo>
                      <a:pt x="426" y="84"/>
                    </a:lnTo>
                    <a:lnTo>
                      <a:pt x="426" y="4"/>
                    </a:lnTo>
                    <a:lnTo>
                      <a:pt x="424" y="4"/>
                    </a:lnTo>
                    <a:lnTo>
                      <a:pt x="423" y="2"/>
                    </a:lnTo>
                    <a:lnTo>
                      <a:pt x="420" y="4"/>
                    </a:lnTo>
                    <a:lnTo>
                      <a:pt x="419" y="4"/>
                    </a:lnTo>
                    <a:lnTo>
                      <a:pt x="419" y="76"/>
                    </a:lnTo>
                    <a:lnTo>
                      <a:pt x="418" y="76"/>
                    </a:lnTo>
                    <a:lnTo>
                      <a:pt x="418" y="98"/>
                    </a:lnTo>
                    <a:lnTo>
                      <a:pt x="417" y="100"/>
                    </a:lnTo>
                    <a:lnTo>
                      <a:pt x="415" y="98"/>
                    </a:lnTo>
                    <a:lnTo>
                      <a:pt x="418" y="96"/>
                    </a:lnTo>
                    <a:lnTo>
                      <a:pt x="418" y="98"/>
                    </a:lnTo>
                    <a:lnTo>
                      <a:pt x="418" y="76"/>
                    </a:lnTo>
                    <a:lnTo>
                      <a:pt x="418" y="77"/>
                    </a:lnTo>
                    <a:lnTo>
                      <a:pt x="418" y="86"/>
                    </a:lnTo>
                    <a:lnTo>
                      <a:pt x="416" y="88"/>
                    </a:lnTo>
                    <a:lnTo>
                      <a:pt x="415" y="87"/>
                    </a:lnTo>
                    <a:lnTo>
                      <a:pt x="415" y="94"/>
                    </a:lnTo>
                    <a:lnTo>
                      <a:pt x="413" y="94"/>
                    </a:lnTo>
                    <a:lnTo>
                      <a:pt x="413" y="95"/>
                    </a:lnTo>
                    <a:lnTo>
                      <a:pt x="413" y="100"/>
                    </a:lnTo>
                    <a:lnTo>
                      <a:pt x="412" y="100"/>
                    </a:lnTo>
                    <a:lnTo>
                      <a:pt x="412" y="106"/>
                    </a:lnTo>
                    <a:lnTo>
                      <a:pt x="412" y="108"/>
                    </a:lnTo>
                    <a:lnTo>
                      <a:pt x="411" y="108"/>
                    </a:lnTo>
                    <a:lnTo>
                      <a:pt x="409" y="106"/>
                    </a:lnTo>
                    <a:lnTo>
                      <a:pt x="409" y="110"/>
                    </a:lnTo>
                    <a:lnTo>
                      <a:pt x="406" y="112"/>
                    </a:lnTo>
                    <a:lnTo>
                      <a:pt x="405" y="114"/>
                    </a:lnTo>
                    <a:lnTo>
                      <a:pt x="404" y="112"/>
                    </a:lnTo>
                    <a:lnTo>
                      <a:pt x="405" y="110"/>
                    </a:lnTo>
                    <a:lnTo>
                      <a:pt x="407" y="108"/>
                    </a:lnTo>
                    <a:lnTo>
                      <a:pt x="409" y="110"/>
                    </a:lnTo>
                    <a:lnTo>
                      <a:pt x="409" y="106"/>
                    </a:lnTo>
                    <a:lnTo>
                      <a:pt x="408" y="106"/>
                    </a:lnTo>
                    <a:lnTo>
                      <a:pt x="404" y="108"/>
                    </a:lnTo>
                    <a:lnTo>
                      <a:pt x="404" y="107"/>
                    </a:lnTo>
                    <a:lnTo>
                      <a:pt x="404" y="111"/>
                    </a:lnTo>
                    <a:lnTo>
                      <a:pt x="402" y="110"/>
                    </a:lnTo>
                    <a:lnTo>
                      <a:pt x="403" y="112"/>
                    </a:lnTo>
                    <a:lnTo>
                      <a:pt x="401" y="111"/>
                    </a:lnTo>
                    <a:lnTo>
                      <a:pt x="401" y="118"/>
                    </a:lnTo>
                    <a:lnTo>
                      <a:pt x="401" y="120"/>
                    </a:lnTo>
                    <a:lnTo>
                      <a:pt x="400" y="120"/>
                    </a:lnTo>
                    <a:lnTo>
                      <a:pt x="399" y="118"/>
                    </a:lnTo>
                    <a:lnTo>
                      <a:pt x="401" y="118"/>
                    </a:lnTo>
                    <a:lnTo>
                      <a:pt x="401" y="111"/>
                    </a:lnTo>
                    <a:lnTo>
                      <a:pt x="401" y="114"/>
                    </a:lnTo>
                    <a:lnTo>
                      <a:pt x="400" y="116"/>
                    </a:lnTo>
                    <a:lnTo>
                      <a:pt x="400" y="114"/>
                    </a:lnTo>
                    <a:lnTo>
                      <a:pt x="401" y="114"/>
                    </a:lnTo>
                    <a:lnTo>
                      <a:pt x="401" y="111"/>
                    </a:lnTo>
                    <a:lnTo>
                      <a:pt x="401" y="110"/>
                    </a:lnTo>
                    <a:lnTo>
                      <a:pt x="401" y="108"/>
                    </a:lnTo>
                    <a:lnTo>
                      <a:pt x="403" y="110"/>
                    </a:lnTo>
                    <a:lnTo>
                      <a:pt x="404" y="111"/>
                    </a:lnTo>
                    <a:lnTo>
                      <a:pt x="404" y="107"/>
                    </a:lnTo>
                    <a:lnTo>
                      <a:pt x="403" y="106"/>
                    </a:lnTo>
                    <a:lnTo>
                      <a:pt x="406" y="106"/>
                    </a:lnTo>
                    <a:lnTo>
                      <a:pt x="408" y="104"/>
                    </a:lnTo>
                    <a:lnTo>
                      <a:pt x="412" y="104"/>
                    </a:lnTo>
                    <a:lnTo>
                      <a:pt x="412" y="106"/>
                    </a:lnTo>
                    <a:lnTo>
                      <a:pt x="412" y="100"/>
                    </a:lnTo>
                    <a:lnTo>
                      <a:pt x="410" y="100"/>
                    </a:lnTo>
                    <a:lnTo>
                      <a:pt x="410" y="98"/>
                    </a:lnTo>
                    <a:lnTo>
                      <a:pt x="409" y="98"/>
                    </a:lnTo>
                    <a:lnTo>
                      <a:pt x="407" y="100"/>
                    </a:lnTo>
                    <a:lnTo>
                      <a:pt x="406" y="100"/>
                    </a:lnTo>
                    <a:lnTo>
                      <a:pt x="406" y="102"/>
                    </a:lnTo>
                    <a:lnTo>
                      <a:pt x="404" y="102"/>
                    </a:lnTo>
                    <a:lnTo>
                      <a:pt x="404" y="100"/>
                    </a:lnTo>
                    <a:lnTo>
                      <a:pt x="405" y="100"/>
                    </a:lnTo>
                    <a:lnTo>
                      <a:pt x="406" y="102"/>
                    </a:lnTo>
                    <a:lnTo>
                      <a:pt x="406" y="100"/>
                    </a:lnTo>
                    <a:lnTo>
                      <a:pt x="405" y="98"/>
                    </a:lnTo>
                    <a:lnTo>
                      <a:pt x="407" y="96"/>
                    </a:lnTo>
                    <a:lnTo>
                      <a:pt x="408" y="96"/>
                    </a:lnTo>
                    <a:lnTo>
                      <a:pt x="409" y="94"/>
                    </a:lnTo>
                    <a:lnTo>
                      <a:pt x="411" y="94"/>
                    </a:lnTo>
                    <a:lnTo>
                      <a:pt x="411" y="96"/>
                    </a:lnTo>
                    <a:lnTo>
                      <a:pt x="409" y="96"/>
                    </a:lnTo>
                    <a:lnTo>
                      <a:pt x="410" y="98"/>
                    </a:lnTo>
                    <a:lnTo>
                      <a:pt x="412" y="98"/>
                    </a:lnTo>
                    <a:lnTo>
                      <a:pt x="413" y="100"/>
                    </a:lnTo>
                    <a:lnTo>
                      <a:pt x="413" y="95"/>
                    </a:lnTo>
                    <a:lnTo>
                      <a:pt x="412" y="96"/>
                    </a:lnTo>
                    <a:lnTo>
                      <a:pt x="412" y="94"/>
                    </a:lnTo>
                    <a:lnTo>
                      <a:pt x="415" y="92"/>
                    </a:lnTo>
                    <a:lnTo>
                      <a:pt x="415" y="94"/>
                    </a:lnTo>
                    <a:lnTo>
                      <a:pt x="415" y="87"/>
                    </a:lnTo>
                    <a:lnTo>
                      <a:pt x="414" y="86"/>
                    </a:lnTo>
                    <a:lnTo>
                      <a:pt x="418" y="84"/>
                    </a:lnTo>
                    <a:lnTo>
                      <a:pt x="418" y="86"/>
                    </a:lnTo>
                    <a:lnTo>
                      <a:pt x="418" y="77"/>
                    </a:lnTo>
                    <a:lnTo>
                      <a:pt x="418" y="82"/>
                    </a:lnTo>
                    <a:lnTo>
                      <a:pt x="417" y="84"/>
                    </a:lnTo>
                    <a:lnTo>
                      <a:pt x="416" y="82"/>
                    </a:lnTo>
                    <a:lnTo>
                      <a:pt x="418" y="82"/>
                    </a:lnTo>
                    <a:lnTo>
                      <a:pt x="418" y="77"/>
                    </a:lnTo>
                    <a:lnTo>
                      <a:pt x="418" y="78"/>
                    </a:lnTo>
                    <a:lnTo>
                      <a:pt x="417" y="78"/>
                    </a:lnTo>
                    <a:lnTo>
                      <a:pt x="417" y="80"/>
                    </a:lnTo>
                    <a:lnTo>
                      <a:pt x="416" y="82"/>
                    </a:lnTo>
                    <a:lnTo>
                      <a:pt x="414" y="82"/>
                    </a:lnTo>
                    <a:lnTo>
                      <a:pt x="413" y="80"/>
                    </a:lnTo>
                    <a:lnTo>
                      <a:pt x="412" y="80"/>
                    </a:lnTo>
                    <a:lnTo>
                      <a:pt x="413" y="78"/>
                    </a:lnTo>
                    <a:lnTo>
                      <a:pt x="415" y="80"/>
                    </a:lnTo>
                    <a:lnTo>
                      <a:pt x="417" y="80"/>
                    </a:lnTo>
                    <a:lnTo>
                      <a:pt x="417" y="78"/>
                    </a:lnTo>
                    <a:lnTo>
                      <a:pt x="416" y="78"/>
                    </a:lnTo>
                    <a:lnTo>
                      <a:pt x="416" y="76"/>
                    </a:lnTo>
                    <a:lnTo>
                      <a:pt x="419" y="76"/>
                    </a:lnTo>
                    <a:lnTo>
                      <a:pt x="419" y="4"/>
                    </a:lnTo>
                    <a:lnTo>
                      <a:pt x="418" y="4"/>
                    </a:lnTo>
                    <a:lnTo>
                      <a:pt x="418" y="58"/>
                    </a:lnTo>
                    <a:lnTo>
                      <a:pt x="416" y="58"/>
                    </a:lnTo>
                    <a:lnTo>
                      <a:pt x="416" y="66"/>
                    </a:lnTo>
                    <a:lnTo>
                      <a:pt x="415" y="66"/>
                    </a:lnTo>
                    <a:lnTo>
                      <a:pt x="416" y="64"/>
                    </a:lnTo>
                    <a:lnTo>
                      <a:pt x="416" y="66"/>
                    </a:lnTo>
                    <a:lnTo>
                      <a:pt x="416" y="58"/>
                    </a:lnTo>
                    <a:lnTo>
                      <a:pt x="415" y="58"/>
                    </a:lnTo>
                    <a:lnTo>
                      <a:pt x="416" y="56"/>
                    </a:lnTo>
                    <a:lnTo>
                      <a:pt x="417" y="56"/>
                    </a:lnTo>
                    <a:lnTo>
                      <a:pt x="418" y="58"/>
                    </a:lnTo>
                    <a:lnTo>
                      <a:pt x="418" y="4"/>
                    </a:lnTo>
                    <a:lnTo>
                      <a:pt x="417" y="4"/>
                    </a:lnTo>
                    <a:lnTo>
                      <a:pt x="417" y="34"/>
                    </a:lnTo>
                    <a:lnTo>
                      <a:pt x="417" y="46"/>
                    </a:lnTo>
                    <a:lnTo>
                      <a:pt x="417" y="48"/>
                    </a:lnTo>
                    <a:lnTo>
                      <a:pt x="416" y="46"/>
                    </a:lnTo>
                    <a:lnTo>
                      <a:pt x="417" y="46"/>
                    </a:lnTo>
                    <a:lnTo>
                      <a:pt x="417" y="34"/>
                    </a:lnTo>
                    <a:lnTo>
                      <a:pt x="415" y="34"/>
                    </a:lnTo>
                    <a:lnTo>
                      <a:pt x="416" y="32"/>
                    </a:lnTo>
                    <a:lnTo>
                      <a:pt x="417" y="32"/>
                    </a:lnTo>
                    <a:lnTo>
                      <a:pt x="417" y="34"/>
                    </a:lnTo>
                    <a:lnTo>
                      <a:pt x="417" y="4"/>
                    </a:lnTo>
                    <a:lnTo>
                      <a:pt x="415" y="4"/>
                    </a:lnTo>
                    <a:lnTo>
                      <a:pt x="415" y="46"/>
                    </a:lnTo>
                    <a:lnTo>
                      <a:pt x="414" y="48"/>
                    </a:lnTo>
                    <a:lnTo>
                      <a:pt x="414" y="74"/>
                    </a:lnTo>
                    <a:lnTo>
                      <a:pt x="413" y="74"/>
                    </a:lnTo>
                    <a:lnTo>
                      <a:pt x="413" y="72"/>
                    </a:lnTo>
                    <a:lnTo>
                      <a:pt x="414" y="72"/>
                    </a:lnTo>
                    <a:lnTo>
                      <a:pt x="414" y="74"/>
                    </a:lnTo>
                    <a:lnTo>
                      <a:pt x="414" y="48"/>
                    </a:lnTo>
                    <a:lnTo>
                      <a:pt x="414" y="66"/>
                    </a:lnTo>
                    <a:lnTo>
                      <a:pt x="413" y="68"/>
                    </a:lnTo>
                    <a:lnTo>
                      <a:pt x="412" y="68"/>
                    </a:lnTo>
                    <a:lnTo>
                      <a:pt x="412" y="90"/>
                    </a:lnTo>
                    <a:lnTo>
                      <a:pt x="411" y="92"/>
                    </a:lnTo>
                    <a:lnTo>
                      <a:pt x="410" y="90"/>
                    </a:lnTo>
                    <a:lnTo>
                      <a:pt x="412" y="90"/>
                    </a:lnTo>
                    <a:lnTo>
                      <a:pt x="412" y="68"/>
                    </a:lnTo>
                    <a:lnTo>
                      <a:pt x="411" y="68"/>
                    </a:lnTo>
                    <a:lnTo>
                      <a:pt x="411" y="66"/>
                    </a:lnTo>
                    <a:lnTo>
                      <a:pt x="414" y="66"/>
                    </a:lnTo>
                    <a:lnTo>
                      <a:pt x="414" y="48"/>
                    </a:lnTo>
                    <a:lnTo>
                      <a:pt x="412" y="46"/>
                    </a:lnTo>
                    <a:lnTo>
                      <a:pt x="415" y="46"/>
                    </a:lnTo>
                    <a:lnTo>
                      <a:pt x="415" y="4"/>
                    </a:lnTo>
                    <a:lnTo>
                      <a:pt x="411" y="4"/>
                    </a:lnTo>
                    <a:lnTo>
                      <a:pt x="411" y="8"/>
                    </a:lnTo>
                    <a:lnTo>
                      <a:pt x="410" y="8"/>
                    </a:lnTo>
                    <a:lnTo>
                      <a:pt x="410" y="18"/>
                    </a:lnTo>
                    <a:lnTo>
                      <a:pt x="410" y="19"/>
                    </a:lnTo>
                    <a:lnTo>
                      <a:pt x="410" y="22"/>
                    </a:lnTo>
                    <a:lnTo>
                      <a:pt x="410" y="24"/>
                    </a:lnTo>
                    <a:lnTo>
                      <a:pt x="409" y="24"/>
                    </a:lnTo>
                    <a:lnTo>
                      <a:pt x="409" y="28"/>
                    </a:lnTo>
                    <a:lnTo>
                      <a:pt x="407" y="28"/>
                    </a:lnTo>
                    <a:lnTo>
                      <a:pt x="408" y="26"/>
                    </a:lnTo>
                    <a:lnTo>
                      <a:pt x="409" y="28"/>
                    </a:lnTo>
                    <a:lnTo>
                      <a:pt x="409" y="24"/>
                    </a:lnTo>
                    <a:lnTo>
                      <a:pt x="408" y="22"/>
                    </a:lnTo>
                    <a:lnTo>
                      <a:pt x="410" y="22"/>
                    </a:lnTo>
                    <a:lnTo>
                      <a:pt x="410" y="19"/>
                    </a:lnTo>
                    <a:lnTo>
                      <a:pt x="409" y="20"/>
                    </a:lnTo>
                    <a:lnTo>
                      <a:pt x="408" y="18"/>
                    </a:lnTo>
                    <a:lnTo>
                      <a:pt x="410" y="18"/>
                    </a:lnTo>
                    <a:lnTo>
                      <a:pt x="410" y="8"/>
                    </a:lnTo>
                    <a:lnTo>
                      <a:pt x="408" y="8"/>
                    </a:lnTo>
                    <a:lnTo>
                      <a:pt x="408" y="6"/>
                    </a:lnTo>
                    <a:lnTo>
                      <a:pt x="411" y="6"/>
                    </a:lnTo>
                    <a:lnTo>
                      <a:pt x="411" y="8"/>
                    </a:lnTo>
                    <a:lnTo>
                      <a:pt x="411" y="4"/>
                    </a:lnTo>
                    <a:lnTo>
                      <a:pt x="407" y="4"/>
                    </a:lnTo>
                    <a:lnTo>
                      <a:pt x="407" y="82"/>
                    </a:lnTo>
                    <a:lnTo>
                      <a:pt x="407" y="84"/>
                    </a:lnTo>
                    <a:lnTo>
                      <a:pt x="406" y="84"/>
                    </a:lnTo>
                    <a:lnTo>
                      <a:pt x="406" y="94"/>
                    </a:lnTo>
                    <a:lnTo>
                      <a:pt x="404" y="94"/>
                    </a:lnTo>
                    <a:lnTo>
                      <a:pt x="404" y="98"/>
                    </a:lnTo>
                    <a:lnTo>
                      <a:pt x="402" y="98"/>
                    </a:lnTo>
                    <a:lnTo>
                      <a:pt x="403" y="96"/>
                    </a:lnTo>
                    <a:lnTo>
                      <a:pt x="404" y="98"/>
                    </a:lnTo>
                    <a:lnTo>
                      <a:pt x="404" y="94"/>
                    </a:lnTo>
                    <a:lnTo>
                      <a:pt x="403" y="94"/>
                    </a:lnTo>
                    <a:lnTo>
                      <a:pt x="405" y="92"/>
                    </a:lnTo>
                    <a:lnTo>
                      <a:pt x="406" y="94"/>
                    </a:lnTo>
                    <a:lnTo>
                      <a:pt x="406" y="84"/>
                    </a:lnTo>
                    <a:lnTo>
                      <a:pt x="406" y="82"/>
                    </a:lnTo>
                    <a:lnTo>
                      <a:pt x="407" y="82"/>
                    </a:lnTo>
                    <a:lnTo>
                      <a:pt x="407" y="4"/>
                    </a:lnTo>
                    <a:lnTo>
                      <a:pt x="407" y="6"/>
                    </a:lnTo>
                    <a:lnTo>
                      <a:pt x="406" y="10"/>
                    </a:lnTo>
                    <a:lnTo>
                      <a:pt x="404" y="10"/>
                    </a:lnTo>
                    <a:lnTo>
                      <a:pt x="404" y="86"/>
                    </a:lnTo>
                    <a:lnTo>
                      <a:pt x="402" y="88"/>
                    </a:lnTo>
                    <a:lnTo>
                      <a:pt x="402" y="100"/>
                    </a:lnTo>
                    <a:lnTo>
                      <a:pt x="400" y="102"/>
                    </a:lnTo>
                    <a:lnTo>
                      <a:pt x="399" y="104"/>
                    </a:lnTo>
                    <a:lnTo>
                      <a:pt x="399" y="108"/>
                    </a:lnTo>
                    <a:lnTo>
                      <a:pt x="399" y="110"/>
                    </a:lnTo>
                    <a:lnTo>
                      <a:pt x="399" y="118"/>
                    </a:lnTo>
                    <a:lnTo>
                      <a:pt x="398" y="118"/>
                    </a:lnTo>
                    <a:lnTo>
                      <a:pt x="396" y="120"/>
                    </a:lnTo>
                    <a:lnTo>
                      <a:pt x="395" y="120"/>
                    </a:lnTo>
                    <a:lnTo>
                      <a:pt x="395" y="124"/>
                    </a:lnTo>
                    <a:lnTo>
                      <a:pt x="390" y="124"/>
                    </a:lnTo>
                    <a:lnTo>
                      <a:pt x="390" y="122"/>
                    </a:lnTo>
                    <a:lnTo>
                      <a:pt x="394" y="122"/>
                    </a:lnTo>
                    <a:lnTo>
                      <a:pt x="395" y="124"/>
                    </a:lnTo>
                    <a:lnTo>
                      <a:pt x="395" y="120"/>
                    </a:lnTo>
                    <a:lnTo>
                      <a:pt x="394" y="120"/>
                    </a:lnTo>
                    <a:lnTo>
                      <a:pt x="393" y="118"/>
                    </a:lnTo>
                    <a:lnTo>
                      <a:pt x="393" y="120"/>
                    </a:lnTo>
                    <a:lnTo>
                      <a:pt x="391" y="120"/>
                    </a:lnTo>
                    <a:lnTo>
                      <a:pt x="392" y="116"/>
                    </a:lnTo>
                    <a:lnTo>
                      <a:pt x="394" y="118"/>
                    </a:lnTo>
                    <a:lnTo>
                      <a:pt x="395" y="118"/>
                    </a:lnTo>
                    <a:lnTo>
                      <a:pt x="397" y="116"/>
                    </a:lnTo>
                    <a:lnTo>
                      <a:pt x="399" y="118"/>
                    </a:lnTo>
                    <a:lnTo>
                      <a:pt x="399" y="110"/>
                    </a:lnTo>
                    <a:lnTo>
                      <a:pt x="398" y="110"/>
                    </a:lnTo>
                    <a:lnTo>
                      <a:pt x="398" y="108"/>
                    </a:lnTo>
                    <a:lnTo>
                      <a:pt x="398" y="106"/>
                    </a:lnTo>
                    <a:lnTo>
                      <a:pt x="399" y="106"/>
                    </a:lnTo>
                    <a:lnTo>
                      <a:pt x="399" y="108"/>
                    </a:lnTo>
                    <a:lnTo>
                      <a:pt x="399" y="104"/>
                    </a:lnTo>
                    <a:lnTo>
                      <a:pt x="398" y="104"/>
                    </a:lnTo>
                    <a:lnTo>
                      <a:pt x="398" y="114"/>
                    </a:lnTo>
                    <a:lnTo>
                      <a:pt x="396" y="116"/>
                    </a:lnTo>
                    <a:lnTo>
                      <a:pt x="395" y="116"/>
                    </a:lnTo>
                    <a:lnTo>
                      <a:pt x="395" y="114"/>
                    </a:lnTo>
                    <a:lnTo>
                      <a:pt x="398" y="114"/>
                    </a:lnTo>
                    <a:lnTo>
                      <a:pt x="398" y="104"/>
                    </a:lnTo>
                    <a:lnTo>
                      <a:pt x="396" y="104"/>
                    </a:lnTo>
                    <a:lnTo>
                      <a:pt x="396" y="106"/>
                    </a:lnTo>
                    <a:lnTo>
                      <a:pt x="396" y="108"/>
                    </a:lnTo>
                    <a:lnTo>
                      <a:pt x="395" y="108"/>
                    </a:lnTo>
                    <a:lnTo>
                      <a:pt x="395" y="110"/>
                    </a:lnTo>
                    <a:lnTo>
                      <a:pt x="395" y="112"/>
                    </a:lnTo>
                    <a:lnTo>
                      <a:pt x="394" y="112"/>
                    </a:lnTo>
                    <a:lnTo>
                      <a:pt x="394" y="110"/>
                    </a:lnTo>
                    <a:lnTo>
                      <a:pt x="395" y="110"/>
                    </a:lnTo>
                    <a:lnTo>
                      <a:pt x="395" y="108"/>
                    </a:lnTo>
                    <a:lnTo>
                      <a:pt x="394" y="106"/>
                    </a:lnTo>
                    <a:lnTo>
                      <a:pt x="396" y="106"/>
                    </a:lnTo>
                    <a:lnTo>
                      <a:pt x="396" y="104"/>
                    </a:lnTo>
                    <a:lnTo>
                      <a:pt x="395" y="104"/>
                    </a:lnTo>
                    <a:lnTo>
                      <a:pt x="396" y="102"/>
                    </a:lnTo>
                    <a:lnTo>
                      <a:pt x="394" y="102"/>
                    </a:lnTo>
                    <a:lnTo>
                      <a:pt x="394" y="116"/>
                    </a:lnTo>
                    <a:lnTo>
                      <a:pt x="393" y="116"/>
                    </a:lnTo>
                    <a:lnTo>
                      <a:pt x="390" y="114"/>
                    </a:lnTo>
                    <a:lnTo>
                      <a:pt x="393" y="112"/>
                    </a:lnTo>
                    <a:lnTo>
                      <a:pt x="394" y="114"/>
                    </a:lnTo>
                    <a:lnTo>
                      <a:pt x="394" y="116"/>
                    </a:lnTo>
                    <a:lnTo>
                      <a:pt x="394" y="102"/>
                    </a:lnTo>
                    <a:lnTo>
                      <a:pt x="393" y="102"/>
                    </a:lnTo>
                    <a:lnTo>
                      <a:pt x="393" y="110"/>
                    </a:lnTo>
                    <a:lnTo>
                      <a:pt x="393" y="112"/>
                    </a:lnTo>
                    <a:lnTo>
                      <a:pt x="392" y="110"/>
                    </a:lnTo>
                    <a:lnTo>
                      <a:pt x="393" y="110"/>
                    </a:lnTo>
                    <a:lnTo>
                      <a:pt x="393" y="102"/>
                    </a:lnTo>
                    <a:lnTo>
                      <a:pt x="390" y="102"/>
                    </a:lnTo>
                    <a:lnTo>
                      <a:pt x="390" y="114"/>
                    </a:lnTo>
                    <a:lnTo>
                      <a:pt x="389" y="116"/>
                    </a:lnTo>
                    <a:lnTo>
                      <a:pt x="388" y="114"/>
                    </a:lnTo>
                    <a:lnTo>
                      <a:pt x="390" y="114"/>
                    </a:lnTo>
                    <a:lnTo>
                      <a:pt x="390" y="102"/>
                    </a:lnTo>
                    <a:lnTo>
                      <a:pt x="389" y="102"/>
                    </a:lnTo>
                    <a:lnTo>
                      <a:pt x="389" y="112"/>
                    </a:lnTo>
                    <a:lnTo>
                      <a:pt x="388" y="112"/>
                    </a:lnTo>
                    <a:lnTo>
                      <a:pt x="388" y="110"/>
                    </a:lnTo>
                    <a:lnTo>
                      <a:pt x="389" y="110"/>
                    </a:lnTo>
                    <a:lnTo>
                      <a:pt x="389" y="112"/>
                    </a:lnTo>
                    <a:lnTo>
                      <a:pt x="389" y="102"/>
                    </a:lnTo>
                    <a:lnTo>
                      <a:pt x="389" y="104"/>
                    </a:lnTo>
                    <a:lnTo>
                      <a:pt x="388" y="104"/>
                    </a:lnTo>
                    <a:lnTo>
                      <a:pt x="388" y="108"/>
                    </a:lnTo>
                    <a:lnTo>
                      <a:pt x="387" y="108"/>
                    </a:lnTo>
                    <a:lnTo>
                      <a:pt x="387" y="114"/>
                    </a:lnTo>
                    <a:lnTo>
                      <a:pt x="386" y="116"/>
                    </a:lnTo>
                    <a:lnTo>
                      <a:pt x="386" y="120"/>
                    </a:lnTo>
                    <a:lnTo>
                      <a:pt x="382" y="120"/>
                    </a:lnTo>
                    <a:lnTo>
                      <a:pt x="383" y="118"/>
                    </a:lnTo>
                    <a:lnTo>
                      <a:pt x="383" y="116"/>
                    </a:lnTo>
                    <a:lnTo>
                      <a:pt x="384" y="116"/>
                    </a:lnTo>
                    <a:lnTo>
                      <a:pt x="385" y="118"/>
                    </a:lnTo>
                    <a:lnTo>
                      <a:pt x="386" y="118"/>
                    </a:lnTo>
                    <a:lnTo>
                      <a:pt x="386" y="120"/>
                    </a:lnTo>
                    <a:lnTo>
                      <a:pt x="386" y="116"/>
                    </a:lnTo>
                    <a:lnTo>
                      <a:pt x="384" y="116"/>
                    </a:lnTo>
                    <a:lnTo>
                      <a:pt x="384" y="114"/>
                    </a:lnTo>
                    <a:lnTo>
                      <a:pt x="385" y="112"/>
                    </a:lnTo>
                    <a:lnTo>
                      <a:pt x="386" y="112"/>
                    </a:lnTo>
                    <a:lnTo>
                      <a:pt x="387" y="114"/>
                    </a:lnTo>
                    <a:lnTo>
                      <a:pt x="387" y="108"/>
                    </a:lnTo>
                    <a:lnTo>
                      <a:pt x="385" y="108"/>
                    </a:lnTo>
                    <a:lnTo>
                      <a:pt x="385" y="110"/>
                    </a:lnTo>
                    <a:lnTo>
                      <a:pt x="383" y="110"/>
                    </a:lnTo>
                    <a:lnTo>
                      <a:pt x="383" y="108"/>
                    </a:lnTo>
                    <a:lnTo>
                      <a:pt x="384" y="108"/>
                    </a:lnTo>
                    <a:lnTo>
                      <a:pt x="385" y="110"/>
                    </a:lnTo>
                    <a:lnTo>
                      <a:pt x="385" y="108"/>
                    </a:lnTo>
                    <a:lnTo>
                      <a:pt x="384" y="108"/>
                    </a:lnTo>
                    <a:lnTo>
                      <a:pt x="385" y="106"/>
                    </a:lnTo>
                    <a:lnTo>
                      <a:pt x="387" y="106"/>
                    </a:lnTo>
                    <a:lnTo>
                      <a:pt x="388" y="108"/>
                    </a:lnTo>
                    <a:lnTo>
                      <a:pt x="388" y="104"/>
                    </a:lnTo>
                    <a:lnTo>
                      <a:pt x="386" y="104"/>
                    </a:lnTo>
                    <a:lnTo>
                      <a:pt x="388" y="102"/>
                    </a:lnTo>
                    <a:lnTo>
                      <a:pt x="396" y="102"/>
                    </a:lnTo>
                    <a:lnTo>
                      <a:pt x="396" y="100"/>
                    </a:lnTo>
                    <a:lnTo>
                      <a:pt x="397" y="100"/>
                    </a:lnTo>
                    <a:lnTo>
                      <a:pt x="397" y="102"/>
                    </a:lnTo>
                    <a:lnTo>
                      <a:pt x="400" y="102"/>
                    </a:lnTo>
                    <a:lnTo>
                      <a:pt x="400" y="100"/>
                    </a:lnTo>
                    <a:lnTo>
                      <a:pt x="402" y="100"/>
                    </a:lnTo>
                    <a:lnTo>
                      <a:pt x="402" y="88"/>
                    </a:lnTo>
                    <a:lnTo>
                      <a:pt x="400" y="86"/>
                    </a:lnTo>
                    <a:lnTo>
                      <a:pt x="401" y="84"/>
                    </a:lnTo>
                    <a:lnTo>
                      <a:pt x="403" y="86"/>
                    </a:lnTo>
                    <a:lnTo>
                      <a:pt x="404" y="86"/>
                    </a:lnTo>
                    <a:lnTo>
                      <a:pt x="404" y="10"/>
                    </a:lnTo>
                    <a:lnTo>
                      <a:pt x="403" y="10"/>
                    </a:lnTo>
                    <a:lnTo>
                      <a:pt x="404" y="8"/>
                    </a:lnTo>
                    <a:lnTo>
                      <a:pt x="407" y="6"/>
                    </a:lnTo>
                    <a:lnTo>
                      <a:pt x="407" y="4"/>
                    </a:lnTo>
                    <a:lnTo>
                      <a:pt x="405" y="4"/>
                    </a:lnTo>
                    <a:lnTo>
                      <a:pt x="402" y="4"/>
                    </a:lnTo>
                    <a:lnTo>
                      <a:pt x="402" y="62"/>
                    </a:lnTo>
                    <a:lnTo>
                      <a:pt x="401" y="62"/>
                    </a:lnTo>
                    <a:lnTo>
                      <a:pt x="401" y="82"/>
                    </a:lnTo>
                    <a:lnTo>
                      <a:pt x="397" y="82"/>
                    </a:lnTo>
                    <a:lnTo>
                      <a:pt x="396" y="84"/>
                    </a:lnTo>
                    <a:lnTo>
                      <a:pt x="397" y="84"/>
                    </a:lnTo>
                    <a:lnTo>
                      <a:pt x="398" y="86"/>
                    </a:lnTo>
                    <a:lnTo>
                      <a:pt x="398" y="87"/>
                    </a:lnTo>
                    <a:lnTo>
                      <a:pt x="398" y="96"/>
                    </a:lnTo>
                    <a:lnTo>
                      <a:pt x="397" y="98"/>
                    </a:lnTo>
                    <a:lnTo>
                      <a:pt x="395" y="96"/>
                    </a:lnTo>
                    <a:lnTo>
                      <a:pt x="396" y="94"/>
                    </a:lnTo>
                    <a:lnTo>
                      <a:pt x="397" y="94"/>
                    </a:lnTo>
                    <a:lnTo>
                      <a:pt x="398" y="96"/>
                    </a:lnTo>
                    <a:lnTo>
                      <a:pt x="398" y="87"/>
                    </a:lnTo>
                    <a:lnTo>
                      <a:pt x="397" y="88"/>
                    </a:lnTo>
                    <a:lnTo>
                      <a:pt x="397" y="92"/>
                    </a:lnTo>
                    <a:lnTo>
                      <a:pt x="395" y="92"/>
                    </a:lnTo>
                    <a:lnTo>
                      <a:pt x="395" y="90"/>
                    </a:lnTo>
                    <a:lnTo>
                      <a:pt x="396" y="90"/>
                    </a:lnTo>
                    <a:lnTo>
                      <a:pt x="397" y="92"/>
                    </a:lnTo>
                    <a:lnTo>
                      <a:pt x="397" y="88"/>
                    </a:lnTo>
                    <a:lnTo>
                      <a:pt x="395" y="88"/>
                    </a:lnTo>
                    <a:lnTo>
                      <a:pt x="396" y="86"/>
                    </a:lnTo>
                    <a:lnTo>
                      <a:pt x="393" y="88"/>
                    </a:lnTo>
                    <a:lnTo>
                      <a:pt x="392" y="88"/>
                    </a:lnTo>
                    <a:lnTo>
                      <a:pt x="391" y="86"/>
                    </a:lnTo>
                    <a:lnTo>
                      <a:pt x="394" y="86"/>
                    </a:lnTo>
                    <a:lnTo>
                      <a:pt x="396" y="84"/>
                    </a:lnTo>
                    <a:lnTo>
                      <a:pt x="395" y="82"/>
                    </a:lnTo>
                    <a:lnTo>
                      <a:pt x="393" y="84"/>
                    </a:lnTo>
                    <a:lnTo>
                      <a:pt x="392" y="82"/>
                    </a:lnTo>
                    <a:lnTo>
                      <a:pt x="391" y="82"/>
                    </a:lnTo>
                    <a:lnTo>
                      <a:pt x="391" y="80"/>
                    </a:lnTo>
                    <a:lnTo>
                      <a:pt x="393" y="80"/>
                    </a:lnTo>
                    <a:lnTo>
                      <a:pt x="395" y="82"/>
                    </a:lnTo>
                    <a:lnTo>
                      <a:pt x="396" y="80"/>
                    </a:lnTo>
                    <a:lnTo>
                      <a:pt x="397" y="82"/>
                    </a:lnTo>
                    <a:lnTo>
                      <a:pt x="400" y="80"/>
                    </a:lnTo>
                    <a:lnTo>
                      <a:pt x="401" y="82"/>
                    </a:lnTo>
                    <a:lnTo>
                      <a:pt x="401" y="62"/>
                    </a:lnTo>
                    <a:lnTo>
                      <a:pt x="400" y="62"/>
                    </a:lnTo>
                    <a:lnTo>
                      <a:pt x="401" y="60"/>
                    </a:lnTo>
                    <a:lnTo>
                      <a:pt x="402" y="62"/>
                    </a:lnTo>
                    <a:lnTo>
                      <a:pt x="402" y="4"/>
                    </a:lnTo>
                    <a:lnTo>
                      <a:pt x="397" y="3"/>
                    </a:lnTo>
                    <a:lnTo>
                      <a:pt x="397" y="70"/>
                    </a:lnTo>
                    <a:lnTo>
                      <a:pt x="396" y="70"/>
                    </a:lnTo>
                    <a:lnTo>
                      <a:pt x="397" y="68"/>
                    </a:lnTo>
                    <a:lnTo>
                      <a:pt x="397" y="70"/>
                    </a:lnTo>
                    <a:lnTo>
                      <a:pt x="397" y="3"/>
                    </a:lnTo>
                    <a:lnTo>
                      <a:pt x="395" y="3"/>
                    </a:lnTo>
                    <a:lnTo>
                      <a:pt x="395" y="78"/>
                    </a:lnTo>
                    <a:lnTo>
                      <a:pt x="393" y="78"/>
                    </a:lnTo>
                    <a:lnTo>
                      <a:pt x="393" y="76"/>
                    </a:lnTo>
                    <a:lnTo>
                      <a:pt x="394" y="76"/>
                    </a:lnTo>
                    <a:lnTo>
                      <a:pt x="395" y="78"/>
                    </a:lnTo>
                    <a:lnTo>
                      <a:pt x="395" y="3"/>
                    </a:lnTo>
                    <a:lnTo>
                      <a:pt x="393" y="2"/>
                    </a:lnTo>
                    <a:lnTo>
                      <a:pt x="393" y="36"/>
                    </a:lnTo>
                    <a:lnTo>
                      <a:pt x="392" y="38"/>
                    </a:lnTo>
                    <a:lnTo>
                      <a:pt x="392" y="37"/>
                    </a:lnTo>
                    <a:lnTo>
                      <a:pt x="392" y="70"/>
                    </a:lnTo>
                    <a:lnTo>
                      <a:pt x="391" y="70"/>
                    </a:lnTo>
                    <a:lnTo>
                      <a:pt x="391" y="94"/>
                    </a:lnTo>
                    <a:lnTo>
                      <a:pt x="388" y="94"/>
                    </a:lnTo>
                    <a:lnTo>
                      <a:pt x="390" y="92"/>
                    </a:lnTo>
                    <a:lnTo>
                      <a:pt x="391" y="94"/>
                    </a:lnTo>
                    <a:lnTo>
                      <a:pt x="391" y="70"/>
                    </a:lnTo>
                    <a:lnTo>
                      <a:pt x="389" y="70"/>
                    </a:lnTo>
                    <a:lnTo>
                      <a:pt x="390" y="68"/>
                    </a:lnTo>
                    <a:lnTo>
                      <a:pt x="391" y="68"/>
                    </a:lnTo>
                    <a:lnTo>
                      <a:pt x="392" y="70"/>
                    </a:lnTo>
                    <a:lnTo>
                      <a:pt x="392" y="37"/>
                    </a:lnTo>
                    <a:lnTo>
                      <a:pt x="391" y="36"/>
                    </a:lnTo>
                    <a:lnTo>
                      <a:pt x="391" y="58"/>
                    </a:lnTo>
                    <a:lnTo>
                      <a:pt x="390" y="60"/>
                    </a:lnTo>
                    <a:lnTo>
                      <a:pt x="389" y="60"/>
                    </a:lnTo>
                    <a:lnTo>
                      <a:pt x="389" y="70"/>
                    </a:lnTo>
                    <a:lnTo>
                      <a:pt x="388" y="71"/>
                    </a:lnTo>
                    <a:lnTo>
                      <a:pt x="388" y="88"/>
                    </a:lnTo>
                    <a:lnTo>
                      <a:pt x="387" y="90"/>
                    </a:lnTo>
                    <a:lnTo>
                      <a:pt x="385" y="90"/>
                    </a:lnTo>
                    <a:lnTo>
                      <a:pt x="385" y="94"/>
                    </a:lnTo>
                    <a:lnTo>
                      <a:pt x="384" y="94"/>
                    </a:lnTo>
                    <a:lnTo>
                      <a:pt x="384" y="92"/>
                    </a:lnTo>
                    <a:lnTo>
                      <a:pt x="385" y="92"/>
                    </a:lnTo>
                    <a:lnTo>
                      <a:pt x="385" y="94"/>
                    </a:lnTo>
                    <a:lnTo>
                      <a:pt x="385" y="90"/>
                    </a:lnTo>
                    <a:lnTo>
                      <a:pt x="387" y="88"/>
                    </a:lnTo>
                    <a:lnTo>
                      <a:pt x="388" y="88"/>
                    </a:lnTo>
                    <a:lnTo>
                      <a:pt x="388" y="71"/>
                    </a:lnTo>
                    <a:lnTo>
                      <a:pt x="388" y="82"/>
                    </a:lnTo>
                    <a:lnTo>
                      <a:pt x="387" y="84"/>
                    </a:lnTo>
                    <a:lnTo>
                      <a:pt x="386" y="84"/>
                    </a:lnTo>
                    <a:lnTo>
                      <a:pt x="386" y="86"/>
                    </a:lnTo>
                    <a:lnTo>
                      <a:pt x="385" y="88"/>
                    </a:lnTo>
                    <a:lnTo>
                      <a:pt x="384" y="88"/>
                    </a:lnTo>
                    <a:lnTo>
                      <a:pt x="385" y="86"/>
                    </a:lnTo>
                    <a:lnTo>
                      <a:pt x="386" y="86"/>
                    </a:lnTo>
                    <a:lnTo>
                      <a:pt x="386" y="84"/>
                    </a:lnTo>
                    <a:lnTo>
                      <a:pt x="382" y="84"/>
                    </a:lnTo>
                    <a:lnTo>
                      <a:pt x="382" y="94"/>
                    </a:lnTo>
                    <a:lnTo>
                      <a:pt x="382" y="96"/>
                    </a:lnTo>
                    <a:lnTo>
                      <a:pt x="379" y="96"/>
                    </a:lnTo>
                    <a:lnTo>
                      <a:pt x="379" y="94"/>
                    </a:lnTo>
                    <a:lnTo>
                      <a:pt x="382" y="94"/>
                    </a:lnTo>
                    <a:lnTo>
                      <a:pt x="382" y="84"/>
                    </a:lnTo>
                    <a:lnTo>
                      <a:pt x="382" y="90"/>
                    </a:lnTo>
                    <a:lnTo>
                      <a:pt x="381" y="92"/>
                    </a:lnTo>
                    <a:lnTo>
                      <a:pt x="381" y="90"/>
                    </a:lnTo>
                    <a:lnTo>
                      <a:pt x="382" y="90"/>
                    </a:lnTo>
                    <a:lnTo>
                      <a:pt x="382" y="84"/>
                    </a:lnTo>
                    <a:lnTo>
                      <a:pt x="381" y="84"/>
                    </a:lnTo>
                    <a:lnTo>
                      <a:pt x="379" y="82"/>
                    </a:lnTo>
                    <a:lnTo>
                      <a:pt x="388" y="82"/>
                    </a:lnTo>
                    <a:lnTo>
                      <a:pt x="388" y="71"/>
                    </a:lnTo>
                    <a:lnTo>
                      <a:pt x="386" y="71"/>
                    </a:lnTo>
                    <a:lnTo>
                      <a:pt x="386" y="74"/>
                    </a:lnTo>
                    <a:lnTo>
                      <a:pt x="383" y="74"/>
                    </a:lnTo>
                    <a:lnTo>
                      <a:pt x="383" y="72"/>
                    </a:lnTo>
                    <a:lnTo>
                      <a:pt x="386" y="74"/>
                    </a:lnTo>
                    <a:lnTo>
                      <a:pt x="386" y="71"/>
                    </a:lnTo>
                    <a:lnTo>
                      <a:pt x="384" y="72"/>
                    </a:lnTo>
                    <a:lnTo>
                      <a:pt x="384" y="70"/>
                    </a:lnTo>
                    <a:lnTo>
                      <a:pt x="383" y="68"/>
                    </a:lnTo>
                    <a:lnTo>
                      <a:pt x="384" y="68"/>
                    </a:lnTo>
                    <a:lnTo>
                      <a:pt x="385" y="70"/>
                    </a:lnTo>
                    <a:lnTo>
                      <a:pt x="389" y="70"/>
                    </a:lnTo>
                    <a:lnTo>
                      <a:pt x="389" y="60"/>
                    </a:lnTo>
                    <a:lnTo>
                      <a:pt x="388" y="59"/>
                    </a:lnTo>
                    <a:lnTo>
                      <a:pt x="388" y="62"/>
                    </a:lnTo>
                    <a:lnTo>
                      <a:pt x="386" y="62"/>
                    </a:lnTo>
                    <a:lnTo>
                      <a:pt x="385" y="60"/>
                    </a:lnTo>
                    <a:lnTo>
                      <a:pt x="387" y="60"/>
                    </a:lnTo>
                    <a:lnTo>
                      <a:pt x="388" y="62"/>
                    </a:lnTo>
                    <a:lnTo>
                      <a:pt x="388" y="59"/>
                    </a:lnTo>
                    <a:lnTo>
                      <a:pt x="388" y="58"/>
                    </a:lnTo>
                    <a:lnTo>
                      <a:pt x="389" y="56"/>
                    </a:lnTo>
                    <a:lnTo>
                      <a:pt x="390" y="56"/>
                    </a:lnTo>
                    <a:lnTo>
                      <a:pt x="391" y="58"/>
                    </a:lnTo>
                    <a:lnTo>
                      <a:pt x="391" y="36"/>
                    </a:lnTo>
                    <a:lnTo>
                      <a:pt x="393" y="36"/>
                    </a:lnTo>
                    <a:lnTo>
                      <a:pt x="393" y="2"/>
                    </a:lnTo>
                    <a:lnTo>
                      <a:pt x="392" y="2"/>
                    </a:lnTo>
                    <a:lnTo>
                      <a:pt x="392" y="4"/>
                    </a:lnTo>
                    <a:lnTo>
                      <a:pt x="385" y="4"/>
                    </a:lnTo>
                    <a:lnTo>
                      <a:pt x="385" y="66"/>
                    </a:lnTo>
                    <a:lnTo>
                      <a:pt x="381" y="66"/>
                    </a:lnTo>
                    <a:lnTo>
                      <a:pt x="381" y="74"/>
                    </a:lnTo>
                    <a:lnTo>
                      <a:pt x="380" y="76"/>
                    </a:lnTo>
                    <a:lnTo>
                      <a:pt x="379" y="76"/>
                    </a:lnTo>
                    <a:lnTo>
                      <a:pt x="379" y="82"/>
                    </a:lnTo>
                    <a:lnTo>
                      <a:pt x="378" y="84"/>
                    </a:lnTo>
                    <a:lnTo>
                      <a:pt x="377" y="84"/>
                    </a:lnTo>
                    <a:lnTo>
                      <a:pt x="377" y="86"/>
                    </a:lnTo>
                    <a:lnTo>
                      <a:pt x="377" y="88"/>
                    </a:lnTo>
                    <a:lnTo>
                      <a:pt x="373" y="88"/>
                    </a:lnTo>
                    <a:lnTo>
                      <a:pt x="373" y="84"/>
                    </a:lnTo>
                    <a:lnTo>
                      <a:pt x="373" y="82"/>
                    </a:lnTo>
                    <a:lnTo>
                      <a:pt x="374" y="82"/>
                    </a:lnTo>
                    <a:lnTo>
                      <a:pt x="374" y="84"/>
                    </a:lnTo>
                    <a:lnTo>
                      <a:pt x="373" y="84"/>
                    </a:lnTo>
                    <a:lnTo>
                      <a:pt x="377" y="86"/>
                    </a:lnTo>
                    <a:lnTo>
                      <a:pt x="377" y="84"/>
                    </a:lnTo>
                    <a:lnTo>
                      <a:pt x="376" y="82"/>
                    </a:lnTo>
                    <a:lnTo>
                      <a:pt x="375" y="82"/>
                    </a:lnTo>
                    <a:lnTo>
                      <a:pt x="375" y="80"/>
                    </a:lnTo>
                    <a:lnTo>
                      <a:pt x="374" y="80"/>
                    </a:lnTo>
                    <a:lnTo>
                      <a:pt x="373" y="78"/>
                    </a:lnTo>
                    <a:lnTo>
                      <a:pt x="375" y="76"/>
                    </a:lnTo>
                    <a:lnTo>
                      <a:pt x="377" y="78"/>
                    </a:lnTo>
                    <a:lnTo>
                      <a:pt x="376" y="80"/>
                    </a:lnTo>
                    <a:lnTo>
                      <a:pt x="375" y="80"/>
                    </a:lnTo>
                    <a:lnTo>
                      <a:pt x="378" y="82"/>
                    </a:lnTo>
                    <a:lnTo>
                      <a:pt x="379" y="82"/>
                    </a:lnTo>
                    <a:lnTo>
                      <a:pt x="379" y="76"/>
                    </a:lnTo>
                    <a:lnTo>
                      <a:pt x="378" y="76"/>
                    </a:lnTo>
                    <a:lnTo>
                      <a:pt x="377" y="74"/>
                    </a:lnTo>
                    <a:lnTo>
                      <a:pt x="376" y="74"/>
                    </a:lnTo>
                    <a:lnTo>
                      <a:pt x="377" y="72"/>
                    </a:lnTo>
                    <a:lnTo>
                      <a:pt x="378" y="74"/>
                    </a:lnTo>
                    <a:lnTo>
                      <a:pt x="381" y="74"/>
                    </a:lnTo>
                    <a:lnTo>
                      <a:pt x="381" y="66"/>
                    </a:lnTo>
                    <a:lnTo>
                      <a:pt x="380" y="64"/>
                    </a:lnTo>
                    <a:lnTo>
                      <a:pt x="381" y="64"/>
                    </a:lnTo>
                    <a:lnTo>
                      <a:pt x="381" y="62"/>
                    </a:lnTo>
                    <a:lnTo>
                      <a:pt x="382" y="62"/>
                    </a:lnTo>
                    <a:lnTo>
                      <a:pt x="384" y="64"/>
                    </a:lnTo>
                    <a:lnTo>
                      <a:pt x="385" y="66"/>
                    </a:lnTo>
                    <a:lnTo>
                      <a:pt x="385" y="4"/>
                    </a:lnTo>
                    <a:lnTo>
                      <a:pt x="379" y="4"/>
                    </a:lnTo>
                    <a:lnTo>
                      <a:pt x="379" y="60"/>
                    </a:lnTo>
                    <a:lnTo>
                      <a:pt x="379" y="62"/>
                    </a:lnTo>
                    <a:lnTo>
                      <a:pt x="378" y="60"/>
                    </a:lnTo>
                    <a:lnTo>
                      <a:pt x="379" y="60"/>
                    </a:lnTo>
                    <a:lnTo>
                      <a:pt x="379" y="4"/>
                    </a:lnTo>
                    <a:lnTo>
                      <a:pt x="373" y="4"/>
                    </a:lnTo>
                    <a:lnTo>
                      <a:pt x="373" y="74"/>
                    </a:lnTo>
                    <a:lnTo>
                      <a:pt x="370" y="74"/>
                    </a:lnTo>
                    <a:lnTo>
                      <a:pt x="371" y="72"/>
                    </a:lnTo>
                    <a:lnTo>
                      <a:pt x="373" y="72"/>
                    </a:lnTo>
                    <a:lnTo>
                      <a:pt x="373" y="74"/>
                    </a:lnTo>
                    <a:lnTo>
                      <a:pt x="373" y="4"/>
                    </a:lnTo>
                    <a:lnTo>
                      <a:pt x="372" y="4"/>
                    </a:lnTo>
                    <a:lnTo>
                      <a:pt x="372" y="32"/>
                    </a:lnTo>
                    <a:lnTo>
                      <a:pt x="371" y="34"/>
                    </a:lnTo>
                    <a:lnTo>
                      <a:pt x="370" y="34"/>
                    </a:lnTo>
                    <a:lnTo>
                      <a:pt x="370" y="52"/>
                    </a:lnTo>
                    <a:lnTo>
                      <a:pt x="370" y="54"/>
                    </a:lnTo>
                    <a:lnTo>
                      <a:pt x="369" y="54"/>
                    </a:lnTo>
                    <a:lnTo>
                      <a:pt x="369" y="78"/>
                    </a:lnTo>
                    <a:lnTo>
                      <a:pt x="368" y="79"/>
                    </a:lnTo>
                    <a:lnTo>
                      <a:pt x="368" y="78"/>
                    </a:lnTo>
                    <a:lnTo>
                      <a:pt x="369" y="78"/>
                    </a:lnTo>
                    <a:lnTo>
                      <a:pt x="369" y="54"/>
                    </a:lnTo>
                    <a:lnTo>
                      <a:pt x="369" y="52"/>
                    </a:lnTo>
                    <a:lnTo>
                      <a:pt x="370" y="52"/>
                    </a:lnTo>
                    <a:lnTo>
                      <a:pt x="370" y="34"/>
                    </a:lnTo>
                    <a:lnTo>
                      <a:pt x="369" y="32"/>
                    </a:lnTo>
                    <a:lnTo>
                      <a:pt x="372" y="32"/>
                    </a:lnTo>
                    <a:lnTo>
                      <a:pt x="372" y="4"/>
                    </a:lnTo>
                    <a:lnTo>
                      <a:pt x="369" y="2"/>
                    </a:lnTo>
                    <a:lnTo>
                      <a:pt x="368" y="4"/>
                    </a:lnTo>
                    <a:lnTo>
                      <a:pt x="368" y="80"/>
                    </a:lnTo>
                    <a:lnTo>
                      <a:pt x="367" y="80"/>
                    </a:lnTo>
                    <a:lnTo>
                      <a:pt x="365" y="80"/>
                    </a:lnTo>
                    <a:lnTo>
                      <a:pt x="364" y="78"/>
                    </a:lnTo>
                    <a:lnTo>
                      <a:pt x="368" y="80"/>
                    </a:lnTo>
                    <a:lnTo>
                      <a:pt x="368" y="4"/>
                    </a:lnTo>
                    <a:lnTo>
                      <a:pt x="367" y="4"/>
                    </a:lnTo>
                    <a:lnTo>
                      <a:pt x="367" y="66"/>
                    </a:lnTo>
                    <a:lnTo>
                      <a:pt x="367" y="68"/>
                    </a:lnTo>
                    <a:lnTo>
                      <a:pt x="366" y="68"/>
                    </a:lnTo>
                    <a:lnTo>
                      <a:pt x="366" y="66"/>
                    </a:lnTo>
                    <a:lnTo>
                      <a:pt x="367" y="66"/>
                    </a:lnTo>
                    <a:lnTo>
                      <a:pt x="367" y="4"/>
                    </a:lnTo>
                    <a:lnTo>
                      <a:pt x="367" y="52"/>
                    </a:lnTo>
                    <a:lnTo>
                      <a:pt x="367" y="54"/>
                    </a:lnTo>
                    <a:lnTo>
                      <a:pt x="364" y="54"/>
                    </a:lnTo>
                    <a:lnTo>
                      <a:pt x="366" y="52"/>
                    </a:lnTo>
                    <a:lnTo>
                      <a:pt x="367" y="52"/>
                    </a:lnTo>
                    <a:lnTo>
                      <a:pt x="367" y="4"/>
                    </a:lnTo>
                    <a:lnTo>
                      <a:pt x="367" y="3"/>
                    </a:lnTo>
                    <a:lnTo>
                      <a:pt x="367" y="20"/>
                    </a:lnTo>
                    <a:lnTo>
                      <a:pt x="363" y="20"/>
                    </a:lnTo>
                    <a:lnTo>
                      <a:pt x="364" y="16"/>
                    </a:lnTo>
                    <a:lnTo>
                      <a:pt x="365" y="16"/>
                    </a:lnTo>
                    <a:lnTo>
                      <a:pt x="366" y="18"/>
                    </a:lnTo>
                    <a:lnTo>
                      <a:pt x="367" y="20"/>
                    </a:lnTo>
                    <a:lnTo>
                      <a:pt x="367" y="3"/>
                    </a:lnTo>
                    <a:lnTo>
                      <a:pt x="364" y="2"/>
                    </a:lnTo>
                    <a:lnTo>
                      <a:pt x="362" y="2"/>
                    </a:lnTo>
                    <a:lnTo>
                      <a:pt x="362" y="48"/>
                    </a:lnTo>
                    <a:lnTo>
                      <a:pt x="361" y="48"/>
                    </a:lnTo>
                    <a:lnTo>
                      <a:pt x="360" y="46"/>
                    </a:lnTo>
                    <a:lnTo>
                      <a:pt x="362" y="46"/>
                    </a:lnTo>
                    <a:lnTo>
                      <a:pt x="362" y="48"/>
                    </a:lnTo>
                    <a:lnTo>
                      <a:pt x="362" y="2"/>
                    </a:lnTo>
                    <a:lnTo>
                      <a:pt x="361" y="4"/>
                    </a:lnTo>
                    <a:lnTo>
                      <a:pt x="358" y="4"/>
                    </a:lnTo>
                    <a:lnTo>
                      <a:pt x="358" y="72"/>
                    </a:lnTo>
                    <a:lnTo>
                      <a:pt x="353" y="72"/>
                    </a:lnTo>
                    <a:lnTo>
                      <a:pt x="353" y="70"/>
                    </a:lnTo>
                    <a:lnTo>
                      <a:pt x="357" y="70"/>
                    </a:lnTo>
                    <a:lnTo>
                      <a:pt x="358" y="72"/>
                    </a:lnTo>
                    <a:lnTo>
                      <a:pt x="358" y="4"/>
                    </a:lnTo>
                    <a:lnTo>
                      <a:pt x="357" y="4"/>
                    </a:lnTo>
                    <a:lnTo>
                      <a:pt x="357" y="66"/>
                    </a:lnTo>
                    <a:lnTo>
                      <a:pt x="355" y="66"/>
                    </a:lnTo>
                    <a:lnTo>
                      <a:pt x="354" y="64"/>
                    </a:lnTo>
                    <a:lnTo>
                      <a:pt x="355" y="64"/>
                    </a:lnTo>
                    <a:lnTo>
                      <a:pt x="357" y="66"/>
                    </a:lnTo>
                    <a:lnTo>
                      <a:pt x="357" y="4"/>
                    </a:lnTo>
                    <a:lnTo>
                      <a:pt x="356" y="4"/>
                    </a:lnTo>
                    <a:lnTo>
                      <a:pt x="356" y="58"/>
                    </a:lnTo>
                    <a:lnTo>
                      <a:pt x="355" y="60"/>
                    </a:lnTo>
                    <a:lnTo>
                      <a:pt x="355" y="62"/>
                    </a:lnTo>
                    <a:lnTo>
                      <a:pt x="352" y="62"/>
                    </a:lnTo>
                    <a:lnTo>
                      <a:pt x="353" y="60"/>
                    </a:lnTo>
                    <a:lnTo>
                      <a:pt x="354" y="60"/>
                    </a:lnTo>
                    <a:lnTo>
                      <a:pt x="354" y="58"/>
                    </a:lnTo>
                    <a:lnTo>
                      <a:pt x="356" y="58"/>
                    </a:lnTo>
                    <a:lnTo>
                      <a:pt x="356" y="4"/>
                    </a:lnTo>
                    <a:lnTo>
                      <a:pt x="355" y="4"/>
                    </a:lnTo>
                    <a:lnTo>
                      <a:pt x="355" y="50"/>
                    </a:lnTo>
                    <a:lnTo>
                      <a:pt x="353" y="50"/>
                    </a:lnTo>
                    <a:lnTo>
                      <a:pt x="354" y="48"/>
                    </a:lnTo>
                    <a:lnTo>
                      <a:pt x="355" y="50"/>
                    </a:lnTo>
                    <a:lnTo>
                      <a:pt x="355" y="4"/>
                    </a:lnTo>
                    <a:lnTo>
                      <a:pt x="353" y="4"/>
                    </a:lnTo>
                    <a:lnTo>
                      <a:pt x="353" y="50"/>
                    </a:lnTo>
                    <a:lnTo>
                      <a:pt x="353" y="52"/>
                    </a:lnTo>
                    <a:lnTo>
                      <a:pt x="351" y="52"/>
                    </a:lnTo>
                    <a:lnTo>
                      <a:pt x="352" y="50"/>
                    </a:lnTo>
                    <a:lnTo>
                      <a:pt x="353" y="50"/>
                    </a:lnTo>
                    <a:lnTo>
                      <a:pt x="353" y="4"/>
                    </a:lnTo>
                    <a:lnTo>
                      <a:pt x="351" y="4"/>
                    </a:lnTo>
                    <a:lnTo>
                      <a:pt x="351" y="68"/>
                    </a:lnTo>
                    <a:lnTo>
                      <a:pt x="349" y="66"/>
                    </a:lnTo>
                    <a:lnTo>
                      <a:pt x="349" y="64"/>
                    </a:lnTo>
                    <a:lnTo>
                      <a:pt x="351" y="64"/>
                    </a:lnTo>
                    <a:lnTo>
                      <a:pt x="351" y="68"/>
                    </a:lnTo>
                    <a:lnTo>
                      <a:pt x="351" y="4"/>
                    </a:lnTo>
                    <a:lnTo>
                      <a:pt x="349" y="4"/>
                    </a:lnTo>
                    <a:lnTo>
                      <a:pt x="348" y="4"/>
                    </a:lnTo>
                    <a:lnTo>
                      <a:pt x="348" y="36"/>
                    </a:lnTo>
                    <a:lnTo>
                      <a:pt x="348" y="38"/>
                    </a:lnTo>
                    <a:lnTo>
                      <a:pt x="348" y="62"/>
                    </a:lnTo>
                    <a:lnTo>
                      <a:pt x="348" y="64"/>
                    </a:lnTo>
                    <a:lnTo>
                      <a:pt x="347" y="64"/>
                    </a:lnTo>
                    <a:lnTo>
                      <a:pt x="347" y="62"/>
                    </a:lnTo>
                    <a:lnTo>
                      <a:pt x="348" y="62"/>
                    </a:lnTo>
                    <a:lnTo>
                      <a:pt x="348" y="38"/>
                    </a:lnTo>
                    <a:lnTo>
                      <a:pt x="346" y="38"/>
                    </a:lnTo>
                    <a:lnTo>
                      <a:pt x="346" y="36"/>
                    </a:lnTo>
                    <a:lnTo>
                      <a:pt x="348" y="36"/>
                    </a:lnTo>
                    <a:lnTo>
                      <a:pt x="348" y="4"/>
                    </a:lnTo>
                    <a:lnTo>
                      <a:pt x="345" y="3"/>
                    </a:lnTo>
                    <a:lnTo>
                      <a:pt x="345" y="58"/>
                    </a:lnTo>
                    <a:lnTo>
                      <a:pt x="344" y="60"/>
                    </a:lnTo>
                    <a:lnTo>
                      <a:pt x="342" y="60"/>
                    </a:lnTo>
                    <a:lnTo>
                      <a:pt x="343" y="58"/>
                    </a:lnTo>
                    <a:lnTo>
                      <a:pt x="345" y="58"/>
                    </a:lnTo>
                    <a:lnTo>
                      <a:pt x="345" y="3"/>
                    </a:lnTo>
                    <a:lnTo>
                      <a:pt x="341" y="2"/>
                    </a:lnTo>
                    <a:lnTo>
                      <a:pt x="343" y="4"/>
                    </a:lnTo>
                    <a:lnTo>
                      <a:pt x="342" y="4"/>
                    </a:lnTo>
                    <a:lnTo>
                      <a:pt x="342" y="66"/>
                    </a:lnTo>
                    <a:lnTo>
                      <a:pt x="341" y="68"/>
                    </a:lnTo>
                    <a:lnTo>
                      <a:pt x="340" y="66"/>
                    </a:lnTo>
                    <a:lnTo>
                      <a:pt x="342" y="66"/>
                    </a:lnTo>
                    <a:lnTo>
                      <a:pt x="342" y="4"/>
                    </a:lnTo>
                    <a:lnTo>
                      <a:pt x="339" y="3"/>
                    </a:lnTo>
                    <a:lnTo>
                      <a:pt x="339" y="66"/>
                    </a:lnTo>
                    <a:lnTo>
                      <a:pt x="338" y="68"/>
                    </a:lnTo>
                    <a:lnTo>
                      <a:pt x="337" y="66"/>
                    </a:lnTo>
                    <a:lnTo>
                      <a:pt x="339" y="66"/>
                    </a:lnTo>
                    <a:lnTo>
                      <a:pt x="339" y="3"/>
                    </a:lnTo>
                    <a:lnTo>
                      <a:pt x="338" y="2"/>
                    </a:lnTo>
                    <a:lnTo>
                      <a:pt x="338" y="4"/>
                    </a:lnTo>
                    <a:lnTo>
                      <a:pt x="335" y="3"/>
                    </a:lnTo>
                    <a:lnTo>
                      <a:pt x="335" y="58"/>
                    </a:lnTo>
                    <a:lnTo>
                      <a:pt x="334" y="60"/>
                    </a:lnTo>
                    <a:lnTo>
                      <a:pt x="334" y="68"/>
                    </a:lnTo>
                    <a:lnTo>
                      <a:pt x="333" y="70"/>
                    </a:lnTo>
                    <a:lnTo>
                      <a:pt x="332" y="68"/>
                    </a:lnTo>
                    <a:lnTo>
                      <a:pt x="334" y="68"/>
                    </a:lnTo>
                    <a:lnTo>
                      <a:pt x="334" y="60"/>
                    </a:lnTo>
                    <a:lnTo>
                      <a:pt x="333" y="60"/>
                    </a:lnTo>
                    <a:lnTo>
                      <a:pt x="332" y="58"/>
                    </a:lnTo>
                    <a:lnTo>
                      <a:pt x="335" y="58"/>
                    </a:lnTo>
                    <a:lnTo>
                      <a:pt x="335" y="3"/>
                    </a:lnTo>
                    <a:lnTo>
                      <a:pt x="331" y="2"/>
                    </a:lnTo>
                    <a:lnTo>
                      <a:pt x="332" y="4"/>
                    </a:lnTo>
                    <a:lnTo>
                      <a:pt x="331" y="4"/>
                    </a:lnTo>
                    <a:lnTo>
                      <a:pt x="331" y="26"/>
                    </a:lnTo>
                    <a:lnTo>
                      <a:pt x="330" y="28"/>
                    </a:lnTo>
                    <a:lnTo>
                      <a:pt x="330" y="26"/>
                    </a:lnTo>
                    <a:lnTo>
                      <a:pt x="331" y="26"/>
                    </a:lnTo>
                    <a:lnTo>
                      <a:pt x="331" y="4"/>
                    </a:lnTo>
                    <a:lnTo>
                      <a:pt x="327" y="2"/>
                    </a:lnTo>
                    <a:lnTo>
                      <a:pt x="324" y="2"/>
                    </a:lnTo>
                    <a:lnTo>
                      <a:pt x="321" y="4"/>
                    </a:lnTo>
                    <a:lnTo>
                      <a:pt x="320" y="4"/>
                    </a:lnTo>
                    <a:lnTo>
                      <a:pt x="319" y="4"/>
                    </a:lnTo>
                    <a:lnTo>
                      <a:pt x="319" y="14"/>
                    </a:lnTo>
                    <a:lnTo>
                      <a:pt x="319" y="15"/>
                    </a:lnTo>
                    <a:lnTo>
                      <a:pt x="319" y="42"/>
                    </a:lnTo>
                    <a:lnTo>
                      <a:pt x="316" y="42"/>
                    </a:lnTo>
                    <a:lnTo>
                      <a:pt x="316" y="40"/>
                    </a:lnTo>
                    <a:lnTo>
                      <a:pt x="318" y="40"/>
                    </a:lnTo>
                    <a:lnTo>
                      <a:pt x="319" y="42"/>
                    </a:lnTo>
                    <a:lnTo>
                      <a:pt x="319" y="15"/>
                    </a:lnTo>
                    <a:lnTo>
                      <a:pt x="319" y="16"/>
                    </a:lnTo>
                    <a:lnTo>
                      <a:pt x="317" y="16"/>
                    </a:lnTo>
                    <a:lnTo>
                      <a:pt x="317" y="14"/>
                    </a:lnTo>
                    <a:lnTo>
                      <a:pt x="319" y="14"/>
                    </a:lnTo>
                    <a:lnTo>
                      <a:pt x="319" y="4"/>
                    </a:lnTo>
                    <a:lnTo>
                      <a:pt x="317" y="2"/>
                    </a:lnTo>
                    <a:lnTo>
                      <a:pt x="318" y="4"/>
                    </a:lnTo>
                    <a:lnTo>
                      <a:pt x="314" y="2"/>
                    </a:lnTo>
                    <a:lnTo>
                      <a:pt x="307" y="2"/>
                    </a:lnTo>
                    <a:lnTo>
                      <a:pt x="303" y="4"/>
                    </a:lnTo>
                    <a:lnTo>
                      <a:pt x="303" y="3"/>
                    </a:lnTo>
                    <a:lnTo>
                      <a:pt x="303" y="4"/>
                    </a:lnTo>
                    <a:lnTo>
                      <a:pt x="303" y="6"/>
                    </a:lnTo>
                    <a:lnTo>
                      <a:pt x="301" y="6"/>
                    </a:lnTo>
                    <a:lnTo>
                      <a:pt x="302" y="4"/>
                    </a:lnTo>
                    <a:lnTo>
                      <a:pt x="303" y="4"/>
                    </a:lnTo>
                    <a:lnTo>
                      <a:pt x="303" y="3"/>
                    </a:lnTo>
                    <a:lnTo>
                      <a:pt x="303" y="2"/>
                    </a:lnTo>
                    <a:lnTo>
                      <a:pt x="302" y="2"/>
                    </a:lnTo>
                    <a:lnTo>
                      <a:pt x="300" y="4"/>
                    </a:lnTo>
                    <a:lnTo>
                      <a:pt x="293" y="4"/>
                    </a:lnTo>
                    <a:lnTo>
                      <a:pt x="291" y="6"/>
                    </a:lnTo>
                    <a:lnTo>
                      <a:pt x="290" y="4"/>
                    </a:lnTo>
                    <a:lnTo>
                      <a:pt x="281" y="4"/>
                    </a:lnTo>
                    <a:lnTo>
                      <a:pt x="277" y="2"/>
                    </a:lnTo>
                    <a:lnTo>
                      <a:pt x="277" y="44"/>
                    </a:lnTo>
                    <a:lnTo>
                      <a:pt x="276" y="44"/>
                    </a:lnTo>
                    <a:lnTo>
                      <a:pt x="276" y="42"/>
                    </a:lnTo>
                    <a:lnTo>
                      <a:pt x="277" y="42"/>
                    </a:lnTo>
                    <a:lnTo>
                      <a:pt x="277" y="44"/>
                    </a:lnTo>
                    <a:lnTo>
                      <a:pt x="277" y="2"/>
                    </a:lnTo>
                    <a:lnTo>
                      <a:pt x="276" y="3"/>
                    </a:lnTo>
                    <a:lnTo>
                      <a:pt x="276" y="40"/>
                    </a:lnTo>
                    <a:lnTo>
                      <a:pt x="274" y="40"/>
                    </a:lnTo>
                    <a:lnTo>
                      <a:pt x="273" y="38"/>
                    </a:lnTo>
                    <a:lnTo>
                      <a:pt x="275" y="38"/>
                    </a:lnTo>
                    <a:lnTo>
                      <a:pt x="276" y="40"/>
                    </a:lnTo>
                    <a:lnTo>
                      <a:pt x="276" y="3"/>
                    </a:lnTo>
                    <a:lnTo>
                      <a:pt x="273" y="4"/>
                    </a:lnTo>
                    <a:lnTo>
                      <a:pt x="272" y="2"/>
                    </a:lnTo>
                    <a:lnTo>
                      <a:pt x="268" y="4"/>
                    </a:lnTo>
                    <a:lnTo>
                      <a:pt x="268" y="46"/>
                    </a:lnTo>
                    <a:lnTo>
                      <a:pt x="268" y="48"/>
                    </a:lnTo>
                    <a:lnTo>
                      <a:pt x="266" y="48"/>
                    </a:lnTo>
                    <a:lnTo>
                      <a:pt x="266" y="46"/>
                    </a:lnTo>
                    <a:lnTo>
                      <a:pt x="268" y="46"/>
                    </a:lnTo>
                    <a:lnTo>
                      <a:pt x="268" y="4"/>
                    </a:lnTo>
                    <a:lnTo>
                      <a:pt x="267" y="4"/>
                    </a:lnTo>
                    <a:lnTo>
                      <a:pt x="266" y="2"/>
                    </a:lnTo>
                    <a:lnTo>
                      <a:pt x="265" y="4"/>
                    </a:lnTo>
                    <a:lnTo>
                      <a:pt x="264" y="4"/>
                    </a:lnTo>
                    <a:lnTo>
                      <a:pt x="264" y="16"/>
                    </a:lnTo>
                    <a:lnTo>
                      <a:pt x="264" y="18"/>
                    </a:lnTo>
                    <a:lnTo>
                      <a:pt x="261" y="18"/>
                    </a:lnTo>
                    <a:lnTo>
                      <a:pt x="262" y="16"/>
                    </a:lnTo>
                    <a:lnTo>
                      <a:pt x="264" y="16"/>
                    </a:lnTo>
                    <a:lnTo>
                      <a:pt x="264" y="4"/>
                    </a:lnTo>
                    <a:lnTo>
                      <a:pt x="262" y="4"/>
                    </a:lnTo>
                    <a:lnTo>
                      <a:pt x="261" y="3"/>
                    </a:lnTo>
                    <a:lnTo>
                      <a:pt x="261" y="50"/>
                    </a:lnTo>
                    <a:lnTo>
                      <a:pt x="258" y="50"/>
                    </a:lnTo>
                    <a:lnTo>
                      <a:pt x="258" y="48"/>
                    </a:lnTo>
                    <a:lnTo>
                      <a:pt x="260" y="48"/>
                    </a:lnTo>
                    <a:lnTo>
                      <a:pt x="261" y="50"/>
                    </a:lnTo>
                    <a:lnTo>
                      <a:pt x="261" y="3"/>
                    </a:lnTo>
                    <a:lnTo>
                      <a:pt x="259" y="2"/>
                    </a:lnTo>
                    <a:lnTo>
                      <a:pt x="252" y="2"/>
                    </a:lnTo>
                    <a:lnTo>
                      <a:pt x="252" y="56"/>
                    </a:lnTo>
                    <a:lnTo>
                      <a:pt x="251" y="58"/>
                    </a:lnTo>
                    <a:lnTo>
                      <a:pt x="250" y="58"/>
                    </a:lnTo>
                    <a:lnTo>
                      <a:pt x="250" y="56"/>
                    </a:lnTo>
                    <a:lnTo>
                      <a:pt x="252" y="56"/>
                    </a:lnTo>
                    <a:lnTo>
                      <a:pt x="252" y="2"/>
                    </a:lnTo>
                    <a:lnTo>
                      <a:pt x="249" y="2"/>
                    </a:lnTo>
                    <a:lnTo>
                      <a:pt x="248" y="3"/>
                    </a:lnTo>
                    <a:lnTo>
                      <a:pt x="248" y="58"/>
                    </a:lnTo>
                    <a:lnTo>
                      <a:pt x="247" y="58"/>
                    </a:lnTo>
                    <a:lnTo>
                      <a:pt x="247" y="56"/>
                    </a:lnTo>
                    <a:lnTo>
                      <a:pt x="248" y="58"/>
                    </a:lnTo>
                    <a:lnTo>
                      <a:pt x="248" y="3"/>
                    </a:lnTo>
                    <a:lnTo>
                      <a:pt x="245" y="4"/>
                    </a:lnTo>
                    <a:lnTo>
                      <a:pt x="245" y="48"/>
                    </a:lnTo>
                    <a:lnTo>
                      <a:pt x="245" y="50"/>
                    </a:lnTo>
                    <a:lnTo>
                      <a:pt x="244" y="48"/>
                    </a:lnTo>
                    <a:lnTo>
                      <a:pt x="245" y="48"/>
                    </a:lnTo>
                    <a:lnTo>
                      <a:pt x="245" y="4"/>
                    </a:lnTo>
                    <a:lnTo>
                      <a:pt x="242" y="4"/>
                    </a:lnTo>
                    <a:lnTo>
                      <a:pt x="242" y="28"/>
                    </a:lnTo>
                    <a:lnTo>
                      <a:pt x="241" y="30"/>
                    </a:lnTo>
                    <a:lnTo>
                      <a:pt x="240" y="30"/>
                    </a:lnTo>
                    <a:lnTo>
                      <a:pt x="240" y="66"/>
                    </a:lnTo>
                    <a:lnTo>
                      <a:pt x="239" y="66"/>
                    </a:lnTo>
                    <a:lnTo>
                      <a:pt x="238" y="64"/>
                    </a:lnTo>
                    <a:lnTo>
                      <a:pt x="237" y="64"/>
                    </a:lnTo>
                    <a:lnTo>
                      <a:pt x="237" y="62"/>
                    </a:lnTo>
                    <a:lnTo>
                      <a:pt x="239" y="62"/>
                    </a:lnTo>
                    <a:lnTo>
                      <a:pt x="240" y="64"/>
                    </a:lnTo>
                    <a:lnTo>
                      <a:pt x="239" y="64"/>
                    </a:lnTo>
                    <a:lnTo>
                      <a:pt x="240" y="66"/>
                    </a:lnTo>
                    <a:lnTo>
                      <a:pt x="240" y="30"/>
                    </a:lnTo>
                    <a:lnTo>
                      <a:pt x="241" y="28"/>
                    </a:lnTo>
                    <a:lnTo>
                      <a:pt x="242" y="28"/>
                    </a:lnTo>
                    <a:lnTo>
                      <a:pt x="242" y="4"/>
                    </a:lnTo>
                    <a:lnTo>
                      <a:pt x="237" y="4"/>
                    </a:lnTo>
                    <a:lnTo>
                      <a:pt x="237" y="66"/>
                    </a:lnTo>
                    <a:lnTo>
                      <a:pt x="234" y="68"/>
                    </a:lnTo>
                    <a:lnTo>
                      <a:pt x="234" y="66"/>
                    </a:lnTo>
                    <a:lnTo>
                      <a:pt x="237" y="66"/>
                    </a:lnTo>
                    <a:lnTo>
                      <a:pt x="237" y="4"/>
                    </a:lnTo>
                    <a:lnTo>
                      <a:pt x="227" y="4"/>
                    </a:lnTo>
                    <a:lnTo>
                      <a:pt x="227" y="44"/>
                    </a:lnTo>
                    <a:lnTo>
                      <a:pt x="224" y="44"/>
                    </a:lnTo>
                    <a:lnTo>
                      <a:pt x="224" y="42"/>
                    </a:lnTo>
                    <a:lnTo>
                      <a:pt x="227" y="42"/>
                    </a:lnTo>
                    <a:lnTo>
                      <a:pt x="227" y="44"/>
                    </a:lnTo>
                    <a:lnTo>
                      <a:pt x="227" y="4"/>
                    </a:lnTo>
                    <a:lnTo>
                      <a:pt x="224" y="4"/>
                    </a:lnTo>
                    <a:lnTo>
                      <a:pt x="223" y="3"/>
                    </a:lnTo>
                    <a:lnTo>
                      <a:pt x="223" y="32"/>
                    </a:lnTo>
                    <a:lnTo>
                      <a:pt x="221" y="32"/>
                    </a:lnTo>
                    <a:lnTo>
                      <a:pt x="222" y="30"/>
                    </a:lnTo>
                    <a:lnTo>
                      <a:pt x="223" y="30"/>
                    </a:lnTo>
                    <a:lnTo>
                      <a:pt x="223" y="32"/>
                    </a:lnTo>
                    <a:lnTo>
                      <a:pt x="223" y="3"/>
                    </a:lnTo>
                    <a:lnTo>
                      <a:pt x="221" y="2"/>
                    </a:lnTo>
                    <a:lnTo>
                      <a:pt x="221" y="4"/>
                    </a:lnTo>
                    <a:lnTo>
                      <a:pt x="220" y="4"/>
                    </a:lnTo>
                    <a:lnTo>
                      <a:pt x="220" y="38"/>
                    </a:lnTo>
                    <a:lnTo>
                      <a:pt x="220" y="40"/>
                    </a:lnTo>
                    <a:lnTo>
                      <a:pt x="219" y="40"/>
                    </a:lnTo>
                    <a:lnTo>
                      <a:pt x="219" y="64"/>
                    </a:lnTo>
                    <a:lnTo>
                      <a:pt x="216" y="64"/>
                    </a:lnTo>
                    <a:lnTo>
                      <a:pt x="216" y="70"/>
                    </a:lnTo>
                    <a:lnTo>
                      <a:pt x="216" y="72"/>
                    </a:lnTo>
                    <a:lnTo>
                      <a:pt x="216" y="70"/>
                    </a:lnTo>
                    <a:lnTo>
                      <a:pt x="216" y="64"/>
                    </a:lnTo>
                    <a:lnTo>
                      <a:pt x="213" y="64"/>
                    </a:lnTo>
                    <a:lnTo>
                      <a:pt x="214" y="62"/>
                    </a:lnTo>
                    <a:lnTo>
                      <a:pt x="217" y="62"/>
                    </a:lnTo>
                    <a:lnTo>
                      <a:pt x="219" y="64"/>
                    </a:lnTo>
                    <a:lnTo>
                      <a:pt x="219" y="40"/>
                    </a:lnTo>
                    <a:lnTo>
                      <a:pt x="218" y="38"/>
                    </a:lnTo>
                    <a:lnTo>
                      <a:pt x="220" y="38"/>
                    </a:lnTo>
                    <a:lnTo>
                      <a:pt x="220" y="4"/>
                    </a:lnTo>
                    <a:lnTo>
                      <a:pt x="217" y="2"/>
                    </a:lnTo>
                    <a:lnTo>
                      <a:pt x="217" y="58"/>
                    </a:lnTo>
                    <a:lnTo>
                      <a:pt x="217" y="60"/>
                    </a:lnTo>
                    <a:lnTo>
                      <a:pt x="215" y="60"/>
                    </a:lnTo>
                    <a:lnTo>
                      <a:pt x="216" y="58"/>
                    </a:lnTo>
                    <a:lnTo>
                      <a:pt x="217" y="58"/>
                    </a:lnTo>
                    <a:lnTo>
                      <a:pt x="217" y="2"/>
                    </a:lnTo>
                    <a:lnTo>
                      <a:pt x="216" y="2"/>
                    </a:lnTo>
                    <a:lnTo>
                      <a:pt x="204" y="2"/>
                    </a:lnTo>
                    <a:lnTo>
                      <a:pt x="204" y="48"/>
                    </a:lnTo>
                    <a:lnTo>
                      <a:pt x="201" y="48"/>
                    </a:lnTo>
                    <a:lnTo>
                      <a:pt x="202" y="44"/>
                    </a:lnTo>
                    <a:lnTo>
                      <a:pt x="203" y="44"/>
                    </a:lnTo>
                    <a:lnTo>
                      <a:pt x="203" y="46"/>
                    </a:lnTo>
                    <a:lnTo>
                      <a:pt x="204" y="48"/>
                    </a:lnTo>
                    <a:lnTo>
                      <a:pt x="204" y="2"/>
                    </a:lnTo>
                    <a:lnTo>
                      <a:pt x="201" y="2"/>
                    </a:lnTo>
                    <a:lnTo>
                      <a:pt x="201" y="22"/>
                    </a:lnTo>
                    <a:lnTo>
                      <a:pt x="201" y="26"/>
                    </a:lnTo>
                    <a:lnTo>
                      <a:pt x="199" y="24"/>
                    </a:lnTo>
                    <a:lnTo>
                      <a:pt x="200" y="22"/>
                    </a:lnTo>
                    <a:lnTo>
                      <a:pt x="201" y="22"/>
                    </a:lnTo>
                    <a:lnTo>
                      <a:pt x="201" y="2"/>
                    </a:lnTo>
                    <a:lnTo>
                      <a:pt x="197" y="2"/>
                    </a:lnTo>
                    <a:lnTo>
                      <a:pt x="197" y="76"/>
                    </a:lnTo>
                    <a:lnTo>
                      <a:pt x="196" y="78"/>
                    </a:lnTo>
                    <a:lnTo>
                      <a:pt x="196" y="76"/>
                    </a:lnTo>
                    <a:lnTo>
                      <a:pt x="197" y="76"/>
                    </a:lnTo>
                    <a:lnTo>
                      <a:pt x="197" y="2"/>
                    </a:lnTo>
                    <a:lnTo>
                      <a:pt x="191" y="2"/>
                    </a:lnTo>
                    <a:lnTo>
                      <a:pt x="191" y="4"/>
                    </a:lnTo>
                    <a:lnTo>
                      <a:pt x="190" y="3"/>
                    </a:lnTo>
                    <a:lnTo>
                      <a:pt x="190" y="96"/>
                    </a:lnTo>
                    <a:lnTo>
                      <a:pt x="187" y="96"/>
                    </a:lnTo>
                    <a:lnTo>
                      <a:pt x="187" y="108"/>
                    </a:lnTo>
                    <a:lnTo>
                      <a:pt x="186" y="110"/>
                    </a:lnTo>
                    <a:lnTo>
                      <a:pt x="185" y="110"/>
                    </a:lnTo>
                    <a:lnTo>
                      <a:pt x="186" y="108"/>
                    </a:lnTo>
                    <a:lnTo>
                      <a:pt x="187" y="108"/>
                    </a:lnTo>
                    <a:lnTo>
                      <a:pt x="187" y="96"/>
                    </a:lnTo>
                    <a:lnTo>
                      <a:pt x="186" y="96"/>
                    </a:lnTo>
                    <a:lnTo>
                      <a:pt x="188" y="94"/>
                    </a:lnTo>
                    <a:lnTo>
                      <a:pt x="190" y="94"/>
                    </a:lnTo>
                    <a:lnTo>
                      <a:pt x="190" y="96"/>
                    </a:lnTo>
                    <a:lnTo>
                      <a:pt x="190" y="3"/>
                    </a:lnTo>
                    <a:lnTo>
                      <a:pt x="190" y="32"/>
                    </a:lnTo>
                    <a:lnTo>
                      <a:pt x="189" y="32"/>
                    </a:lnTo>
                    <a:lnTo>
                      <a:pt x="188" y="31"/>
                    </a:lnTo>
                    <a:lnTo>
                      <a:pt x="188" y="66"/>
                    </a:lnTo>
                    <a:lnTo>
                      <a:pt x="187" y="66"/>
                    </a:lnTo>
                    <a:lnTo>
                      <a:pt x="187" y="64"/>
                    </a:lnTo>
                    <a:lnTo>
                      <a:pt x="188" y="66"/>
                    </a:lnTo>
                    <a:lnTo>
                      <a:pt x="188" y="31"/>
                    </a:lnTo>
                    <a:lnTo>
                      <a:pt x="186" y="30"/>
                    </a:lnTo>
                    <a:lnTo>
                      <a:pt x="189" y="28"/>
                    </a:lnTo>
                    <a:lnTo>
                      <a:pt x="189" y="30"/>
                    </a:lnTo>
                    <a:lnTo>
                      <a:pt x="190" y="32"/>
                    </a:lnTo>
                    <a:lnTo>
                      <a:pt x="190" y="3"/>
                    </a:lnTo>
                    <a:lnTo>
                      <a:pt x="189" y="2"/>
                    </a:lnTo>
                    <a:lnTo>
                      <a:pt x="188" y="4"/>
                    </a:lnTo>
                    <a:lnTo>
                      <a:pt x="185" y="4"/>
                    </a:lnTo>
                    <a:lnTo>
                      <a:pt x="185" y="18"/>
                    </a:lnTo>
                    <a:lnTo>
                      <a:pt x="185" y="20"/>
                    </a:lnTo>
                    <a:lnTo>
                      <a:pt x="183" y="20"/>
                    </a:lnTo>
                    <a:lnTo>
                      <a:pt x="184" y="16"/>
                    </a:lnTo>
                    <a:lnTo>
                      <a:pt x="185" y="18"/>
                    </a:lnTo>
                    <a:lnTo>
                      <a:pt x="185" y="4"/>
                    </a:lnTo>
                    <a:lnTo>
                      <a:pt x="183" y="4"/>
                    </a:lnTo>
                    <a:lnTo>
                      <a:pt x="183" y="90"/>
                    </a:lnTo>
                    <a:lnTo>
                      <a:pt x="182" y="90"/>
                    </a:lnTo>
                    <a:lnTo>
                      <a:pt x="182" y="88"/>
                    </a:lnTo>
                    <a:lnTo>
                      <a:pt x="183" y="90"/>
                    </a:lnTo>
                    <a:lnTo>
                      <a:pt x="183" y="4"/>
                    </a:lnTo>
                    <a:lnTo>
                      <a:pt x="180" y="4"/>
                    </a:lnTo>
                    <a:lnTo>
                      <a:pt x="180" y="108"/>
                    </a:lnTo>
                    <a:lnTo>
                      <a:pt x="179" y="108"/>
                    </a:lnTo>
                    <a:lnTo>
                      <a:pt x="179" y="116"/>
                    </a:lnTo>
                    <a:lnTo>
                      <a:pt x="177" y="118"/>
                    </a:lnTo>
                    <a:lnTo>
                      <a:pt x="176" y="118"/>
                    </a:lnTo>
                    <a:lnTo>
                      <a:pt x="175" y="116"/>
                    </a:lnTo>
                    <a:lnTo>
                      <a:pt x="179" y="116"/>
                    </a:lnTo>
                    <a:lnTo>
                      <a:pt x="179" y="108"/>
                    </a:lnTo>
                    <a:lnTo>
                      <a:pt x="178" y="108"/>
                    </a:lnTo>
                    <a:lnTo>
                      <a:pt x="178" y="106"/>
                    </a:lnTo>
                    <a:lnTo>
                      <a:pt x="180" y="106"/>
                    </a:lnTo>
                    <a:lnTo>
                      <a:pt x="180" y="108"/>
                    </a:lnTo>
                    <a:lnTo>
                      <a:pt x="180" y="4"/>
                    </a:lnTo>
                    <a:lnTo>
                      <a:pt x="180" y="80"/>
                    </a:lnTo>
                    <a:lnTo>
                      <a:pt x="180" y="82"/>
                    </a:lnTo>
                    <a:lnTo>
                      <a:pt x="179" y="80"/>
                    </a:lnTo>
                    <a:lnTo>
                      <a:pt x="180" y="80"/>
                    </a:lnTo>
                    <a:lnTo>
                      <a:pt x="180" y="4"/>
                    </a:lnTo>
                    <a:lnTo>
                      <a:pt x="179" y="4"/>
                    </a:lnTo>
                    <a:lnTo>
                      <a:pt x="179" y="48"/>
                    </a:lnTo>
                    <a:lnTo>
                      <a:pt x="178" y="49"/>
                    </a:lnTo>
                    <a:lnTo>
                      <a:pt x="178" y="90"/>
                    </a:lnTo>
                    <a:lnTo>
                      <a:pt x="177" y="90"/>
                    </a:lnTo>
                    <a:lnTo>
                      <a:pt x="177" y="94"/>
                    </a:lnTo>
                    <a:lnTo>
                      <a:pt x="176" y="94"/>
                    </a:lnTo>
                    <a:lnTo>
                      <a:pt x="176" y="96"/>
                    </a:lnTo>
                    <a:lnTo>
                      <a:pt x="176" y="98"/>
                    </a:lnTo>
                    <a:lnTo>
                      <a:pt x="176" y="106"/>
                    </a:lnTo>
                    <a:lnTo>
                      <a:pt x="174" y="106"/>
                    </a:lnTo>
                    <a:lnTo>
                      <a:pt x="174" y="126"/>
                    </a:lnTo>
                    <a:lnTo>
                      <a:pt x="172" y="126"/>
                    </a:lnTo>
                    <a:lnTo>
                      <a:pt x="172" y="124"/>
                    </a:lnTo>
                    <a:lnTo>
                      <a:pt x="170" y="124"/>
                    </a:lnTo>
                    <a:lnTo>
                      <a:pt x="171" y="126"/>
                    </a:lnTo>
                    <a:lnTo>
                      <a:pt x="170" y="128"/>
                    </a:lnTo>
                    <a:lnTo>
                      <a:pt x="169" y="126"/>
                    </a:lnTo>
                    <a:lnTo>
                      <a:pt x="170" y="124"/>
                    </a:lnTo>
                    <a:lnTo>
                      <a:pt x="171" y="122"/>
                    </a:lnTo>
                    <a:lnTo>
                      <a:pt x="172" y="122"/>
                    </a:lnTo>
                    <a:lnTo>
                      <a:pt x="171" y="120"/>
                    </a:lnTo>
                    <a:lnTo>
                      <a:pt x="173" y="120"/>
                    </a:lnTo>
                    <a:lnTo>
                      <a:pt x="174" y="122"/>
                    </a:lnTo>
                    <a:lnTo>
                      <a:pt x="173" y="124"/>
                    </a:lnTo>
                    <a:lnTo>
                      <a:pt x="174" y="124"/>
                    </a:lnTo>
                    <a:lnTo>
                      <a:pt x="174" y="126"/>
                    </a:lnTo>
                    <a:lnTo>
                      <a:pt x="174" y="106"/>
                    </a:lnTo>
                    <a:lnTo>
                      <a:pt x="174" y="104"/>
                    </a:lnTo>
                    <a:lnTo>
                      <a:pt x="175" y="104"/>
                    </a:lnTo>
                    <a:lnTo>
                      <a:pt x="176" y="106"/>
                    </a:lnTo>
                    <a:lnTo>
                      <a:pt x="176" y="98"/>
                    </a:lnTo>
                    <a:lnTo>
                      <a:pt x="175" y="100"/>
                    </a:lnTo>
                    <a:lnTo>
                      <a:pt x="174" y="98"/>
                    </a:lnTo>
                    <a:lnTo>
                      <a:pt x="174" y="100"/>
                    </a:lnTo>
                    <a:lnTo>
                      <a:pt x="174" y="102"/>
                    </a:lnTo>
                    <a:lnTo>
                      <a:pt x="173" y="102"/>
                    </a:lnTo>
                    <a:lnTo>
                      <a:pt x="173" y="118"/>
                    </a:lnTo>
                    <a:lnTo>
                      <a:pt x="173" y="116"/>
                    </a:lnTo>
                    <a:lnTo>
                      <a:pt x="173" y="118"/>
                    </a:lnTo>
                    <a:lnTo>
                      <a:pt x="173" y="102"/>
                    </a:lnTo>
                    <a:lnTo>
                      <a:pt x="172" y="102"/>
                    </a:lnTo>
                    <a:lnTo>
                      <a:pt x="170" y="106"/>
                    </a:lnTo>
                    <a:lnTo>
                      <a:pt x="170" y="105"/>
                    </a:lnTo>
                    <a:lnTo>
                      <a:pt x="170" y="114"/>
                    </a:lnTo>
                    <a:lnTo>
                      <a:pt x="169" y="114"/>
                    </a:lnTo>
                    <a:lnTo>
                      <a:pt x="169" y="112"/>
                    </a:lnTo>
                    <a:lnTo>
                      <a:pt x="170" y="112"/>
                    </a:lnTo>
                    <a:lnTo>
                      <a:pt x="170" y="114"/>
                    </a:lnTo>
                    <a:lnTo>
                      <a:pt x="170" y="105"/>
                    </a:lnTo>
                    <a:lnTo>
                      <a:pt x="169" y="104"/>
                    </a:lnTo>
                    <a:lnTo>
                      <a:pt x="170" y="102"/>
                    </a:lnTo>
                    <a:lnTo>
                      <a:pt x="172" y="102"/>
                    </a:lnTo>
                    <a:lnTo>
                      <a:pt x="172" y="100"/>
                    </a:lnTo>
                    <a:lnTo>
                      <a:pt x="174" y="100"/>
                    </a:lnTo>
                    <a:lnTo>
                      <a:pt x="174" y="98"/>
                    </a:lnTo>
                    <a:lnTo>
                      <a:pt x="173" y="98"/>
                    </a:lnTo>
                    <a:lnTo>
                      <a:pt x="174" y="98"/>
                    </a:lnTo>
                    <a:lnTo>
                      <a:pt x="176" y="96"/>
                    </a:lnTo>
                    <a:lnTo>
                      <a:pt x="176" y="94"/>
                    </a:lnTo>
                    <a:lnTo>
                      <a:pt x="174" y="94"/>
                    </a:lnTo>
                    <a:lnTo>
                      <a:pt x="173" y="96"/>
                    </a:lnTo>
                    <a:lnTo>
                      <a:pt x="172" y="96"/>
                    </a:lnTo>
                    <a:lnTo>
                      <a:pt x="171" y="94"/>
                    </a:lnTo>
                    <a:lnTo>
                      <a:pt x="173" y="94"/>
                    </a:lnTo>
                    <a:lnTo>
                      <a:pt x="175" y="92"/>
                    </a:lnTo>
                    <a:lnTo>
                      <a:pt x="176" y="92"/>
                    </a:lnTo>
                    <a:lnTo>
                      <a:pt x="177" y="94"/>
                    </a:lnTo>
                    <a:lnTo>
                      <a:pt x="177" y="90"/>
                    </a:lnTo>
                    <a:lnTo>
                      <a:pt x="176" y="90"/>
                    </a:lnTo>
                    <a:lnTo>
                      <a:pt x="175" y="88"/>
                    </a:lnTo>
                    <a:lnTo>
                      <a:pt x="177" y="88"/>
                    </a:lnTo>
                    <a:lnTo>
                      <a:pt x="178" y="90"/>
                    </a:lnTo>
                    <a:lnTo>
                      <a:pt x="178" y="49"/>
                    </a:lnTo>
                    <a:lnTo>
                      <a:pt x="178" y="82"/>
                    </a:lnTo>
                    <a:lnTo>
                      <a:pt x="177" y="82"/>
                    </a:lnTo>
                    <a:lnTo>
                      <a:pt x="177" y="80"/>
                    </a:lnTo>
                    <a:lnTo>
                      <a:pt x="178" y="82"/>
                    </a:lnTo>
                    <a:lnTo>
                      <a:pt x="178" y="49"/>
                    </a:lnTo>
                    <a:lnTo>
                      <a:pt x="176" y="50"/>
                    </a:lnTo>
                    <a:lnTo>
                      <a:pt x="176" y="66"/>
                    </a:lnTo>
                    <a:lnTo>
                      <a:pt x="176" y="72"/>
                    </a:lnTo>
                    <a:lnTo>
                      <a:pt x="176" y="74"/>
                    </a:lnTo>
                    <a:lnTo>
                      <a:pt x="175" y="74"/>
                    </a:lnTo>
                    <a:lnTo>
                      <a:pt x="174" y="72"/>
                    </a:lnTo>
                    <a:lnTo>
                      <a:pt x="174" y="90"/>
                    </a:lnTo>
                    <a:lnTo>
                      <a:pt x="171" y="90"/>
                    </a:lnTo>
                    <a:lnTo>
                      <a:pt x="171" y="98"/>
                    </a:lnTo>
                    <a:lnTo>
                      <a:pt x="170" y="100"/>
                    </a:lnTo>
                    <a:lnTo>
                      <a:pt x="169" y="100"/>
                    </a:lnTo>
                    <a:lnTo>
                      <a:pt x="169" y="98"/>
                    </a:lnTo>
                    <a:lnTo>
                      <a:pt x="171" y="98"/>
                    </a:lnTo>
                    <a:lnTo>
                      <a:pt x="171" y="90"/>
                    </a:lnTo>
                    <a:lnTo>
                      <a:pt x="168" y="90"/>
                    </a:lnTo>
                    <a:lnTo>
                      <a:pt x="168" y="132"/>
                    </a:lnTo>
                    <a:lnTo>
                      <a:pt x="167" y="132"/>
                    </a:lnTo>
                    <a:lnTo>
                      <a:pt x="167" y="136"/>
                    </a:lnTo>
                    <a:lnTo>
                      <a:pt x="166" y="134"/>
                    </a:lnTo>
                    <a:lnTo>
                      <a:pt x="167" y="134"/>
                    </a:lnTo>
                    <a:lnTo>
                      <a:pt x="167" y="136"/>
                    </a:lnTo>
                    <a:lnTo>
                      <a:pt x="167" y="132"/>
                    </a:lnTo>
                    <a:lnTo>
                      <a:pt x="165" y="132"/>
                    </a:lnTo>
                    <a:lnTo>
                      <a:pt x="165" y="134"/>
                    </a:lnTo>
                    <a:lnTo>
                      <a:pt x="164" y="136"/>
                    </a:lnTo>
                    <a:lnTo>
                      <a:pt x="159" y="136"/>
                    </a:lnTo>
                    <a:lnTo>
                      <a:pt x="159" y="134"/>
                    </a:lnTo>
                    <a:lnTo>
                      <a:pt x="165" y="134"/>
                    </a:lnTo>
                    <a:lnTo>
                      <a:pt x="165" y="132"/>
                    </a:lnTo>
                    <a:lnTo>
                      <a:pt x="163" y="132"/>
                    </a:lnTo>
                    <a:lnTo>
                      <a:pt x="163" y="130"/>
                    </a:lnTo>
                    <a:lnTo>
                      <a:pt x="163" y="128"/>
                    </a:lnTo>
                    <a:lnTo>
                      <a:pt x="162" y="128"/>
                    </a:lnTo>
                    <a:lnTo>
                      <a:pt x="162" y="132"/>
                    </a:lnTo>
                    <a:lnTo>
                      <a:pt x="161" y="132"/>
                    </a:lnTo>
                    <a:lnTo>
                      <a:pt x="161" y="130"/>
                    </a:lnTo>
                    <a:lnTo>
                      <a:pt x="162" y="130"/>
                    </a:lnTo>
                    <a:lnTo>
                      <a:pt x="162" y="132"/>
                    </a:lnTo>
                    <a:lnTo>
                      <a:pt x="162" y="128"/>
                    </a:lnTo>
                    <a:lnTo>
                      <a:pt x="161" y="128"/>
                    </a:lnTo>
                    <a:lnTo>
                      <a:pt x="162" y="126"/>
                    </a:lnTo>
                    <a:lnTo>
                      <a:pt x="164" y="126"/>
                    </a:lnTo>
                    <a:lnTo>
                      <a:pt x="165" y="128"/>
                    </a:lnTo>
                    <a:lnTo>
                      <a:pt x="166" y="126"/>
                    </a:lnTo>
                    <a:lnTo>
                      <a:pt x="167" y="128"/>
                    </a:lnTo>
                    <a:lnTo>
                      <a:pt x="165" y="128"/>
                    </a:lnTo>
                    <a:lnTo>
                      <a:pt x="165" y="130"/>
                    </a:lnTo>
                    <a:lnTo>
                      <a:pt x="168" y="130"/>
                    </a:lnTo>
                    <a:lnTo>
                      <a:pt x="168" y="132"/>
                    </a:lnTo>
                    <a:lnTo>
                      <a:pt x="168" y="90"/>
                    </a:lnTo>
                    <a:lnTo>
                      <a:pt x="169" y="88"/>
                    </a:lnTo>
                    <a:lnTo>
                      <a:pt x="172" y="88"/>
                    </a:lnTo>
                    <a:lnTo>
                      <a:pt x="174" y="90"/>
                    </a:lnTo>
                    <a:lnTo>
                      <a:pt x="174" y="72"/>
                    </a:lnTo>
                    <a:lnTo>
                      <a:pt x="176" y="72"/>
                    </a:lnTo>
                    <a:lnTo>
                      <a:pt x="176" y="66"/>
                    </a:lnTo>
                    <a:lnTo>
                      <a:pt x="175" y="66"/>
                    </a:lnTo>
                    <a:lnTo>
                      <a:pt x="172" y="64"/>
                    </a:lnTo>
                    <a:lnTo>
                      <a:pt x="174" y="62"/>
                    </a:lnTo>
                    <a:lnTo>
                      <a:pt x="176" y="64"/>
                    </a:lnTo>
                    <a:lnTo>
                      <a:pt x="176" y="66"/>
                    </a:lnTo>
                    <a:lnTo>
                      <a:pt x="176" y="50"/>
                    </a:lnTo>
                    <a:lnTo>
                      <a:pt x="177" y="48"/>
                    </a:lnTo>
                    <a:lnTo>
                      <a:pt x="179" y="48"/>
                    </a:lnTo>
                    <a:lnTo>
                      <a:pt x="179" y="4"/>
                    </a:lnTo>
                    <a:lnTo>
                      <a:pt x="177" y="4"/>
                    </a:lnTo>
                    <a:lnTo>
                      <a:pt x="174" y="2"/>
                    </a:lnTo>
                    <a:lnTo>
                      <a:pt x="174" y="4"/>
                    </a:lnTo>
                    <a:lnTo>
                      <a:pt x="170" y="2"/>
                    </a:lnTo>
                    <a:lnTo>
                      <a:pt x="168" y="4"/>
                    </a:lnTo>
                    <a:lnTo>
                      <a:pt x="168" y="90"/>
                    </a:lnTo>
                    <a:lnTo>
                      <a:pt x="166" y="90"/>
                    </a:lnTo>
                    <a:lnTo>
                      <a:pt x="167" y="88"/>
                    </a:lnTo>
                    <a:lnTo>
                      <a:pt x="168" y="90"/>
                    </a:lnTo>
                    <a:lnTo>
                      <a:pt x="168" y="4"/>
                    </a:lnTo>
                    <a:lnTo>
                      <a:pt x="166" y="4"/>
                    </a:lnTo>
                    <a:lnTo>
                      <a:pt x="167" y="2"/>
                    </a:lnTo>
                    <a:lnTo>
                      <a:pt x="166" y="2"/>
                    </a:lnTo>
                    <a:lnTo>
                      <a:pt x="166" y="60"/>
                    </a:lnTo>
                    <a:lnTo>
                      <a:pt x="166" y="122"/>
                    </a:lnTo>
                    <a:lnTo>
                      <a:pt x="165" y="122"/>
                    </a:lnTo>
                    <a:lnTo>
                      <a:pt x="164" y="120"/>
                    </a:lnTo>
                    <a:lnTo>
                      <a:pt x="165" y="120"/>
                    </a:lnTo>
                    <a:lnTo>
                      <a:pt x="166" y="122"/>
                    </a:lnTo>
                    <a:lnTo>
                      <a:pt x="166" y="60"/>
                    </a:lnTo>
                    <a:lnTo>
                      <a:pt x="166" y="62"/>
                    </a:lnTo>
                    <a:lnTo>
                      <a:pt x="163" y="62"/>
                    </a:lnTo>
                    <a:lnTo>
                      <a:pt x="163" y="60"/>
                    </a:lnTo>
                    <a:lnTo>
                      <a:pt x="166" y="60"/>
                    </a:lnTo>
                    <a:lnTo>
                      <a:pt x="166" y="2"/>
                    </a:lnTo>
                    <a:lnTo>
                      <a:pt x="163" y="3"/>
                    </a:lnTo>
                    <a:lnTo>
                      <a:pt x="163" y="100"/>
                    </a:lnTo>
                    <a:lnTo>
                      <a:pt x="163" y="102"/>
                    </a:lnTo>
                    <a:lnTo>
                      <a:pt x="163" y="112"/>
                    </a:lnTo>
                    <a:lnTo>
                      <a:pt x="163" y="114"/>
                    </a:lnTo>
                    <a:lnTo>
                      <a:pt x="161" y="114"/>
                    </a:lnTo>
                    <a:lnTo>
                      <a:pt x="161" y="112"/>
                    </a:lnTo>
                    <a:lnTo>
                      <a:pt x="163" y="112"/>
                    </a:lnTo>
                    <a:lnTo>
                      <a:pt x="163" y="102"/>
                    </a:lnTo>
                    <a:lnTo>
                      <a:pt x="162" y="102"/>
                    </a:lnTo>
                    <a:lnTo>
                      <a:pt x="161" y="102"/>
                    </a:lnTo>
                    <a:lnTo>
                      <a:pt x="161" y="106"/>
                    </a:lnTo>
                    <a:lnTo>
                      <a:pt x="160" y="112"/>
                    </a:lnTo>
                    <a:lnTo>
                      <a:pt x="160" y="130"/>
                    </a:lnTo>
                    <a:lnTo>
                      <a:pt x="158" y="130"/>
                    </a:lnTo>
                    <a:lnTo>
                      <a:pt x="159" y="128"/>
                    </a:lnTo>
                    <a:lnTo>
                      <a:pt x="160" y="130"/>
                    </a:lnTo>
                    <a:lnTo>
                      <a:pt x="160" y="112"/>
                    </a:lnTo>
                    <a:lnTo>
                      <a:pt x="158" y="109"/>
                    </a:lnTo>
                    <a:lnTo>
                      <a:pt x="158" y="114"/>
                    </a:lnTo>
                    <a:lnTo>
                      <a:pt x="158" y="116"/>
                    </a:lnTo>
                    <a:lnTo>
                      <a:pt x="157" y="116"/>
                    </a:lnTo>
                    <a:lnTo>
                      <a:pt x="157" y="138"/>
                    </a:lnTo>
                    <a:lnTo>
                      <a:pt x="155" y="138"/>
                    </a:lnTo>
                    <a:lnTo>
                      <a:pt x="153" y="136"/>
                    </a:lnTo>
                    <a:lnTo>
                      <a:pt x="153" y="140"/>
                    </a:lnTo>
                    <a:lnTo>
                      <a:pt x="150" y="140"/>
                    </a:lnTo>
                    <a:lnTo>
                      <a:pt x="151" y="138"/>
                    </a:lnTo>
                    <a:lnTo>
                      <a:pt x="152" y="138"/>
                    </a:lnTo>
                    <a:lnTo>
                      <a:pt x="153" y="140"/>
                    </a:lnTo>
                    <a:lnTo>
                      <a:pt x="153" y="136"/>
                    </a:lnTo>
                    <a:lnTo>
                      <a:pt x="151" y="134"/>
                    </a:lnTo>
                    <a:lnTo>
                      <a:pt x="151" y="132"/>
                    </a:lnTo>
                    <a:lnTo>
                      <a:pt x="153" y="134"/>
                    </a:lnTo>
                    <a:lnTo>
                      <a:pt x="156" y="136"/>
                    </a:lnTo>
                    <a:lnTo>
                      <a:pt x="157" y="136"/>
                    </a:lnTo>
                    <a:lnTo>
                      <a:pt x="157" y="138"/>
                    </a:lnTo>
                    <a:lnTo>
                      <a:pt x="157" y="116"/>
                    </a:lnTo>
                    <a:lnTo>
                      <a:pt x="157" y="114"/>
                    </a:lnTo>
                    <a:lnTo>
                      <a:pt x="158" y="114"/>
                    </a:lnTo>
                    <a:lnTo>
                      <a:pt x="158" y="109"/>
                    </a:lnTo>
                    <a:lnTo>
                      <a:pt x="158" y="108"/>
                    </a:lnTo>
                    <a:lnTo>
                      <a:pt x="160" y="106"/>
                    </a:lnTo>
                    <a:lnTo>
                      <a:pt x="161" y="106"/>
                    </a:lnTo>
                    <a:lnTo>
                      <a:pt x="161" y="102"/>
                    </a:lnTo>
                    <a:lnTo>
                      <a:pt x="161" y="100"/>
                    </a:lnTo>
                    <a:lnTo>
                      <a:pt x="163" y="100"/>
                    </a:lnTo>
                    <a:lnTo>
                      <a:pt x="163" y="3"/>
                    </a:lnTo>
                    <a:lnTo>
                      <a:pt x="161" y="3"/>
                    </a:lnTo>
                    <a:lnTo>
                      <a:pt x="161" y="68"/>
                    </a:lnTo>
                    <a:lnTo>
                      <a:pt x="160" y="68"/>
                    </a:lnTo>
                    <a:lnTo>
                      <a:pt x="160" y="66"/>
                    </a:lnTo>
                    <a:lnTo>
                      <a:pt x="161" y="68"/>
                    </a:lnTo>
                    <a:lnTo>
                      <a:pt x="161" y="3"/>
                    </a:lnTo>
                    <a:lnTo>
                      <a:pt x="158" y="4"/>
                    </a:lnTo>
                    <a:lnTo>
                      <a:pt x="159" y="2"/>
                    </a:lnTo>
                    <a:lnTo>
                      <a:pt x="156" y="3"/>
                    </a:lnTo>
                    <a:lnTo>
                      <a:pt x="156" y="94"/>
                    </a:lnTo>
                    <a:lnTo>
                      <a:pt x="156" y="95"/>
                    </a:lnTo>
                    <a:lnTo>
                      <a:pt x="156" y="124"/>
                    </a:lnTo>
                    <a:lnTo>
                      <a:pt x="155" y="124"/>
                    </a:lnTo>
                    <a:lnTo>
                      <a:pt x="155" y="128"/>
                    </a:lnTo>
                    <a:lnTo>
                      <a:pt x="152" y="128"/>
                    </a:lnTo>
                    <a:lnTo>
                      <a:pt x="153" y="126"/>
                    </a:lnTo>
                    <a:lnTo>
                      <a:pt x="155" y="128"/>
                    </a:lnTo>
                    <a:lnTo>
                      <a:pt x="155" y="124"/>
                    </a:lnTo>
                    <a:lnTo>
                      <a:pt x="154" y="124"/>
                    </a:lnTo>
                    <a:lnTo>
                      <a:pt x="154" y="122"/>
                    </a:lnTo>
                    <a:lnTo>
                      <a:pt x="156" y="124"/>
                    </a:lnTo>
                    <a:lnTo>
                      <a:pt x="156" y="95"/>
                    </a:lnTo>
                    <a:lnTo>
                      <a:pt x="156" y="104"/>
                    </a:lnTo>
                    <a:lnTo>
                      <a:pt x="154" y="104"/>
                    </a:lnTo>
                    <a:lnTo>
                      <a:pt x="154" y="102"/>
                    </a:lnTo>
                    <a:lnTo>
                      <a:pt x="156" y="102"/>
                    </a:lnTo>
                    <a:lnTo>
                      <a:pt x="156" y="104"/>
                    </a:lnTo>
                    <a:lnTo>
                      <a:pt x="156" y="95"/>
                    </a:lnTo>
                    <a:lnTo>
                      <a:pt x="155" y="96"/>
                    </a:lnTo>
                    <a:lnTo>
                      <a:pt x="154" y="94"/>
                    </a:lnTo>
                    <a:lnTo>
                      <a:pt x="153" y="94"/>
                    </a:lnTo>
                    <a:lnTo>
                      <a:pt x="153" y="98"/>
                    </a:lnTo>
                    <a:lnTo>
                      <a:pt x="152" y="100"/>
                    </a:lnTo>
                    <a:lnTo>
                      <a:pt x="152" y="98"/>
                    </a:lnTo>
                    <a:lnTo>
                      <a:pt x="153" y="98"/>
                    </a:lnTo>
                    <a:lnTo>
                      <a:pt x="153" y="94"/>
                    </a:lnTo>
                    <a:lnTo>
                      <a:pt x="154" y="92"/>
                    </a:lnTo>
                    <a:lnTo>
                      <a:pt x="156" y="94"/>
                    </a:lnTo>
                    <a:lnTo>
                      <a:pt x="156" y="3"/>
                    </a:lnTo>
                    <a:lnTo>
                      <a:pt x="156" y="82"/>
                    </a:lnTo>
                    <a:lnTo>
                      <a:pt x="153" y="82"/>
                    </a:lnTo>
                    <a:lnTo>
                      <a:pt x="153" y="80"/>
                    </a:lnTo>
                    <a:lnTo>
                      <a:pt x="155" y="80"/>
                    </a:lnTo>
                    <a:lnTo>
                      <a:pt x="156" y="82"/>
                    </a:lnTo>
                    <a:lnTo>
                      <a:pt x="156" y="3"/>
                    </a:lnTo>
                    <a:lnTo>
                      <a:pt x="155" y="3"/>
                    </a:lnTo>
                    <a:lnTo>
                      <a:pt x="155" y="76"/>
                    </a:lnTo>
                    <a:lnTo>
                      <a:pt x="154" y="78"/>
                    </a:lnTo>
                    <a:lnTo>
                      <a:pt x="153" y="76"/>
                    </a:lnTo>
                    <a:lnTo>
                      <a:pt x="155" y="76"/>
                    </a:lnTo>
                    <a:lnTo>
                      <a:pt x="155" y="3"/>
                    </a:lnTo>
                    <a:lnTo>
                      <a:pt x="153" y="3"/>
                    </a:lnTo>
                    <a:lnTo>
                      <a:pt x="153" y="48"/>
                    </a:lnTo>
                    <a:lnTo>
                      <a:pt x="152" y="48"/>
                    </a:lnTo>
                    <a:lnTo>
                      <a:pt x="152" y="82"/>
                    </a:lnTo>
                    <a:lnTo>
                      <a:pt x="151" y="82"/>
                    </a:lnTo>
                    <a:lnTo>
                      <a:pt x="151" y="86"/>
                    </a:lnTo>
                    <a:lnTo>
                      <a:pt x="151" y="88"/>
                    </a:lnTo>
                    <a:lnTo>
                      <a:pt x="151" y="122"/>
                    </a:lnTo>
                    <a:lnTo>
                      <a:pt x="150" y="122"/>
                    </a:lnTo>
                    <a:lnTo>
                      <a:pt x="150" y="130"/>
                    </a:lnTo>
                    <a:lnTo>
                      <a:pt x="150" y="131"/>
                    </a:lnTo>
                    <a:lnTo>
                      <a:pt x="150" y="140"/>
                    </a:lnTo>
                    <a:lnTo>
                      <a:pt x="150" y="141"/>
                    </a:lnTo>
                    <a:lnTo>
                      <a:pt x="150" y="146"/>
                    </a:lnTo>
                    <a:lnTo>
                      <a:pt x="147" y="146"/>
                    </a:lnTo>
                    <a:lnTo>
                      <a:pt x="148" y="144"/>
                    </a:lnTo>
                    <a:lnTo>
                      <a:pt x="150" y="146"/>
                    </a:lnTo>
                    <a:lnTo>
                      <a:pt x="150" y="141"/>
                    </a:lnTo>
                    <a:lnTo>
                      <a:pt x="149" y="142"/>
                    </a:lnTo>
                    <a:lnTo>
                      <a:pt x="148" y="142"/>
                    </a:lnTo>
                    <a:lnTo>
                      <a:pt x="148" y="140"/>
                    </a:lnTo>
                    <a:lnTo>
                      <a:pt x="150" y="140"/>
                    </a:lnTo>
                    <a:lnTo>
                      <a:pt x="150" y="131"/>
                    </a:lnTo>
                    <a:lnTo>
                      <a:pt x="150" y="132"/>
                    </a:lnTo>
                    <a:lnTo>
                      <a:pt x="146" y="132"/>
                    </a:lnTo>
                    <a:lnTo>
                      <a:pt x="145" y="132"/>
                    </a:lnTo>
                    <a:lnTo>
                      <a:pt x="145" y="144"/>
                    </a:lnTo>
                    <a:lnTo>
                      <a:pt x="145" y="146"/>
                    </a:lnTo>
                    <a:lnTo>
                      <a:pt x="145" y="150"/>
                    </a:lnTo>
                    <a:lnTo>
                      <a:pt x="142" y="150"/>
                    </a:lnTo>
                    <a:lnTo>
                      <a:pt x="143" y="148"/>
                    </a:lnTo>
                    <a:lnTo>
                      <a:pt x="144" y="148"/>
                    </a:lnTo>
                    <a:lnTo>
                      <a:pt x="145" y="150"/>
                    </a:lnTo>
                    <a:lnTo>
                      <a:pt x="145" y="146"/>
                    </a:lnTo>
                    <a:lnTo>
                      <a:pt x="144" y="146"/>
                    </a:lnTo>
                    <a:lnTo>
                      <a:pt x="143" y="144"/>
                    </a:lnTo>
                    <a:lnTo>
                      <a:pt x="145" y="144"/>
                    </a:lnTo>
                    <a:lnTo>
                      <a:pt x="145" y="132"/>
                    </a:lnTo>
                    <a:lnTo>
                      <a:pt x="143" y="132"/>
                    </a:lnTo>
                    <a:lnTo>
                      <a:pt x="143" y="130"/>
                    </a:lnTo>
                    <a:lnTo>
                      <a:pt x="144" y="130"/>
                    </a:lnTo>
                    <a:lnTo>
                      <a:pt x="146" y="132"/>
                    </a:lnTo>
                    <a:lnTo>
                      <a:pt x="149" y="130"/>
                    </a:lnTo>
                    <a:lnTo>
                      <a:pt x="150" y="130"/>
                    </a:lnTo>
                    <a:lnTo>
                      <a:pt x="150" y="122"/>
                    </a:lnTo>
                    <a:lnTo>
                      <a:pt x="149" y="122"/>
                    </a:lnTo>
                    <a:lnTo>
                      <a:pt x="149" y="120"/>
                    </a:lnTo>
                    <a:lnTo>
                      <a:pt x="151" y="122"/>
                    </a:lnTo>
                    <a:lnTo>
                      <a:pt x="151" y="88"/>
                    </a:lnTo>
                    <a:lnTo>
                      <a:pt x="150" y="88"/>
                    </a:lnTo>
                    <a:lnTo>
                      <a:pt x="150" y="102"/>
                    </a:lnTo>
                    <a:lnTo>
                      <a:pt x="149" y="102"/>
                    </a:lnTo>
                    <a:lnTo>
                      <a:pt x="149" y="126"/>
                    </a:lnTo>
                    <a:lnTo>
                      <a:pt x="148" y="128"/>
                    </a:lnTo>
                    <a:lnTo>
                      <a:pt x="147" y="124"/>
                    </a:lnTo>
                    <a:lnTo>
                      <a:pt x="148" y="124"/>
                    </a:lnTo>
                    <a:lnTo>
                      <a:pt x="149" y="126"/>
                    </a:lnTo>
                    <a:lnTo>
                      <a:pt x="149" y="102"/>
                    </a:lnTo>
                    <a:lnTo>
                      <a:pt x="149" y="106"/>
                    </a:lnTo>
                    <a:lnTo>
                      <a:pt x="148" y="108"/>
                    </a:lnTo>
                    <a:lnTo>
                      <a:pt x="147" y="108"/>
                    </a:lnTo>
                    <a:lnTo>
                      <a:pt x="147" y="106"/>
                    </a:lnTo>
                    <a:lnTo>
                      <a:pt x="149" y="106"/>
                    </a:lnTo>
                    <a:lnTo>
                      <a:pt x="149" y="102"/>
                    </a:lnTo>
                    <a:lnTo>
                      <a:pt x="149" y="100"/>
                    </a:lnTo>
                    <a:lnTo>
                      <a:pt x="150" y="102"/>
                    </a:lnTo>
                    <a:lnTo>
                      <a:pt x="150" y="88"/>
                    </a:lnTo>
                    <a:lnTo>
                      <a:pt x="149" y="88"/>
                    </a:lnTo>
                    <a:lnTo>
                      <a:pt x="149" y="86"/>
                    </a:lnTo>
                    <a:lnTo>
                      <a:pt x="147" y="86"/>
                    </a:lnTo>
                    <a:lnTo>
                      <a:pt x="147" y="84"/>
                    </a:lnTo>
                    <a:lnTo>
                      <a:pt x="148" y="84"/>
                    </a:lnTo>
                    <a:lnTo>
                      <a:pt x="150" y="86"/>
                    </a:lnTo>
                    <a:lnTo>
                      <a:pt x="151" y="86"/>
                    </a:lnTo>
                    <a:lnTo>
                      <a:pt x="151" y="82"/>
                    </a:lnTo>
                    <a:lnTo>
                      <a:pt x="149" y="82"/>
                    </a:lnTo>
                    <a:lnTo>
                      <a:pt x="149" y="80"/>
                    </a:lnTo>
                    <a:lnTo>
                      <a:pt x="152" y="80"/>
                    </a:lnTo>
                    <a:lnTo>
                      <a:pt x="152" y="82"/>
                    </a:lnTo>
                    <a:lnTo>
                      <a:pt x="152" y="48"/>
                    </a:lnTo>
                    <a:lnTo>
                      <a:pt x="152" y="72"/>
                    </a:lnTo>
                    <a:lnTo>
                      <a:pt x="150" y="72"/>
                    </a:lnTo>
                    <a:lnTo>
                      <a:pt x="149" y="70"/>
                    </a:lnTo>
                    <a:lnTo>
                      <a:pt x="152" y="70"/>
                    </a:lnTo>
                    <a:lnTo>
                      <a:pt x="152" y="72"/>
                    </a:lnTo>
                    <a:lnTo>
                      <a:pt x="152" y="48"/>
                    </a:lnTo>
                    <a:lnTo>
                      <a:pt x="153" y="46"/>
                    </a:lnTo>
                    <a:lnTo>
                      <a:pt x="153" y="48"/>
                    </a:lnTo>
                    <a:lnTo>
                      <a:pt x="153" y="3"/>
                    </a:lnTo>
                    <a:lnTo>
                      <a:pt x="151" y="4"/>
                    </a:lnTo>
                    <a:lnTo>
                      <a:pt x="151" y="30"/>
                    </a:lnTo>
                    <a:lnTo>
                      <a:pt x="149" y="30"/>
                    </a:lnTo>
                    <a:lnTo>
                      <a:pt x="149" y="68"/>
                    </a:lnTo>
                    <a:lnTo>
                      <a:pt x="148" y="68"/>
                    </a:lnTo>
                    <a:lnTo>
                      <a:pt x="147" y="66"/>
                    </a:lnTo>
                    <a:lnTo>
                      <a:pt x="149" y="66"/>
                    </a:lnTo>
                    <a:lnTo>
                      <a:pt x="149" y="68"/>
                    </a:lnTo>
                    <a:lnTo>
                      <a:pt x="149" y="30"/>
                    </a:lnTo>
                    <a:lnTo>
                      <a:pt x="147" y="30"/>
                    </a:lnTo>
                    <a:lnTo>
                      <a:pt x="148" y="28"/>
                    </a:lnTo>
                    <a:lnTo>
                      <a:pt x="150" y="28"/>
                    </a:lnTo>
                    <a:lnTo>
                      <a:pt x="151" y="30"/>
                    </a:lnTo>
                    <a:lnTo>
                      <a:pt x="151" y="4"/>
                    </a:lnTo>
                    <a:lnTo>
                      <a:pt x="148" y="4"/>
                    </a:lnTo>
                    <a:lnTo>
                      <a:pt x="147" y="4"/>
                    </a:lnTo>
                    <a:lnTo>
                      <a:pt x="147" y="48"/>
                    </a:lnTo>
                    <a:lnTo>
                      <a:pt x="147" y="76"/>
                    </a:lnTo>
                    <a:lnTo>
                      <a:pt x="146" y="76"/>
                    </a:lnTo>
                    <a:lnTo>
                      <a:pt x="146" y="108"/>
                    </a:lnTo>
                    <a:lnTo>
                      <a:pt x="145" y="109"/>
                    </a:lnTo>
                    <a:lnTo>
                      <a:pt x="145" y="126"/>
                    </a:lnTo>
                    <a:lnTo>
                      <a:pt x="142" y="126"/>
                    </a:lnTo>
                    <a:lnTo>
                      <a:pt x="142" y="130"/>
                    </a:lnTo>
                    <a:lnTo>
                      <a:pt x="141" y="130"/>
                    </a:lnTo>
                    <a:lnTo>
                      <a:pt x="139" y="128"/>
                    </a:lnTo>
                    <a:lnTo>
                      <a:pt x="141" y="128"/>
                    </a:lnTo>
                    <a:lnTo>
                      <a:pt x="142" y="130"/>
                    </a:lnTo>
                    <a:lnTo>
                      <a:pt x="142" y="126"/>
                    </a:lnTo>
                    <a:lnTo>
                      <a:pt x="143" y="124"/>
                    </a:lnTo>
                    <a:lnTo>
                      <a:pt x="144" y="124"/>
                    </a:lnTo>
                    <a:lnTo>
                      <a:pt x="145" y="126"/>
                    </a:lnTo>
                    <a:lnTo>
                      <a:pt x="145" y="109"/>
                    </a:lnTo>
                    <a:lnTo>
                      <a:pt x="145" y="110"/>
                    </a:lnTo>
                    <a:lnTo>
                      <a:pt x="145" y="112"/>
                    </a:lnTo>
                    <a:lnTo>
                      <a:pt x="142" y="112"/>
                    </a:lnTo>
                    <a:lnTo>
                      <a:pt x="142" y="110"/>
                    </a:lnTo>
                    <a:lnTo>
                      <a:pt x="143" y="110"/>
                    </a:lnTo>
                    <a:lnTo>
                      <a:pt x="145" y="112"/>
                    </a:lnTo>
                    <a:lnTo>
                      <a:pt x="145" y="110"/>
                    </a:lnTo>
                    <a:lnTo>
                      <a:pt x="144" y="110"/>
                    </a:lnTo>
                    <a:lnTo>
                      <a:pt x="144" y="108"/>
                    </a:lnTo>
                    <a:lnTo>
                      <a:pt x="141" y="108"/>
                    </a:lnTo>
                    <a:lnTo>
                      <a:pt x="141" y="106"/>
                    </a:lnTo>
                    <a:lnTo>
                      <a:pt x="143" y="104"/>
                    </a:lnTo>
                    <a:lnTo>
                      <a:pt x="140" y="104"/>
                    </a:lnTo>
                    <a:lnTo>
                      <a:pt x="140" y="102"/>
                    </a:lnTo>
                    <a:lnTo>
                      <a:pt x="142" y="102"/>
                    </a:lnTo>
                    <a:lnTo>
                      <a:pt x="143" y="104"/>
                    </a:lnTo>
                    <a:lnTo>
                      <a:pt x="144" y="106"/>
                    </a:lnTo>
                    <a:lnTo>
                      <a:pt x="145" y="106"/>
                    </a:lnTo>
                    <a:lnTo>
                      <a:pt x="146" y="108"/>
                    </a:lnTo>
                    <a:lnTo>
                      <a:pt x="146" y="76"/>
                    </a:lnTo>
                    <a:lnTo>
                      <a:pt x="145" y="76"/>
                    </a:lnTo>
                    <a:lnTo>
                      <a:pt x="145" y="82"/>
                    </a:lnTo>
                    <a:lnTo>
                      <a:pt x="143" y="80"/>
                    </a:lnTo>
                    <a:lnTo>
                      <a:pt x="144" y="80"/>
                    </a:lnTo>
                    <a:lnTo>
                      <a:pt x="144" y="78"/>
                    </a:lnTo>
                    <a:lnTo>
                      <a:pt x="145" y="80"/>
                    </a:lnTo>
                    <a:lnTo>
                      <a:pt x="145" y="82"/>
                    </a:lnTo>
                    <a:lnTo>
                      <a:pt x="145" y="76"/>
                    </a:lnTo>
                    <a:lnTo>
                      <a:pt x="145" y="74"/>
                    </a:lnTo>
                    <a:lnTo>
                      <a:pt x="146" y="74"/>
                    </a:lnTo>
                    <a:lnTo>
                      <a:pt x="147" y="76"/>
                    </a:lnTo>
                    <a:lnTo>
                      <a:pt x="147" y="48"/>
                    </a:lnTo>
                    <a:lnTo>
                      <a:pt x="145" y="50"/>
                    </a:lnTo>
                    <a:lnTo>
                      <a:pt x="145" y="48"/>
                    </a:lnTo>
                    <a:lnTo>
                      <a:pt x="146" y="46"/>
                    </a:lnTo>
                    <a:lnTo>
                      <a:pt x="147" y="48"/>
                    </a:lnTo>
                    <a:lnTo>
                      <a:pt x="147" y="4"/>
                    </a:lnTo>
                    <a:lnTo>
                      <a:pt x="144" y="4"/>
                    </a:lnTo>
                    <a:lnTo>
                      <a:pt x="144" y="78"/>
                    </a:lnTo>
                    <a:lnTo>
                      <a:pt x="142" y="78"/>
                    </a:lnTo>
                    <a:lnTo>
                      <a:pt x="141" y="77"/>
                    </a:lnTo>
                    <a:lnTo>
                      <a:pt x="141" y="100"/>
                    </a:lnTo>
                    <a:lnTo>
                      <a:pt x="140" y="98"/>
                    </a:lnTo>
                    <a:lnTo>
                      <a:pt x="141" y="98"/>
                    </a:lnTo>
                    <a:lnTo>
                      <a:pt x="141" y="100"/>
                    </a:lnTo>
                    <a:lnTo>
                      <a:pt x="141" y="77"/>
                    </a:lnTo>
                    <a:lnTo>
                      <a:pt x="141" y="76"/>
                    </a:lnTo>
                    <a:lnTo>
                      <a:pt x="144" y="76"/>
                    </a:lnTo>
                    <a:lnTo>
                      <a:pt x="144" y="78"/>
                    </a:lnTo>
                    <a:lnTo>
                      <a:pt x="144" y="4"/>
                    </a:lnTo>
                    <a:lnTo>
                      <a:pt x="141" y="4"/>
                    </a:lnTo>
                    <a:lnTo>
                      <a:pt x="141" y="86"/>
                    </a:lnTo>
                    <a:lnTo>
                      <a:pt x="141" y="88"/>
                    </a:lnTo>
                    <a:lnTo>
                      <a:pt x="140" y="88"/>
                    </a:lnTo>
                    <a:lnTo>
                      <a:pt x="140" y="96"/>
                    </a:lnTo>
                    <a:lnTo>
                      <a:pt x="140" y="112"/>
                    </a:lnTo>
                    <a:lnTo>
                      <a:pt x="138" y="112"/>
                    </a:lnTo>
                    <a:lnTo>
                      <a:pt x="138" y="113"/>
                    </a:lnTo>
                    <a:lnTo>
                      <a:pt x="138" y="142"/>
                    </a:lnTo>
                    <a:lnTo>
                      <a:pt x="136" y="144"/>
                    </a:lnTo>
                    <a:lnTo>
                      <a:pt x="136" y="172"/>
                    </a:lnTo>
                    <a:lnTo>
                      <a:pt x="136" y="174"/>
                    </a:lnTo>
                    <a:lnTo>
                      <a:pt x="136" y="176"/>
                    </a:lnTo>
                    <a:lnTo>
                      <a:pt x="135" y="178"/>
                    </a:lnTo>
                    <a:lnTo>
                      <a:pt x="135" y="182"/>
                    </a:lnTo>
                    <a:lnTo>
                      <a:pt x="134" y="183"/>
                    </a:lnTo>
                    <a:lnTo>
                      <a:pt x="134" y="196"/>
                    </a:lnTo>
                    <a:lnTo>
                      <a:pt x="134" y="210"/>
                    </a:lnTo>
                    <a:lnTo>
                      <a:pt x="132" y="210"/>
                    </a:lnTo>
                    <a:lnTo>
                      <a:pt x="131" y="206"/>
                    </a:lnTo>
                    <a:lnTo>
                      <a:pt x="131" y="208"/>
                    </a:lnTo>
                    <a:lnTo>
                      <a:pt x="131" y="210"/>
                    </a:lnTo>
                    <a:lnTo>
                      <a:pt x="131" y="212"/>
                    </a:lnTo>
                    <a:lnTo>
                      <a:pt x="130" y="211"/>
                    </a:lnTo>
                    <a:lnTo>
                      <a:pt x="130" y="214"/>
                    </a:lnTo>
                    <a:lnTo>
                      <a:pt x="129" y="214"/>
                    </a:lnTo>
                    <a:lnTo>
                      <a:pt x="129" y="215"/>
                    </a:lnTo>
                    <a:lnTo>
                      <a:pt x="129" y="236"/>
                    </a:lnTo>
                    <a:lnTo>
                      <a:pt x="127" y="236"/>
                    </a:lnTo>
                    <a:lnTo>
                      <a:pt x="127" y="234"/>
                    </a:lnTo>
                    <a:lnTo>
                      <a:pt x="128" y="234"/>
                    </a:lnTo>
                    <a:lnTo>
                      <a:pt x="129" y="236"/>
                    </a:lnTo>
                    <a:lnTo>
                      <a:pt x="129" y="215"/>
                    </a:lnTo>
                    <a:lnTo>
                      <a:pt x="129" y="226"/>
                    </a:lnTo>
                    <a:lnTo>
                      <a:pt x="127" y="228"/>
                    </a:lnTo>
                    <a:lnTo>
                      <a:pt x="126" y="226"/>
                    </a:lnTo>
                    <a:lnTo>
                      <a:pt x="126" y="230"/>
                    </a:lnTo>
                    <a:lnTo>
                      <a:pt x="126" y="242"/>
                    </a:lnTo>
                    <a:lnTo>
                      <a:pt x="125" y="244"/>
                    </a:lnTo>
                    <a:lnTo>
                      <a:pt x="125" y="248"/>
                    </a:lnTo>
                    <a:lnTo>
                      <a:pt x="125" y="258"/>
                    </a:lnTo>
                    <a:lnTo>
                      <a:pt x="125" y="260"/>
                    </a:lnTo>
                    <a:lnTo>
                      <a:pt x="124" y="260"/>
                    </a:lnTo>
                    <a:lnTo>
                      <a:pt x="123" y="258"/>
                    </a:lnTo>
                    <a:lnTo>
                      <a:pt x="120" y="260"/>
                    </a:lnTo>
                    <a:lnTo>
                      <a:pt x="121" y="260"/>
                    </a:lnTo>
                    <a:lnTo>
                      <a:pt x="121" y="262"/>
                    </a:lnTo>
                    <a:lnTo>
                      <a:pt x="124" y="262"/>
                    </a:lnTo>
                    <a:lnTo>
                      <a:pt x="124" y="264"/>
                    </a:lnTo>
                    <a:lnTo>
                      <a:pt x="122" y="264"/>
                    </a:lnTo>
                    <a:lnTo>
                      <a:pt x="122" y="280"/>
                    </a:lnTo>
                    <a:lnTo>
                      <a:pt x="122" y="282"/>
                    </a:lnTo>
                    <a:lnTo>
                      <a:pt x="119" y="282"/>
                    </a:lnTo>
                    <a:lnTo>
                      <a:pt x="120" y="280"/>
                    </a:lnTo>
                    <a:lnTo>
                      <a:pt x="120" y="278"/>
                    </a:lnTo>
                    <a:lnTo>
                      <a:pt x="121" y="280"/>
                    </a:lnTo>
                    <a:lnTo>
                      <a:pt x="122" y="280"/>
                    </a:lnTo>
                    <a:lnTo>
                      <a:pt x="122" y="264"/>
                    </a:lnTo>
                    <a:lnTo>
                      <a:pt x="121" y="264"/>
                    </a:lnTo>
                    <a:lnTo>
                      <a:pt x="119" y="262"/>
                    </a:lnTo>
                    <a:lnTo>
                      <a:pt x="119" y="266"/>
                    </a:lnTo>
                    <a:lnTo>
                      <a:pt x="118" y="268"/>
                    </a:lnTo>
                    <a:lnTo>
                      <a:pt x="118" y="280"/>
                    </a:lnTo>
                    <a:lnTo>
                      <a:pt x="116" y="280"/>
                    </a:lnTo>
                    <a:lnTo>
                      <a:pt x="116" y="296"/>
                    </a:lnTo>
                    <a:lnTo>
                      <a:pt x="115" y="296"/>
                    </a:lnTo>
                    <a:lnTo>
                      <a:pt x="115" y="300"/>
                    </a:lnTo>
                    <a:lnTo>
                      <a:pt x="114" y="300"/>
                    </a:lnTo>
                    <a:lnTo>
                      <a:pt x="114" y="302"/>
                    </a:lnTo>
                    <a:lnTo>
                      <a:pt x="114" y="304"/>
                    </a:lnTo>
                    <a:lnTo>
                      <a:pt x="113" y="306"/>
                    </a:lnTo>
                    <a:lnTo>
                      <a:pt x="113" y="316"/>
                    </a:lnTo>
                    <a:lnTo>
                      <a:pt x="113" y="318"/>
                    </a:lnTo>
                    <a:lnTo>
                      <a:pt x="110" y="318"/>
                    </a:lnTo>
                    <a:lnTo>
                      <a:pt x="110" y="316"/>
                    </a:lnTo>
                    <a:lnTo>
                      <a:pt x="110" y="314"/>
                    </a:lnTo>
                    <a:lnTo>
                      <a:pt x="111" y="314"/>
                    </a:lnTo>
                    <a:lnTo>
                      <a:pt x="112" y="316"/>
                    </a:lnTo>
                    <a:lnTo>
                      <a:pt x="113" y="316"/>
                    </a:lnTo>
                    <a:lnTo>
                      <a:pt x="113" y="306"/>
                    </a:lnTo>
                    <a:lnTo>
                      <a:pt x="113" y="305"/>
                    </a:lnTo>
                    <a:lnTo>
                      <a:pt x="113" y="312"/>
                    </a:lnTo>
                    <a:lnTo>
                      <a:pt x="112" y="314"/>
                    </a:lnTo>
                    <a:lnTo>
                      <a:pt x="111" y="314"/>
                    </a:lnTo>
                    <a:lnTo>
                      <a:pt x="111" y="312"/>
                    </a:lnTo>
                    <a:lnTo>
                      <a:pt x="113" y="312"/>
                    </a:lnTo>
                    <a:lnTo>
                      <a:pt x="113" y="305"/>
                    </a:lnTo>
                    <a:lnTo>
                      <a:pt x="112" y="304"/>
                    </a:lnTo>
                    <a:lnTo>
                      <a:pt x="112" y="308"/>
                    </a:lnTo>
                    <a:lnTo>
                      <a:pt x="111" y="310"/>
                    </a:lnTo>
                    <a:lnTo>
                      <a:pt x="109" y="308"/>
                    </a:lnTo>
                    <a:lnTo>
                      <a:pt x="112" y="308"/>
                    </a:lnTo>
                    <a:lnTo>
                      <a:pt x="112" y="304"/>
                    </a:lnTo>
                    <a:lnTo>
                      <a:pt x="110" y="304"/>
                    </a:lnTo>
                    <a:lnTo>
                      <a:pt x="111" y="302"/>
                    </a:lnTo>
                    <a:lnTo>
                      <a:pt x="114" y="302"/>
                    </a:lnTo>
                    <a:lnTo>
                      <a:pt x="114" y="300"/>
                    </a:lnTo>
                    <a:lnTo>
                      <a:pt x="112" y="300"/>
                    </a:lnTo>
                    <a:lnTo>
                      <a:pt x="112" y="298"/>
                    </a:lnTo>
                    <a:lnTo>
                      <a:pt x="115" y="298"/>
                    </a:lnTo>
                    <a:lnTo>
                      <a:pt x="115" y="300"/>
                    </a:lnTo>
                    <a:lnTo>
                      <a:pt x="115" y="296"/>
                    </a:lnTo>
                    <a:lnTo>
                      <a:pt x="114" y="296"/>
                    </a:lnTo>
                    <a:lnTo>
                      <a:pt x="116" y="294"/>
                    </a:lnTo>
                    <a:lnTo>
                      <a:pt x="116" y="296"/>
                    </a:lnTo>
                    <a:lnTo>
                      <a:pt x="116" y="280"/>
                    </a:lnTo>
                    <a:lnTo>
                      <a:pt x="116" y="278"/>
                    </a:lnTo>
                    <a:lnTo>
                      <a:pt x="117" y="278"/>
                    </a:lnTo>
                    <a:lnTo>
                      <a:pt x="118" y="280"/>
                    </a:lnTo>
                    <a:lnTo>
                      <a:pt x="118" y="268"/>
                    </a:lnTo>
                    <a:lnTo>
                      <a:pt x="116" y="268"/>
                    </a:lnTo>
                    <a:lnTo>
                      <a:pt x="117" y="270"/>
                    </a:lnTo>
                    <a:lnTo>
                      <a:pt x="116" y="270"/>
                    </a:lnTo>
                    <a:lnTo>
                      <a:pt x="116" y="276"/>
                    </a:lnTo>
                    <a:lnTo>
                      <a:pt x="113" y="276"/>
                    </a:lnTo>
                    <a:lnTo>
                      <a:pt x="113" y="290"/>
                    </a:lnTo>
                    <a:lnTo>
                      <a:pt x="113" y="292"/>
                    </a:lnTo>
                    <a:lnTo>
                      <a:pt x="112" y="290"/>
                    </a:lnTo>
                    <a:lnTo>
                      <a:pt x="113" y="290"/>
                    </a:lnTo>
                    <a:lnTo>
                      <a:pt x="113" y="276"/>
                    </a:lnTo>
                    <a:lnTo>
                      <a:pt x="113" y="278"/>
                    </a:lnTo>
                    <a:lnTo>
                      <a:pt x="113" y="280"/>
                    </a:lnTo>
                    <a:lnTo>
                      <a:pt x="111" y="280"/>
                    </a:lnTo>
                    <a:lnTo>
                      <a:pt x="111" y="278"/>
                    </a:lnTo>
                    <a:lnTo>
                      <a:pt x="113" y="278"/>
                    </a:lnTo>
                    <a:lnTo>
                      <a:pt x="113" y="276"/>
                    </a:lnTo>
                    <a:lnTo>
                      <a:pt x="114" y="274"/>
                    </a:lnTo>
                    <a:lnTo>
                      <a:pt x="116" y="276"/>
                    </a:lnTo>
                    <a:lnTo>
                      <a:pt x="116" y="270"/>
                    </a:lnTo>
                    <a:lnTo>
                      <a:pt x="115" y="270"/>
                    </a:lnTo>
                    <a:lnTo>
                      <a:pt x="115" y="268"/>
                    </a:lnTo>
                    <a:lnTo>
                      <a:pt x="116" y="268"/>
                    </a:lnTo>
                    <a:lnTo>
                      <a:pt x="116" y="266"/>
                    </a:lnTo>
                    <a:lnTo>
                      <a:pt x="114" y="268"/>
                    </a:lnTo>
                    <a:lnTo>
                      <a:pt x="112" y="268"/>
                    </a:lnTo>
                    <a:lnTo>
                      <a:pt x="113" y="266"/>
                    </a:lnTo>
                    <a:lnTo>
                      <a:pt x="113" y="264"/>
                    </a:lnTo>
                    <a:lnTo>
                      <a:pt x="114" y="266"/>
                    </a:lnTo>
                    <a:lnTo>
                      <a:pt x="115" y="266"/>
                    </a:lnTo>
                    <a:lnTo>
                      <a:pt x="115" y="264"/>
                    </a:lnTo>
                    <a:lnTo>
                      <a:pt x="117" y="264"/>
                    </a:lnTo>
                    <a:lnTo>
                      <a:pt x="116" y="266"/>
                    </a:lnTo>
                    <a:lnTo>
                      <a:pt x="119" y="266"/>
                    </a:lnTo>
                    <a:lnTo>
                      <a:pt x="119" y="262"/>
                    </a:lnTo>
                    <a:lnTo>
                      <a:pt x="118" y="262"/>
                    </a:lnTo>
                    <a:lnTo>
                      <a:pt x="119" y="260"/>
                    </a:lnTo>
                    <a:lnTo>
                      <a:pt x="120" y="260"/>
                    </a:lnTo>
                    <a:lnTo>
                      <a:pt x="121" y="256"/>
                    </a:lnTo>
                    <a:lnTo>
                      <a:pt x="125" y="258"/>
                    </a:lnTo>
                    <a:lnTo>
                      <a:pt x="125" y="248"/>
                    </a:lnTo>
                    <a:lnTo>
                      <a:pt x="124" y="250"/>
                    </a:lnTo>
                    <a:lnTo>
                      <a:pt x="124" y="248"/>
                    </a:lnTo>
                    <a:lnTo>
                      <a:pt x="125" y="248"/>
                    </a:lnTo>
                    <a:lnTo>
                      <a:pt x="125" y="244"/>
                    </a:lnTo>
                    <a:lnTo>
                      <a:pt x="124" y="244"/>
                    </a:lnTo>
                    <a:lnTo>
                      <a:pt x="123" y="242"/>
                    </a:lnTo>
                    <a:lnTo>
                      <a:pt x="123" y="240"/>
                    </a:lnTo>
                    <a:lnTo>
                      <a:pt x="126" y="242"/>
                    </a:lnTo>
                    <a:lnTo>
                      <a:pt x="126" y="230"/>
                    </a:lnTo>
                    <a:lnTo>
                      <a:pt x="124" y="232"/>
                    </a:lnTo>
                    <a:lnTo>
                      <a:pt x="123" y="232"/>
                    </a:lnTo>
                    <a:lnTo>
                      <a:pt x="123" y="236"/>
                    </a:lnTo>
                    <a:lnTo>
                      <a:pt x="122" y="237"/>
                    </a:lnTo>
                    <a:lnTo>
                      <a:pt x="122" y="248"/>
                    </a:lnTo>
                    <a:lnTo>
                      <a:pt x="122" y="250"/>
                    </a:lnTo>
                    <a:lnTo>
                      <a:pt x="121" y="250"/>
                    </a:lnTo>
                    <a:lnTo>
                      <a:pt x="121" y="248"/>
                    </a:lnTo>
                    <a:lnTo>
                      <a:pt x="122" y="248"/>
                    </a:lnTo>
                    <a:lnTo>
                      <a:pt x="122" y="237"/>
                    </a:lnTo>
                    <a:lnTo>
                      <a:pt x="122" y="238"/>
                    </a:lnTo>
                    <a:lnTo>
                      <a:pt x="122" y="240"/>
                    </a:lnTo>
                    <a:lnTo>
                      <a:pt x="120" y="242"/>
                    </a:lnTo>
                    <a:lnTo>
                      <a:pt x="120" y="244"/>
                    </a:lnTo>
                    <a:lnTo>
                      <a:pt x="117" y="244"/>
                    </a:lnTo>
                    <a:lnTo>
                      <a:pt x="117" y="246"/>
                    </a:lnTo>
                    <a:lnTo>
                      <a:pt x="116" y="248"/>
                    </a:lnTo>
                    <a:lnTo>
                      <a:pt x="114" y="250"/>
                    </a:lnTo>
                    <a:lnTo>
                      <a:pt x="114" y="248"/>
                    </a:lnTo>
                    <a:lnTo>
                      <a:pt x="113" y="247"/>
                    </a:lnTo>
                    <a:lnTo>
                      <a:pt x="113" y="258"/>
                    </a:lnTo>
                    <a:lnTo>
                      <a:pt x="113" y="260"/>
                    </a:lnTo>
                    <a:lnTo>
                      <a:pt x="112" y="260"/>
                    </a:lnTo>
                    <a:lnTo>
                      <a:pt x="111" y="258"/>
                    </a:lnTo>
                    <a:lnTo>
                      <a:pt x="111" y="259"/>
                    </a:lnTo>
                    <a:lnTo>
                      <a:pt x="111" y="298"/>
                    </a:lnTo>
                    <a:lnTo>
                      <a:pt x="111" y="300"/>
                    </a:lnTo>
                    <a:lnTo>
                      <a:pt x="109" y="300"/>
                    </a:lnTo>
                    <a:lnTo>
                      <a:pt x="109" y="304"/>
                    </a:lnTo>
                    <a:lnTo>
                      <a:pt x="107" y="304"/>
                    </a:lnTo>
                    <a:lnTo>
                      <a:pt x="107" y="306"/>
                    </a:lnTo>
                    <a:lnTo>
                      <a:pt x="107" y="312"/>
                    </a:lnTo>
                    <a:lnTo>
                      <a:pt x="104" y="314"/>
                    </a:lnTo>
                    <a:lnTo>
                      <a:pt x="101" y="314"/>
                    </a:lnTo>
                    <a:lnTo>
                      <a:pt x="100" y="312"/>
                    </a:lnTo>
                    <a:lnTo>
                      <a:pt x="100" y="316"/>
                    </a:lnTo>
                    <a:lnTo>
                      <a:pt x="100" y="318"/>
                    </a:lnTo>
                    <a:lnTo>
                      <a:pt x="99" y="318"/>
                    </a:lnTo>
                    <a:lnTo>
                      <a:pt x="98" y="316"/>
                    </a:lnTo>
                    <a:lnTo>
                      <a:pt x="97" y="318"/>
                    </a:lnTo>
                    <a:lnTo>
                      <a:pt x="96" y="318"/>
                    </a:lnTo>
                    <a:lnTo>
                      <a:pt x="96" y="316"/>
                    </a:lnTo>
                    <a:lnTo>
                      <a:pt x="98" y="316"/>
                    </a:lnTo>
                    <a:lnTo>
                      <a:pt x="100" y="316"/>
                    </a:lnTo>
                    <a:lnTo>
                      <a:pt x="100" y="312"/>
                    </a:lnTo>
                    <a:lnTo>
                      <a:pt x="97" y="312"/>
                    </a:lnTo>
                    <a:lnTo>
                      <a:pt x="98" y="310"/>
                    </a:lnTo>
                    <a:lnTo>
                      <a:pt x="100" y="312"/>
                    </a:lnTo>
                    <a:lnTo>
                      <a:pt x="103" y="312"/>
                    </a:lnTo>
                    <a:lnTo>
                      <a:pt x="105" y="310"/>
                    </a:lnTo>
                    <a:lnTo>
                      <a:pt x="107" y="310"/>
                    </a:lnTo>
                    <a:lnTo>
                      <a:pt x="107" y="312"/>
                    </a:lnTo>
                    <a:lnTo>
                      <a:pt x="107" y="306"/>
                    </a:lnTo>
                    <a:lnTo>
                      <a:pt x="106" y="304"/>
                    </a:lnTo>
                    <a:lnTo>
                      <a:pt x="103" y="304"/>
                    </a:lnTo>
                    <a:lnTo>
                      <a:pt x="104" y="302"/>
                    </a:lnTo>
                    <a:lnTo>
                      <a:pt x="109" y="302"/>
                    </a:lnTo>
                    <a:lnTo>
                      <a:pt x="109" y="304"/>
                    </a:lnTo>
                    <a:lnTo>
                      <a:pt x="109" y="300"/>
                    </a:lnTo>
                    <a:lnTo>
                      <a:pt x="107" y="300"/>
                    </a:lnTo>
                    <a:lnTo>
                      <a:pt x="107" y="298"/>
                    </a:lnTo>
                    <a:lnTo>
                      <a:pt x="111" y="298"/>
                    </a:lnTo>
                    <a:lnTo>
                      <a:pt x="111" y="259"/>
                    </a:lnTo>
                    <a:lnTo>
                      <a:pt x="111" y="260"/>
                    </a:lnTo>
                    <a:lnTo>
                      <a:pt x="111" y="288"/>
                    </a:lnTo>
                    <a:lnTo>
                      <a:pt x="107" y="288"/>
                    </a:lnTo>
                    <a:lnTo>
                      <a:pt x="105" y="290"/>
                    </a:lnTo>
                    <a:lnTo>
                      <a:pt x="104" y="290"/>
                    </a:lnTo>
                    <a:lnTo>
                      <a:pt x="104" y="288"/>
                    </a:lnTo>
                    <a:lnTo>
                      <a:pt x="105" y="288"/>
                    </a:lnTo>
                    <a:lnTo>
                      <a:pt x="108" y="286"/>
                    </a:lnTo>
                    <a:lnTo>
                      <a:pt x="111" y="288"/>
                    </a:lnTo>
                    <a:lnTo>
                      <a:pt x="111" y="260"/>
                    </a:lnTo>
                    <a:lnTo>
                      <a:pt x="111" y="268"/>
                    </a:lnTo>
                    <a:lnTo>
                      <a:pt x="111" y="270"/>
                    </a:lnTo>
                    <a:lnTo>
                      <a:pt x="110" y="272"/>
                    </a:lnTo>
                    <a:lnTo>
                      <a:pt x="110" y="284"/>
                    </a:lnTo>
                    <a:lnTo>
                      <a:pt x="104" y="284"/>
                    </a:lnTo>
                    <a:lnTo>
                      <a:pt x="102" y="286"/>
                    </a:lnTo>
                    <a:lnTo>
                      <a:pt x="101" y="284"/>
                    </a:lnTo>
                    <a:lnTo>
                      <a:pt x="103" y="284"/>
                    </a:lnTo>
                    <a:lnTo>
                      <a:pt x="103" y="282"/>
                    </a:lnTo>
                    <a:lnTo>
                      <a:pt x="109" y="282"/>
                    </a:lnTo>
                    <a:lnTo>
                      <a:pt x="110" y="284"/>
                    </a:lnTo>
                    <a:lnTo>
                      <a:pt x="110" y="272"/>
                    </a:lnTo>
                    <a:lnTo>
                      <a:pt x="109" y="272"/>
                    </a:lnTo>
                    <a:lnTo>
                      <a:pt x="109" y="276"/>
                    </a:lnTo>
                    <a:lnTo>
                      <a:pt x="109" y="278"/>
                    </a:lnTo>
                    <a:lnTo>
                      <a:pt x="108" y="278"/>
                    </a:lnTo>
                    <a:lnTo>
                      <a:pt x="108" y="276"/>
                    </a:lnTo>
                    <a:lnTo>
                      <a:pt x="109" y="276"/>
                    </a:lnTo>
                    <a:lnTo>
                      <a:pt x="109" y="272"/>
                    </a:lnTo>
                    <a:lnTo>
                      <a:pt x="107" y="272"/>
                    </a:lnTo>
                    <a:lnTo>
                      <a:pt x="107" y="271"/>
                    </a:lnTo>
                    <a:lnTo>
                      <a:pt x="107" y="276"/>
                    </a:lnTo>
                    <a:lnTo>
                      <a:pt x="106" y="276"/>
                    </a:lnTo>
                    <a:lnTo>
                      <a:pt x="106" y="280"/>
                    </a:lnTo>
                    <a:lnTo>
                      <a:pt x="105" y="278"/>
                    </a:lnTo>
                    <a:lnTo>
                      <a:pt x="106" y="278"/>
                    </a:lnTo>
                    <a:lnTo>
                      <a:pt x="106" y="280"/>
                    </a:lnTo>
                    <a:lnTo>
                      <a:pt x="106" y="276"/>
                    </a:lnTo>
                    <a:lnTo>
                      <a:pt x="104" y="276"/>
                    </a:lnTo>
                    <a:lnTo>
                      <a:pt x="107" y="274"/>
                    </a:lnTo>
                    <a:lnTo>
                      <a:pt x="107" y="276"/>
                    </a:lnTo>
                    <a:lnTo>
                      <a:pt x="107" y="271"/>
                    </a:lnTo>
                    <a:lnTo>
                      <a:pt x="107" y="270"/>
                    </a:lnTo>
                    <a:lnTo>
                      <a:pt x="108" y="270"/>
                    </a:lnTo>
                    <a:lnTo>
                      <a:pt x="109" y="272"/>
                    </a:lnTo>
                    <a:lnTo>
                      <a:pt x="109" y="270"/>
                    </a:lnTo>
                    <a:lnTo>
                      <a:pt x="110" y="270"/>
                    </a:lnTo>
                    <a:lnTo>
                      <a:pt x="110" y="268"/>
                    </a:lnTo>
                    <a:lnTo>
                      <a:pt x="111" y="268"/>
                    </a:lnTo>
                    <a:lnTo>
                      <a:pt x="111" y="260"/>
                    </a:lnTo>
                    <a:lnTo>
                      <a:pt x="108" y="260"/>
                    </a:lnTo>
                    <a:lnTo>
                      <a:pt x="106" y="260"/>
                    </a:lnTo>
                    <a:lnTo>
                      <a:pt x="107" y="264"/>
                    </a:lnTo>
                    <a:lnTo>
                      <a:pt x="106" y="264"/>
                    </a:lnTo>
                    <a:lnTo>
                      <a:pt x="107" y="266"/>
                    </a:lnTo>
                    <a:lnTo>
                      <a:pt x="106" y="268"/>
                    </a:lnTo>
                    <a:lnTo>
                      <a:pt x="104" y="268"/>
                    </a:lnTo>
                    <a:lnTo>
                      <a:pt x="104" y="270"/>
                    </a:lnTo>
                    <a:lnTo>
                      <a:pt x="102" y="272"/>
                    </a:lnTo>
                    <a:lnTo>
                      <a:pt x="102" y="270"/>
                    </a:lnTo>
                    <a:lnTo>
                      <a:pt x="104" y="270"/>
                    </a:lnTo>
                    <a:lnTo>
                      <a:pt x="104" y="268"/>
                    </a:lnTo>
                    <a:lnTo>
                      <a:pt x="103" y="268"/>
                    </a:lnTo>
                    <a:lnTo>
                      <a:pt x="103" y="266"/>
                    </a:lnTo>
                    <a:lnTo>
                      <a:pt x="106" y="264"/>
                    </a:lnTo>
                    <a:lnTo>
                      <a:pt x="104" y="264"/>
                    </a:lnTo>
                    <a:lnTo>
                      <a:pt x="105" y="260"/>
                    </a:lnTo>
                    <a:lnTo>
                      <a:pt x="105" y="258"/>
                    </a:lnTo>
                    <a:lnTo>
                      <a:pt x="107" y="258"/>
                    </a:lnTo>
                    <a:lnTo>
                      <a:pt x="108" y="260"/>
                    </a:lnTo>
                    <a:lnTo>
                      <a:pt x="108" y="258"/>
                    </a:lnTo>
                    <a:lnTo>
                      <a:pt x="111" y="258"/>
                    </a:lnTo>
                    <a:lnTo>
                      <a:pt x="113" y="258"/>
                    </a:lnTo>
                    <a:lnTo>
                      <a:pt x="113" y="247"/>
                    </a:lnTo>
                    <a:lnTo>
                      <a:pt x="113" y="254"/>
                    </a:lnTo>
                    <a:lnTo>
                      <a:pt x="113" y="256"/>
                    </a:lnTo>
                    <a:lnTo>
                      <a:pt x="110" y="256"/>
                    </a:lnTo>
                    <a:lnTo>
                      <a:pt x="109" y="254"/>
                    </a:lnTo>
                    <a:lnTo>
                      <a:pt x="113" y="254"/>
                    </a:lnTo>
                    <a:lnTo>
                      <a:pt x="113" y="247"/>
                    </a:lnTo>
                    <a:lnTo>
                      <a:pt x="113" y="246"/>
                    </a:lnTo>
                    <a:lnTo>
                      <a:pt x="111" y="246"/>
                    </a:lnTo>
                    <a:lnTo>
                      <a:pt x="111" y="244"/>
                    </a:lnTo>
                    <a:lnTo>
                      <a:pt x="114" y="244"/>
                    </a:lnTo>
                    <a:lnTo>
                      <a:pt x="115" y="246"/>
                    </a:lnTo>
                    <a:lnTo>
                      <a:pt x="117" y="246"/>
                    </a:lnTo>
                    <a:lnTo>
                      <a:pt x="117" y="244"/>
                    </a:lnTo>
                    <a:lnTo>
                      <a:pt x="117" y="242"/>
                    </a:lnTo>
                    <a:lnTo>
                      <a:pt x="119" y="242"/>
                    </a:lnTo>
                    <a:lnTo>
                      <a:pt x="120" y="244"/>
                    </a:lnTo>
                    <a:lnTo>
                      <a:pt x="120" y="242"/>
                    </a:lnTo>
                    <a:lnTo>
                      <a:pt x="119" y="240"/>
                    </a:lnTo>
                    <a:lnTo>
                      <a:pt x="122" y="240"/>
                    </a:lnTo>
                    <a:lnTo>
                      <a:pt x="122" y="238"/>
                    </a:lnTo>
                    <a:lnTo>
                      <a:pt x="121" y="236"/>
                    </a:lnTo>
                    <a:lnTo>
                      <a:pt x="119" y="236"/>
                    </a:lnTo>
                    <a:lnTo>
                      <a:pt x="119" y="238"/>
                    </a:lnTo>
                    <a:lnTo>
                      <a:pt x="119" y="240"/>
                    </a:lnTo>
                    <a:lnTo>
                      <a:pt x="118" y="240"/>
                    </a:lnTo>
                    <a:lnTo>
                      <a:pt x="117" y="238"/>
                    </a:lnTo>
                    <a:lnTo>
                      <a:pt x="118" y="236"/>
                    </a:lnTo>
                    <a:lnTo>
                      <a:pt x="118" y="234"/>
                    </a:lnTo>
                    <a:lnTo>
                      <a:pt x="119" y="232"/>
                    </a:lnTo>
                    <a:lnTo>
                      <a:pt x="119" y="230"/>
                    </a:lnTo>
                    <a:lnTo>
                      <a:pt x="121" y="230"/>
                    </a:lnTo>
                    <a:lnTo>
                      <a:pt x="121" y="232"/>
                    </a:lnTo>
                    <a:lnTo>
                      <a:pt x="120" y="234"/>
                    </a:lnTo>
                    <a:lnTo>
                      <a:pt x="122" y="236"/>
                    </a:lnTo>
                    <a:lnTo>
                      <a:pt x="123" y="236"/>
                    </a:lnTo>
                    <a:lnTo>
                      <a:pt x="123" y="232"/>
                    </a:lnTo>
                    <a:lnTo>
                      <a:pt x="122" y="230"/>
                    </a:lnTo>
                    <a:lnTo>
                      <a:pt x="126" y="230"/>
                    </a:lnTo>
                    <a:lnTo>
                      <a:pt x="126" y="226"/>
                    </a:lnTo>
                    <a:lnTo>
                      <a:pt x="125" y="226"/>
                    </a:lnTo>
                    <a:lnTo>
                      <a:pt x="123" y="228"/>
                    </a:lnTo>
                    <a:lnTo>
                      <a:pt x="119" y="228"/>
                    </a:lnTo>
                    <a:lnTo>
                      <a:pt x="119" y="226"/>
                    </a:lnTo>
                    <a:lnTo>
                      <a:pt x="121" y="224"/>
                    </a:lnTo>
                    <a:lnTo>
                      <a:pt x="121" y="222"/>
                    </a:lnTo>
                    <a:lnTo>
                      <a:pt x="123" y="224"/>
                    </a:lnTo>
                    <a:lnTo>
                      <a:pt x="123" y="226"/>
                    </a:lnTo>
                    <a:lnTo>
                      <a:pt x="124" y="226"/>
                    </a:lnTo>
                    <a:lnTo>
                      <a:pt x="125" y="224"/>
                    </a:lnTo>
                    <a:lnTo>
                      <a:pt x="125" y="226"/>
                    </a:lnTo>
                    <a:lnTo>
                      <a:pt x="126" y="226"/>
                    </a:lnTo>
                    <a:lnTo>
                      <a:pt x="127" y="224"/>
                    </a:lnTo>
                    <a:lnTo>
                      <a:pt x="129" y="226"/>
                    </a:lnTo>
                    <a:lnTo>
                      <a:pt x="129" y="215"/>
                    </a:lnTo>
                    <a:lnTo>
                      <a:pt x="128" y="216"/>
                    </a:lnTo>
                    <a:lnTo>
                      <a:pt x="127" y="216"/>
                    </a:lnTo>
                    <a:lnTo>
                      <a:pt x="127" y="222"/>
                    </a:lnTo>
                    <a:lnTo>
                      <a:pt x="125" y="222"/>
                    </a:lnTo>
                    <a:lnTo>
                      <a:pt x="125" y="220"/>
                    </a:lnTo>
                    <a:lnTo>
                      <a:pt x="127" y="220"/>
                    </a:lnTo>
                    <a:lnTo>
                      <a:pt x="127" y="222"/>
                    </a:lnTo>
                    <a:lnTo>
                      <a:pt x="127" y="216"/>
                    </a:lnTo>
                    <a:lnTo>
                      <a:pt x="127" y="218"/>
                    </a:lnTo>
                    <a:lnTo>
                      <a:pt x="125" y="218"/>
                    </a:lnTo>
                    <a:lnTo>
                      <a:pt x="125" y="216"/>
                    </a:lnTo>
                    <a:lnTo>
                      <a:pt x="123" y="216"/>
                    </a:lnTo>
                    <a:lnTo>
                      <a:pt x="123" y="218"/>
                    </a:lnTo>
                    <a:lnTo>
                      <a:pt x="122" y="220"/>
                    </a:lnTo>
                    <a:lnTo>
                      <a:pt x="122" y="222"/>
                    </a:lnTo>
                    <a:lnTo>
                      <a:pt x="121" y="220"/>
                    </a:lnTo>
                    <a:lnTo>
                      <a:pt x="119" y="220"/>
                    </a:lnTo>
                    <a:lnTo>
                      <a:pt x="119" y="222"/>
                    </a:lnTo>
                    <a:lnTo>
                      <a:pt x="120" y="222"/>
                    </a:lnTo>
                    <a:lnTo>
                      <a:pt x="119" y="224"/>
                    </a:lnTo>
                    <a:lnTo>
                      <a:pt x="118" y="224"/>
                    </a:lnTo>
                    <a:lnTo>
                      <a:pt x="118" y="222"/>
                    </a:lnTo>
                    <a:lnTo>
                      <a:pt x="116" y="220"/>
                    </a:lnTo>
                    <a:lnTo>
                      <a:pt x="118" y="218"/>
                    </a:lnTo>
                    <a:lnTo>
                      <a:pt x="120" y="218"/>
                    </a:lnTo>
                    <a:lnTo>
                      <a:pt x="121" y="220"/>
                    </a:lnTo>
                    <a:lnTo>
                      <a:pt x="123" y="218"/>
                    </a:lnTo>
                    <a:lnTo>
                      <a:pt x="123" y="216"/>
                    </a:lnTo>
                    <a:lnTo>
                      <a:pt x="118" y="216"/>
                    </a:lnTo>
                    <a:lnTo>
                      <a:pt x="119" y="212"/>
                    </a:lnTo>
                    <a:lnTo>
                      <a:pt x="120" y="214"/>
                    </a:lnTo>
                    <a:lnTo>
                      <a:pt x="126" y="214"/>
                    </a:lnTo>
                    <a:lnTo>
                      <a:pt x="126" y="212"/>
                    </a:lnTo>
                    <a:lnTo>
                      <a:pt x="130" y="212"/>
                    </a:lnTo>
                    <a:lnTo>
                      <a:pt x="130" y="214"/>
                    </a:lnTo>
                    <a:lnTo>
                      <a:pt x="130" y="211"/>
                    </a:lnTo>
                    <a:lnTo>
                      <a:pt x="129" y="210"/>
                    </a:lnTo>
                    <a:lnTo>
                      <a:pt x="125" y="210"/>
                    </a:lnTo>
                    <a:lnTo>
                      <a:pt x="126" y="208"/>
                    </a:lnTo>
                    <a:lnTo>
                      <a:pt x="130" y="210"/>
                    </a:lnTo>
                    <a:lnTo>
                      <a:pt x="131" y="210"/>
                    </a:lnTo>
                    <a:lnTo>
                      <a:pt x="131" y="208"/>
                    </a:lnTo>
                    <a:lnTo>
                      <a:pt x="130" y="206"/>
                    </a:lnTo>
                    <a:lnTo>
                      <a:pt x="129" y="206"/>
                    </a:lnTo>
                    <a:lnTo>
                      <a:pt x="129" y="204"/>
                    </a:lnTo>
                    <a:lnTo>
                      <a:pt x="130" y="204"/>
                    </a:lnTo>
                    <a:lnTo>
                      <a:pt x="132" y="206"/>
                    </a:lnTo>
                    <a:lnTo>
                      <a:pt x="133" y="208"/>
                    </a:lnTo>
                    <a:lnTo>
                      <a:pt x="134" y="210"/>
                    </a:lnTo>
                    <a:lnTo>
                      <a:pt x="134" y="196"/>
                    </a:lnTo>
                    <a:lnTo>
                      <a:pt x="132" y="196"/>
                    </a:lnTo>
                    <a:lnTo>
                      <a:pt x="132" y="194"/>
                    </a:lnTo>
                    <a:lnTo>
                      <a:pt x="133" y="194"/>
                    </a:lnTo>
                    <a:lnTo>
                      <a:pt x="134" y="196"/>
                    </a:lnTo>
                    <a:lnTo>
                      <a:pt x="134" y="183"/>
                    </a:lnTo>
                    <a:lnTo>
                      <a:pt x="134" y="184"/>
                    </a:lnTo>
                    <a:lnTo>
                      <a:pt x="134" y="188"/>
                    </a:lnTo>
                    <a:lnTo>
                      <a:pt x="133" y="188"/>
                    </a:lnTo>
                    <a:lnTo>
                      <a:pt x="132" y="190"/>
                    </a:lnTo>
                    <a:lnTo>
                      <a:pt x="132" y="192"/>
                    </a:lnTo>
                    <a:lnTo>
                      <a:pt x="130" y="192"/>
                    </a:lnTo>
                    <a:lnTo>
                      <a:pt x="130" y="190"/>
                    </a:lnTo>
                    <a:lnTo>
                      <a:pt x="132" y="190"/>
                    </a:lnTo>
                    <a:lnTo>
                      <a:pt x="131" y="188"/>
                    </a:lnTo>
                    <a:lnTo>
                      <a:pt x="131" y="186"/>
                    </a:lnTo>
                    <a:lnTo>
                      <a:pt x="130" y="186"/>
                    </a:lnTo>
                    <a:lnTo>
                      <a:pt x="130" y="200"/>
                    </a:lnTo>
                    <a:lnTo>
                      <a:pt x="128" y="202"/>
                    </a:lnTo>
                    <a:lnTo>
                      <a:pt x="127" y="202"/>
                    </a:lnTo>
                    <a:lnTo>
                      <a:pt x="128" y="206"/>
                    </a:lnTo>
                    <a:lnTo>
                      <a:pt x="125" y="204"/>
                    </a:lnTo>
                    <a:lnTo>
                      <a:pt x="123" y="204"/>
                    </a:lnTo>
                    <a:lnTo>
                      <a:pt x="123" y="202"/>
                    </a:lnTo>
                    <a:lnTo>
                      <a:pt x="125" y="202"/>
                    </a:lnTo>
                    <a:lnTo>
                      <a:pt x="126" y="204"/>
                    </a:lnTo>
                    <a:lnTo>
                      <a:pt x="126" y="202"/>
                    </a:lnTo>
                    <a:lnTo>
                      <a:pt x="127" y="202"/>
                    </a:lnTo>
                    <a:lnTo>
                      <a:pt x="126" y="200"/>
                    </a:lnTo>
                    <a:lnTo>
                      <a:pt x="128" y="200"/>
                    </a:lnTo>
                    <a:lnTo>
                      <a:pt x="127" y="198"/>
                    </a:lnTo>
                    <a:lnTo>
                      <a:pt x="128" y="198"/>
                    </a:lnTo>
                    <a:lnTo>
                      <a:pt x="128" y="200"/>
                    </a:lnTo>
                    <a:lnTo>
                      <a:pt x="130" y="200"/>
                    </a:lnTo>
                    <a:lnTo>
                      <a:pt x="130" y="186"/>
                    </a:lnTo>
                    <a:lnTo>
                      <a:pt x="128" y="188"/>
                    </a:lnTo>
                    <a:lnTo>
                      <a:pt x="127" y="188"/>
                    </a:lnTo>
                    <a:lnTo>
                      <a:pt x="127" y="192"/>
                    </a:lnTo>
                    <a:lnTo>
                      <a:pt x="125" y="192"/>
                    </a:lnTo>
                    <a:lnTo>
                      <a:pt x="124" y="190"/>
                    </a:lnTo>
                    <a:lnTo>
                      <a:pt x="126" y="190"/>
                    </a:lnTo>
                    <a:lnTo>
                      <a:pt x="127" y="192"/>
                    </a:lnTo>
                    <a:lnTo>
                      <a:pt x="127" y="188"/>
                    </a:lnTo>
                    <a:lnTo>
                      <a:pt x="126" y="188"/>
                    </a:lnTo>
                    <a:lnTo>
                      <a:pt x="128" y="186"/>
                    </a:lnTo>
                    <a:lnTo>
                      <a:pt x="128" y="184"/>
                    </a:lnTo>
                    <a:lnTo>
                      <a:pt x="129" y="186"/>
                    </a:lnTo>
                    <a:lnTo>
                      <a:pt x="130" y="186"/>
                    </a:lnTo>
                    <a:lnTo>
                      <a:pt x="131" y="184"/>
                    </a:lnTo>
                    <a:lnTo>
                      <a:pt x="132" y="186"/>
                    </a:lnTo>
                    <a:lnTo>
                      <a:pt x="134" y="188"/>
                    </a:lnTo>
                    <a:lnTo>
                      <a:pt x="134" y="184"/>
                    </a:lnTo>
                    <a:lnTo>
                      <a:pt x="133" y="182"/>
                    </a:lnTo>
                    <a:lnTo>
                      <a:pt x="135" y="182"/>
                    </a:lnTo>
                    <a:lnTo>
                      <a:pt x="135" y="178"/>
                    </a:lnTo>
                    <a:lnTo>
                      <a:pt x="133" y="178"/>
                    </a:lnTo>
                    <a:lnTo>
                      <a:pt x="133" y="176"/>
                    </a:lnTo>
                    <a:lnTo>
                      <a:pt x="136" y="176"/>
                    </a:lnTo>
                    <a:lnTo>
                      <a:pt x="136" y="174"/>
                    </a:lnTo>
                    <a:lnTo>
                      <a:pt x="134" y="174"/>
                    </a:lnTo>
                    <a:lnTo>
                      <a:pt x="134" y="172"/>
                    </a:lnTo>
                    <a:lnTo>
                      <a:pt x="131" y="172"/>
                    </a:lnTo>
                    <a:lnTo>
                      <a:pt x="131" y="174"/>
                    </a:lnTo>
                    <a:lnTo>
                      <a:pt x="129" y="176"/>
                    </a:lnTo>
                    <a:lnTo>
                      <a:pt x="128" y="176"/>
                    </a:lnTo>
                    <a:lnTo>
                      <a:pt x="128" y="178"/>
                    </a:lnTo>
                    <a:lnTo>
                      <a:pt x="128" y="180"/>
                    </a:lnTo>
                    <a:lnTo>
                      <a:pt x="127" y="178"/>
                    </a:lnTo>
                    <a:lnTo>
                      <a:pt x="128" y="178"/>
                    </a:lnTo>
                    <a:lnTo>
                      <a:pt x="128" y="176"/>
                    </a:lnTo>
                    <a:lnTo>
                      <a:pt x="127" y="176"/>
                    </a:lnTo>
                    <a:lnTo>
                      <a:pt x="128" y="174"/>
                    </a:lnTo>
                    <a:lnTo>
                      <a:pt x="131" y="174"/>
                    </a:lnTo>
                    <a:lnTo>
                      <a:pt x="131" y="172"/>
                    </a:lnTo>
                    <a:lnTo>
                      <a:pt x="129" y="172"/>
                    </a:lnTo>
                    <a:lnTo>
                      <a:pt x="127" y="170"/>
                    </a:lnTo>
                    <a:lnTo>
                      <a:pt x="133" y="170"/>
                    </a:lnTo>
                    <a:lnTo>
                      <a:pt x="136" y="172"/>
                    </a:lnTo>
                    <a:lnTo>
                      <a:pt x="136" y="144"/>
                    </a:lnTo>
                    <a:lnTo>
                      <a:pt x="135" y="142"/>
                    </a:lnTo>
                    <a:lnTo>
                      <a:pt x="138" y="142"/>
                    </a:lnTo>
                    <a:lnTo>
                      <a:pt x="138" y="113"/>
                    </a:lnTo>
                    <a:lnTo>
                      <a:pt x="137" y="114"/>
                    </a:lnTo>
                    <a:lnTo>
                      <a:pt x="136" y="114"/>
                    </a:lnTo>
                    <a:lnTo>
                      <a:pt x="136" y="110"/>
                    </a:lnTo>
                    <a:lnTo>
                      <a:pt x="139" y="110"/>
                    </a:lnTo>
                    <a:lnTo>
                      <a:pt x="140" y="112"/>
                    </a:lnTo>
                    <a:lnTo>
                      <a:pt x="140" y="96"/>
                    </a:lnTo>
                    <a:lnTo>
                      <a:pt x="138" y="98"/>
                    </a:lnTo>
                    <a:lnTo>
                      <a:pt x="138" y="108"/>
                    </a:lnTo>
                    <a:lnTo>
                      <a:pt x="137" y="108"/>
                    </a:lnTo>
                    <a:lnTo>
                      <a:pt x="137" y="106"/>
                    </a:lnTo>
                    <a:lnTo>
                      <a:pt x="138" y="106"/>
                    </a:lnTo>
                    <a:lnTo>
                      <a:pt x="138" y="108"/>
                    </a:lnTo>
                    <a:lnTo>
                      <a:pt x="138" y="98"/>
                    </a:lnTo>
                    <a:lnTo>
                      <a:pt x="137" y="98"/>
                    </a:lnTo>
                    <a:lnTo>
                      <a:pt x="137" y="96"/>
                    </a:lnTo>
                    <a:lnTo>
                      <a:pt x="137" y="94"/>
                    </a:lnTo>
                    <a:lnTo>
                      <a:pt x="140" y="94"/>
                    </a:lnTo>
                    <a:lnTo>
                      <a:pt x="140" y="96"/>
                    </a:lnTo>
                    <a:lnTo>
                      <a:pt x="140" y="88"/>
                    </a:lnTo>
                    <a:lnTo>
                      <a:pt x="140" y="86"/>
                    </a:lnTo>
                    <a:lnTo>
                      <a:pt x="141" y="86"/>
                    </a:lnTo>
                    <a:lnTo>
                      <a:pt x="141" y="4"/>
                    </a:lnTo>
                    <a:lnTo>
                      <a:pt x="139" y="4"/>
                    </a:lnTo>
                    <a:lnTo>
                      <a:pt x="139" y="92"/>
                    </a:lnTo>
                    <a:lnTo>
                      <a:pt x="139" y="90"/>
                    </a:lnTo>
                    <a:lnTo>
                      <a:pt x="139" y="92"/>
                    </a:lnTo>
                    <a:lnTo>
                      <a:pt x="139" y="4"/>
                    </a:lnTo>
                    <a:lnTo>
                      <a:pt x="138" y="4"/>
                    </a:lnTo>
                    <a:lnTo>
                      <a:pt x="138" y="76"/>
                    </a:lnTo>
                    <a:lnTo>
                      <a:pt x="137" y="76"/>
                    </a:lnTo>
                    <a:lnTo>
                      <a:pt x="137" y="74"/>
                    </a:lnTo>
                    <a:lnTo>
                      <a:pt x="138" y="74"/>
                    </a:lnTo>
                    <a:lnTo>
                      <a:pt x="138" y="76"/>
                    </a:lnTo>
                    <a:lnTo>
                      <a:pt x="138" y="4"/>
                    </a:lnTo>
                    <a:lnTo>
                      <a:pt x="138" y="12"/>
                    </a:lnTo>
                    <a:lnTo>
                      <a:pt x="137" y="12"/>
                    </a:lnTo>
                    <a:lnTo>
                      <a:pt x="137" y="14"/>
                    </a:lnTo>
                    <a:lnTo>
                      <a:pt x="136" y="14"/>
                    </a:lnTo>
                    <a:lnTo>
                      <a:pt x="137" y="16"/>
                    </a:lnTo>
                    <a:lnTo>
                      <a:pt x="136" y="16"/>
                    </a:lnTo>
                    <a:lnTo>
                      <a:pt x="136" y="96"/>
                    </a:lnTo>
                    <a:lnTo>
                      <a:pt x="135" y="96"/>
                    </a:lnTo>
                    <a:lnTo>
                      <a:pt x="135" y="108"/>
                    </a:lnTo>
                    <a:lnTo>
                      <a:pt x="135" y="154"/>
                    </a:lnTo>
                    <a:lnTo>
                      <a:pt x="134" y="154"/>
                    </a:lnTo>
                    <a:lnTo>
                      <a:pt x="134" y="162"/>
                    </a:lnTo>
                    <a:lnTo>
                      <a:pt x="134" y="164"/>
                    </a:lnTo>
                    <a:lnTo>
                      <a:pt x="133" y="162"/>
                    </a:lnTo>
                    <a:lnTo>
                      <a:pt x="134" y="162"/>
                    </a:lnTo>
                    <a:lnTo>
                      <a:pt x="134" y="154"/>
                    </a:lnTo>
                    <a:lnTo>
                      <a:pt x="133" y="154"/>
                    </a:lnTo>
                    <a:lnTo>
                      <a:pt x="135" y="152"/>
                    </a:lnTo>
                    <a:lnTo>
                      <a:pt x="135" y="154"/>
                    </a:lnTo>
                    <a:lnTo>
                      <a:pt x="135" y="108"/>
                    </a:lnTo>
                    <a:lnTo>
                      <a:pt x="133" y="110"/>
                    </a:lnTo>
                    <a:lnTo>
                      <a:pt x="133" y="112"/>
                    </a:lnTo>
                    <a:lnTo>
                      <a:pt x="132" y="112"/>
                    </a:lnTo>
                    <a:lnTo>
                      <a:pt x="132" y="164"/>
                    </a:lnTo>
                    <a:lnTo>
                      <a:pt x="130" y="166"/>
                    </a:lnTo>
                    <a:lnTo>
                      <a:pt x="127" y="166"/>
                    </a:lnTo>
                    <a:lnTo>
                      <a:pt x="127" y="164"/>
                    </a:lnTo>
                    <a:lnTo>
                      <a:pt x="132" y="164"/>
                    </a:lnTo>
                    <a:lnTo>
                      <a:pt x="132" y="112"/>
                    </a:lnTo>
                    <a:lnTo>
                      <a:pt x="132" y="154"/>
                    </a:lnTo>
                    <a:lnTo>
                      <a:pt x="129" y="154"/>
                    </a:lnTo>
                    <a:lnTo>
                      <a:pt x="129" y="160"/>
                    </a:lnTo>
                    <a:lnTo>
                      <a:pt x="127" y="160"/>
                    </a:lnTo>
                    <a:lnTo>
                      <a:pt x="128" y="158"/>
                    </a:lnTo>
                    <a:lnTo>
                      <a:pt x="129" y="160"/>
                    </a:lnTo>
                    <a:lnTo>
                      <a:pt x="129" y="154"/>
                    </a:lnTo>
                    <a:lnTo>
                      <a:pt x="128" y="154"/>
                    </a:lnTo>
                    <a:lnTo>
                      <a:pt x="128" y="152"/>
                    </a:lnTo>
                    <a:lnTo>
                      <a:pt x="129" y="152"/>
                    </a:lnTo>
                    <a:lnTo>
                      <a:pt x="130" y="150"/>
                    </a:lnTo>
                    <a:lnTo>
                      <a:pt x="131" y="152"/>
                    </a:lnTo>
                    <a:lnTo>
                      <a:pt x="132" y="152"/>
                    </a:lnTo>
                    <a:lnTo>
                      <a:pt x="132" y="154"/>
                    </a:lnTo>
                    <a:lnTo>
                      <a:pt x="132" y="112"/>
                    </a:lnTo>
                    <a:lnTo>
                      <a:pt x="131" y="112"/>
                    </a:lnTo>
                    <a:lnTo>
                      <a:pt x="131" y="110"/>
                    </a:lnTo>
                    <a:lnTo>
                      <a:pt x="132" y="110"/>
                    </a:lnTo>
                    <a:lnTo>
                      <a:pt x="133" y="112"/>
                    </a:lnTo>
                    <a:lnTo>
                      <a:pt x="133" y="110"/>
                    </a:lnTo>
                    <a:lnTo>
                      <a:pt x="132" y="108"/>
                    </a:lnTo>
                    <a:lnTo>
                      <a:pt x="133" y="106"/>
                    </a:lnTo>
                    <a:lnTo>
                      <a:pt x="135" y="106"/>
                    </a:lnTo>
                    <a:lnTo>
                      <a:pt x="135" y="108"/>
                    </a:lnTo>
                    <a:lnTo>
                      <a:pt x="135" y="96"/>
                    </a:lnTo>
                    <a:lnTo>
                      <a:pt x="135" y="97"/>
                    </a:lnTo>
                    <a:lnTo>
                      <a:pt x="135" y="100"/>
                    </a:lnTo>
                    <a:lnTo>
                      <a:pt x="133" y="100"/>
                    </a:lnTo>
                    <a:lnTo>
                      <a:pt x="134" y="98"/>
                    </a:lnTo>
                    <a:lnTo>
                      <a:pt x="135" y="100"/>
                    </a:lnTo>
                    <a:lnTo>
                      <a:pt x="135" y="97"/>
                    </a:lnTo>
                    <a:lnTo>
                      <a:pt x="133" y="98"/>
                    </a:lnTo>
                    <a:lnTo>
                      <a:pt x="132" y="96"/>
                    </a:lnTo>
                    <a:lnTo>
                      <a:pt x="134" y="94"/>
                    </a:lnTo>
                    <a:lnTo>
                      <a:pt x="136" y="96"/>
                    </a:lnTo>
                    <a:lnTo>
                      <a:pt x="136" y="16"/>
                    </a:lnTo>
                    <a:lnTo>
                      <a:pt x="135" y="16"/>
                    </a:lnTo>
                    <a:lnTo>
                      <a:pt x="135" y="14"/>
                    </a:lnTo>
                    <a:lnTo>
                      <a:pt x="136" y="14"/>
                    </a:lnTo>
                    <a:lnTo>
                      <a:pt x="136" y="12"/>
                    </a:lnTo>
                    <a:lnTo>
                      <a:pt x="136" y="10"/>
                    </a:lnTo>
                    <a:lnTo>
                      <a:pt x="138" y="12"/>
                    </a:lnTo>
                    <a:lnTo>
                      <a:pt x="138" y="4"/>
                    </a:lnTo>
                    <a:lnTo>
                      <a:pt x="136" y="4"/>
                    </a:lnTo>
                    <a:lnTo>
                      <a:pt x="134" y="3"/>
                    </a:lnTo>
                    <a:lnTo>
                      <a:pt x="134" y="92"/>
                    </a:lnTo>
                    <a:lnTo>
                      <a:pt x="132" y="92"/>
                    </a:lnTo>
                    <a:lnTo>
                      <a:pt x="131" y="94"/>
                    </a:lnTo>
                    <a:lnTo>
                      <a:pt x="131" y="96"/>
                    </a:lnTo>
                    <a:lnTo>
                      <a:pt x="131" y="140"/>
                    </a:lnTo>
                    <a:lnTo>
                      <a:pt x="130" y="142"/>
                    </a:lnTo>
                    <a:lnTo>
                      <a:pt x="129" y="142"/>
                    </a:lnTo>
                    <a:lnTo>
                      <a:pt x="128" y="141"/>
                    </a:lnTo>
                    <a:lnTo>
                      <a:pt x="128" y="144"/>
                    </a:lnTo>
                    <a:lnTo>
                      <a:pt x="127" y="144"/>
                    </a:lnTo>
                    <a:lnTo>
                      <a:pt x="127" y="158"/>
                    </a:lnTo>
                    <a:lnTo>
                      <a:pt x="126" y="158"/>
                    </a:lnTo>
                    <a:lnTo>
                      <a:pt x="126" y="168"/>
                    </a:lnTo>
                    <a:lnTo>
                      <a:pt x="126" y="166"/>
                    </a:lnTo>
                    <a:lnTo>
                      <a:pt x="126" y="168"/>
                    </a:lnTo>
                    <a:lnTo>
                      <a:pt x="126" y="158"/>
                    </a:lnTo>
                    <a:lnTo>
                      <a:pt x="126" y="162"/>
                    </a:lnTo>
                    <a:lnTo>
                      <a:pt x="124" y="162"/>
                    </a:lnTo>
                    <a:lnTo>
                      <a:pt x="124" y="160"/>
                    </a:lnTo>
                    <a:lnTo>
                      <a:pt x="126" y="162"/>
                    </a:lnTo>
                    <a:lnTo>
                      <a:pt x="126" y="158"/>
                    </a:lnTo>
                    <a:lnTo>
                      <a:pt x="123" y="158"/>
                    </a:lnTo>
                    <a:lnTo>
                      <a:pt x="123" y="196"/>
                    </a:lnTo>
                    <a:lnTo>
                      <a:pt x="123" y="198"/>
                    </a:lnTo>
                    <a:lnTo>
                      <a:pt x="121" y="198"/>
                    </a:lnTo>
                    <a:lnTo>
                      <a:pt x="121" y="202"/>
                    </a:lnTo>
                    <a:lnTo>
                      <a:pt x="119" y="202"/>
                    </a:lnTo>
                    <a:lnTo>
                      <a:pt x="118" y="204"/>
                    </a:lnTo>
                    <a:lnTo>
                      <a:pt x="119" y="204"/>
                    </a:lnTo>
                    <a:lnTo>
                      <a:pt x="119" y="206"/>
                    </a:lnTo>
                    <a:lnTo>
                      <a:pt x="117" y="206"/>
                    </a:lnTo>
                    <a:lnTo>
                      <a:pt x="117" y="204"/>
                    </a:lnTo>
                    <a:lnTo>
                      <a:pt x="118" y="204"/>
                    </a:lnTo>
                    <a:lnTo>
                      <a:pt x="118" y="203"/>
                    </a:lnTo>
                    <a:lnTo>
                      <a:pt x="119" y="202"/>
                    </a:lnTo>
                    <a:lnTo>
                      <a:pt x="120" y="200"/>
                    </a:lnTo>
                    <a:lnTo>
                      <a:pt x="121" y="202"/>
                    </a:lnTo>
                    <a:lnTo>
                      <a:pt x="121" y="198"/>
                    </a:lnTo>
                    <a:lnTo>
                      <a:pt x="119" y="198"/>
                    </a:lnTo>
                    <a:lnTo>
                      <a:pt x="121" y="196"/>
                    </a:lnTo>
                    <a:lnTo>
                      <a:pt x="123" y="196"/>
                    </a:lnTo>
                    <a:lnTo>
                      <a:pt x="123" y="158"/>
                    </a:lnTo>
                    <a:lnTo>
                      <a:pt x="121" y="158"/>
                    </a:lnTo>
                    <a:lnTo>
                      <a:pt x="121" y="182"/>
                    </a:lnTo>
                    <a:lnTo>
                      <a:pt x="120" y="184"/>
                    </a:lnTo>
                    <a:lnTo>
                      <a:pt x="120" y="186"/>
                    </a:lnTo>
                    <a:lnTo>
                      <a:pt x="120" y="188"/>
                    </a:lnTo>
                    <a:lnTo>
                      <a:pt x="119" y="188"/>
                    </a:lnTo>
                    <a:lnTo>
                      <a:pt x="119" y="196"/>
                    </a:lnTo>
                    <a:lnTo>
                      <a:pt x="118" y="198"/>
                    </a:lnTo>
                    <a:lnTo>
                      <a:pt x="116" y="198"/>
                    </a:lnTo>
                    <a:lnTo>
                      <a:pt x="116" y="200"/>
                    </a:lnTo>
                    <a:lnTo>
                      <a:pt x="116" y="202"/>
                    </a:lnTo>
                    <a:lnTo>
                      <a:pt x="115" y="202"/>
                    </a:lnTo>
                    <a:lnTo>
                      <a:pt x="115" y="222"/>
                    </a:lnTo>
                    <a:lnTo>
                      <a:pt x="114" y="224"/>
                    </a:lnTo>
                    <a:lnTo>
                      <a:pt x="114" y="238"/>
                    </a:lnTo>
                    <a:lnTo>
                      <a:pt x="112" y="238"/>
                    </a:lnTo>
                    <a:lnTo>
                      <a:pt x="110" y="240"/>
                    </a:lnTo>
                    <a:lnTo>
                      <a:pt x="110" y="244"/>
                    </a:lnTo>
                    <a:lnTo>
                      <a:pt x="110" y="250"/>
                    </a:lnTo>
                    <a:lnTo>
                      <a:pt x="110" y="252"/>
                    </a:lnTo>
                    <a:lnTo>
                      <a:pt x="109" y="252"/>
                    </a:lnTo>
                    <a:lnTo>
                      <a:pt x="110" y="250"/>
                    </a:lnTo>
                    <a:lnTo>
                      <a:pt x="110" y="244"/>
                    </a:lnTo>
                    <a:lnTo>
                      <a:pt x="108" y="244"/>
                    </a:lnTo>
                    <a:lnTo>
                      <a:pt x="108" y="242"/>
                    </a:lnTo>
                    <a:lnTo>
                      <a:pt x="110" y="242"/>
                    </a:lnTo>
                    <a:lnTo>
                      <a:pt x="110" y="244"/>
                    </a:lnTo>
                    <a:lnTo>
                      <a:pt x="110" y="240"/>
                    </a:lnTo>
                    <a:lnTo>
                      <a:pt x="108" y="240"/>
                    </a:lnTo>
                    <a:lnTo>
                      <a:pt x="108" y="254"/>
                    </a:lnTo>
                    <a:lnTo>
                      <a:pt x="106" y="254"/>
                    </a:lnTo>
                    <a:lnTo>
                      <a:pt x="105" y="256"/>
                    </a:lnTo>
                    <a:lnTo>
                      <a:pt x="103" y="256"/>
                    </a:lnTo>
                    <a:lnTo>
                      <a:pt x="102" y="254"/>
                    </a:lnTo>
                    <a:lnTo>
                      <a:pt x="103" y="252"/>
                    </a:lnTo>
                    <a:lnTo>
                      <a:pt x="104" y="252"/>
                    </a:lnTo>
                    <a:lnTo>
                      <a:pt x="104" y="254"/>
                    </a:lnTo>
                    <a:lnTo>
                      <a:pt x="105" y="252"/>
                    </a:lnTo>
                    <a:lnTo>
                      <a:pt x="107" y="252"/>
                    </a:lnTo>
                    <a:lnTo>
                      <a:pt x="108" y="254"/>
                    </a:lnTo>
                    <a:lnTo>
                      <a:pt x="108" y="240"/>
                    </a:lnTo>
                    <a:lnTo>
                      <a:pt x="107" y="240"/>
                    </a:lnTo>
                    <a:lnTo>
                      <a:pt x="107" y="238"/>
                    </a:lnTo>
                    <a:lnTo>
                      <a:pt x="108" y="236"/>
                    </a:lnTo>
                    <a:lnTo>
                      <a:pt x="108" y="238"/>
                    </a:lnTo>
                    <a:lnTo>
                      <a:pt x="110" y="238"/>
                    </a:lnTo>
                    <a:lnTo>
                      <a:pt x="111" y="236"/>
                    </a:lnTo>
                    <a:lnTo>
                      <a:pt x="114" y="236"/>
                    </a:lnTo>
                    <a:lnTo>
                      <a:pt x="114" y="238"/>
                    </a:lnTo>
                    <a:lnTo>
                      <a:pt x="114" y="224"/>
                    </a:lnTo>
                    <a:lnTo>
                      <a:pt x="113" y="224"/>
                    </a:lnTo>
                    <a:lnTo>
                      <a:pt x="113" y="222"/>
                    </a:lnTo>
                    <a:lnTo>
                      <a:pt x="115" y="222"/>
                    </a:lnTo>
                    <a:lnTo>
                      <a:pt x="115" y="202"/>
                    </a:lnTo>
                    <a:lnTo>
                      <a:pt x="115" y="218"/>
                    </a:lnTo>
                    <a:lnTo>
                      <a:pt x="114" y="220"/>
                    </a:lnTo>
                    <a:lnTo>
                      <a:pt x="113" y="219"/>
                    </a:lnTo>
                    <a:lnTo>
                      <a:pt x="113" y="220"/>
                    </a:lnTo>
                    <a:lnTo>
                      <a:pt x="113" y="221"/>
                    </a:lnTo>
                    <a:lnTo>
                      <a:pt x="113" y="234"/>
                    </a:lnTo>
                    <a:lnTo>
                      <a:pt x="109" y="234"/>
                    </a:lnTo>
                    <a:lnTo>
                      <a:pt x="112" y="232"/>
                    </a:lnTo>
                    <a:lnTo>
                      <a:pt x="113" y="234"/>
                    </a:lnTo>
                    <a:lnTo>
                      <a:pt x="113" y="221"/>
                    </a:lnTo>
                    <a:lnTo>
                      <a:pt x="112" y="222"/>
                    </a:lnTo>
                    <a:lnTo>
                      <a:pt x="112" y="220"/>
                    </a:lnTo>
                    <a:lnTo>
                      <a:pt x="113" y="220"/>
                    </a:lnTo>
                    <a:lnTo>
                      <a:pt x="113" y="219"/>
                    </a:lnTo>
                    <a:lnTo>
                      <a:pt x="113" y="218"/>
                    </a:lnTo>
                    <a:lnTo>
                      <a:pt x="112" y="216"/>
                    </a:lnTo>
                    <a:lnTo>
                      <a:pt x="111" y="216"/>
                    </a:lnTo>
                    <a:lnTo>
                      <a:pt x="111" y="214"/>
                    </a:lnTo>
                    <a:lnTo>
                      <a:pt x="114" y="214"/>
                    </a:lnTo>
                    <a:lnTo>
                      <a:pt x="114" y="216"/>
                    </a:lnTo>
                    <a:lnTo>
                      <a:pt x="115" y="218"/>
                    </a:lnTo>
                    <a:lnTo>
                      <a:pt x="115" y="202"/>
                    </a:lnTo>
                    <a:lnTo>
                      <a:pt x="115" y="200"/>
                    </a:lnTo>
                    <a:lnTo>
                      <a:pt x="116" y="200"/>
                    </a:lnTo>
                    <a:lnTo>
                      <a:pt x="116" y="198"/>
                    </a:lnTo>
                    <a:lnTo>
                      <a:pt x="116" y="196"/>
                    </a:lnTo>
                    <a:lnTo>
                      <a:pt x="115" y="196"/>
                    </a:lnTo>
                    <a:lnTo>
                      <a:pt x="115" y="212"/>
                    </a:lnTo>
                    <a:lnTo>
                      <a:pt x="112" y="212"/>
                    </a:lnTo>
                    <a:lnTo>
                      <a:pt x="112" y="210"/>
                    </a:lnTo>
                    <a:lnTo>
                      <a:pt x="114" y="210"/>
                    </a:lnTo>
                    <a:lnTo>
                      <a:pt x="115" y="212"/>
                    </a:lnTo>
                    <a:lnTo>
                      <a:pt x="115" y="196"/>
                    </a:lnTo>
                    <a:lnTo>
                      <a:pt x="114" y="196"/>
                    </a:lnTo>
                    <a:lnTo>
                      <a:pt x="113" y="198"/>
                    </a:lnTo>
                    <a:lnTo>
                      <a:pt x="111" y="198"/>
                    </a:lnTo>
                    <a:lnTo>
                      <a:pt x="111" y="196"/>
                    </a:lnTo>
                    <a:lnTo>
                      <a:pt x="113" y="196"/>
                    </a:lnTo>
                    <a:lnTo>
                      <a:pt x="115" y="194"/>
                    </a:lnTo>
                    <a:lnTo>
                      <a:pt x="117" y="196"/>
                    </a:lnTo>
                    <a:lnTo>
                      <a:pt x="119" y="196"/>
                    </a:lnTo>
                    <a:lnTo>
                      <a:pt x="119" y="188"/>
                    </a:lnTo>
                    <a:lnTo>
                      <a:pt x="118" y="188"/>
                    </a:lnTo>
                    <a:lnTo>
                      <a:pt x="116" y="188"/>
                    </a:lnTo>
                    <a:lnTo>
                      <a:pt x="115" y="186"/>
                    </a:lnTo>
                    <a:lnTo>
                      <a:pt x="115" y="184"/>
                    </a:lnTo>
                    <a:lnTo>
                      <a:pt x="118" y="188"/>
                    </a:lnTo>
                    <a:lnTo>
                      <a:pt x="119" y="184"/>
                    </a:lnTo>
                    <a:lnTo>
                      <a:pt x="120" y="186"/>
                    </a:lnTo>
                    <a:lnTo>
                      <a:pt x="120" y="184"/>
                    </a:lnTo>
                    <a:lnTo>
                      <a:pt x="119" y="182"/>
                    </a:lnTo>
                    <a:lnTo>
                      <a:pt x="118" y="182"/>
                    </a:lnTo>
                    <a:lnTo>
                      <a:pt x="119" y="180"/>
                    </a:lnTo>
                    <a:lnTo>
                      <a:pt x="118" y="180"/>
                    </a:lnTo>
                    <a:lnTo>
                      <a:pt x="118" y="178"/>
                    </a:lnTo>
                    <a:lnTo>
                      <a:pt x="121" y="178"/>
                    </a:lnTo>
                    <a:lnTo>
                      <a:pt x="120" y="180"/>
                    </a:lnTo>
                    <a:lnTo>
                      <a:pt x="119" y="180"/>
                    </a:lnTo>
                    <a:lnTo>
                      <a:pt x="121" y="182"/>
                    </a:lnTo>
                    <a:lnTo>
                      <a:pt x="121" y="158"/>
                    </a:lnTo>
                    <a:lnTo>
                      <a:pt x="120" y="158"/>
                    </a:lnTo>
                    <a:lnTo>
                      <a:pt x="120" y="174"/>
                    </a:lnTo>
                    <a:lnTo>
                      <a:pt x="119" y="176"/>
                    </a:lnTo>
                    <a:lnTo>
                      <a:pt x="117" y="176"/>
                    </a:lnTo>
                    <a:lnTo>
                      <a:pt x="117" y="174"/>
                    </a:lnTo>
                    <a:lnTo>
                      <a:pt x="120" y="174"/>
                    </a:lnTo>
                    <a:lnTo>
                      <a:pt x="120" y="158"/>
                    </a:lnTo>
                    <a:lnTo>
                      <a:pt x="117" y="157"/>
                    </a:lnTo>
                    <a:lnTo>
                      <a:pt x="117" y="178"/>
                    </a:lnTo>
                    <a:lnTo>
                      <a:pt x="116" y="180"/>
                    </a:lnTo>
                    <a:lnTo>
                      <a:pt x="116" y="178"/>
                    </a:lnTo>
                    <a:lnTo>
                      <a:pt x="116" y="184"/>
                    </a:lnTo>
                    <a:lnTo>
                      <a:pt x="115" y="184"/>
                    </a:lnTo>
                    <a:lnTo>
                      <a:pt x="114" y="184"/>
                    </a:lnTo>
                    <a:lnTo>
                      <a:pt x="113" y="184"/>
                    </a:lnTo>
                    <a:lnTo>
                      <a:pt x="113" y="188"/>
                    </a:lnTo>
                    <a:lnTo>
                      <a:pt x="113" y="190"/>
                    </a:lnTo>
                    <a:lnTo>
                      <a:pt x="113" y="192"/>
                    </a:lnTo>
                    <a:lnTo>
                      <a:pt x="112" y="192"/>
                    </a:lnTo>
                    <a:lnTo>
                      <a:pt x="111" y="194"/>
                    </a:lnTo>
                    <a:lnTo>
                      <a:pt x="110" y="193"/>
                    </a:lnTo>
                    <a:lnTo>
                      <a:pt x="110" y="222"/>
                    </a:lnTo>
                    <a:lnTo>
                      <a:pt x="110" y="224"/>
                    </a:lnTo>
                    <a:lnTo>
                      <a:pt x="109" y="226"/>
                    </a:lnTo>
                    <a:lnTo>
                      <a:pt x="108" y="226"/>
                    </a:lnTo>
                    <a:lnTo>
                      <a:pt x="108" y="224"/>
                    </a:lnTo>
                    <a:lnTo>
                      <a:pt x="109" y="224"/>
                    </a:lnTo>
                    <a:lnTo>
                      <a:pt x="109" y="222"/>
                    </a:lnTo>
                    <a:lnTo>
                      <a:pt x="110" y="222"/>
                    </a:lnTo>
                    <a:lnTo>
                      <a:pt x="110" y="193"/>
                    </a:lnTo>
                    <a:lnTo>
                      <a:pt x="110" y="192"/>
                    </a:lnTo>
                    <a:lnTo>
                      <a:pt x="110" y="193"/>
                    </a:lnTo>
                    <a:lnTo>
                      <a:pt x="110" y="218"/>
                    </a:lnTo>
                    <a:lnTo>
                      <a:pt x="110" y="220"/>
                    </a:lnTo>
                    <a:lnTo>
                      <a:pt x="109" y="218"/>
                    </a:lnTo>
                    <a:lnTo>
                      <a:pt x="110" y="218"/>
                    </a:lnTo>
                    <a:lnTo>
                      <a:pt x="110" y="193"/>
                    </a:lnTo>
                    <a:lnTo>
                      <a:pt x="110" y="194"/>
                    </a:lnTo>
                    <a:lnTo>
                      <a:pt x="109" y="192"/>
                    </a:lnTo>
                    <a:lnTo>
                      <a:pt x="110" y="190"/>
                    </a:lnTo>
                    <a:lnTo>
                      <a:pt x="113" y="192"/>
                    </a:lnTo>
                    <a:lnTo>
                      <a:pt x="113" y="190"/>
                    </a:lnTo>
                    <a:lnTo>
                      <a:pt x="111" y="188"/>
                    </a:lnTo>
                    <a:lnTo>
                      <a:pt x="110" y="188"/>
                    </a:lnTo>
                    <a:lnTo>
                      <a:pt x="109" y="187"/>
                    </a:lnTo>
                    <a:lnTo>
                      <a:pt x="109" y="198"/>
                    </a:lnTo>
                    <a:lnTo>
                      <a:pt x="108" y="198"/>
                    </a:lnTo>
                    <a:lnTo>
                      <a:pt x="108" y="218"/>
                    </a:lnTo>
                    <a:lnTo>
                      <a:pt x="107" y="219"/>
                    </a:lnTo>
                    <a:lnTo>
                      <a:pt x="107" y="230"/>
                    </a:lnTo>
                    <a:lnTo>
                      <a:pt x="106" y="230"/>
                    </a:lnTo>
                    <a:lnTo>
                      <a:pt x="106" y="229"/>
                    </a:lnTo>
                    <a:lnTo>
                      <a:pt x="106" y="236"/>
                    </a:lnTo>
                    <a:lnTo>
                      <a:pt x="104" y="236"/>
                    </a:lnTo>
                    <a:lnTo>
                      <a:pt x="104" y="234"/>
                    </a:lnTo>
                    <a:lnTo>
                      <a:pt x="106" y="236"/>
                    </a:lnTo>
                    <a:lnTo>
                      <a:pt x="106" y="229"/>
                    </a:lnTo>
                    <a:lnTo>
                      <a:pt x="105" y="228"/>
                    </a:lnTo>
                    <a:lnTo>
                      <a:pt x="107" y="228"/>
                    </a:lnTo>
                    <a:lnTo>
                      <a:pt x="107" y="230"/>
                    </a:lnTo>
                    <a:lnTo>
                      <a:pt x="107" y="219"/>
                    </a:lnTo>
                    <a:lnTo>
                      <a:pt x="107" y="220"/>
                    </a:lnTo>
                    <a:lnTo>
                      <a:pt x="106" y="222"/>
                    </a:lnTo>
                    <a:lnTo>
                      <a:pt x="105" y="223"/>
                    </a:lnTo>
                    <a:lnTo>
                      <a:pt x="105" y="228"/>
                    </a:lnTo>
                    <a:lnTo>
                      <a:pt x="101" y="228"/>
                    </a:lnTo>
                    <a:lnTo>
                      <a:pt x="101" y="232"/>
                    </a:lnTo>
                    <a:lnTo>
                      <a:pt x="101" y="234"/>
                    </a:lnTo>
                    <a:lnTo>
                      <a:pt x="101" y="280"/>
                    </a:lnTo>
                    <a:lnTo>
                      <a:pt x="101" y="308"/>
                    </a:lnTo>
                    <a:lnTo>
                      <a:pt x="100" y="308"/>
                    </a:lnTo>
                    <a:lnTo>
                      <a:pt x="100" y="306"/>
                    </a:lnTo>
                    <a:lnTo>
                      <a:pt x="101" y="308"/>
                    </a:lnTo>
                    <a:lnTo>
                      <a:pt x="101" y="280"/>
                    </a:lnTo>
                    <a:lnTo>
                      <a:pt x="100" y="280"/>
                    </a:lnTo>
                    <a:lnTo>
                      <a:pt x="100" y="300"/>
                    </a:lnTo>
                    <a:lnTo>
                      <a:pt x="99" y="302"/>
                    </a:lnTo>
                    <a:lnTo>
                      <a:pt x="98" y="302"/>
                    </a:lnTo>
                    <a:lnTo>
                      <a:pt x="99" y="304"/>
                    </a:lnTo>
                    <a:lnTo>
                      <a:pt x="98" y="306"/>
                    </a:lnTo>
                    <a:lnTo>
                      <a:pt x="97" y="306"/>
                    </a:lnTo>
                    <a:lnTo>
                      <a:pt x="97" y="312"/>
                    </a:lnTo>
                    <a:lnTo>
                      <a:pt x="95" y="312"/>
                    </a:lnTo>
                    <a:lnTo>
                      <a:pt x="95" y="316"/>
                    </a:lnTo>
                    <a:lnTo>
                      <a:pt x="93" y="318"/>
                    </a:lnTo>
                    <a:lnTo>
                      <a:pt x="93" y="322"/>
                    </a:lnTo>
                    <a:lnTo>
                      <a:pt x="92" y="322"/>
                    </a:lnTo>
                    <a:lnTo>
                      <a:pt x="92" y="338"/>
                    </a:lnTo>
                    <a:lnTo>
                      <a:pt x="92" y="340"/>
                    </a:lnTo>
                    <a:lnTo>
                      <a:pt x="91" y="340"/>
                    </a:lnTo>
                    <a:lnTo>
                      <a:pt x="90" y="338"/>
                    </a:lnTo>
                    <a:lnTo>
                      <a:pt x="92" y="338"/>
                    </a:lnTo>
                    <a:lnTo>
                      <a:pt x="92" y="322"/>
                    </a:lnTo>
                    <a:lnTo>
                      <a:pt x="91" y="322"/>
                    </a:lnTo>
                    <a:lnTo>
                      <a:pt x="91" y="334"/>
                    </a:lnTo>
                    <a:lnTo>
                      <a:pt x="89" y="336"/>
                    </a:lnTo>
                    <a:lnTo>
                      <a:pt x="89" y="350"/>
                    </a:lnTo>
                    <a:lnTo>
                      <a:pt x="87" y="352"/>
                    </a:lnTo>
                    <a:lnTo>
                      <a:pt x="86" y="350"/>
                    </a:lnTo>
                    <a:lnTo>
                      <a:pt x="87" y="348"/>
                    </a:lnTo>
                    <a:lnTo>
                      <a:pt x="86" y="348"/>
                    </a:lnTo>
                    <a:lnTo>
                      <a:pt x="86" y="350"/>
                    </a:lnTo>
                    <a:lnTo>
                      <a:pt x="83" y="350"/>
                    </a:lnTo>
                    <a:lnTo>
                      <a:pt x="84" y="348"/>
                    </a:lnTo>
                    <a:lnTo>
                      <a:pt x="86" y="350"/>
                    </a:lnTo>
                    <a:lnTo>
                      <a:pt x="86" y="348"/>
                    </a:lnTo>
                    <a:lnTo>
                      <a:pt x="82" y="346"/>
                    </a:lnTo>
                    <a:lnTo>
                      <a:pt x="82" y="350"/>
                    </a:lnTo>
                    <a:lnTo>
                      <a:pt x="81" y="350"/>
                    </a:lnTo>
                    <a:lnTo>
                      <a:pt x="81" y="356"/>
                    </a:lnTo>
                    <a:lnTo>
                      <a:pt x="81" y="358"/>
                    </a:lnTo>
                    <a:lnTo>
                      <a:pt x="80" y="358"/>
                    </a:lnTo>
                    <a:lnTo>
                      <a:pt x="79" y="356"/>
                    </a:lnTo>
                    <a:lnTo>
                      <a:pt x="81" y="356"/>
                    </a:lnTo>
                    <a:lnTo>
                      <a:pt x="81" y="350"/>
                    </a:lnTo>
                    <a:lnTo>
                      <a:pt x="79" y="350"/>
                    </a:lnTo>
                    <a:lnTo>
                      <a:pt x="79" y="351"/>
                    </a:lnTo>
                    <a:lnTo>
                      <a:pt x="79" y="360"/>
                    </a:lnTo>
                    <a:lnTo>
                      <a:pt x="79" y="362"/>
                    </a:lnTo>
                    <a:lnTo>
                      <a:pt x="78" y="362"/>
                    </a:lnTo>
                    <a:lnTo>
                      <a:pt x="78" y="360"/>
                    </a:lnTo>
                    <a:lnTo>
                      <a:pt x="79" y="360"/>
                    </a:lnTo>
                    <a:lnTo>
                      <a:pt x="79" y="351"/>
                    </a:lnTo>
                    <a:lnTo>
                      <a:pt x="79" y="352"/>
                    </a:lnTo>
                    <a:lnTo>
                      <a:pt x="78" y="352"/>
                    </a:lnTo>
                    <a:lnTo>
                      <a:pt x="78" y="366"/>
                    </a:lnTo>
                    <a:lnTo>
                      <a:pt x="76" y="366"/>
                    </a:lnTo>
                    <a:lnTo>
                      <a:pt x="75" y="368"/>
                    </a:lnTo>
                    <a:lnTo>
                      <a:pt x="75" y="378"/>
                    </a:lnTo>
                    <a:lnTo>
                      <a:pt x="75" y="380"/>
                    </a:lnTo>
                    <a:lnTo>
                      <a:pt x="74" y="378"/>
                    </a:lnTo>
                    <a:lnTo>
                      <a:pt x="75" y="378"/>
                    </a:lnTo>
                    <a:lnTo>
                      <a:pt x="75" y="368"/>
                    </a:lnTo>
                    <a:lnTo>
                      <a:pt x="74" y="368"/>
                    </a:lnTo>
                    <a:lnTo>
                      <a:pt x="74" y="366"/>
                    </a:lnTo>
                    <a:lnTo>
                      <a:pt x="75" y="366"/>
                    </a:lnTo>
                    <a:lnTo>
                      <a:pt x="75" y="364"/>
                    </a:lnTo>
                    <a:lnTo>
                      <a:pt x="77" y="364"/>
                    </a:lnTo>
                    <a:lnTo>
                      <a:pt x="78" y="366"/>
                    </a:lnTo>
                    <a:lnTo>
                      <a:pt x="78" y="352"/>
                    </a:lnTo>
                    <a:lnTo>
                      <a:pt x="78" y="350"/>
                    </a:lnTo>
                    <a:lnTo>
                      <a:pt x="79" y="348"/>
                    </a:lnTo>
                    <a:lnTo>
                      <a:pt x="82" y="350"/>
                    </a:lnTo>
                    <a:lnTo>
                      <a:pt x="82" y="346"/>
                    </a:lnTo>
                    <a:lnTo>
                      <a:pt x="80" y="346"/>
                    </a:lnTo>
                    <a:lnTo>
                      <a:pt x="81" y="344"/>
                    </a:lnTo>
                    <a:lnTo>
                      <a:pt x="82" y="344"/>
                    </a:lnTo>
                    <a:lnTo>
                      <a:pt x="85" y="346"/>
                    </a:lnTo>
                    <a:lnTo>
                      <a:pt x="86" y="346"/>
                    </a:lnTo>
                    <a:lnTo>
                      <a:pt x="87" y="348"/>
                    </a:lnTo>
                    <a:lnTo>
                      <a:pt x="89" y="348"/>
                    </a:lnTo>
                    <a:lnTo>
                      <a:pt x="89" y="350"/>
                    </a:lnTo>
                    <a:lnTo>
                      <a:pt x="89" y="336"/>
                    </a:lnTo>
                    <a:lnTo>
                      <a:pt x="89" y="344"/>
                    </a:lnTo>
                    <a:lnTo>
                      <a:pt x="89" y="346"/>
                    </a:lnTo>
                    <a:lnTo>
                      <a:pt x="86" y="346"/>
                    </a:lnTo>
                    <a:lnTo>
                      <a:pt x="87" y="344"/>
                    </a:lnTo>
                    <a:lnTo>
                      <a:pt x="89" y="344"/>
                    </a:lnTo>
                    <a:lnTo>
                      <a:pt x="89" y="336"/>
                    </a:lnTo>
                    <a:lnTo>
                      <a:pt x="88" y="336"/>
                    </a:lnTo>
                    <a:lnTo>
                      <a:pt x="88" y="334"/>
                    </a:lnTo>
                    <a:lnTo>
                      <a:pt x="88" y="332"/>
                    </a:lnTo>
                    <a:lnTo>
                      <a:pt x="91" y="332"/>
                    </a:lnTo>
                    <a:lnTo>
                      <a:pt x="91" y="334"/>
                    </a:lnTo>
                    <a:lnTo>
                      <a:pt x="91" y="322"/>
                    </a:lnTo>
                    <a:lnTo>
                      <a:pt x="87" y="322"/>
                    </a:lnTo>
                    <a:lnTo>
                      <a:pt x="87" y="334"/>
                    </a:lnTo>
                    <a:lnTo>
                      <a:pt x="86" y="336"/>
                    </a:lnTo>
                    <a:lnTo>
                      <a:pt x="86" y="338"/>
                    </a:lnTo>
                    <a:lnTo>
                      <a:pt x="86" y="340"/>
                    </a:lnTo>
                    <a:lnTo>
                      <a:pt x="83" y="340"/>
                    </a:lnTo>
                    <a:lnTo>
                      <a:pt x="83" y="342"/>
                    </a:lnTo>
                    <a:lnTo>
                      <a:pt x="82" y="342"/>
                    </a:lnTo>
                    <a:lnTo>
                      <a:pt x="83" y="340"/>
                    </a:lnTo>
                    <a:lnTo>
                      <a:pt x="83" y="338"/>
                    </a:lnTo>
                    <a:lnTo>
                      <a:pt x="86" y="338"/>
                    </a:lnTo>
                    <a:lnTo>
                      <a:pt x="86" y="336"/>
                    </a:lnTo>
                    <a:lnTo>
                      <a:pt x="85" y="336"/>
                    </a:lnTo>
                    <a:lnTo>
                      <a:pt x="86" y="334"/>
                    </a:lnTo>
                    <a:lnTo>
                      <a:pt x="87" y="334"/>
                    </a:lnTo>
                    <a:lnTo>
                      <a:pt x="87" y="322"/>
                    </a:lnTo>
                    <a:lnTo>
                      <a:pt x="85" y="322"/>
                    </a:lnTo>
                    <a:lnTo>
                      <a:pt x="87" y="326"/>
                    </a:lnTo>
                    <a:lnTo>
                      <a:pt x="85" y="326"/>
                    </a:lnTo>
                    <a:lnTo>
                      <a:pt x="84" y="324"/>
                    </a:lnTo>
                    <a:lnTo>
                      <a:pt x="83" y="322"/>
                    </a:lnTo>
                    <a:lnTo>
                      <a:pt x="81" y="322"/>
                    </a:lnTo>
                    <a:lnTo>
                      <a:pt x="81" y="326"/>
                    </a:lnTo>
                    <a:lnTo>
                      <a:pt x="80" y="328"/>
                    </a:lnTo>
                    <a:lnTo>
                      <a:pt x="81" y="328"/>
                    </a:lnTo>
                    <a:lnTo>
                      <a:pt x="81" y="330"/>
                    </a:lnTo>
                    <a:lnTo>
                      <a:pt x="80" y="330"/>
                    </a:lnTo>
                    <a:lnTo>
                      <a:pt x="80" y="338"/>
                    </a:lnTo>
                    <a:lnTo>
                      <a:pt x="80" y="340"/>
                    </a:lnTo>
                    <a:lnTo>
                      <a:pt x="79" y="340"/>
                    </a:lnTo>
                    <a:lnTo>
                      <a:pt x="79" y="339"/>
                    </a:lnTo>
                    <a:lnTo>
                      <a:pt x="79" y="346"/>
                    </a:lnTo>
                    <a:lnTo>
                      <a:pt x="77" y="346"/>
                    </a:lnTo>
                    <a:lnTo>
                      <a:pt x="77" y="356"/>
                    </a:lnTo>
                    <a:lnTo>
                      <a:pt x="77" y="358"/>
                    </a:lnTo>
                    <a:lnTo>
                      <a:pt x="76" y="356"/>
                    </a:lnTo>
                    <a:lnTo>
                      <a:pt x="77" y="356"/>
                    </a:lnTo>
                    <a:lnTo>
                      <a:pt x="77" y="346"/>
                    </a:lnTo>
                    <a:lnTo>
                      <a:pt x="75" y="346"/>
                    </a:lnTo>
                    <a:lnTo>
                      <a:pt x="75" y="348"/>
                    </a:lnTo>
                    <a:lnTo>
                      <a:pt x="74" y="348"/>
                    </a:lnTo>
                    <a:lnTo>
                      <a:pt x="74" y="350"/>
                    </a:lnTo>
                    <a:lnTo>
                      <a:pt x="76" y="350"/>
                    </a:lnTo>
                    <a:lnTo>
                      <a:pt x="75" y="352"/>
                    </a:lnTo>
                    <a:lnTo>
                      <a:pt x="73" y="352"/>
                    </a:lnTo>
                    <a:lnTo>
                      <a:pt x="73" y="370"/>
                    </a:lnTo>
                    <a:lnTo>
                      <a:pt x="72" y="370"/>
                    </a:lnTo>
                    <a:lnTo>
                      <a:pt x="72" y="372"/>
                    </a:lnTo>
                    <a:lnTo>
                      <a:pt x="72" y="374"/>
                    </a:lnTo>
                    <a:lnTo>
                      <a:pt x="72" y="384"/>
                    </a:lnTo>
                    <a:lnTo>
                      <a:pt x="71" y="384"/>
                    </a:lnTo>
                    <a:lnTo>
                      <a:pt x="71" y="388"/>
                    </a:lnTo>
                    <a:lnTo>
                      <a:pt x="69" y="388"/>
                    </a:lnTo>
                    <a:lnTo>
                      <a:pt x="68" y="387"/>
                    </a:lnTo>
                    <a:lnTo>
                      <a:pt x="68" y="396"/>
                    </a:lnTo>
                    <a:lnTo>
                      <a:pt x="68" y="398"/>
                    </a:lnTo>
                    <a:lnTo>
                      <a:pt x="68" y="400"/>
                    </a:lnTo>
                    <a:lnTo>
                      <a:pt x="67" y="398"/>
                    </a:lnTo>
                    <a:lnTo>
                      <a:pt x="68" y="398"/>
                    </a:lnTo>
                    <a:lnTo>
                      <a:pt x="68" y="396"/>
                    </a:lnTo>
                    <a:lnTo>
                      <a:pt x="66" y="396"/>
                    </a:lnTo>
                    <a:lnTo>
                      <a:pt x="65" y="394"/>
                    </a:lnTo>
                    <a:lnTo>
                      <a:pt x="65" y="400"/>
                    </a:lnTo>
                    <a:lnTo>
                      <a:pt x="65" y="410"/>
                    </a:lnTo>
                    <a:lnTo>
                      <a:pt x="65" y="412"/>
                    </a:lnTo>
                    <a:lnTo>
                      <a:pt x="63" y="412"/>
                    </a:lnTo>
                    <a:lnTo>
                      <a:pt x="63" y="410"/>
                    </a:lnTo>
                    <a:lnTo>
                      <a:pt x="65" y="410"/>
                    </a:lnTo>
                    <a:lnTo>
                      <a:pt x="65" y="400"/>
                    </a:lnTo>
                    <a:lnTo>
                      <a:pt x="64" y="400"/>
                    </a:lnTo>
                    <a:lnTo>
                      <a:pt x="64" y="402"/>
                    </a:lnTo>
                    <a:lnTo>
                      <a:pt x="62" y="402"/>
                    </a:lnTo>
                    <a:lnTo>
                      <a:pt x="62" y="406"/>
                    </a:lnTo>
                    <a:lnTo>
                      <a:pt x="62" y="408"/>
                    </a:lnTo>
                    <a:lnTo>
                      <a:pt x="60" y="408"/>
                    </a:lnTo>
                    <a:lnTo>
                      <a:pt x="60" y="432"/>
                    </a:lnTo>
                    <a:lnTo>
                      <a:pt x="59" y="434"/>
                    </a:lnTo>
                    <a:lnTo>
                      <a:pt x="59" y="438"/>
                    </a:lnTo>
                    <a:lnTo>
                      <a:pt x="57" y="438"/>
                    </a:lnTo>
                    <a:lnTo>
                      <a:pt x="58" y="436"/>
                    </a:lnTo>
                    <a:lnTo>
                      <a:pt x="59" y="438"/>
                    </a:lnTo>
                    <a:lnTo>
                      <a:pt x="59" y="434"/>
                    </a:lnTo>
                    <a:lnTo>
                      <a:pt x="57" y="434"/>
                    </a:lnTo>
                    <a:lnTo>
                      <a:pt x="57" y="444"/>
                    </a:lnTo>
                    <a:lnTo>
                      <a:pt x="55" y="444"/>
                    </a:lnTo>
                    <a:lnTo>
                      <a:pt x="55" y="442"/>
                    </a:lnTo>
                    <a:lnTo>
                      <a:pt x="57" y="444"/>
                    </a:lnTo>
                    <a:lnTo>
                      <a:pt x="57" y="434"/>
                    </a:lnTo>
                    <a:lnTo>
                      <a:pt x="56" y="434"/>
                    </a:lnTo>
                    <a:lnTo>
                      <a:pt x="55" y="436"/>
                    </a:lnTo>
                    <a:lnTo>
                      <a:pt x="53" y="434"/>
                    </a:lnTo>
                    <a:lnTo>
                      <a:pt x="53" y="440"/>
                    </a:lnTo>
                    <a:lnTo>
                      <a:pt x="53" y="442"/>
                    </a:lnTo>
                    <a:lnTo>
                      <a:pt x="53" y="448"/>
                    </a:lnTo>
                    <a:lnTo>
                      <a:pt x="52" y="448"/>
                    </a:lnTo>
                    <a:lnTo>
                      <a:pt x="52" y="452"/>
                    </a:lnTo>
                    <a:lnTo>
                      <a:pt x="51" y="453"/>
                    </a:lnTo>
                    <a:lnTo>
                      <a:pt x="51" y="460"/>
                    </a:lnTo>
                    <a:lnTo>
                      <a:pt x="51" y="462"/>
                    </a:lnTo>
                    <a:lnTo>
                      <a:pt x="50" y="462"/>
                    </a:lnTo>
                    <a:lnTo>
                      <a:pt x="48" y="460"/>
                    </a:lnTo>
                    <a:lnTo>
                      <a:pt x="48" y="462"/>
                    </a:lnTo>
                    <a:lnTo>
                      <a:pt x="47" y="462"/>
                    </a:lnTo>
                    <a:lnTo>
                      <a:pt x="47" y="484"/>
                    </a:lnTo>
                    <a:lnTo>
                      <a:pt x="45" y="484"/>
                    </a:lnTo>
                    <a:lnTo>
                      <a:pt x="47" y="482"/>
                    </a:lnTo>
                    <a:lnTo>
                      <a:pt x="47" y="484"/>
                    </a:lnTo>
                    <a:lnTo>
                      <a:pt x="47" y="462"/>
                    </a:lnTo>
                    <a:lnTo>
                      <a:pt x="46" y="462"/>
                    </a:lnTo>
                    <a:lnTo>
                      <a:pt x="46" y="461"/>
                    </a:lnTo>
                    <a:lnTo>
                      <a:pt x="46" y="466"/>
                    </a:lnTo>
                    <a:lnTo>
                      <a:pt x="43" y="466"/>
                    </a:lnTo>
                    <a:lnTo>
                      <a:pt x="43" y="464"/>
                    </a:lnTo>
                    <a:lnTo>
                      <a:pt x="43" y="484"/>
                    </a:lnTo>
                    <a:lnTo>
                      <a:pt x="42" y="484"/>
                    </a:lnTo>
                    <a:lnTo>
                      <a:pt x="40" y="486"/>
                    </a:lnTo>
                    <a:lnTo>
                      <a:pt x="39" y="484"/>
                    </a:lnTo>
                    <a:lnTo>
                      <a:pt x="41" y="482"/>
                    </a:lnTo>
                    <a:lnTo>
                      <a:pt x="42" y="482"/>
                    </a:lnTo>
                    <a:lnTo>
                      <a:pt x="43" y="484"/>
                    </a:lnTo>
                    <a:lnTo>
                      <a:pt x="43" y="464"/>
                    </a:lnTo>
                    <a:lnTo>
                      <a:pt x="45" y="464"/>
                    </a:lnTo>
                    <a:lnTo>
                      <a:pt x="46" y="466"/>
                    </a:lnTo>
                    <a:lnTo>
                      <a:pt x="46" y="461"/>
                    </a:lnTo>
                    <a:lnTo>
                      <a:pt x="46" y="460"/>
                    </a:lnTo>
                    <a:lnTo>
                      <a:pt x="48" y="460"/>
                    </a:lnTo>
                    <a:lnTo>
                      <a:pt x="51" y="460"/>
                    </a:lnTo>
                    <a:lnTo>
                      <a:pt x="51" y="453"/>
                    </a:lnTo>
                    <a:lnTo>
                      <a:pt x="51" y="454"/>
                    </a:lnTo>
                    <a:lnTo>
                      <a:pt x="51" y="452"/>
                    </a:lnTo>
                    <a:lnTo>
                      <a:pt x="52" y="452"/>
                    </a:lnTo>
                    <a:lnTo>
                      <a:pt x="52" y="448"/>
                    </a:lnTo>
                    <a:lnTo>
                      <a:pt x="50" y="448"/>
                    </a:lnTo>
                    <a:lnTo>
                      <a:pt x="51" y="446"/>
                    </a:lnTo>
                    <a:lnTo>
                      <a:pt x="52" y="446"/>
                    </a:lnTo>
                    <a:lnTo>
                      <a:pt x="53" y="448"/>
                    </a:lnTo>
                    <a:lnTo>
                      <a:pt x="53" y="442"/>
                    </a:lnTo>
                    <a:lnTo>
                      <a:pt x="52" y="442"/>
                    </a:lnTo>
                    <a:lnTo>
                      <a:pt x="52" y="440"/>
                    </a:lnTo>
                    <a:lnTo>
                      <a:pt x="53" y="440"/>
                    </a:lnTo>
                    <a:lnTo>
                      <a:pt x="53" y="434"/>
                    </a:lnTo>
                    <a:lnTo>
                      <a:pt x="52" y="434"/>
                    </a:lnTo>
                    <a:lnTo>
                      <a:pt x="52" y="438"/>
                    </a:lnTo>
                    <a:lnTo>
                      <a:pt x="52" y="440"/>
                    </a:lnTo>
                    <a:lnTo>
                      <a:pt x="48" y="440"/>
                    </a:lnTo>
                    <a:lnTo>
                      <a:pt x="48" y="456"/>
                    </a:lnTo>
                    <a:lnTo>
                      <a:pt x="48" y="458"/>
                    </a:lnTo>
                    <a:lnTo>
                      <a:pt x="46" y="456"/>
                    </a:lnTo>
                    <a:lnTo>
                      <a:pt x="43" y="456"/>
                    </a:lnTo>
                    <a:lnTo>
                      <a:pt x="41" y="458"/>
                    </a:lnTo>
                    <a:lnTo>
                      <a:pt x="41" y="456"/>
                    </a:lnTo>
                    <a:lnTo>
                      <a:pt x="38" y="456"/>
                    </a:lnTo>
                    <a:lnTo>
                      <a:pt x="38" y="454"/>
                    </a:lnTo>
                    <a:lnTo>
                      <a:pt x="39" y="454"/>
                    </a:lnTo>
                    <a:lnTo>
                      <a:pt x="41" y="456"/>
                    </a:lnTo>
                    <a:lnTo>
                      <a:pt x="41" y="454"/>
                    </a:lnTo>
                    <a:lnTo>
                      <a:pt x="44" y="454"/>
                    </a:lnTo>
                    <a:lnTo>
                      <a:pt x="44" y="452"/>
                    </a:lnTo>
                    <a:lnTo>
                      <a:pt x="42" y="450"/>
                    </a:lnTo>
                    <a:lnTo>
                      <a:pt x="44" y="448"/>
                    </a:lnTo>
                    <a:lnTo>
                      <a:pt x="46" y="448"/>
                    </a:lnTo>
                    <a:lnTo>
                      <a:pt x="45" y="450"/>
                    </a:lnTo>
                    <a:lnTo>
                      <a:pt x="47" y="450"/>
                    </a:lnTo>
                    <a:lnTo>
                      <a:pt x="47" y="452"/>
                    </a:lnTo>
                    <a:lnTo>
                      <a:pt x="46" y="452"/>
                    </a:lnTo>
                    <a:lnTo>
                      <a:pt x="45" y="454"/>
                    </a:lnTo>
                    <a:lnTo>
                      <a:pt x="47" y="454"/>
                    </a:lnTo>
                    <a:lnTo>
                      <a:pt x="48" y="456"/>
                    </a:lnTo>
                    <a:lnTo>
                      <a:pt x="48" y="440"/>
                    </a:lnTo>
                    <a:lnTo>
                      <a:pt x="48" y="438"/>
                    </a:lnTo>
                    <a:lnTo>
                      <a:pt x="52" y="438"/>
                    </a:lnTo>
                    <a:lnTo>
                      <a:pt x="52" y="434"/>
                    </a:lnTo>
                    <a:lnTo>
                      <a:pt x="52" y="432"/>
                    </a:lnTo>
                    <a:lnTo>
                      <a:pt x="54" y="434"/>
                    </a:lnTo>
                    <a:lnTo>
                      <a:pt x="55" y="434"/>
                    </a:lnTo>
                    <a:lnTo>
                      <a:pt x="56" y="432"/>
                    </a:lnTo>
                    <a:lnTo>
                      <a:pt x="60" y="432"/>
                    </a:lnTo>
                    <a:lnTo>
                      <a:pt x="60" y="408"/>
                    </a:lnTo>
                    <a:lnTo>
                      <a:pt x="59" y="408"/>
                    </a:lnTo>
                    <a:lnTo>
                      <a:pt x="59" y="410"/>
                    </a:lnTo>
                    <a:lnTo>
                      <a:pt x="59" y="412"/>
                    </a:lnTo>
                    <a:lnTo>
                      <a:pt x="59" y="420"/>
                    </a:lnTo>
                    <a:lnTo>
                      <a:pt x="59" y="424"/>
                    </a:lnTo>
                    <a:lnTo>
                      <a:pt x="57" y="424"/>
                    </a:lnTo>
                    <a:lnTo>
                      <a:pt x="57" y="428"/>
                    </a:lnTo>
                    <a:lnTo>
                      <a:pt x="57" y="430"/>
                    </a:lnTo>
                    <a:lnTo>
                      <a:pt x="55" y="430"/>
                    </a:lnTo>
                    <a:lnTo>
                      <a:pt x="56" y="428"/>
                    </a:lnTo>
                    <a:lnTo>
                      <a:pt x="57" y="428"/>
                    </a:lnTo>
                    <a:lnTo>
                      <a:pt x="57" y="424"/>
                    </a:lnTo>
                    <a:lnTo>
                      <a:pt x="55" y="422"/>
                    </a:lnTo>
                    <a:lnTo>
                      <a:pt x="55" y="420"/>
                    </a:lnTo>
                    <a:lnTo>
                      <a:pt x="57" y="420"/>
                    </a:lnTo>
                    <a:lnTo>
                      <a:pt x="56" y="422"/>
                    </a:lnTo>
                    <a:lnTo>
                      <a:pt x="59" y="422"/>
                    </a:lnTo>
                    <a:lnTo>
                      <a:pt x="59" y="424"/>
                    </a:lnTo>
                    <a:lnTo>
                      <a:pt x="59" y="420"/>
                    </a:lnTo>
                    <a:lnTo>
                      <a:pt x="58" y="420"/>
                    </a:lnTo>
                    <a:lnTo>
                      <a:pt x="58" y="418"/>
                    </a:lnTo>
                    <a:lnTo>
                      <a:pt x="59" y="420"/>
                    </a:lnTo>
                    <a:lnTo>
                      <a:pt x="59" y="412"/>
                    </a:lnTo>
                    <a:lnTo>
                      <a:pt x="59" y="410"/>
                    </a:lnTo>
                    <a:lnTo>
                      <a:pt x="59" y="408"/>
                    </a:lnTo>
                    <a:lnTo>
                      <a:pt x="56" y="408"/>
                    </a:lnTo>
                    <a:lnTo>
                      <a:pt x="57" y="410"/>
                    </a:lnTo>
                    <a:lnTo>
                      <a:pt x="55" y="410"/>
                    </a:lnTo>
                    <a:lnTo>
                      <a:pt x="55" y="408"/>
                    </a:lnTo>
                    <a:lnTo>
                      <a:pt x="56" y="408"/>
                    </a:lnTo>
                    <a:lnTo>
                      <a:pt x="55" y="406"/>
                    </a:lnTo>
                    <a:lnTo>
                      <a:pt x="56" y="404"/>
                    </a:lnTo>
                    <a:lnTo>
                      <a:pt x="57" y="404"/>
                    </a:lnTo>
                    <a:lnTo>
                      <a:pt x="58" y="406"/>
                    </a:lnTo>
                    <a:lnTo>
                      <a:pt x="62" y="406"/>
                    </a:lnTo>
                    <a:lnTo>
                      <a:pt x="62" y="402"/>
                    </a:lnTo>
                    <a:lnTo>
                      <a:pt x="62" y="400"/>
                    </a:lnTo>
                    <a:lnTo>
                      <a:pt x="57" y="400"/>
                    </a:lnTo>
                    <a:lnTo>
                      <a:pt x="55" y="398"/>
                    </a:lnTo>
                    <a:lnTo>
                      <a:pt x="55" y="400"/>
                    </a:lnTo>
                    <a:lnTo>
                      <a:pt x="54" y="401"/>
                    </a:lnTo>
                    <a:lnTo>
                      <a:pt x="54" y="424"/>
                    </a:lnTo>
                    <a:lnTo>
                      <a:pt x="53" y="424"/>
                    </a:lnTo>
                    <a:lnTo>
                      <a:pt x="53" y="428"/>
                    </a:lnTo>
                    <a:lnTo>
                      <a:pt x="53" y="430"/>
                    </a:lnTo>
                    <a:lnTo>
                      <a:pt x="51" y="430"/>
                    </a:lnTo>
                    <a:lnTo>
                      <a:pt x="51" y="428"/>
                    </a:lnTo>
                    <a:lnTo>
                      <a:pt x="53" y="428"/>
                    </a:lnTo>
                    <a:lnTo>
                      <a:pt x="53" y="424"/>
                    </a:lnTo>
                    <a:lnTo>
                      <a:pt x="52" y="424"/>
                    </a:lnTo>
                    <a:lnTo>
                      <a:pt x="53" y="422"/>
                    </a:lnTo>
                    <a:lnTo>
                      <a:pt x="54" y="424"/>
                    </a:lnTo>
                    <a:lnTo>
                      <a:pt x="54" y="401"/>
                    </a:lnTo>
                    <a:lnTo>
                      <a:pt x="53" y="402"/>
                    </a:lnTo>
                    <a:lnTo>
                      <a:pt x="53" y="404"/>
                    </a:lnTo>
                    <a:lnTo>
                      <a:pt x="53" y="408"/>
                    </a:lnTo>
                    <a:lnTo>
                      <a:pt x="52" y="408"/>
                    </a:lnTo>
                    <a:lnTo>
                      <a:pt x="52" y="412"/>
                    </a:lnTo>
                    <a:lnTo>
                      <a:pt x="50" y="412"/>
                    </a:lnTo>
                    <a:lnTo>
                      <a:pt x="50" y="434"/>
                    </a:lnTo>
                    <a:lnTo>
                      <a:pt x="50" y="436"/>
                    </a:lnTo>
                    <a:lnTo>
                      <a:pt x="48" y="436"/>
                    </a:lnTo>
                    <a:lnTo>
                      <a:pt x="48" y="448"/>
                    </a:lnTo>
                    <a:lnTo>
                      <a:pt x="47" y="448"/>
                    </a:lnTo>
                    <a:lnTo>
                      <a:pt x="47" y="446"/>
                    </a:lnTo>
                    <a:lnTo>
                      <a:pt x="48" y="446"/>
                    </a:lnTo>
                    <a:lnTo>
                      <a:pt x="48" y="448"/>
                    </a:lnTo>
                    <a:lnTo>
                      <a:pt x="48" y="436"/>
                    </a:lnTo>
                    <a:lnTo>
                      <a:pt x="48" y="434"/>
                    </a:lnTo>
                    <a:lnTo>
                      <a:pt x="50" y="434"/>
                    </a:lnTo>
                    <a:lnTo>
                      <a:pt x="50" y="412"/>
                    </a:lnTo>
                    <a:lnTo>
                      <a:pt x="49" y="412"/>
                    </a:lnTo>
                    <a:lnTo>
                      <a:pt x="50" y="410"/>
                    </a:lnTo>
                    <a:lnTo>
                      <a:pt x="52" y="410"/>
                    </a:lnTo>
                    <a:lnTo>
                      <a:pt x="52" y="412"/>
                    </a:lnTo>
                    <a:lnTo>
                      <a:pt x="52" y="408"/>
                    </a:lnTo>
                    <a:lnTo>
                      <a:pt x="50" y="406"/>
                    </a:lnTo>
                    <a:lnTo>
                      <a:pt x="51" y="404"/>
                    </a:lnTo>
                    <a:lnTo>
                      <a:pt x="53" y="404"/>
                    </a:lnTo>
                    <a:lnTo>
                      <a:pt x="53" y="402"/>
                    </a:lnTo>
                    <a:lnTo>
                      <a:pt x="51" y="402"/>
                    </a:lnTo>
                    <a:lnTo>
                      <a:pt x="51" y="400"/>
                    </a:lnTo>
                    <a:lnTo>
                      <a:pt x="52" y="398"/>
                    </a:lnTo>
                    <a:lnTo>
                      <a:pt x="55" y="398"/>
                    </a:lnTo>
                    <a:lnTo>
                      <a:pt x="59" y="398"/>
                    </a:lnTo>
                    <a:lnTo>
                      <a:pt x="57" y="396"/>
                    </a:lnTo>
                    <a:lnTo>
                      <a:pt x="61" y="398"/>
                    </a:lnTo>
                    <a:lnTo>
                      <a:pt x="65" y="398"/>
                    </a:lnTo>
                    <a:lnTo>
                      <a:pt x="65" y="400"/>
                    </a:lnTo>
                    <a:lnTo>
                      <a:pt x="65" y="394"/>
                    </a:lnTo>
                    <a:lnTo>
                      <a:pt x="65" y="392"/>
                    </a:lnTo>
                    <a:lnTo>
                      <a:pt x="66" y="392"/>
                    </a:lnTo>
                    <a:lnTo>
                      <a:pt x="67" y="394"/>
                    </a:lnTo>
                    <a:lnTo>
                      <a:pt x="68" y="396"/>
                    </a:lnTo>
                    <a:lnTo>
                      <a:pt x="68" y="387"/>
                    </a:lnTo>
                    <a:lnTo>
                      <a:pt x="67" y="386"/>
                    </a:lnTo>
                    <a:lnTo>
                      <a:pt x="67" y="388"/>
                    </a:lnTo>
                    <a:lnTo>
                      <a:pt x="64" y="387"/>
                    </a:lnTo>
                    <a:lnTo>
                      <a:pt x="64" y="392"/>
                    </a:lnTo>
                    <a:lnTo>
                      <a:pt x="64" y="394"/>
                    </a:lnTo>
                    <a:lnTo>
                      <a:pt x="62" y="394"/>
                    </a:lnTo>
                    <a:lnTo>
                      <a:pt x="62" y="392"/>
                    </a:lnTo>
                    <a:lnTo>
                      <a:pt x="64" y="392"/>
                    </a:lnTo>
                    <a:lnTo>
                      <a:pt x="64" y="387"/>
                    </a:lnTo>
                    <a:lnTo>
                      <a:pt x="62" y="386"/>
                    </a:lnTo>
                    <a:lnTo>
                      <a:pt x="61" y="388"/>
                    </a:lnTo>
                    <a:lnTo>
                      <a:pt x="60" y="390"/>
                    </a:lnTo>
                    <a:lnTo>
                      <a:pt x="59" y="388"/>
                    </a:lnTo>
                    <a:lnTo>
                      <a:pt x="60" y="386"/>
                    </a:lnTo>
                    <a:lnTo>
                      <a:pt x="62" y="386"/>
                    </a:lnTo>
                    <a:lnTo>
                      <a:pt x="67" y="386"/>
                    </a:lnTo>
                    <a:lnTo>
                      <a:pt x="69" y="386"/>
                    </a:lnTo>
                    <a:lnTo>
                      <a:pt x="71" y="388"/>
                    </a:lnTo>
                    <a:lnTo>
                      <a:pt x="71" y="384"/>
                    </a:lnTo>
                    <a:lnTo>
                      <a:pt x="68" y="384"/>
                    </a:lnTo>
                    <a:lnTo>
                      <a:pt x="68" y="382"/>
                    </a:lnTo>
                    <a:lnTo>
                      <a:pt x="71" y="382"/>
                    </a:lnTo>
                    <a:lnTo>
                      <a:pt x="72" y="384"/>
                    </a:lnTo>
                    <a:lnTo>
                      <a:pt x="72" y="374"/>
                    </a:lnTo>
                    <a:lnTo>
                      <a:pt x="71" y="374"/>
                    </a:lnTo>
                    <a:lnTo>
                      <a:pt x="71" y="372"/>
                    </a:lnTo>
                    <a:lnTo>
                      <a:pt x="72" y="372"/>
                    </a:lnTo>
                    <a:lnTo>
                      <a:pt x="72" y="370"/>
                    </a:lnTo>
                    <a:lnTo>
                      <a:pt x="72" y="368"/>
                    </a:lnTo>
                    <a:lnTo>
                      <a:pt x="70" y="368"/>
                    </a:lnTo>
                    <a:lnTo>
                      <a:pt x="70" y="374"/>
                    </a:lnTo>
                    <a:lnTo>
                      <a:pt x="70" y="376"/>
                    </a:lnTo>
                    <a:lnTo>
                      <a:pt x="68" y="376"/>
                    </a:lnTo>
                    <a:lnTo>
                      <a:pt x="67" y="374"/>
                    </a:lnTo>
                    <a:lnTo>
                      <a:pt x="67" y="380"/>
                    </a:lnTo>
                    <a:lnTo>
                      <a:pt x="65" y="382"/>
                    </a:lnTo>
                    <a:lnTo>
                      <a:pt x="64" y="380"/>
                    </a:lnTo>
                    <a:lnTo>
                      <a:pt x="63" y="380"/>
                    </a:lnTo>
                    <a:lnTo>
                      <a:pt x="63" y="384"/>
                    </a:lnTo>
                    <a:lnTo>
                      <a:pt x="62" y="384"/>
                    </a:lnTo>
                    <a:lnTo>
                      <a:pt x="59" y="382"/>
                    </a:lnTo>
                    <a:lnTo>
                      <a:pt x="58" y="382"/>
                    </a:lnTo>
                    <a:lnTo>
                      <a:pt x="58" y="394"/>
                    </a:lnTo>
                    <a:lnTo>
                      <a:pt x="56" y="394"/>
                    </a:lnTo>
                    <a:lnTo>
                      <a:pt x="56" y="392"/>
                    </a:lnTo>
                    <a:lnTo>
                      <a:pt x="58" y="392"/>
                    </a:lnTo>
                    <a:lnTo>
                      <a:pt x="58" y="394"/>
                    </a:lnTo>
                    <a:lnTo>
                      <a:pt x="58" y="382"/>
                    </a:lnTo>
                    <a:lnTo>
                      <a:pt x="58" y="384"/>
                    </a:lnTo>
                    <a:lnTo>
                      <a:pt x="57" y="383"/>
                    </a:lnTo>
                    <a:lnTo>
                      <a:pt x="57" y="386"/>
                    </a:lnTo>
                    <a:lnTo>
                      <a:pt x="57" y="388"/>
                    </a:lnTo>
                    <a:lnTo>
                      <a:pt x="55" y="390"/>
                    </a:lnTo>
                    <a:lnTo>
                      <a:pt x="55" y="394"/>
                    </a:lnTo>
                    <a:lnTo>
                      <a:pt x="55" y="396"/>
                    </a:lnTo>
                    <a:lnTo>
                      <a:pt x="51" y="396"/>
                    </a:lnTo>
                    <a:lnTo>
                      <a:pt x="51" y="394"/>
                    </a:lnTo>
                    <a:lnTo>
                      <a:pt x="55" y="394"/>
                    </a:lnTo>
                    <a:lnTo>
                      <a:pt x="55" y="390"/>
                    </a:lnTo>
                    <a:lnTo>
                      <a:pt x="52" y="390"/>
                    </a:lnTo>
                    <a:lnTo>
                      <a:pt x="51" y="392"/>
                    </a:lnTo>
                    <a:lnTo>
                      <a:pt x="50" y="390"/>
                    </a:lnTo>
                    <a:lnTo>
                      <a:pt x="50" y="388"/>
                    </a:lnTo>
                    <a:lnTo>
                      <a:pt x="54" y="388"/>
                    </a:lnTo>
                    <a:lnTo>
                      <a:pt x="55" y="386"/>
                    </a:lnTo>
                    <a:lnTo>
                      <a:pt x="57" y="386"/>
                    </a:lnTo>
                    <a:lnTo>
                      <a:pt x="57" y="383"/>
                    </a:lnTo>
                    <a:lnTo>
                      <a:pt x="56" y="382"/>
                    </a:lnTo>
                    <a:lnTo>
                      <a:pt x="58" y="378"/>
                    </a:lnTo>
                    <a:lnTo>
                      <a:pt x="61" y="376"/>
                    </a:lnTo>
                    <a:lnTo>
                      <a:pt x="62" y="376"/>
                    </a:lnTo>
                    <a:lnTo>
                      <a:pt x="62" y="378"/>
                    </a:lnTo>
                    <a:lnTo>
                      <a:pt x="60" y="378"/>
                    </a:lnTo>
                    <a:lnTo>
                      <a:pt x="58" y="380"/>
                    </a:lnTo>
                    <a:lnTo>
                      <a:pt x="59" y="382"/>
                    </a:lnTo>
                    <a:lnTo>
                      <a:pt x="60" y="380"/>
                    </a:lnTo>
                    <a:lnTo>
                      <a:pt x="61" y="382"/>
                    </a:lnTo>
                    <a:lnTo>
                      <a:pt x="62" y="382"/>
                    </a:lnTo>
                    <a:lnTo>
                      <a:pt x="63" y="384"/>
                    </a:lnTo>
                    <a:lnTo>
                      <a:pt x="63" y="380"/>
                    </a:lnTo>
                    <a:lnTo>
                      <a:pt x="64" y="378"/>
                    </a:lnTo>
                    <a:lnTo>
                      <a:pt x="65" y="380"/>
                    </a:lnTo>
                    <a:lnTo>
                      <a:pt x="67" y="380"/>
                    </a:lnTo>
                    <a:lnTo>
                      <a:pt x="67" y="374"/>
                    </a:lnTo>
                    <a:lnTo>
                      <a:pt x="65" y="374"/>
                    </a:lnTo>
                    <a:lnTo>
                      <a:pt x="65" y="376"/>
                    </a:lnTo>
                    <a:lnTo>
                      <a:pt x="64" y="378"/>
                    </a:lnTo>
                    <a:lnTo>
                      <a:pt x="64" y="376"/>
                    </a:lnTo>
                    <a:lnTo>
                      <a:pt x="65" y="376"/>
                    </a:lnTo>
                    <a:lnTo>
                      <a:pt x="65" y="374"/>
                    </a:lnTo>
                    <a:lnTo>
                      <a:pt x="65" y="372"/>
                    </a:lnTo>
                    <a:lnTo>
                      <a:pt x="69" y="372"/>
                    </a:lnTo>
                    <a:lnTo>
                      <a:pt x="68" y="374"/>
                    </a:lnTo>
                    <a:lnTo>
                      <a:pt x="70" y="374"/>
                    </a:lnTo>
                    <a:lnTo>
                      <a:pt x="70" y="368"/>
                    </a:lnTo>
                    <a:lnTo>
                      <a:pt x="71" y="366"/>
                    </a:lnTo>
                    <a:lnTo>
                      <a:pt x="73" y="366"/>
                    </a:lnTo>
                    <a:lnTo>
                      <a:pt x="73" y="368"/>
                    </a:lnTo>
                    <a:lnTo>
                      <a:pt x="73" y="370"/>
                    </a:lnTo>
                    <a:lnTo>
                      <a:pt x="73" y="352"/>
                    </a:lnTo>
                    <a:lnTo>
                      <a:pt x="73" y="362"/>
                    </a:lnTo>
                    <a:lnTo>
                      <a:pt x="72" y="362"/>
                    </a:lnTo>
                    <a:lnTo>
                      <a:pt x="72" y="364"/>
                    </a:lnTo>
                    <a:lnTo>
                      <a:pt x="69" y="364"/>
                    </a:lnTo>
                    <a:lnTo>
                      <a:pt x="69" y="366"/>
                    </a:lnTo>
                    <a:lnTo>
                      <a:pt x="69" y="370"/>
                    </a:lnTo>
                    <a:lnTo>
                      <a:pt x="66" y="368"/>
                    </a:lnTo>
                    <a:lnTo>
                      <a:pt x="67" y="368"/>
                    </a:lnTo>
                    <a:lnTo>
                      <a:pt x="69" y="366"/>
                    </a:lnTo>
                    <a:lnTo>
                      <a:pt x="69" y="364"/>
                    </a:lnTo>
                    <a:lnTo>
                      <a:pt x="69" y="362"/>
                    </a:lnTo>
                    <a:lnTo>
                      <a:pt x="67" y="362"/>
                    </a:lnTo>
                    <a:lnTo>
                      <a:pt x="66" y="364"/>
                    </a:lnTo>
                    <a:lnTo>
                      <a:pt x="65" y="362"/>
                    </a:lnTo>
                    <a:lnTo>
                      <a:pt x="68" y="360"/>
                    </a:lnTo>
                    <a:lnTo>
                      <a:pt x="69" y="360"/>
                    </a:lnTo>
                    <a:lnTo>
                      <a:pt x="70" y="362"/>
                    </a:lnTo>
                    <a:lnTo>
                      <a:pt x="72" y="364"/>
                    </a:lnTo>
                    <a:lnTo>
                      <a:pt x="72" y="362"/>
                    </a:lnTo>
                    <a:lnTo>
                      <a:pt x="71" y="362"/>
                    </a:lnTo>
                    <a:lnTo>
                      <a:pt x="71" y="360"/>
                    </a:lnTo>
                    <a:lnTo>
                      <a:pt x="72" y="360"/>
                    </a:lnTo>
                    <a:lnTo>
                      <a:pt x="73" y="362"/>
                    </a:lnTo>
                    <a:lnTo>
                      <a:pt x="73" y="352"/>
                    </a:lnTo>
                    <a:lnTo>
                      <a:pt x="72" y="351"/>
                    </a:lnTo>
                    <a:lnTo>
                      <a:pt x="72" y="356"/>
                    </a:lnTo>
                    <a:lnTo>
                      <a:pt x="71" y="358"/>
                    </a:lnTo>
                    <a:lnTo>
                      <a:pt x="71" y="356"/>
                    </a:lnTo>
                    <a:lnTo>
                      <a:pt x="70" y="356"/>
                    </a:lnTo>
                    <a:lnTo>
                      <a:pt x="69" y="354"/>
                    </a:lnTo>
                    <a:lnTo>
                      <a:pt x="71" y="354"/>
                    </a:lnTo>
                    <a:lnTo>
                      <a:pt x="71" y="356"/>
                    </a:lnTo>
                    <a:lnTo>
                      <a:pt x="72" y="356"/>
                    </a:lnTo>
                    <a:lnTo>
                      <a:pt x="72" y="351"/>
                    </a:lnTo>
                    <a:lnTo>
                      <a:pt x="72" y="350"/>
                    </a:lnTo>
                    <a:lnTo>
                      <a:pt x="71" y="348"/>
                    </a:lnTo>
                    <a:lnTo>
                      <a:pt x="71" y="352"/>
                    </a:lnTo>
                    <a:lnTo>
                      <a:pt x="70" y="352"/>
                    </a:lnTo>
                    <a:lnTo>
                      <a:pt x="70" y="350"/>
                    </a:lnTo>
                    <a:lnTo>
                      <a:pt x="71" y="352"/>
                    </a:lnTo>
                    <a:lnTo>
                      <a:pt x="71" y="348"/>
                    </a:lnTo>
                    <a:lnTo>
                      <a:pt x="69" y="348"/>
                    </a:lnTo>
                    <a:lnTo>
                      <a:pt x="69" y="347"/>
                    </a:lnTo>
                    <a:lnTo>
                      <a:pt x="69" y="350"/>
                    </a:lnTo>
                    <a:lnTo>
                      <a:pt x="68" y="350"/>
                    </a:lnTo>
                    <a:lnTo>
                      <a:pt x="68" y="352"/>
                    </a:lnTo>
                    <a:lnTo>
                      <a:pt x="67" y="352"/>
                    </a:lnTo>
                    <a:lnTo>
                      <a:pt x="67" y="348"/>
                    </a:lnTo>
                    <a:lnTo>
                      <a:pt x="69" y="350"/>
                    </a:lnTo>
                    <a:lnTo>
                      <a:pt x="69" y="347"/>
                    </a:lnTo>
                    <a:lnTo>
                      <a:pt x="68" y="346"/>
                    </a:lnTo>
                    <a:lnTo>
                      <a:pt x="69" y="346"/>
                    </a:lnTo>
                    <a:lnTo>
                      <a:pt x="70" y="344"/>
                    </a:lnTo>
                    <a:lnTo>
                      <a:pt x="71" y="344"/>
                    </a:lnTo>
                    <a:lnTo>
                      <a:pt x="70" y="346"/>
                    </a:lnTo>
                    <a:lnTo>
                      <a:pt x="72" y="348"/>
                    </a:lnTo>
                    <a:lnTo>
                      <a:pt x="73" y="348"/>
                    </a:lnTo>
                    <a:lnTo>
                      <a:pt x="73" y="346"/>
                    </a:lnTo>
                    <a:lnTo>
                      <a:pt x="74" y="344"/>
                    </a:lnTo>
                    <a:lnTo>
                      <a:pt x="75" y="346"/>
                    </a:lnTo>
                    <a:lnTo>
                      <a:pt x="77" y="344"/>
                    </a:lnTo>
                    <a:lnTo>
                      <a:pt x="78" y="344"/>
                    </a:lnTo>
                    <a:lnTo>
                      <a:pt x="79" y="346"/>
                    </a:lnTo>
                    <a:lnTo>
                      <a:pt x="79" y="339"/>
                    </a:lnTo>
                    <a:lnTo>
                      <a:pt x="79" y="338"/>
                    </a:lnTo>
                    <a:lnTo>
                      <a:pt x="80" y="338"/>
                    </a:lnTo>
                    <a:lnTo>
                      <a:pt x="80" y="330"/>
                    </a:lnTo>
                    <a:lnTo>
                      <a:pt x="77" y="330"/>
                    </a:lnTo>
                    <a:lnTo>
                      <a:pt x="77" y="338"/>
                    </a:lnTo>
                    <a:lnTo>
                      <a:pt x="77" y="340"/>
                    </a:lnTo>
                    <a:lnTo>
                      <a:pt x="76" y="340"/>
                    </a:lnTo>
                    <a:lnTo>
                      <a:pt x="76" y="342"/>
                    </a:lnTo>
                    <a:lnTo>
                      <a:pt x="76" y="344"/>
                    </a:lnTo>
                    <a:lnTo>
                      <a:pt x="75" y="342"/>
                    </a:lnTo>
                    <a:lnTo>
                      <a:pt x="76" y="342"/>
                    </a:lnTo>
                    <a:lnTo>
                      <a:pt x="76" y="340"/>
                    </a:lnTo>
                    <a:lnTo>
                      <a:pt x="75" y="340"/>
                    </a:lnTo>
                    <a:lnTo>
                      <a:pt x="75" y="338"/>
                    </a:lnTo>
                    <a:lnTo>
                      <a:pt x="77" y="338"/>
                    </a:lnTo>
                    <a:lnTo>
                      <a:pt x="77" y="330"/>
                    </a:lnTo>
                    <a:lnTo>
                      <a:pt x="75" y="330"/>
                    </a:lnTo>
                    <a:lnTo>
                      <a:pt x="75" y="328"/>
                    </a:lnTo>
                    <a:lnTo>
                      <a:pt x="78" y="328"/>
                    </a:lnTo>
                    <a:lnTo>
                      <a:pt x="79" y="326"/>
                    </a:lnTo>
                    <a:lnTo>
                      <a:pt x="80" y="326"/>
                    </a:lnTo>
                    <a:lnTo>
                      <a:pt x="80" y="324"/>
                    </a:lnTo>
                    <a:lnTo>
                      <a:pt x="81" y="326"/>
                    </a:lnTo>
                    <a:lnTo>
                      <a:pt x="81" y="322"/>
                    </a:lnTo>
                    <a:lnTo>
                      <a:pt x="76" y="322"/>
                    </a:lnTo>
                    <a:lnTo>
                      <a:pt x="77" y="324"/>
                    </a:lnTo>
                    <a:lnTo>
                      <a:pt x="74" y="324"/>
                    </a:lnTo>
                    <a:lnTo>
                      <a:pt x="75" y="326"/>
                    </a:lnTo>
                    <a:lnTo>
                      <a:pt x="74" y="326"/>
                    </a:lnTo>
                    <a:lnTo>
                      <a:pt x="74" y="342"/>
                    </a:lnTo>
                    <a:lnTo>
                      <a:pt x="73" y="342"/>
                    </a:lnTo>
                    <a:lnTo>
                      <a:pt x="72" y="344"/>
                    </a:lnTo>
                    <a:lnTo>
                      <a:pt x="71" y="342"/>
                    </a:lnTo>
                    <a:lnTo>
                      <a:pt x="70" y="342"/>
                    </a:lnTo>
                    <a:lnTo>
                      <a:pt x="68" y="342"/>
                    </a:lnTo>
                    <a:lnTo>
                      <a:pt x="69" y="340"/>
                    </a:lnTo>
                    <a:lnTo>
                      <a:pt x="70" y="342"/>
                    </a:lnTo>
                    <a:lnTo>
                      <a:pt x="71" y="340"/>
                    </a:lnTo>
                    <a:lnTo>
                      <a:pt x="72" y="340"/>
                    </a:lnTo>
                    <a:lnTo>
                      <a:pt x="73" y="342"/>
                    </a:lnTo>
                    <a:lnTo>
                      <a:pt x="73" y="340"/>
                    </a:lnTo>
                    <a:lnTo>
                      <a:pt x="74" y="342"/>
                    </a:lnTo>
                    <a:lnTo>
                      <a:pt x="74" y="326"/>
                    </a:lnTo>
                    <a:lnTo>
                      <a:pt x="73" y="326"/>
                    </a:lnTo>
                    <a:lnTo>
                      <a:pt x="74" y="324"/>
                    </a:lnTo>
                    <a:lnTo>
                      <a:pt x="73" y="324"/>
                    </a:lnTo>
                    <a:lnTo>
                      <a:pt x="73" y="330"/>
                    </a:lnTo>
                    <a:lnTo>
                      <a:pt x="72" y="330"/>
                    </a:lnTo>
                    <a:lnTo>
                      <a:pt x="72" y="334"/>
                    </a:lnTo>
                    <a:lnTo>
                      <a:pt x="70" y="334"/>
                    </a:lnTo>
                    <a:lnTo>
                      <a:pt x="70" y="338"/>
                    </a:lnTo>
                    <a:lnTo>
                      <a:pt x="69" y="340"/>
                    </a:lnTo>
                    <a:lnTo>
                      <a:pt x="68" y="338"/>
                    </a:lnTo>
                    <a:lnTo>
                      <a:pt x="70" y="338"/>
                    </a:lnTo>
                    <a:lnTo>
                      <a:pt x="70" y="334"/>
                    </a:lnTo>
                    <a:lnTo>
                      <a:pt x="67" y="334"/>
                    </a:lnTo>
                    <a:lnTo>
                      <a:pt x="68" y="336"/>
                    </a:lnTo>
                    <a:lnTo>
                      <a:pt x="67" y="336"/>
                    </a:lnTo>
                    <a:lnTo>
                      <a:pt x="67" y="338"/>
                    </a:lnTo>
                    <a:lnTo>
                      <a:pt x="66" y="340"/>
                    </a:lnTo>
                    <a:lnTo>
                      <a:pt x="66" y="354"/>
                    </a:lnTo>
                    <a:lnTo>
                      <a:pt x="66" y="356"/>
                    </a:lnTo>
                    <a:lnTo>
                      <a:pt x="64" y="356"/>
                    </a:lnTo>
                    <a:lnTo>
                      <a:pt x="64" y="360"/>
                    </a:lnTo>
                    <a:lnTo>
                      <a:pt x="63" y="362"/>
                    </a:lnTo>
                    <a:lnTo>
                      <a:pt x="61" y="362"/>
                    </a:lnTo>
                    <a:lnTo>
                      <a:pt x="61" y="374"/>
                    </a:lnTo>
                    <a:lnTo>
                      <a:pt x="59" y="376"/>
                    </a:lnTo>
                    <a:lnTo>
                      <a:pt x="58" y="374"/>
                    </a:lnTo>
                    <a:lnTo>
                      <a:pt x="59" y="374"/>
                    </a:lnTo>
                    <a:lnTo>
                      <a:pt x="59" y="372"/>
                    </a:lnTo>
                    <a:lnTo>
                      <a:pt x="60" y="370"/>
                    </a:lnTo>
                    <a:lnTo>
                      <a:pt x="61" y="370"/>
                    </a:lnTo>
                    <a:lnTo>
                      <a:pt x="61" y="374"/>
                    </a:lnTo>
                    <a:lnTo>
                      <a:pt x="61" y="362"/>
                    </a:lnTo>
                    <a:lnTo>
                      <a:pt x="60" y="362"/>
                    </a:lnTo>
                    <a:lnTo>
                      <a:pt x="60" y="364"/>
                    </a:lnTo>
                    <a:lnTo>
                      <a:pt x="59" y="364"/>
                    </a:lnTo>
                    <a:lnTo>
                      <a:pt x="59" y="366"/>
                    </a:lnTo>
                    <a:lnTo>
                      <a:pt x="59" y="368"/>
                    </a:lnTo>
                    <a:lnTo>
                      <a:pt x="58" y="368"/>
                    </a:lnTo>
                    <a:lnTo>
                      <a:pt x="58" y="374"/>
                    </a:lnTo>
                    <a:lnTo>
                      <a:pt x="57" y="376"/>
                    </a:lnTo>
                    <a:lnTo>
                      <a:pt x="54" y="376"/>
                    </a:lnTo>
                    <a:lnTo>
                      <a:pt x="54" y="384"/>
                    </a:lnTo>
                    <a:lnTo>
                      <a:pt x="52" y="386"/>
                    </a:lnTo>
                    <a:lnTo>
                      <a:pt x="52" y="384"/>
                    </a:lnTo>
                    <a:lnTo>
                      <a:pt x="51" y="386"/>
                    </a:lnTo>
                    <a:lnTo>
                      <a:pt x="50" y="386"/>
                    </a:lnTo>
                    <a:lnTo>
                      <a:pt x="50" y="384"/>
                    </a:lnTo>
                    <a:lnTo>
                      <a:pt x="52" y="384"/>
                    </a:lnTo>
                    <a:lnTo>
                      <a:pt x="54" y="384"/>
                    </a:lnTo>
                    <a:lnTo>
                      <a:pt x="54" y="376"/>
                    </a:lnTo>
                    <a:lnTo>
                      <a:pt x="53" y="376"/>
                    </a:lnTo>
                    <a:lnTo>
                      <a:pt x="53" y="374"/>
                    </a:lnTo>
                    <a:lnTo>
                      <a:pt x="56" y="374"/>
                    </a:lnTo>
                    <a:lnTo>
                      <a:pt x="54" y="372"/>
                    </a:lnTo>
                    <a:lnTo>
                      <a:pt x="54" y="370"/>
                    </a:lnTo>
                    <a:lnTo>
                      <a:pt x="57" y="370"/>
                    </a:lnTo>
                    <a:lnTo>
                      <a:pt x="57" y="372"/>
                    </a:lnTo>
                    <a:lnTo>
                      <a:pt x="56" y="372"/>
                    </a:lnTo>
                    <a:lnTo>
                      <a:pt x="58" y="374"/>
                    </a:lnTo>
                    <a:lnTo>
                      <a:pt x="58" y="368"/>
                    </a:lnTo>
                    <a:lnTo>
                      <a:pt x="58" y="366"/>
                    </a:lnTo>
                    <a:lnTo>
                      <a:pt x="59" y="366"/>
                    </a:lnTo>
                    <a:lnTo>
                      <a:pt x="59" y="364"/>
                    </a:lnTo>
                    <a:lnTo>
                      <a:pt x="58" y="364"/>
                    </a:lnTo>
                    <a:lnTo>
                      <a:pt x="59" y="362"/>
                    </a:lnTo>
                    <a:lnTo>
                      <a:pt x="60" y="364"/>
                    </a:lnTo>
                    <a:lnTo>
                      <a:pt x="60" y="362"/>
                    </a:lnTo>
                    <a:lnTo>
                      <a:pt x="60" y="360"/>
                    </a:lnTo>
                    <a:lnTo>
                      <a:pt x="59" y="358"/>
                    </a:lnTo>
                    <a:lnTo>
                      <a:pt x="60" y="356"/>
                    </a:lnTo>
                    <a:lnTo>
                      <a:pt x="62" y="358"/>
                    </a:lnTo>
                    <a:lnTo>
                      <a:pt x="64" y="360"/>
                    </a:lnTo>
                    <a:lnTo>
                      <a:pt x="64" y="356"/>
                    </a:lnTo>
                    <a:lnTo>
                      <a:pt x="63" y="356"/>
                    </a:lnTo>
                    <a:lnTo>
                      <a:pt x="62" y="354"/>
                    </a:lnTo>
                    <a:lnTo>
                      <a:pt x="66" y="354"/>
                    </a:lnTo>
                    <a:lnTo>
                      <a:pt x="66" y="340"/>
                    </a:lnTo>
                    <a:lnTo>
                      <a:pt x="65" y="340"/>
                    </a:lnTo>
                    <a:lnTo>
                      <a:pt x="66" y="344"/>
                    </a:lnTo>
                    <a:lnTo>
                      <a:pt x="64" y="344"/>
                    </a:lnTo>
                    <a:lnTo>
                      <a:pt x="64" y="342"/>
                    </a:lnTo>
                    <a:lnTo>
                      <a:pt x="65" y="340"/>
                    </a:lnTo>
                    <a:lnTo>
                      <a:pt x="63" y="340"/>
                    </a:lnTo>
                    <a:lnTo>
                      <a:pt x="62" y="338"/>
                    </a:lnTo>
                    <a:lnTo>
                      <a:pt x="67" y="338"/>
                    </a:lnTo>
                    <a:lnTo>
                      <a:pt x="67" y="336"/>
                    </a:lnTo>
                    <a:lnTo>
                      <a:pt x="63" y="336"/>
                    </a:lnTo>
                    <a:lnTo>
                      <a:pt x="63" y="334"/>
                    </a:lnTo>
                    <a:lnTo>
                      <a:pt x="67" y="334"/>
                    </a:lnTo>
                    <a:lnTo>
                      <a:pt x="66" y="332"/>
                    </a:lnTo>
                    <a:lnTo>
                      <a:pt x="67" y="332"/>
                    </a:lnTo>
                    <a:lnTo>
                      <a:pt x="65" y="330"/>
                    </a:lnTo>
                    <a:lnTo>
                      <a:pt x="67" y="328"/>
                    </a:lnTo>
                    <a:lnTo>
                      <a:pt x="68" y="330"/>
                    </a:lnTo>
                    <a:lnTo>
                      <a:pt x="67" y="332"/>
                    </a:lnTo>
                    <a:lnTo>
                      <a:pt x="70" y="332"/>
                    </a:lnTo>
                    <a:lnTo>
                      <a:pt x="72" y="334"/>
                    </a:lnTo>
                    <a:lnTo>
                      <a:pt x="72" y="330"/>
                    </a:lnTo>
                    <a:lnTo>
                      <a:pt x="71" y="330"/>
                    </a:lnTo>
                    <a:lnTo>
                      <a:pt x="72" y="328"/>
                    </a:lnTo>
                    <a:lnTo>
                      <a:pt x="73" y="328"/>
                    </a:lnTo>
                    <a:lnTo>
                      <a:pt x="73" y="330"/>
                    </a:lnTo>
                    <a:lnTo>
                      <a:pt x="73" y="324"/>
                    </a:lnTo>
                    <a:lnTo>
                      <a:pt x="72" y="324"/>
                    </a:lnTo>
                    <a:lnTo>
                      <a:pt x="71" y="324"/>
                    </a:lnTo>
                    <a:lnTo>
                      <a:pt x="71" y="330"/>
                    </a:lnTo>
                    <a:lnTo>
                      <a:pt x="71" y="332"/>
                    </a:lnTo>
                    <a:lnTo>
                      <a:pt x="70" y="330"/>
                    </a:lnTo>
                    <a:lnTo>
                      <a:pt x="71" y="330"/>
                    </a:lnTo>
                    <a:lnTo>
                      <a:pt x="71" y="324"/>
                    </a:lnTo>
                    <a:lnTo>
                      <a:pt x="70" y="323"/>
                    </a:lnTo>
                    <a:lnTo>
                      <a:pt x="70" y="326"/>
                    </a:lnTo>
                    <a:lnTo>
                      <a:pt x="68" y="326"/>
                    </a:lnTo>
                    <a:lnTo>
                      <a:pt x="68" y="324"/>
                    </a:lnTo>
                    <a:lnTo>
                      <a:pt x="70" y="324"/>
                    </a:lnTo>
                    <a:lnTo>
                      <a:pt x="70" y="326"/>
                    </a:lnTo>
                    <a:lnTo>
                      <a:pt x="70" y="323"/>
                    </a:lnTo>
                    <a:lnTo>
                      <a:pt x="69" y="322"/>
                    </a:lnTo>
                    <a:lnTo>
                      <a:pt x="75" y="322"/>
                    </a:lnTo>
                    <a:lnTo>
                      <a:pt x="76" y="320"/>
                    </a:lnTo>
                    <a:lnTo>
                      <a:pt x="82" y="320"/>
                    </a:lnTo>
                    <a:lnTo>
                      <a:pt x="83" y="322"/>
                    </a:lnTo>
                    <a:lnTo>
                      <a:pt x="85" y="320"/>
                    </a:lnTo>
                    <a:lnTo>
                      <a:pt x="84" y="322"/>
                    </a:lnTo>
                    <a:lnTo>
                      <a:pt x="87" y="320"/>
                    </a:lnTo>
                    <a:lnTo>
                      <a:pt x="93" y="320"/>
                    </a:lnTo>
                    <a:lnTo>
                      <a:pt x="93" y="322"/>
                    </a:lnTo>
                    <a:lnTo>
                      <a:pt x="93" y="318"/>
                    </a:lnTo>
                    <a:lnTo>
                      <a:pt x="90" y="316"/>
                    </a:lnTo>
                    <a:lnTo>
                      <a:pt x="95" y="316"/>
                    </a:lnTo>
                    <a:lnTo>
                      <a:pt x="95" y="312"/>
                    </a:lnTo>
                    <a:lnTo>
                      <a:pt x="93" y="314"/>
                    </a:lnTo>
                    <a:lnTo>
                      <a:pt x="94" y="312"/>
                    </a:lnTo>
                    <a:lnTo>
                      <a:pt x="92" y="312"/>
                    </a:lnTo>
                    <a:lnTo>
                      <a:pt x="91" y="314"/>
                    </a:lnTo>
                    <a:lnTo>
                      <a:pt x="89" y="312"/>
                    </a:lnTo>
                    <a:lnTo>
                      <a:pt x="89" y="316"/>
                    </a:lnTo>
                    <a:lnTo>
                      <a:pt x="88" y="318"/>
                    </a:lnTo>
                    <a:lnTo>
                      <a:pt x="85" y="318"/>
                    </a:lnTo>
                    <a:lnTo>
                      <a:pt x="81" y="316"/>
                    </a:lnTo>
                    <a:lnTo>
                      <a:pt x="78" y="318"/>
                    </a:lnTo>
                    <a:lnTo>
                      <a:pt x="74" y="318"/>
                    </a:lnTo>
                    <a:lnTo>
                      <a:pt x="75" y="316"/>
                    </a:lnTo>
                    <a:lnTo>
                      <a:pt x="79" y="316"/>
                    </a:lnTo>
                    <a:lnTo>
                      <a:pt x="77" y="314"/>
                    </a:lnTo>
                    <a:lnTo>
                      <a:pt x="73" y="314"/>
                    </a:lnTo>
                    <a:lnTo>
                      <a:pt x="76" y="312"/>
                    </a:lnTo>
                    <a:lnTo>
                      <a:pt x="77" y="314"/>
                    </a:lnTo>
                    <a:lnTo>
                      <a:pt x="77" y="312"/>
                    </a:lnTo>
                    <a:lnTo>
                      <a:pt x="80" y="312"/>
                    </a:lnTo>
                    <a:lnTo>
                      <a:pt x="84" y="312"/>
                    </a:lnTo>
                    <a:lnTo>
                      <a:pt x="82" y="314"/>
                    </a:lnTo>
                    <a:lnTo>
                      <a:pt x="81" y="314"/>
                    </a:lnTo>
                    <a:lnTo>
                      <a:pt x="80" y="312"/>
                    </a:lnTo>
                    <a:lnTo>
                      <a:pt x="79" y="314"/>
                    </a:lnTo>
                    <a:lnTo>
                      <a:pt x="77" y="314"/>
                    </a:lnTo>
                    <a:lnTo>
                      <a:pt x="84" y="316"/>
                    </a:lnTo>
                    <a:lnTo>
                      <a:pt x="85" y="316"/>
                    </a:lnTo>
                    <a:lnTo>
                      <a:pt x="89" y="314"/>
                    </a:lnTo>
                    <a:lnTo>
                      <a:pt x="88" y="316"/>
                    </a:lnTo>
                    <a:lnTo>
                      <a:pt x="89" y="316"/>
                    </a:lnTo>
                    <a:lnTo>
                      <a:pt x="89" y="312"/>
                    </a:lnTo>
                    <a:lnTo>
                      <a:pt x="89" y="310"/>
                    </a:lnTo>
                    <a:lnTo>
                      <a:pt x="89" y="308"/>
                    </a:lnTo>
                    <a:lnTo>
                      <a:pt x="90" y="308"/>
                    </a:lnTo>
                    <a:lnTo>
                      <a:pt x="90" y="310"/>
                    </a:lnTo>
                    <a:lnTo>
                      <a:pt x="94" y="310"/>
                    </a:lnTo>
                    <a:lnTo>
                      <a:pt x="94" y="312"/>
                    </a:lnTo>
                    <a:lnTo>
                      <a:pt x="96" y="310"/>
                    </a:lnTo>
                    <a:lnTo>
                      <a:pt x="97" y="312"/>
                    </a:lnTo>
                    <a:lnTo>
                      <a:pt x="97" y="306"/>
                    </a:lnTo>
                    <a:lnTo>
                      <a:pt x="96" y="306"/>
                    </a:lnTo>
                    <a:lnTo>
                      <a:pt x="95" y="305"/>
                    </a:lnTo>
                    <a:lnTo>
                      <a:pt x="95" y="308"/>
                    </a:lnTo>
                    <a:lnTo>
                      <a:pt x="95" y="310"/>
                    </a:lnTo>
                    <a:lnTo>
                      <a:pt x="95" y="308"/>
                    </a:lnTo>
                    <a:lnTo>
                      <a:pt x="95" y="305"/>
                    </a:lnTo>
                    <a:lnTo>
                      <a:pt x="95" y="304"/>
                    </a:lnTo>
                    <a:lnTo>
                      <a:pt x="96" y="304"/>
                    </a:lnTo>
                    <a:lnTo>
                      <a:pt x="97" y="302"/>
                    </a:lnTo>
                    <a:lnTo>
                      <a:pt x="98" y="302"/>
                    </a:lnTo>
                    <a:lnTo>
                      <a:pt x="98" y="298"/>
                    </a:lnTo>
                    <a:lnTo>
                      <a:pt x="100" y="300"/>
                    </a:lnTo>
                    <a:lnTo>
                      <a:pt x="100" y="280"/>
                    </a:lnTo>
                    <a:lnTo>
                      <a:pt x="100" y="282"/>
                    </a:lnTo>
                    <a:lnTo>
                      <a:pt x="99" y="282"/>
                    </a:lnTo>
                    <a:lnTo>
                      <a:pt x="99" y="296"/>
                    </a:lnTo>
                    <a:lnTo>
                      <a:pt x="96" y="296"/>
                    </a:lnTo>
                    <a:lnTo>
                      <a:pt x="94" y="298"/>
                    </a:lnTo>
                    <a:lnTo>
                      <a:pt x="93" y="297"/>
                    </a:lnTo>
                    <a:lnTo>
                      <a:pt x="93" y="304"/>
                    </a:lnTo>
                    <a:lnTo>
                      <a:pt x="91" y="306"/>
                    </a:lnTo>
                    <a:lnTo>
                      <a:pt x="90" y="304"/>
                    </a:lnTo>
                    <a:lnTo>
                      <a:pt x="93" y="304"/>
                    </a:lnTo>
                    <a:lnTo>
                      <a:pt x="93" y="297"/>
                    </a:lnTo>
                    <a:lnTo>
                      <a:pt x="92" y="296"/>
                    </a:lnTo>
                    <a:lnTo>
                      <a:pt x="92" y="294"/>
                    </a:lnTo>
                    <a:lnTo>
                      <a:pt x="93" y="294"/>
                    </a:lnTo>
                    <a:lnTo>
                      <a:pt x="95" y="296"/>
                    </a:lnTo>
                    <a:lnTo>
                      <a:pt x="96" y="296"/>
                    </a:lnTo>
                    <a:lnTo>
                      <a:pt x="97" y="294"/>
                    </a:lnTo>
                    <a:lnTo>
                      <a:pt x="98" y="294"/>
                    </a:lnTo>
                    <a:lnTo>
                      <a:pt x="99" y="296"/>
                    </a:lnTo>
                    <a:lnTo>
                      <a:pt x="99" y="282"/>
                    </a:lnTo>
                    <a:lnTo>
                      <a:pt x="97" y="282"/>
                    </a:lnTo>
                    <a:lnTo>
                      <a:pt x="97" y="280"/>
                    </a:lnTo>
                    <a:lnTo>
                      <a:pt x="100" y="278"/>
                    </a:lnTo>
                    <a:lnTo>
                      <a:pt x="101" y="280"/>
                    </a:lnTo>
                    <a:lnTo>
                      <a:pt x="101" y="234"/>
                    </a:lnTo>
                    <a:lnTo>
                      <a:pt x="101" y="254"/>
                    </a:lnTo>
                    <a:lnTo>
                      <a:pt x="100" y="256"/>
                    </a:lnTo>
                    <a:lnTo>
                      <a:pt x="100" y="274"/>
                    </a:lnTo>
                    <a:lnTo>
                      <a:pt x="97" y="276"/>
                    </a:lnTo>
                    <a:lnTo>
                      <a:pt x="97" y="278"/>
                    </a:lnTo>
                    <a:lnTo>
                      <a:pt x="97" y="280"/>
                    </a:lnTo>
                    <a:lnTo>
                      <a:pt x="97" y="286"/>
                    </a:lnTo>
                    <a:lnTo>
                      <a:pt x="96" y="288"/>
                    </a:lnTo>
                    <a:lnTo>
                      <a:pt x="94" y="292"/>
                    </a:lnTo>
                    <a:lnTo>
                      <a:pt x="93" y="292"/>
                    </a:lnTo>
                    <a:lnTo>
                      <a:pt x="93" y="290"/>
                    </a:lnTo>
                    <a:lnTo>
                      <a:pt x="93" y="288"/>
                    </a:lnTo>
                    <a:lnTo>
                      <a:pt x="94" y="288"/>
                    </a:lnTo>
                    <a:lnTo>
                      <a:pt x="94" y="286"/>
                    </a:lnTo>
                    <a:lnTo>
                      <a:pt x="94" y="284"/>
                    </a:lnTo>
                    <a:lnTo>
                      <a:pt x="97" y="286"/>
                    </a:lnTo>
                    <a:lnTo>
                      <a:pt x="97" y="280"/>
                    </a:lnTo>
                    <a:lnTo>
                      <a:pt x="97" y="278"/>
                    </a:lnTo>
                    <a:lnTo>
                      <a:pt x="97" y="276"/>
                    </a:lnTo>
                    <a:lnTo>
                      <a:pt x="97" y="274"/>
                    </a:lnTo>
                    <a:lnTo>
                      <a:pt x="100" y="274"/>
                    </a:lnTo>
                    <a:lnTo>
                      <a:pt x="100" y="256"/>
                    </a:lnTo>
                    <a:lnTo>
                      <a:pt x="98" y="256"/>
                    </a:lnTo>
                    <a:lnTo>
                      <a:pt x="99" y="254"/>
                    </a:lnTo>
                    <a:lnTo>
                      <a:pt x="101" y="254"/>
                    </a:lnTo>
                    <a:lnTo>
                      <a:pt x="101" y="234"/>
                    </a:lnTo>
                    <a:lnTo>
                      <a:pt x="99" y="234"/>
                    </a:lnTo>
                    <a:lnTo>
                      <a:pt x="99" y="246"/>
                    </a:lnTo>
                    <a:lnTo>
                      <a:pt x="99" y="248"/>
                    </a:lnTo>
                    <a:lnTo>
                      <a:pt x="99" y="252"/>
                    </a:lnTo>
                    <a:lnTo>
                      <a:pt x="98" y="252"/>
                    </a:lnTo>
                    <a:lnTo>
                      <a:pt x="96" y="251"/>
                    </a:lnTo>
                    <a:lnTo>
                      <a:pt x="96" y="274"/>
                    </a:lnTo>
                    <a:lnTo>
                      <a:pt x="95" y="273"/>
                    </a:lnTo>
                    <a:lnTo>
                      <a:pt x="95" y="276"/>
                    </a:lnTo>
                    <a:lnTo>
                      <a:pt x="94" y="278"/>
                    </a:lnTo>
                    <a:lnTo>
                      <a:pt x="92" y="278"/>
                    </a:lnTo>
                    <a:lnTo>
                      <a:pt x="94" y="276"/>
                    </a:lnTo>
                    <a:lnTo>
                      <a:pt x="94" y="274"/>
                    </a:lnTo>
                    <a:lnTo>
                      <a:pt x="95" y="276"/>
                    </a:lnTo>
                    <a:lnTo>
                      <a:pt x="95" y="273"/>
                    </a:lnTo>
                    <a:lnTo>
                      <a:pt x="94" y="272"/>
                    </a:lnTo>
                    <a:lnTo>
                      <a:pt x="94" y="270"/>
                    </a:lnTo>
                    <a:lnTo>
                      <a:pt x="96" y="270"/>
                    </a:lnTo>
                    <a:lnTo>
                      <a:pt x="96" y="274"/>
                    </a:lnTo>
                    <a:lnTo>
                      <a:pt x="96" y="251"/>
                    </a:lnTo>
                    <a:lnTo>
                      <a:pt x="95" y="250"/>
                    </a:lnTo>
                    <a:lnTo>
                      <a:pt x="95" y="252"/>
                    </a:lnTo>
                    <a:lnTo>
                      <a:pt x="94" y="250"/>
                    </a:lnTo>
                    <a:lnTo>
                      <a:pt x="94" y="268"/>
                    </a:lnTo>
                    <a:lnTo>
                      <a:pt x="92" y="268"/>
                    </a:lnTo>
                    <a:lnTo>
                      <a:pt x="92" y="272"/>
                    </a:lnTo>
                    <a:lnTo>
                      <a:pt x="92" y="274"/>
                    </a:lnTo>
                    <a:lnTo>
                      <a:pt x="92" y="276"/>
                    </a:lnTo>
                    <a:lnTo>
                      <a:pt x="91" y="276"/>
                    </a:lnTo>
                    <a:lnTo>
                      <a:pt x="91" y="284"/>
                    </a:lnTo>
                    <a:lnTo>
                      <a:pt x="90" y="284"/>
                    </a:lnTo>
                    <a:lnTo>
                      <a:pt x="90" y="292"/>
                    </a:lnTo>
                    <a:lnTo>
                      <a:pt x="90" y="304"/>
                    </a:lnTo>
                    <a:lnTo>
                      <a:pt x="89" y="306"/>
                    </a:lnTo>
                    <a:lnTo>
                      <a:pt x="89" y="304"/>
                    </a:lnTo>
                    <a:lnTo>
                      <a:pt x="90" y="304"/>
                    </a:lnTo>
                    <a:lnTo>
                      <a:pt x="90" y="292"/>
                    </a:lnTo>
                    <a:lnTo>
                      <a:pt x="90" y="296"/>
                    </a:lnTo>
                    <a:lnTo>
                      <a:pt x="87" y="296"/>
                    </a:lnTo>
                    <a:lnTo>
                      <a:pt x="87" y="312"/>
                    </a:lnTo>
                    <a:lnTo>
                      <a:pt x="86" y="314"/>
                    </a:lnTo>
                    <a:lnTo>
                      <a:pt x="85" y="314"/>
                    </a:lnTo>
                    <a:lnTo>
                      <a:pt x="85" y="312"/>
                    </a:lnTo>
                    <a:lnTo>
                      <a:pt x="87" y="312"/>
                    </a:lnTo>
                    <a:lnTo>
                      <a:pt x="87" y="296"/>
                    </a:lnTo>
                    <a:lnTo>
                      <a:pt x="86" y="296"/>
                    </a:lnTo>
                    <a:lnTo>
                      <a:pt x="85" y="296"/>
                    </a:lnTo>
                    <a:lnTo>
                      <a:pt x="85" y="308"/>
                    </a:lnTo>
                    <a:lnTo>
                      <a:pt x="84" y="312"/>
                    </a:lnTo>
                    <a:lnTo>
                      <a:pt x="82" y="310"/>
                    </a:lnTo>
                    <a:lnTo>
                      <a:pt x="83" y="308"/>
                    </a:lnTo>
                    <a:lnTo>
                      <a:pt x="85" y="308"/>
                    </a:lnTo>
                    <a:lnTo>
                      <a:pt x="85" y="296"/>
                    </a:lnTo>
                    <a:lnTo>
                      <a:pt x="85" y="294"/>
                    </a:lnTo>
                    <a:lnTo>
                      <a:pt x="86" y="292"/>
                    </a:lnTo>
                    <a:lnTo>
                      <a:pt x="87" y="292"/>
                    </a:lnTo>
                    <a:lnTo>
                      <a:pt x="87" y="294"/>
                    </a:lnTo>
                    <a:lnTo>
                      <a:pt x="90" y="294"/>
                    </a:lnTo>
                    <a:lnTo>
                      <a:pt x="90" y="296"/>
                    </a:lnTo>
                    <a:lnTo>
                      <a:pt x="90" y="292"/>
                    </a:lnTo>
                    <a:lnTo>
                      <a:pt x="89" y="292"/>
                    </a:lnTo>
                    <a:lnTo>
                      <a:pt x="89" y="290"/>
                    </a:lnTo>
                    <a:lnTo>
                      <a:pt x="90" y="292"/>
                    </a:lnTo>
                    <a:lnTo>
                      <a:pt x="90" y="284"/>
                    </a:lnTo>
                    <a:lnTo>
                      <a:pt x="88" y="284"/>
                    </a:lnTo>
                    <a:lnTo>
                      <a:pt x="90" y="282"/>
                    </a:lnTo>
                    <a:lnTo>
                      <a:pt x="91" y="284"/>
                    </a:lnTo>
                    <a:lnTo>
                      <a:pt x="91" y="276"/>
                    </a:lnTo>
                    <a:lnTo>
                      <a:pt x="90" y="276"/>
                    </a:lnTo>
                    <a:lnTo>
                      <a:pt x="91" y="274"/>
                    </a:lnTo>
                    <a:lnTo>
                      <a:pt x="90" y="274"/>
                    </a:lnTo>
                    <a:lnTo>
                      <a:pt x="90" y="276"/>
                    </a:lnTo>
                    <a:lnTo>
                      <a:pt x="90" y="280"/>
                    </a:lnTo>
                    <a:lnTo>
                      <a:pt x="88" y="280"/>
                    </a:lnTo>
                    <a:lnTo>
                      <a:pt x="88" y="278"/>
                    </a:lnTo>
                    <a:lnTo>
                      <a:pt x="88" y="276"/>
                    </a:lnTo>
                    <a:lnTo>
                      <a:pt x="90" y="276"/>
                    </a:lnTo>
                    <a:lnTo>
                      <a:pt x="90" y="274"/>
                    </a:lnTo>
                    <a:lnTo>
                      <a:pt x="91" y="272"/>
                    </a:lnTo>
                    <a:lnTo>
                      <a:pt x="92" y="272"/>
                    </a:lnTo>
                    <a:lnTo>
                      <a:pt x="92" y="268"/>
                    </a:lnTo>
                    <a:lnTo>
                      <a:pt x="91" y="268"/>
                    </a:lnTo>
                    <a:lnTo>
                      <a:pt x="90" y="266"/>
                    </a:lnTo>
                    <a:lnTo>
                      <a:pt x="94" y="266"/>
                    </a:lnTo>
                    <a:lnTo>
                      <a:pt x="94" y="268"/>
                    </a:lnTo>
                    <a:lnTo>
                      <a:pt x="94" y="250"/>
                    </a:lnTo>
                    <a:lnTo>
                      <a:pt x="95" y="248"/>
                    </a:lnTo>
                    <a:lnTo>
                      <a:pt x="96" y="248"/>
                    </a:lnTo>
                    <a:lnTo>
                      <a:pt x="97" y="250"/>
                    </a:lnTo>
                    <a:lnTo>
                      <a:pt x="98" y="250"/>
                    </a:lnTo>
                    <a:lnTo>
                      <a:pt x="99" y="252"/>
                    </a:lnTo>
                    <a:lnTo>
                      <a:pt x="99" y="248"/>
                    </a:lnTo>
                    <a:lnTo>
                      <a:pt x="96" y="248"/>
                    </a:lnTo>
                    <a:lnTo>
                      <a:pt x="97" y="246"/>
                    </a:lnTo>
                    <a:lnTo>
                      <a:pt x="99" y="246"/>
                    </a:lnTo>
                    <a:lnTo>
                      <a:pt x="99" y="234"/>
                    </a:lnTo>
                    <a:lnTo>
                      <a:pt x="99" y="232"/>
                    </a:lnTo>
                    <a:lnTo>
                      <a:pt x="101" y="232"/>
                    </a:lnTo>
                    <a:lnTo>
                      <a:pt x="101" y="228"/>
                    </a:lnTo>
                    <a:lnTo>
                      <a:pt x="100" y="228"/>
                    </a:lnTo>
                    <a:lnTo>
                      <a:pt x="101" y="226"/>
                    </a:lnTo>
                    <a:lnTo>
                      <a:pt x="105" y="226"/>
                    </a:lnTo>
                    <a:lnTo>
                      <a:pt x="105" y="228"/>
                    </a:lnTo>
                    <a:lnTo>
                      <a:pt x="105" y="223"/>
                    </a:lnTo>
                    <a:lnTo>
                      <a:pt x="105" y="224"/>
                    </a:lnTo>
                    <a:lnTo>
                      <a:pt x="104" y="222"/>
                    </a:lnTo>
                    <a:lnTo>
                      <a:pt x="105" y="220"/>
                    </a:lnTo>
                    <a:lnTo>
                      <a:pt x="103" y="220"/>
                    </a:lnTo>
                    <a:lnTo>
                      <a:pt x="102" y="219"/>
                    </a:lnTo>
                    <a:lnTo>
                      <a:pt x="102" y="222"/>
                    </a:lnTo>
                    <a:lnTo>
                      <a:pt x="101" y="224"/>
                    </a:lnTo>
                    <a:lnTo>
                      <a:pt x="99" y="224"/>
                    </a:lnTo>
                    <a:lnTo>
                      <a:pt x="100" y="222"/>
                    </a:lnTo>
                    <a:lnTo>
                      <a:pt x="102" y="222"/>
                    </a:lnTo>
                    <a:lnTo>
                      <a:pt x="102" y="219"/>
                    </a:lnTo>
                    <a:lnTo>
                      <a:pt x="101" y="218"/>
                    </a:lnTo>
                    <a:lnTo>
                      <a:pt x="103" y="218"/>
                    </a:lnTo>
                    <a:lnTo>
                      <a:pt x="103" y="216"/>
                    </a:lnTo>
                    <a:lnTo>
                      <a:pt x="100" y="216"/>
                    </a:lnTo>
                    <a:lnTo>
                      <a:pt x="99" y="214"/>
                    </a:lnTo>
                    <a:lnTo>
                      <a:pt x="107" y="214"/>
                    </a:lnTo>
                    <a:lnTo>
                      <a:pt x="106" y="216"/>
                    </a:lnTo>
                    <a:lnTo>
                      <a:pt x="104" y="216"/>
                    </a:lnTo>
                    <a:lnTo>
                      <a:pt x="104" y="218"/>
                    </a:lnTo>
                    <a:lnTo>
                      <a:pt x="108" y="218"/>
                    </a:lnTo>
                    <a:lnTo>
                      <a:pt x="108" y="198"/>
                    </a:lnTo>
                    <a:lnTo>
                      <a:pt x="107" y="198"/>
                    </a:lnTo>
                    <a:lnTo>
                      <a:pt x="107" y="210"/>
                    </a:lnTo>
                    <a:lnTo>
                      <a:pt x="107" y="212"/>
                    </a:lnTo>
                    <a:lnTo>
                      <a:pt x="101" y="212"/>
                    </a:lnTo>
                    <a:lnTo>
                      <a:pt x="101" y="210"/>
                    </a:lnTo>
                    <a:lnTo>
                      <a:pt x="107" y="210"/>
                    </a:lnTo>
                    <a:lnTo>
                      <a:pt x="107" y="198"/>
                    </a:lnTo>
                    <a:lnTo>
                      <a:pt x="107" y="196"/>
                    </a:lnTo>
                    <a:lnTo>
                      <a:pt x="108" y="194"/>
                    </a:lnTo>
                    <a:lnTo>
                      <a:pt x="109" y="194"/>
                    </a:lnTo>
                    <a:lnTo>
                      <a:pt x="109" y="196"/>
                    </a:lnTo>
                    <a:lnTo>
                      <a:pt x="109" y="198"/>
                    </a:lnTo>
                    <a:lnTo>
                      <a:pt x="109" y="187"/>
                    </a:lnTo>
                    <a:lnTo>
                      <a:pt x="108" y="186"/>
                    </a:lnTo>
                    <a:lnTo>
                      <a:pt x="108" y="184"/>
                    </a:lnTo>
                    <a:lnTo>
                      <a:pt x="111" y="184"/>
                    </a:lnTo>
                    <a:lnTo>
                      <a:pt x="111" y="186"/>
                    </a:lnTo>
                    <a:lnTo>
                      <a:pt x="112" y="186"/>
                    </a:lnTo>
                    <a:lnTo>
                      <a:pt x="113" y="188"/>
                    </a:lnTo>
                    <a:lnTo>
                      <a:pt x="113" y="184"/>
                    </a:lnTo>
                    <a:lnTo>
                      <a:pt x="112" y="182"/>
                    </a:lnTo>
                    <a:lnTo>
                      <a:pt x="114" y="180"/>
                    </a:lnTo>
                    <a:lnTo>
                      <a:pt x="115" y="182"/>
                    </a:lnTo>
                    <a:lnTo>
                      <a:pt x="116" y="184"/>
                    </a:lnTo>
                    <a:lnTo>
                      <a:pt x="116" y="178"/>
                    </a:lnTo>
                    <a:lnTo>
                      <a:pt x="115" y="178"/>
                    </a:lnTo>
                    <a:lnTo>
                      <a:pt x="117" y="178"/>
                    </a:lnTo>
                    <a:lnTo>
                      <a:pt x="117" y="157"/>
                    </a:lnTo>
                    <a:lnTo>
                      <a:pt x="115" y="156"/>
                    </a:lnTo>
                    <a:lnTo>
                      <a:pt x="115" y="158"/>
                    </a:lnTo>
                    <a:lnTo>
                      <a:pt x="114" y="158"/>
                    </a:lnTo>
                    <a:lnTo>
                      <a:pt x="114" y="166"/>
                    </a:lnTo>
                    <a:lnTo>
                      <a:pt x="113" y="166"/>
                    </a:lnTo>
                    <a:lnTo>
                      <a:pt x="112" y="164"/>
                    </a:lnTo>
                    <a:lnTo>
                      <a:pt x="114" y="164"/>
                    </a:lnTo>
                    <a:lnTo>
                      <a:pt x="114" y="166"/>
                    </a:lnTo>
                    <a:lnTo>
                      <a:pt x="114" y="158"/>
                    </a:lnTo>
                    <a:lnTo>
                      <a:pt x="113" y="156"/>
                    </a:lnTo>
                    <a:lnTo>
                      <a:pt x="114" y="156"/>
                    </a:lnTo>
                    <a:lnTo>
                      <a:pt x="115" y="154"/>
                    </a:lnTo>
                    <a:lnTo>
                      <a:pt x="116" y="154"/>
                    </a:lnTo>
                    <a:lnTo>
                      <a:pt x="116" y="156"/>
                    </a:lnTo>
                    <a:lnTo>
                      <a:pt x="118" y="156"/>
                    </a:lnTo>
                    <a:lnTo>
                      <a:pt x="121" y="158"/>
                    </a:lnTo>
                    <a:lnTo>
                      <a:pt x="121" y="156"/>
                    </a:lnTo>
                    <a:lnTo>
                      <a:pt x="125" y="156"/>
                    </a:lnTo>
                    <a:lnTo>
                      <a:pt x="127" y="158"/>
                    </a:lnTo>
                    <a:lnTo>
                      <a:pt x="127" y="144"/>
                    </a:lnTo>
                    <a:lnTo>
                      <a:pt x="126" y="144"/>
                    </a:lnTo>
                    <a:lnTo>
                      <a:pt x="126" y="152"/>
                    </a:lnTo>
                    <a:lnTo>
                      <a:pt x="126" y="154"/>
                    </a:lnTo>
                    <a:lnTo>
                      <a:pt x="125" y="154"/>
                    </a:lnTo>
                    <a:lnTo>
                      <a:pt x="125" y="152"/>
                    </a:lnTo>
                    <a:lnTo>
                      <a:pt x="126" y="152"/>
                    </a:lnTo>
                    <a:lnTo>
                      <a:pt x="126" y="144"/>
                    </a:lnTo>
                    <a:lnTo>
                      <a:pt x="125" y="142"/>
                    </a:lnTo>
                    <a:lnTo>
                      <a:pt x="124" y="142"/>
                    </a:lnTo>
                    <a:lnTo>
                      <a:pt x="124" y="140"/>
                    </a:lnTo>
                    <a:lnTo>
                      <a:pt x="125" y="140"/>
                    </a:lnTo>
                    <a:lnTo>
                      <a:pt x="126" y="142"/>
                    </a:lnTo>
                    <a:lnTo>
                      <a:pt x="128" y="142"/>
                    </a:lnTo>
                    <a:lnTo>
                      <a:pt x="128" y="144"/>
                    </a:lnTo>
                    <a:lnTo>
                      <a:pt x="128" y="141"/>
                    </a:lnTo>
                    <a:lnTo>
                      <a:pt x="128" y="140"/>
                    </a:lnTo>
                    <a:lnTo>
                      <a:pt x="129" y="138"/>
                    </a:lnTo>
                    <a:lnTo>
                      <a:pt x="130" y="140"/>
                    </a:lnTo>
                    <a:lnTo>
                      <a:pt x="131" y="140"/>
                    </a:lnTo>
                    <a:lnTo>
                      <a:pt x="131" y="96"/>
                    </a:lnTo>
                    <a:lnTo>
                      <a:pt x="131" y="98"/>
                    </a:lnTo>
                    <a:lnTo>
                      <a:pt x="131" y="100"/>
                    </a:lnTo>
                    <a:lnTo>
                      <a:pt x="130" y="100"/>
                    </a:lnTo>
                    <a:lnTo>
                      <a:pt x="130" y="132"/>
                    </a:lnTo>
                    <a:lnTo>
                      <a:pt x="130" y="134"/>
                    </a:lnTo>
                    <a:lnTo>
                      <a:pt x="125" y="134"/>
                    </a:lnTo>
                    <a:lnTo>
                      <a:pt x="125" y="136"/>
                    </a:lnTo>
                    <a:lnTo>
                      <a:pt x="125" y="138"/>
                    </a:lnTo>
                    <a:lnTo>
                      <a:pt x="124" y="138"/>
                    </a:lnTo>
                    <a:lnTo>
                      <a:pt x="124" y="136"/>
                    </a:lnTo>
                    <a:lnTo>
                      <a:pt x="125" y="136"/>
                    </a:lnTo>
                    <a:lnTo>
                      <a:pt x="125" y="134"/>
                    </a:lnTo>
                    <a:lnTo>
                      <a:pt x="127" y="132"/>
                    </a:lnTo>
                    <a:lnTo>
                      <a:pt x="130" y="132"/>
                    </a:lnTo>
                    <a:lnTo>
                      <a:pt x="130" y="100"/>
                    </a:lnTo>
                    <a:lnTo>
                      <a:pt x="129" y="100"/>
                    </a:lnTo>
                    <a:lnTo>
                      <a:pt x="129" y="98"/>
                    </a:lnTo>
                    <a:lnTo>
                      <a:pt x="131" y="98"/>
                    </a:lnTo>
                    <a:lnTo>
                      <a:pt x="131" y="96"/>
                    </a:lnTo>
                    <a:lnTo>
                      <a:pt x="130" y="96"/>
                    </a:lnTo>
                    <a:lnTo>
                      <a:pt x="130" y="94"/>
                    </a:lnTo>
                    <a:lnTo>
                      <a:pt x="131" y="94"/>
                    </a:lnTo>
                    <a:lnTo>
                      <a:pt x="131" y="96"/>
                    </a:lnTo>
                    <a:lnTo>
                      <a:pt x="131" y="94"/>
                    </a:lnTo>
                    <a:lnTo>
                      <a:pt x="130" y="92"/>
                    </a:lnTo>
                    <a:lnTo>
                      <a:pt x="132" y="90"/>
                    </a:lnTo>
                    <a:lnTo>
                      <a:pt x="129" y="90"/>
                    </a:lnTo>
                    <a:lnTo>
                      <a:pt x="129" y="114"/>
                    </a:lnTo>
                    <a:lnTo>
                      <a:pt x="128" y="116"/>
                    </a:lnTo>
                    <a:lnTo>
                      <a:pt x="127" y="114"/>
                    </a:lnTo>
                    <a:lnTo>
                      <a:pt x="128" y="114"/>
                    </a:lnTo>
                    <a:lnTo>
                      <a:pt x="128" y="112"/>
                    </a:lnTo>
                    <a:lnTo>
                      <a:pt x="129" y="112"/>
                    </a:lnTo>
                    <a:lnTo>
                      <a:pt x="129" y="114"/>
                    </a:lnTo>
                    <a:lnTo>
                      <a:pt x="129" y="90"/>
                    </a:lnTo>
                    <a:lnTo>
                      <a:pt x="128" y="90"/>
                    </a:lnTo>
                    <a:lnTo>
                      <a:pt x="128" y="104"/>
                    </a:lnTo>
                    <a:lnTo>
                      <a:pt x="125" y="104"/>
                    </a:lnTo>
                    <a:lnTo>
                      <a:pt x="126" y="102"/>
                    </a:lnTo>
                    <a:lnTo>
                      <a:pt x="128" y="102"/>
                    </a:lnTo>
                    <a:lnTo>
                      <a:pt x="128" y="104"/>
                    </a:lnTo>
                    <a:lnTo>
                      <a:pt x="128" y="90"/>
                    </a:lnTo>
                    <a:lnTo>
                      <a:pt x="127" y="88"/>
                    </a:lnTo>
                    <a:lnTo>
                      <a:pt x="128" y="86"/>
                    </a:lnTo>
                    <a:lnTo>
                      <a:pt x="130" y="86"/>
                    </a:lnTo>
                    <a:lnTo>
                      <a:pt x="130" y="88"/>
                    </a:lnTo>
                    <a:lnTo>
                      <a:pt x="132" y="88"/>
                    </a:lnTo>
                    <a:lnTo>
                      <a:pt x="133" y="86"/>
                    </a:lnTo>
                    <a:lnTo>
                      <a:pt x="133" y="88"/>
                    </a:lnTo>
                    <a:lnTo>
                      <a:pt x="132" y="90"/>
                    </a:lnTo>
                    <a:lnTo>
                      <a:pt x="134" y="90"/>
                    </a:lnTo>
                    <a:lnTo>
                      <a:pt x="134" y="92"/>
                    </a:lnTo>
                    <a:lnTo>
                      <a:pt x="134" y="3"/>
                    </a:lnTo>
                    <a:lnTo>
                      <a:pt x="134" y="70"/>
                    </a:lnTo>
                    <a:lnTo>
                      <a:pt x="132" y="72"/>
                    </a:lnTo>
                    <a:lnTo>
                      <a:pt x="131" y="70"/>
                    </a:lnTo>
                    <a:lnTo>
                      <a:pt x="134" y="70"/>
                    </a:lnTo>
                    <a:lnTo>
                      <a:pt x="134" y="3"/>
                    </a:lnTo>
                    <a:lnTo>
                      <a:pt x="131" y="2"/>
                    </a:lnTo>
                    <a:lnTo>
                      <a:pt x="131" y="58"/>
                    </a:lnTo>
                    <a:lnTo>
                      <a:pt x="131" y="82"/>
                    </a:lnTo>
                    <a:lnTo>
                      <a:pt x="130" y="84"/>
                    </a:lnTo>
                    <a:lnTo>
                      <a:pt x="128" y="82"/>
                    </a:lnTo>
                    <a:lnTo>
                      <a:pt x="131" y="82"/>
                    </a:lnTo>
                    <a:lnTo>
                      <a:pt x="131" y="58"/>
                    </a:lnTo>
                    <a:lnTo>
                      <a:pt x="130" y="58"/>
                    </a:lnTo>
                    <a:lnTo>
                      <a:pt x="130" y="80"/>
                    </a:lnTo>
                    <a:lnTo>
                      <a:pt x="127" y="80"/>
                    </a:lnTo>
                    <a:lnTo>
                      <a:pt x="127" y="78"/>
                    </a:lnTo>
                    <a:lnTo>
                      <a:pt x="129" y="78"/>
                    </a:lnTo>
                    <a:lnTo>
                      <a:pt x="130" y="80"/>
                    </a:lnTo>
                    <a:lnTo>
                      <a:pt x="130" y="58"/>
                    </a:lnTo>
                    <a:lnTo>
                      <a:pt x="129" y="58"/>
                    </a:lnTo>
                    <a:lnTo>
                      <a:pt x="130" y="56"/>
                    </a:lnTo>
                    <a:lnTo>
                      <a:pt x="131" y="58"/>
                    </a:lnTo>
                    <a:lnTo>
                      <a:pt x="131" y="2"/>
                    </a:lnTo>
                    <a:lnTo>
                      <a:pt x="126" y="2"/>
                    </a:lnTo>
                    <a:lnTo>
                      <a:pt x="126" y="90"/>
                    </a:lnTo>
                    <a:lnTo>
                      <a:pt x="126" y="92"/>
                    </a:lnTo>
                    <a:lnTo>
                      <a:pt x="125" y="92"/>
                    </a:lnTo>
                    <a:lnTo>
                      <a:pt x="125" y="112"/>
                    </a:lnTo>
                    <a:lnTo>
                      <a:pt x="125" y="114"/>
                    </a:lnTo>
                    <a:lnTo>
                      <a:pt x="123" y="114"/>
                    </a:lnTo>
                    <a:lnTo>
                      <a:pt x="123" y="124"/>
                    </a:lnTo>
                    <a:lnTo>
                      <a:pt x="123" y="126"/>
                    </a:lnTo>
                    <a:lnTo>
                      <a:pt x="123" y="124"/>
                    </a:lnTo>
                    <a:lnTo>
                      <a:pt x="123" y="114"/>
                    </a:lnTo>
                    <a:lnTo>
                      <a:pt x="123" y="112"/>
                    </a:lnTo>
                    <a:lnTo>
                      <a:pt x="125" y="112"/>
                    </a:lnTo>
                    <a:lnTo>
                      <a:pt x="125" y="92"/>
                    </a:lnTo>
                    <a:lnTo>
                      <a:pt x="124" y="92"/>
                    </a:lnTo>
                    <a:lnTo>
                      <a:pt x="124" y="96"/>
                    </a:lnTo>
                    <a:lnTo>
                      <a:pt x="124" y="102"/>
                    </a:lnTo>
                    <a:lnTo>
                      <a:pt x="123" y="102"/>
                    </a:lnTo>
                    <a:lnTo>
                      <a:pt x="123" y="100"/>
                    </a:lnTo>
                    <a:lnTo>
                      <a:pt x="124" y="102"/>
                    </a:lnTo>
                    <a:lnTo>
                      <a:pt x="124" y="96"/>
                    </a:lnTo>
                    <a:lnTo>
                      <a:pt x="122" y="96"/>
                    </a:lnTo>
                    <a:lnTo>
                      <a:pt x="122" y="94"/>
                    </a:lnTo>
                    <a:lnTo>
                      <a:pt x="123" y="94"/>
                    </a:lnTo>
                    <a:lnTo>
                      <a:pt x="124" y="96"/>
                    </a:lnTo>
                    <a:lnTo>
                      <a:pt x="124" y="92"/>
                    </a:lnTo>
                    <a:lnTo>
                      <a:pt x="124" y="90"/>
                    </a:lnTo>
                    <a:lnTo>
                      <a:pt x="126" y="90"/>
                    </a:lnTo>
                    <a:lnTo>
                      <a:pt x="126" y="2"/>
                    </a:lnTo>
                    <a:lnTo>
                      <a:pt x="125" y="2"/>
                    </a:lnTo>
                    <a:lnTo>
                      <a:pt x="125" y="66"/>
                    </a:lnTo>
                    <a:lnTo>
                      <a:pt x="121" y="68"/>
                    </a:lnTo>
                    <a:lnTo>
                      <a:pt x="121" y="66"/>
                    </a:lnTo>
                    <a:lnTo>
                      <a:pt x="121" y="84"/>
                    </a:lnTo>
                    <a:lnTo>
                      <a:pt x="120" y="84"/>
                    </a:lnTo>
                    <a:lnTo>
                      <a:pt x="120" y="146"/>
                    </a:lnTo>
                    <a:lnTo>
                      <a:pt x="120" y="154"/>
                    </a:lnTo>
                    <a:lnTo>
                      <a:pt x="118" y="154"/>
                    </a:lnTo>
                    <a:lnTo>
                      <a:pt x="117" y="152"/>
                    </a:lnTo>
                    <a:lnTo>
                      <a:pt x="118" y="150"/>
                    </a:lnTo>
                    <a:lnTo>
                      <a:pt x="119" y="150"/>
                    </a:lnTo>
                    <a:lnTo>
                      <a:pt x="119" y="152"/>
                    </a:lnTo>
                    <a:lnTo>
                      <a:pt x="120" y="154"/>
                    </a:lnTo>
                    <a:lnTo>
                      <a:pt x="120" y="146"/>
                    </a:lnTo>
                    <a:lnTo>
                      <a:pt x="120" y="148"/>
                    </a:lnTo>
                    <a:lnTo>
                      <a:pt x="120" y="146"/>
                    </a:lnTo>
                    <a:lnTo>
                      <a:pt x="120" y="84"/>
                    </a:lnTo>
                    <a:lnTo>
                      <a:pt x="120" y="124"/>
                    </a:lnTo>
                    <a:lnTo>
                      <a:pt x="120" y="136"/>
                    </a:lnTo>
                    <a:lnTo>
                      <a:pt x="119" y="136"/>
                    </a:lnTo>
                    <a:lnTo>
                      <a:pt x="119" y="134"/>
                    </a:lnTo>
                    <a:lnTo>
                      <a:pt x="120" y="134"/>
                    </a:lnTo>
                    <a:lnTo>
                      <a:pt x="120" y="136"/>
                    </a:lnTo>
                    <a:lnTo>
                      <a:pt x="120" y="124"/>
                    </a:lnTo>
                    <a:lnTo>
                      <a:pt x="119" y="126"/>
                    </a:lnTo>
                    <a:lnTo>
                      <a:pt x="119" y="146"/>
                    </a:lnTo>
                    <a:lnTo>
                      <a:pt x="116" y="146"/>
                    </a:lnTo>
                    <a:lnTo>
                      <a:pt x="115" y="144"/>
                    </a:lnTo>
                    <a:lnTo>
                      <a:pt x="118" y="142"/>
                    </a:lnTo>
                    <a:lnTo>
                      <a:pt x="119" y="146"/>
                    </a:lnTo>
                    <a:lnTo>
                      <a:pt x="119" y="126"/>
                    </a:lnTo>
                    <a:lnTo>
                      <a:pt x="117" y="124"/>
                    </a:lnTo>
                    <a:lnTo>
                      <a:pt x="120" y="124"/>
                    </a:lnTo>
                    <a:lnTo>
                      <a:pt x="120" y="84"/>
                    </a:lnTo>
                    <a:lnTo>
                      <a:pt x="120" y="110"/>
                    </a:lnTo>
                    <a:lnTo>
                      <a:pt x="118" y="110"/>
                    </a:lnTo>
                    <a:lnTo>
                      <a:pt x="118" y="112"/>
                    </a:lnTo>
                    <a:lnTo>
                      <a:pt x="118" y="114"/>
                    </a:lnTo>
                    <a:lnTo>
                      <a:pt x="116" y="114"/>
                    </a:lnTo>
                    <a:lnTo>
                      <a:pt x="117" y="112"/>
                    </a:lnTo>
                    <a:lnTo>
                      <a:pt x="118" y="112"/>
                    </a:lnTo>
                    <a:lnTo>
                      <a:pt x="118" y="110"/>
                    </a:lnTo>
                    <a:lnTo>
                      <a:pt x="118" y="108"/>
                    </a:lnTo>
                    <a:lnTo>
                      <a:pt x="119" y="108"/>
                    </a:lnTo>
                    <a:lnTo>
                      <a:pt x="120" y="110"/>
                    </a:lnTo>
                    <a:lnTo>
                      <a:pt x="120" y="84"/>
                    </a:lnTo>
                    <a:lnTo>
                      <a:pt x="120" y="82"/>
                    </a:lnTo>
                    <a:lnTo>
                      <a:pt x="121" y="82"/>
                    </a:lnTo>
                    <a:lnTo>
                      <a:pt x="121" y="84"/>
                    </a:lnTo>
                    <a:lnTo>
                      <a:pt x="121" y="66"/>
                    </a:lnTo>
                    <a:lnTo>
                      <a:pt x="121" y="64"/>
                    </a:lnTo>
                    <a:lnTo>
                      <a:pt x="124" y="64"/>
                    </a:lnTo>
                    <a:lnTo>
                      <a:pt x="125" y="66"/>
                    </a:lnTo>
                    <a:lnTo>
                      <a:pt x="125" y="2"/>
                    </a:lnTo>
                    <a:lnTo>
                      <a:pt x="123" y="2"/>
                    </a:lnTo>
                    <a:lnTo>
                      <a:pt x="123" y="4"/>
                    </a:lnTo>
                    <a:lnTo>
                      <a:pt x="119" y="2"/>
                    </a:lnTo>
                    <a:lnTo>
                      <a:pt x="119" y="76"/>
                    </a:lnTo>
                    <a:lnTo>
                      <a:pt x="118" y="78"/>
                    </a:lnTo>
                    <a:lnTo>
                      <a:pt x="117" y="78"/>
                    </a:lnTo>
                    <a:lnTo>
                      <a:pt x="116" y="80"/>
                    </a:lnTo>
                    <a:lnTo>
                      <a:pt x="116" y="78"/>
                    </a:lnTo>
                    <a:lnTo>
                      <a:pt x="117" y="76"/>
                    </a:lnTo>
                    <a:lnTo>
                      <a:pt x="118" y="76"/>
                    </a:lnTo>
                    <a:lnTo>
                      <a:pt x="118" y="74"/>
                    </a:lnTo>
                    <a:lnTo>
                      <a:pt x="119" y="74"/>
                    </a:lnTo>
                    <a:lnTo>
                      <a:pt x="119" y="76"/>
                    </a:lnTo>
                    <a:lnTo>
                      <a:pt x="119" y="2"/>
                    </a:lnTo>
                    <a:lnTo>
                      <a:pt x="119" y="14"/>
                    </a:lnTo>
                    <a:lnTo>
                      <a:pt x="117" y="14"/>
                    </a:lnTo>
                    <a:lnTo>
                      <a:pt x="117" y="12"/>
                    </a:lnTo>
                    <a:lnTo>
                      <a:pt x="119" y="12"/>
                    </a:lnTo>
                    <a:lnTo>
                      <a:pt x="119" y="14"/>
                    </a:lnTo>
                    <a:lnTo>
                      <a:pt x="119" y="2"/>
                    </a:lnTo>
                    <a:lnTo>
                      <a:pt x="117" y="2"/>
                    </a:lnTo>
                    <a:lnTo>
                      <a:pt x="116" y="3"/>
                    </a:lnTo>
                    <a:lnTo>
                      <a:pt x="116" y="120"/>
                    </a:lnTo>
                    <a:lnTo>
                      <a:pt x="115" y="122"/>
                    </a:lnTo>
                    <a:lnTo>
                      <a:pt x="114" y="122"/>
                    </a:lnTo>
                    <a:lnTo>
                      <a:pt x="114" y="132"/>
                    </a:lnTo>
                    <a:lnTo>
                      <a:pt x="112" y="134"/>
                    </a:lnTo>
                    <a:lnTo>
                      <a:pt x="112" y="156"/>
                    </a:lnTo>
                    <a:lnTo>
                      <a:pt x="112" y="158"/>
                    </a:lnTo>
                    <a:lnTo>
                      <a:pt x="111" y="158"/>
                    </a:lnTo>
                    <a:lnTo>
                      <a:pt x="111" y="156"/>
                    </a:lnTo>
                    <a:lnTo>
                      <a:pt x="112" y="156"/>
                    </a:lnTo>
                    <a:lnTo>
                      <a:pt x="112" y="134"/>
                    </a:lnTo>
                    <a:lnTo>
                      <a:pt x="111" y="132"/>
                    </a:lnTo>
                    <a:lnTo>
                      <a:pt x="111" y="134"/>
                    </a:lnTo>
                    <a:lnTo>
                      <a:pt x="111" y="136"/>
                    </a:lnTo>
                    <a:lnTo>
                      <a:pt x="110" y="136"/>
                    </a:lnTo>
                    <a:lnTo>
                      <a:pt x="110" y="134"/>
                    </a:lnTo>
                    <a:lnTo>
                      <a:pt x="111" y="134"/>
                    </a:lnTo>
                    <a:lnTo>
                      <a:pt x="111" y="132"/>
                    </a:lnTo>
                    <a:lnTo>
                      <a:pt x="111" y="130"/>
                    </a:lnTo>
                    <a:lnTo>
                      <a:pt x="114" y="132"/>
                    </a:lnTo>
                    <a:lnTo>
                      <a:pt x="114" y="122"/>
                    </a:lnTo>
                    <a:lnTo>
                      <a:pt x="113" y="120"/>
                    </a:lnTo>
                    <a:lnTo>
                      <a:pt x="116" y="120"/>
                    </a:lnTo>
                    <a:lnTo>
                      <a:pt x="116" y="3"/>
                    </a:lnTo>
                    <a:lnTo>
                      <a:pt x="115" y="3"/>
                    </a:lnTo>
                    <a:lnTo>
                      <a:pt x="115" y="82"/>
                    </a:lnTo>
                    <a:lnTo>
                      <a:pt x="115" y="84"/>
                    </a:lnTo>
                    <a:lnTo>
                      <a:pt x="114" y="84"/>
                    </a:lnTo>
                    <a:lnTo>
                      <a:pt x="114" y="108"/>
                    </a:lnTo>
                    <a:lnTo>
                      <a:pt x="113" y="110"/>
                    </a:lnTo>
                    <a:lnTo>
                      <a:pt x="112" y="108"/>
                    </a:lnTo>
                    <a:lnTo>
                      <a:pt x="112" y="122"/>
                    </a:lnTo>
                    <a:lnTo>
                      <a:pt x="112" y="126"/>
                    </a:lnTo>
                    <a:lnTo>
                      <a:pt x="110" y="126"/>
                    </a:lnTo>
                    <a:lnTo>
                      <a:pt x="110" y="128"/>
                    </a:lnTo>
                    <a:lnTo>
                      <a:pt x="110" y="129"/>
                    </a:lnTo>
                    <a:lnTo>
                      <a:pt x="110" y="142"/>
                    </a:lnTo>
                    <a:lnTo>
                      <a:pt x="110" y="156"/>
                    </a:lnTo>
                    <a:lnTo>
                      <a:pt x="110" y="158"/>
                    </a:lnTo>
                    <a:lnTo>
                      <a:pt x="109" y="158"/>
                    </a:lnTo>
                    <a:lnTo>
                      <a:pt x="109" y="156"/>
                    </a:lnTo>
                    <a:lnTo>
                      <a:pt x="110" y="156"/>
                    </a:lnTo>
                    <a:lnTo>
                      <a:pt x="110" y="142"/>
                    </a:lnTo>
                    <a:lnTo>
                      <a:pt x="109" y="144"/>
                    </a:lnTo>
                    <a:lnTo>
                      <a:pt x="108" y="144"/>
                    </a:lnTo>
                    <a:lnTo>
                      <a:pt x="108" y="156"/>
                    </a:lnTo>
                    <a:lnTo>
                      <a:pt x="108" y="168"/>
                    </a:lnTo>
                    <a:lnTo>
                      <a:pt x="108" y="170"/>
                    </a:lnTo>
                    <a:lnTo>
                      <a:pt x="107" y="170"/>
                    </a:lnTo>
                    <a:lnTo>
                      <a:pt x="107" y="168"/>
                    </a:lnTo>
                    <a:lnTo>
                      <a:pt x="106" y="168"/>
                    </a:lnTo>
                    <a:lnTo>
                      <a:pt x="106" y="176"/>
                    </a:lnTo>
                    <a:lnTo>
                      <a:pt x="105" y="178"/>
                    </a:lnTo>
                    <a:lnTo>
                      <a:pt x="105" y="192"/>
                    </a:lnTo>
                    <a:lnTo>
                      <a:pt x="105" y="194"/>
                    </a:lnTo>
                    <a:lnTo>
                      <a:pt x="101" y="194"/>
                    </a:lnTo>
                    <a:lnTo>
                      <a:pt x="105" y="196"/>
                    </a:lnTo>
                    <a:lnTo>
                      <a:pt x="105" y="198"/>
                    </a:lnTo>
                    <a:lnTo>
                      <a:pt x="104" y="198"/>
                    </a:lnTo>
                    <a:lnTo>
                      <a:pt x="104" y="204"/>
                    </a:lnTo>
                    <a:lnTo>
                      <a:pt x="104" y="206"/>
                    </a:lnTo>
                    <a:lnTo>
                      <a:pt x="102" y="206"/>
                    </a:lnTo>
                    <a:lnTo>
                      <a:pt x="102" y="204"/>
                    </a:lnTo>
                    <a:lnTo>
                      <a:pt x="104" y="204"/>
                    </a:lnTo>
                    <a:lnTo>
                      <a:pt x="104" y="198"/>
                    </a:lnTo>
                    <a:lnTo>
                      <a:pt x="104" y="202"/>
                    </a:lnTo>
                    <a:lnTo>
                      <a:pt x="102" y="202"/>
                    </a:lnTo>
                    <a:lnTo>
                      <a:pt x="103" y="200"/>
                    </a:lnTo>
                    <a:lnTo>
                      <a:pt x="104" y="202"/>
                    </a:lnTo>
                    <a:lnTo>
                      <a:pt x="104" y="198"/>
                    </a:lnTo>
                    <a:lnTo>
                      <a:pt x="101" y="198"/>
                    </a:lnTo>
                    <a:lnTo>
                      <a:pt x="101" y="194"/>
                    </a:lnTo>
                    <a:lnTo>
                      <a:pt x="100" y="194"/>
                    </a:lnTo>
                    <a:lnTo>
                      <a:pt x="100" y="192"/>
                    </a:lnTo>
                    <a:lnTo>
                      <a:pt x="105" y="192"/>
                    </a:lnTo>
                    <a:lnTo>
                      <a:pt x="105" y="178"/>
                    </a:lnTo>
                    <a:lnTo>
                      <a:pt x="104" y="178"/>
                    </a:lnTo>
                    <a:lnTo>
                      <a:pt x="104" y="188"/>
                    </a:lnTo>
                    <a:lnTo>
                      <a:pt x="100" y="188"/>
                    </a:lnTo>
                    <a:lnTo>
                      <a:pt x="100" y="186"/>
                    </a:lnTo>
                    <a:lnTo>
                      <a:pt x="103" y="186"/>
                    </a:lnTo>
                    <a:lnTo>
                      <a:pt x="104" y="188"/>
                    </a:lnTo>
                    <a:lnTo>
                      <a:pt x="104" y="178"/>
                    </a:lnTo>
                    <a:lnTo>
                      <a:pt x="103" y="176"/>
                    </a:lnTo>
                    <a:lnTo>
                      <a:pt x="104" y="176"/>
                    </a:lnTo>
                    <a:lnTo>
                      <a:pt x="104" y="174"/>
                    </a:lnTo>
                    <a:lnTo>
                      <a:pt x="104" y="172"/>
                    </a:lnTo>
                    <a:lnTo>
                      <a:pt x="105" y="172"/>
                    </a:lnTo>
                    <a:lnTo>
                      <a:pt x="105" y="174"/>
                    </a:lnTo>
                    <a:lnTo>
                      <a:pt x="104" y="174"/>
                    </a:lnTo>
                    <a:lnTo>
                      <a:pt x="106" y="176"/>
                    </a:lnTo>
                    <a:lnTo>
                      <a:pt x="106" y="168"/>
                    </a:lnTo>
                    <a:lnTo>
                      <a:pt x="105" y="168"/>
                    </a:lnTo>
                    <a:lnTo>
                      <a:pt x="106" y="166"/>
                    </a:lnTo>
                    <a:lnTo>
                      <a:pt x="108" y="168"/>
                    </a:lnTo>
                    <a:lnTo>
                      <a:pt x="108" y="156"/>
                    </a:lnTo>
                    <a:lnTo>
                      <a:pt x="104" y="156"/>
                    </a:lnTo>
                    <a:lnTo>
                      <a:pt x="104" y="160"/>
                    </a:lnTo>
                    <a:lnTo>
                      <a:pt x="104" y="162"/>
                    </a:lnTo>
                    <a:lnTo>
                      <a:pt x="103" y="161"/>
                    </a:lnTo>
                    <a:lnTo>
                      <a:pt x="103" y="168"/>
                    </a:lnTo>
                    <a:lnTo>
                      <a:pt x="103" y="170"/>
                    </a:lnTo>
                    <a:lnTo>
                      <a:pt x="103" y="168"/>
                    </a:lnTo>
                    <a:lnTo>
                      <a:pt x="103" y="161"/>
                    </a:lnTo>
                    <a:lnTo>
                      <a:pt x="103" y="160"/>
                    </a:lnTo>
                    <a:lnTo>
                      <a:pt x="104" y="160"/>
                    </a:lnTo>
                    <a:lnTo>
                      <a:pt x="104" y="156"/>
                    </a:lnTo>
                    <a:lnTo>
                      <a:pt x="103" y="156"/>
                    </a:lnTo>
                    <a:lnTo>
                      <a:pt x="104" y="154"/>
                    </a:lnTo>
                    <a:lnTo>
                      <a:pt x="105" y="152"/>
                    </a:lnTo>
                    <a:lnTo>
                      <a:pt x="107" y="152"/>
                    </a:lnTo>
                    <a:lnTo>
                      <a:pt x="108" y="154"/>
                    </a:lnTo>
                    <a:lnTo>
                      <a:pt x="108" y="156"/>
                    </a:lnTo>
                    <a:lnTo>
                      <a:pt x="108" y="144"/>
                    </a:lnTo>
                    <a:lnTo>
                      <a:pt x="108" y="142"/>
                    </a:lnTo>
                    <a:lnTo>
                      <a:pt x="110" y="142"/>
                    </a:lnTo>
                    <a:lnTo>
                      <a:pt x="110" y="129"/>
                    </a:lnTo>
                    <a:lnTo>
                      <a:pt x="109" y="130"/>
                    </a:lnTo>
                    <a:lnTo>
                      <a:pt x="108" y="130"/>
                    </a:lnTo>
                    <a:lnTo>
                      <a:pt x="106" y="128"/>
                    </a:lnTo>
                    <a:lnTo>
                      <a:pt x="107" y="126"/>
                    </a:lnTo>
                    <a:lnTo>
                      <a:pt x="108" y="126"/>
                    </a:lnTo>
                    <a:lnTo>
                      <a:pt x="110" y="128"/>
                    </a:lnTo>
                    <a:lnTo>
                      <a:pt x="110" y="126"/>
                    </a:lnTo>
                    <a:lnTo>
                      <a:pt x="109" y="124"/>
                    </a:lnTo>
                    <a:lnTo>
                      <a:pt x="112" y="122"/>
                    </a:lnTo>
                    <a:lnTo>
                      <a:pt x="112" y="108"/>
                    </a:lnTo>
                    <a:lnTo>
                      <a:pt x="114" y="108"/>
                    </a:lnTo>
                    <a:lnTo>
                      <a:pt x="114" y="84"/>
                    </a:lnTo>
                    <a:lnTo>
                      <a:pt x="114" y="86"/>
                    </a:lnTo>
                    <a:lnTo>
                      <a:pt x="112" y="88"/>
                    </a:lnTo>
                    <a:lnTo>
                      <a:pt x="112" y="100"/>
                    </a:lnTo>
                    <a:lnTo>
                      <a:pt x="112" y="101"/>
                    </a:lnTo>
                    <a:lnTo>
                      <a:pt x="112" y="114"/>
                    </a:lnTo>
                    <a:lnTo>
                      <a:pt x="111" y="116"/>
                    </a:lnTo>
                    <a:lnTo>
                      <a:pt x="110" y="116"/>
                    </a:lnTo>
                    <a:lnTo>
                      <a:pt x="110" y="118"/>
                    </a:lnTo>
                    <a:lnTo>
                      <a:pt x="109" y="118"/>
                    </a:lnTo>
                    <a:lnTo>
                      <a:pt x="108" y="116"/>
                    </a:lnTo>
                    <a:lnTo>
                      <a:pt x="109" y="116"/>
                    </a:lnTo>
                    <a:lnTo>
                      <a:pt x="109" y="114"/>
                    </a:lnTo>
                    <a:lnTo>
                      <a:pt x="112" y="114"/>
                    </a:lnTo>
                    <a:lnTo>
                      <a:pt x="112" y="101"/>
                    </a:lnTo>
                    <a:lnTo>
                      <a:pt x="111" y="102"/>
                    </a:lnTo>
                    <a:lnTo>
                      <a:pt x="109" y="100"/>
                    </a:lnTo>
                    <a:lnTo>
                      <a:pt x="108" y="99"/>
                    </a:lnTo>
                    <a:lnTo>
                      <a:pt x="108" y="108"/>
                    </a:lnTo>
                    <a:lnTo>
                      <a:pt x="108" y="110"/>
                    </a:lnTo>
                    <a:lnTo>
                      <a:pt x="108" y="114"/>
                    </a:lnTo>
                    <a:lnTo>
                      <a:pt x="106" y="116"/>
                    </a:lnTo>
                    <a:lnTo>
                      <a:pt x="107" y="116"/>
                    </a:lnTo>
                    <a:lnTo>
                      <a:pt x="106" y="117"/>
                    </a:lnTo>
                    <a:lnTo>
                      <a:pt x="106" y="136"/>
                    </a:lnTo>
                    <a:lnTo>
                      <a:pt x="105" y="136"/>
                    </a:lnTo>
                    <a:lnTo>
                      <a:pt x="105" y="146"/>
                    </a:lnTo>
                    <a:lnTo>
                      <a:pt x="103" y="146"/>
                    </a:lnTo>
                    <a:lnTo>
                      <a:pt x="101" y="150"/>
                    </a:lnTo>
                    <a:lnTo>
                      <a:pt x="101" y="182"/>
                    </a:lnTo>
                    <a:lnTo>
                      <a:pt x="100" y="182"/>
                    </a:lnTo>
                    <a:lnTo>
                      <a:pt x="98" y="184"/>
                    </a:lnTo>
                    <a:lnTo>
                      <a:pt x="98" y="182"/>
                    </a:lnTo>
                    <a:lnTo>
                      <a:pt x="98" y="188"/>
                    </a:lnTo>
                    <a:lnTo>
                      <a:pt x="98" y="192"/>
                    </a:lnTo>
                    <a:lnTo>
                      <a:pt x="97" y="193"/>
                    </a:lnTo>
                    <a:lnTo>
                      <a:pt x="97" y="232"/>
                    </a:lnTo>
                    <a:lnTo>
                      <a:pt x="97" y="238"/>
                    </a:lnTo>
                    <a:lnTo>
                      <a:pt x="96" y="238"/>
                    </a:lnTo>
                    <a:lnTo>
                      <a:pt x="96" y="236"/>
                    </a:lnTo>
                    <a:lnTo>
                      <a:pt x="97" y="236"/>
                    </a:lnTo>
                    <a:lnTo>
                      <a:pt x="97" y="238"/>
                    </a:lnTo>
                    <a:lnTo>
                      <a:pt x="97" y="232"/>
                    </a:lnTo>
                    <a:lnTo>
                      <a:pt x="94" y="232"/>
                    </a:lnTo>
                    <a:lnTo>
                      <a:pt x="95" y="230"/>
                    </a:lnTo>
                    <a:lnTo>
                      <a:pt x="94" y="228"/>
                    </a:lnTo>
                    <a:lnTo>
                      <a:pt x="93" y="226"/>
                    </a:lnTo>
                    <a:lnTo>
                      <a:pt x="93" y="224"/>
                    </a:lnTo>
                    <a:lnTo>
                      <a:pt x="94" y="224"/>
                    </a:lnTo>
                    <a:lnTo>
                      <a:pt x="94" y="222"/>
                    </a:lnTo>
                    <a:lnTo>
                      <a:pt x="94" y="220"/>
                    </a:lnTo>
                    <a:lnTo>
                      <a:pt x="95" y="222"/>
                    </a:lnTo>
                    <a:lnTo>
                      <a:pt x="96" y="222"/>
                    </a:lnTo>
                    <a:lnTo>
                      <a:pt x="96" y="224"/>
                    </a:lnTo>
                    <a:lnTo>
                      <a:pt x="95" y="224"/>
                    </a:lnTo>
                    <a:lnTo>
                      <a:pt x="96" y="226"/>
                    </a:lnTo>
                    <a:lnTo>
                      <a:pt x="97" y="228"/>
                    </a:lnTo>
                    <a:lnTo>
                      <a:pt x="95" y="230"/>
                    </a:lnTo>
                    <a:lnTo>
                      <a:pt x="97" y="230"/>
                    </a:lnTo>
                    <a:lnTo>
                      <a:pt x="97" y="232"/>
                    </a:lnTo>
                    <a:lnTo>
                      <a:pt x="97" y="193"/>
                    </a:lnTo>
                    <a:lnTo>
                      <a:pt x="97" y="194"/>
                    </a:lnTo>
                    <a:lnTo>
                      <a:pt x="97" y="212"/>
                    </a:lnTo>
                    <a:lnTo>
                      <a:pt x="96" y="214"/>
                    </a:lnTo>
                    <a:lnTo>
                      <a:pt x="95" y="214"/>
                    </a:lnTo>
                    <a:lnTo>
                      <a:pt x="95" y="216"/>
                    </a:lnTo>
                    <a:lnTo>
                      <a:pt x="93" y="216"/>
                    </a:lnTo>
                    <a:lnTo>
                      <a:pt x="93" y="258"/>
                    </a:lnTo>
                    <a:lnTo>
                      <a:pt x="92" y="258"/>
                    </a:lnTo>
                    <a:lnTo>
                      <a:pt x="90" y="259"/>
                    </a:lnTo>
                    <a:lnTo>
                      <a:pt x="90" y="262"/>
                    </a:lnTo>
                    <a:lnTo>
                      <a:pt x="90" y="264"/>
                    </a:lnTo>
                    <a:lnTo>
                      <a:pt x="89" y="264"/>
                    </a:lnTo>
                    <a:lnTo>
                      <a:pt x="89" y="262"/>
                    </a:lnTo>
                    <a:lnTo>
                      <a:pt x="90" y="262"/>
                    </a:lnTo>
                    <a:lnTo>
                      <a:pt x="90" y="259"/>
                    </a:lnTo>
                    <a:lnTo>
                      <a:pt x="90" y="260"/>
                    </a:lnTo>
                    <a:lnTo>
                      <a:pt x="89" y="260"/>
                    </a:lnTo>
                    <a:lnTo>
                      <a:pt x="89" y="268"/>
                    </a:lnTo>
                    <a:lnTo>
                      <a:pt x="87" y="268"/>
                    </a:lnTo>
                    <a:lnTo>
                      <a:pt x="87" y="278"/>
                    </a:lnTo>
                    <a:lnTo>
                      <a:pt x="87" y="282"/>
                    </a:lnTo>
                    <a:lnTo>
                      <a:pt x="85" y="283"/>
                    </a:lnTo>
                    <a:lnTo>
                      <a:pt x="85" y="290"/>
                    </a:lnTo>
                    <a:lnTo>
                      <a:pt x="85" y="292"/>
                    </a:lnTo>
                    <a:lnTo>
                      <a:pt x="85" y="296"/>
                    </a:lnTo>
                    <a:lnTo>
                      <a:pt x="83" y="296"/>
                    </a:lnTo>
                    <a:lnTo>
                      <a:pt x="83" y="298"/>
                    </a:lnTo>
                    <a:lnTo>
                      <a:pt x="82" y="300"/>
                    </a:lnTo>
                    <a:lnTo>
                      <a:pt x="81" y="298"/>
                    </a:lnTo>
                    <a:lnTo>
                      <a:pt x="83" y="298"/>
                    </a:lnTo>
                    <a:lnTo>
                      <a:pt x="83" y="296"/>
                    </a:lnTo>
                    <a:lnTo>
                      <a:pt x="80" y="296"/>
                    </a:lnTo>
                    <a:lnTo>
                      <a:pt x="80" y="304"/>
                    </a:lnTo>
                    <a:lnTo>
                      <a:pt x="79" y="306"/>
                    </a:lnTo>
                    <a:lnTo>
                      <a:pt x="79" y="304"/>
                    </a:lnTo>
                    <a:lnTo>
                      <a:pt x="80" y="304"/>
                    </a:lnTo>
                    <a:lnTo>
                      <a:pt x="80" y="296"/>
                    </a:lnTo>
                    <a:lnTo>
                      <a:pt x="80" y="294"/>
                    </a:lnTo>
                    <a:lnTo>
                      <a:pt x="81" y="294"/>
                    </a:lnTo>
                    <a:lnTo>
                      <a:pt x="85" y="296"/>
                    </a:lnTo>
                    <a:lnTo>
                      <a:pt x="85" y="292"/>
                    </a:lnTo>
                    <a:lnTo>
                      <a:pt x="82" y="292"/>
                    </a:lnTo>
                    <a:lnTo>
                      <a:pt x="82" y="290"/>
                    </a:lnTo>
                    <a:lnTo>
                      <a:pt x="81" y="290"/>
                    </a:lnTo>
                    <a:lnTo>
                      <a:pt x="81" y="288"/>
                    </a:lnTo>
                    <a:lnTo>
                      <a:pt x="82" y="288"/>
                    </a:lnTo>
                    <a:lnTo>
                      <a:pt x="83" y="290"/>
                    </a:lnTo>
                    <a:lnTo>
                      <a:pt x="85" y="290"/>
                    </a:lnTo>
                    <a:lnTo>
                      <a:pt x="85" y="283"/>
                    </a:lnTo>
                    <a:lnTo>
                      <a:pt x="84" y="284"/>
                    </a:lnTo>
                    <a:lnTo>
                      <a:pt x="83" y="284"/>
                    </a:lnTo>
                    <a:lnTo>
                      <a:pt x="84" y="282"/>
                    </a:lnTo>
                    <a:lnTo>
                      <a:pt x="85" y="280"/>
                    </a:lnTo>
                    <a:lnTo>
                      <a:pt x="87" y="282"/>
                    </a:lnTo>
                    <a:lnTo>
                      <a:pt x="87" y="278"/>
                    </a:lnTo>
                    <a:lnTo>
                      <a:pt x="86" y="278"/>
                    </a:lnTo>
                    <a:lnTo>
                      <a:pt x="85" y="276"/>
                    </a:lnTo>
                    <a:lnTo>
                      <a:pt x="84" y="276"/>
                    </a:lnTo>
                    <a:lnTo>
                      <a:pt x="85" y="274"/>
                    </a:lnTo>
                    <a:lnTo>
                      <a:pt x="86" y="276"/>
                    </a:lnTo>
                    <a:lnTo>
                      <a:pt x="87" y="276"/>
                    </a:lnTo>
                    <a:lnTo>
                      <a:pt x="87" y="278"/>
                    </a:lnTo>
                    <a:lnTo>
                      <a:pt x="87" y="268"/>
                    </a:lnTo>
                    <a:lnTo>
                      <a:pt x="86" y="268"/>
                    </a:lnTo>
                    <a:lnTo>
                      <a:pt x="86" y="266"/>
                    </a:lnTo>
                    <a:lnTo>
                      <a:pt x="89" y="266"/>
                    </a:lnTo>
                    <a:lnTo>
                      <a:pt x="89" y="268"/>
                    </a:lnTo>
                    <a:lnTo>
                      <a:pt x="89" y="260"/>
                    </a:lnTo>
                    <a:lnTo>
                      <a:pt x="89" y="258"/>
                    </a:lnTo>
                    <a:lnTo>
                      <a:pt x="90" y="256"/>
                    </a:lnTo>
                    <a:lnTo>
                      <a:pt x="93" y="258"/>
                    </a:lnTo>
                    <a:lnTo>
                      <a:pt x="93" y="216"/>
                    </a:lnTo>
                    <a:lnTo>
                      <a:pt x="92" y="216"/>
                    </a:lnTo>
                    <a:lnTo>
                      <a:pt x="92" y="230"/>
                    </a:lnTo>
                    <a:lnTo>
                      <a:pt x="91" y="232"/>
                    </a:lnTo>
                    <a:lnTo>
                      <a:pt x="91" y="252"/>
                    </a:lnTo>
                    <a:lnTo>
                      <a:pt x="89" y="252"/>
                    </a:lnTo>
                    <a:lnTo>
                      <a:pt x="89" y="250"/>
                    </a:lnTo>
                    <a:lnTo>
                      <a:pt x="90" y="250"/>
                    </a:lnTo>
                    <a:lnTo>
                      <a:pt x="91" y="252"/>
                    </a:lnTo>
                    <a:lnTo>
                      <a:pt x="91" y="232"/>
                    </a:lnTo>
                    <a:lnTo>
                      <a:pt x="88" y="232"/>
                    </a:lnTo>
                    <a:lnTo>
                      <a:pt x="88" y="234"/>
                    </a:lnTo>
                    <a:lnTo>
                      <a:pt x="88" y="256"/>
                    </a:lnTo>
                    <a:lnTo>
                      <a:pt x="87" y="258"/>
                    </a:lnTo>
                    <a:lnTo>
                      <a:pt x="87" y="256"/>
                    </a:lnTo>
                    <a:lnTo>
                      <a:pt x="88" y="256"/>
                    </a:lnTo>
                    <a:lnTo>
                      <a:pt x="88" y="234"/>
                    </a:lnTo>
                    <a:lnTo>
                      <a:pt x="87" y="234"/>
                    </a:lnTo>
                    <a:lnTo>
                      <a:pt x="87" y="238"/>
                    </a:lnTo>
                    <a:lnTo>
                      <a:pt x="87" y="244"/>
                    </a:lnTo>
                    <a:lnTo>
                      <a:pt x="85" y="244"/>
                    </a:lnTo>
                    <a:lnTo>
                      <a:pt x="86" y="242"/>
                    </a:lnTo>
                    <a:lnTo>
                      <a:pt x="87" y="244"/>
                    </a:lnTo>
                    <a:lnTo>
                      <a:pt x="87" y="238"/>
                    </a:lnTo>
                    <a:lnTo>
                      <a:pt x="86" y="238"/>
                    </a:lnTo>
                    <a:lnTo>
                      <a:pt x="85" y="238"/>
                    </a:lnTo>
                    <a:lnTo>
                      <a:pt x="85" y="248"/>
                    </a:lnTo>
                    <a:lnTo>
                      <a:pt x="83" y="248"/>
                    </a:lnTo>
                    <a:lnTo>
                      <a:pt x="83" y="274"/>
                    </a:lnTo>
                    <a:lnTo>
                      <a:pt x="82" y="274"/>
                    </a:lnTo>
                    <a:lnTo>
                      <a:pt x="82" y="278"/>
                    </a:lnTo>
                    <a:lnTo>
                      <a:pt x="82" y="280"/>
                    </a:lnTo>
                    <a:lnTo>
                      <a:pt x="81" y="280"/>
                    </a:lnTo>
                    <a:lnTo>
                      <a:pt x="81" y="284"/>
                    </a:lnTo>
                    <a:lnTo>
                      <a:pt x="81" y="286"/>
                    </a:lnTo>
                    <a:lnTo>
                      <a:pt x="78" y="286"/>
                    </a:lnTo>
                    <a:lnTo>
                      <a:pt x="79" y="288"/>
                    </a:lnTo>
                    <a:lnTo>
                      <a:pt x="80" y="288"/>
                    </a:lnTo>
                    <a:lnTo>
                      <a:pt x="81" y="290"/>
                    </a:lnTo>
                    <a:lnTo>
                      <a:pt x="78" y="290"/>
                    </a:lnTo>
                    <a:lnTo>
                      <a:pt x="78" y="289"/>
                    </a:lnTo>
                    <a:lnTo>
                      <a:pt x="78" y="292"/>
                    </a:lnTo>
                    <a:lnTo>
                      <a:pt x="74" y="294"/>
                    </a:lnTo>
                    <a:lnTo>
                      <a:pt x="75" y="292"/>
                    </a:lnTo>
                    <a:lnTo>
                      <a:pt x="78" y="292"/>
                    </a:lnTo>
                    <a:lnTo>
                      <a:pt x="78" y="289"/>
                    </a:lnTo>
                    <a:lnTo>
                      <a:pt x="78" y="288"/>
                    </a:lnTo>
                    <a:lnTo>
                      <a:pt x="79" y="288"/>
                    </a:lnTo>
                    <a:lnTo>
                      <a:pt x="77" y="286"/>
                    </a:lnTo>
                    <a:lnTo>
                      <a:pt x="75" y="286"/>
                    </a:lnTo>
                    <a:lnTo>
                      <a:pt x="75" y="284"/>
                    </a:lnTo>
                    <a:lnTo>
                      <a:pt x="79" y="284"/>
                    </a:lnTo>
                    <a:lnTo>
                      <a:pt x="79" y="282"/>
                    </a:lnTo>
                    <a:lnTo>
                      <a:pt x="81" y="282"/>
                    </a:lnTo>
                    <a:lnTo>
                      <a:pt x="81" y="284"/>
                    </a:lnTo>
                    <a:lnTo>
                      <a:pt x="81" y="280"/>
                    </a:lnTo>
                    <a:lnTo>
                      <a:pt x="80" y="278"/>
                    </a:lnTo>
                    <a:lnTo>
                      <a:pt x="82" y="278"/>
                    </a:lnTo>
                    <a:lnTo>
                      <a:pt x="82" y="274"/>
                    </a:lnTo>
                    <a:lnTo>
                      <a:pt x="81" y="274"/>
                    </a:lnTo>
                    <a:lnTo>
                      <a:pt x="81" y="276"/>
                    </a:lnTo>
                    <a:lnTo>
                      <a:pt x="80" y="278"/>
                    </a:lnTo>
                    <a:lnTo>
                      <a:pt x="79" y="276"/>
                    </a:lnTo>
                    <a:lnTo>
                      <a:pt x="79" y="280"/>
                    </a:lnTo>
                    <a:lnTo>
                      <a:pt x="78" y="280"/>
                    </a:lnTo>
                    <a:lnTo>
                      <a:pt x="77" y="282"/>
                    </a:lnTo>
                    <a:lnTo>
                      <a:pt x="75" y="280"/>
                    </a:lnTo>
                    <a:lnTo>
                      <a:pt x="78" y="278"/>
                    </a:lnTo>
                    <a:lnTo>
                      <a:pt x="79" y="280"/>
                    </a:lnTo>
                    <a:lnTo>
                      <a:pt x="79" y="276"/>
                    </a:lnTo>
                    <a:lnTo>
                      <a:pt x="81" y="276"/>
                    </a:lnTo>
                    <a:lnTo>
                      <a:pt x="81" y="274"/>
                    </a:lnTo>
                    <a:lnTo>
                      <a:pt x="80" y="272"/>
                    </a:lnTo>
                    <a:lnTo>
                      <a:pt x="83" y="272"/>
                    </a:lnTo>
                    <a:lnTo>
                      <a:pt x="83" y="274"/>
                    </a:lnTo>
                    <a:lnTo>
                      <a:pt x="83" y="248"/>
                    </a:lnTo>
                    <a:lnTo>
                      <a:pt x="82" y="246"/>
                    </a:lnTo>
                    <a:lnTo>
                      <a:pt x="84" y="246"/>
                    </a:lnTo>
                    <a:lnTo>
                      <a:pt x="85" y="248"/>
                    </a:lnTo>
                    <a:lnTo>
                      <a:pt x="85" y="238"/>
                    </a:lnTo>
                    <a:lnTo>
                      <a:pt x="83" y="238"/>
                    </a:lnTo>
                    <a:lnTo>
                      <a:pt x="83" y="242"/>
                    </a:lnTo>
                    <a:lnTo>
                      <a:pt x="82" y="244"/>
                    </a:lnTo>
                    <a:lnTo>
                      <a:pt x="82" y="262"/>
                    </a:lnTo>
                    <a:lnTo>
                      <a:pt x="81" y="262"/>
                    </a:lnTo>
                    <a:lnTo>
                      <a:pt x="81" y="260"/>
                    </a:lnTo>
                    <a:lnTo>
                      <a:pt x="82" y="260"/>
                    </a:lnTo>
                    <a:lnTo>
                      <a:pt x="82" y="262"/>
                    </a:lnTo>
                    <a:lnTo>
                      <a:pt x="82" y="244"/>
                    </a:lnTo>
                    <a:lnTo>
                      <a:pt x="80" y="246"/>
                    </a:lnTo>
                    <a:lnTo>
                      <a:pt x="80" y="244"/>
                    </a:lnTo>
                    <a:lnTo>
                      <a:pt x="80" y="258"/>
                    </a:lnTo>
                    <a:lnTo>
                      <a:pt x="79" y="260"/>
                    </a:lnTo>
                    <a:lnTo>
                      <a:pt x="78" y="258"/>
                    </a:lnTo>
                    <a:lnTo>
                      <a:pt x="80" y="258"/>
                    </a:lnTo>
                    <a:lnTo>
                      <a:pt x="80" y="244"/>
                    </a:lnTo>
                    <a:lnTo>
                      <a:pt x="80" y="254"/>
                    </a:lnTo>
                    <a:lnTo>
                      <a:pt x="78" y="256"/>
                    </a:lnTo>
                    <a:lnTo>
                      <a:pt x="78" y="264"/>
                    </a:lnTo>
                    <a:lnTo>
                      <a:pt x="76" y="264"/>
                    </a:lnTo>
                    <a:lnTo>
                      <a:pt x="76" y="262"/>
                    </a:lnTo>
                    <a:lnTo>
                      <a:pt x="78" y="262"/>
                    </a:lnTo>
                    <a:lnTo>
                      <a:pt x="78" y="264"/>
                    </a:lnTo>
                    <a:lnTo>
                      <a:pt x="78" y="256"/>
                    </a:lnTo>
                    <a:lnTo>
                      <a:pt x="77" y="254"/>
                    </a:lnTo>
                    <a:lnTo>
                      <a:pt x="80" y="254"/>
                    </a:lnTo>
                    <a:lnTo>
                      <a:pt x="80" y="244"/>
                    </a:lnTo>
                    <a:lnTo>
                      <a:pt x="78" y="244"/>
                    </a:lnTo>
                    <a:lnTo>
                      <a:pt x="78" y="242"/>
                    </a:lnTo>
                    <a:lnTo>
                      <a:pt x="78" y="240"/>
                    </a:lnTo>
                    <a:lnTo>
                      <a:pt x="83" y="242"/>
                    </a:lnTo>
                    <a:lnTo>
                      <a:pt x="83" y="238"/>
                    </a:lnTo>
                    <a:lnTo>
                      <a:pt x="82" y="238"/>
                    </a:lnTo>
                    <a:lnTo>
                      <a:pt x="79" y="236"/>
                    </a:lnTo>
                    <a:lnTo>
                      <a:pt x="84" y="236"/>
                    </a:lnTo>
                    <a:lnTo>
                      <a:pt x="86" y="238"/>
                    </a:lnTo>
                    <a:lnTo>
                      <a:pt x="86" y="236"/>
                    </a:lnTo>
                    <a:lnTo>
                      <a:pt x="87" y="238"/>
                    </a:lnTo>
                    <a:lnTo>
                      <a:pt x="87" y="234"/>
                    </a:lnTo>
                    <a:lnTo>
                      <a:pt x="86" y="232"/>
                    </a:lnTo>
                    <a:lnTo>
                      <a:pt x="88" y="232"/>
                    </a:lnTo>
                    <a:lnTo>
                      <a:pt x="90" y="230"/>
                    </a:lnTo>
                    <a:lnTo>
                      <a:pt x="92" y="230"/>
                    </a:lnTo>
                    <a:lnTo>
                      <a:pt x="92" y="216"/>
                    </a:lnTo>
                    <a:lnTo>
                      <a:pt x="90" y="216"/>
                    </a:lnTo>
                    <a:lnTo>
                      <a:pt x="89" y="218"/>
                    </a:lnTo>
                    <a:lnTo>
                      <a:pt x="91" y="218"/>
                    </a:lnTo>
                    <a:lnTo>
                      <a:pt x="90" y="220"/>
                    </a:lnTo>
                    <a:lnTo>
                      <a:pt x="91" y="222"/>
                    </a:lnTo>
                    <a:lnTo>
                      <a:pt x="88" y="222"/>
                    </a:lnTo>
                    <a:lnTo>
                      <a:pt x="88" y="220"/>
                    </a:lnTo>
                    <a:lnTo>
                      <a:pt x="87" y="218"/>
                    </a:lnTo>
                    <a:lnTo>
                      <a:pt x="89" y="218"/>
                    </a:lnTo>
                    <a:lnTo>
                      <a:pt x="88" y="216"/>
                    </a:lnTo>
                    <a:lnTo>
                      <a:pt x="89" y="214"/>
                    </a:lnTo>
                    <a:lnTo>
                      <a:pt x="95" y="214"/>
                    </a:lnTo>
                    <a:lnTo>
                      <a:pt x="95" y="216"/>
                    </a:lnTo>
                    <a:lnTo>
                      <a:pt x="95" y="214"/>
                    </a:lnTo>
                    <a:lnTo>
                      <a:pt x="94" y="212"/>
                    </a:lnTo>
                    <a:lnTo>
                      <a:pt x="94" y="210"/>
                    </a:lnTo>
                    <a:lnTo>
                      <a:pt x="95" y="210"/>
                    </a:lnTo>
                    <a:lnTo>
                      <a:pt x="96" y="212"/>
                    </a:lnTo>
                    <a:lnTo>
                      <a:pt x="97" y="212"/>
                    </a:lnTo>
                    <a:lnTo>
                      <a:pt x="97" y="194"/>
                    </a:lnTo>
                    <a:lnTo>
                      <a:pt x="97" y="196"/>
                    </a:lnTo>
                    <a:lnTo>
                      <a:pt x="96" y="198"/>
                    </a:lnTo>
                    <a:lnTo>
                      <a:pt x="95" y="197"/>
                    </a:lnTo>
                    <a:lnTo>
                      <a:pt x="95" y="204"/>
                    </a:lnTo>
                    <a:lnTo>
                      <a:pt x="94" y="206"/>
                    </a:lnTo>
                    <a:lnTo>
                      <a:pt x="94" y="204"/>
                    </a:lnTo>
                    <a:lnTo>
                      <a:pt x="95" y="204"/>
                    </a:lnTo>
                    <a:lnTo>
                      <a:pt x="95" y="197"/>
                    </a:lnTo>
                    <a:lnTo>
                      <a:pt x="95" y="196"/>
                    </a:lnTo>
                    <a:lnTo>
                      <a:pt x="96" y="194"/>
                    </a:lnTo>
                    <a:lnTo>
                      <a:pt x="97" y="196"/>
                    </a:lnTo>
                    <a:lnTo>
                      <a:pt x="97" y="194"/>
                    </a:lnTo>
                    <a:lnTo>
                      <a:pt x="96" y="192"/>
                    </a:lnTo>
                    <a:lnTo>
                      <a:pt x="94" y="194"/>
                    </a:lnTo>
                    <a:lnTo>
                      <a:pt x="93" y="194"/>
                    </a:lnTo>
                    <a:lnTo>
                      <a:pt x="91" y="192"/>
                    </a:lnTo>
                    <a:lnTo>
                      <a:pt x="96" y="192"/>
                    </a:lnTo>
                    <a:lnTo>
                      <a:pt x="98" y="192"/>
                    </a:lnTo>
                    <a:lnTo>
                      <a:pt x="98" y="188"/>
                    </a:lnTo>
                    <a:lnTo>
                      <a:pt x="96" y="190"/>
                    </a:lnTo>
                    <a:lnTo>
                      <a:pt x="93" y="190"/>
                    </a:lnTo>
                    <a:lnTo>
                      <a:pt x="93" y="188"/>
                    </a:lnTo>
                    <a:lnTo>
                      <a:pt x="98" y="188"/>
                    </a:lnTo>
                    <a:lnTo>
                      <a:pt x="98" y="182"/>
                    </a:lnTo>
                    <a:lnTo>
                      <a:pt x="99" y="182"/>
                    </a:lnTo>
                    <a:lnTo>
                      <a:pt x="100" y="180"/>
                    </a:lnTo>
                    <a:lnTo>
                      <a:pt x="101" y="182"/>
                    </a:lnTo>
                    <a:lnTo>
                      <a:pt x="101" y="150"/>
                    </a:lnTo>
                    <a:lnTo>
                      <a:pt x="101" y="148"/>
                    </a:lnTo>
                    <a:lnTo>
                      <a:pt x="99" y="146"/>
                    </a:lnTo>
                    <a:lnTo>
                      <a:pt x="100" y="146"/>
                    </a:lnTo>
                    <a:lnTo>
                      <a:pt x="100" y="144"/>
                    </a:lnTo>
                    <a:lnTo>
                      <a:pt x="102" y="146"/>
                    </a:lnTo>
                    <a:lnTo>
                      <a:pt x="104" y="144"/>
                    </a:lnTo>
                    <a:lnTo>
                      <a:pt x="105" y="146"/>
                    </a:lnTo>
                    <a:lnTo>
                      <a:pt x="105" y="136"/>
                    </a:lnTo>
                    <a:lnTo>
                      <a:pt x="103" y="136"/>
                    </a:lnTo>
                    <a:lnTo>
                      <a:pt x="103" y="142"/>
                    </a:lnTo>
                    <a:lnTo>
                      <a:pt x="102" y="142"/>
                    </a:lnTo>
                    <a:lnTo>
                      <a:pt x="101" y="140"/>
                    </a:lnTo>
                    <a:lnTo>
                      <a:pt x="101" y="142"/>
                    </a:lnTo>
                    <a:lnTo>
                      <a:pt x="99" y="142"/>
                    </a:lnTo>
                    <a:lnTo>
                      <a:pt x="99" y="140"/>
                    </a:lnTo>
                    <a:lnTo>
                      <a:pt x="99" y="146"/>
                    </a:lnTo>
                    <a:lnTo>
                      <a:pt x="99" y="158"/>
                    </a:lnTo>
                    <a:lnTo>
                      <a:pt x="97" y="160"/>
                    </a:lnTo>
                    <a:lnTo>
                      <a:pt x="97" y="162"/>
                    </a:lnTo>
                    <a:lnTo>
                      <a:pt x="95" y="162"/>
                    </a:lnTo>
                    <a:lnTo>
                      <a:pt x="95" y="174"/>
                    </a:lnTo>
                    <a:lnTo>
                      <a:pt x="95" y="176"/>
                    </a:lnTo>
                    <a:lnTo>
                      <a:pt x="95" y="180"/>
                    </a:lnTo>
                    <a:lnTo>
                      <a:pt x="93" y="182"/>
                    </a:lnTo>
                    <a:lnTo>
                      <a:pt x="92" y="180"/>
                    </a:lnTo>
                    <a:lnTo>
                      <a:pt x="93" y="178"/>
                    </a:lnTo>
                    <a:lnTo>
                      <a:pt x="94" y="178"/>
                    </a:lnTo>
                    <a:lnTo>
                      <a:pt x="95" y="180"/>
                    </a:lnTo>
                    <a:lnTo>
                      <a:pt x="95" y="176"/>
                    </a:lnTo>
                    <a:lnTo>
                      <a:pt x="94" y="176"/>
                    </a:lnTo>
                    <a:lnTo>
                      <a:pt x="94" y="174"/>
                    </a:lnTo>
                    <a:lnTo>
                      <a:pt x="95" y="174"/>
                    </a:lnTo>
                    <a:lnTo>
                      <a:pt x="95" y="162"/>
                    </a:lnTo>
                    <a:lnTo>
                      <a:pt x="95" y="160"/>
                    </a:lnTo>
                    <a:lnTo>
                      <a:pt x="93" y="160"/>
                    </a:lnTo>
                    <a:lnTo>
                      <a:pt x="92" y="162"/>
                    </a:lnTo>
                    <a:lnTo>
                      <a:pt x="93" y="162"/>
                    </a:lnTo>
                    <a:lnTo>
                      <a:pt x="92" y="162"/>
                    </a:lnTo>
                    <a:lnTo>
                      <a:pt x="92" y="172"/>
                    </a:lnTo>
                    <a:lnTo>
                      <a:pt x="91" y="172"/>
                    </a:lnTo>
                    <a:lnTo>
                      <a:pt x="91" y="176"/>
                    </a:lnTo>
                    <a:lnTo>
                      <a:pt x="91" y="178"/>
                    </a:lnTo>
                    <a:lnTo>
                      <a:pt x="91" y="177"/>
                    </a:lnTo>
                    <a:lnTo>
                      <a:pt x="91" y="188"/>
                    </a:lnTo>
                    <a:lnTo>
                      <a:pt x="90" y="188"/>
                    </a:lnTo>
                    <a:lnTo>
                      <a:pt x="88" y="190"/>
                    </a:lnTo>
                    <a:lnTo>
                      <a:pt x="89" y="190"/>
                    </a:lnTo>
                    <a:lnTo>
                      <a:pt x="89" y="192"/>
                    </a:lnTo>
                    <a:lnTo>
                      <a:pt x="87" y="192"/>
                    </a:lnTo>
                    <a:lnTo>
                      <a:pt x="87" y="202"/>
                    </a:lnTo>
                    <a:lnTo>
                      <a:pt x="87" y="204"/>
                    </a:lnTo>
                    <a:lnTo>
                      <a:pt x="87" y="226"/>
                    </a:lnTo>
                    <a:lnTo>
                      <a:pt x="86" y="228"/>
                    </a:lnTo>
                    <a:lnTo>
                      <a:pt x="85" y="226"/>
                    </a:lnTo>
                    <a:lnTo>
                      <a:pt x="85" y="224"/>
                    </a:lnTo>
                    <a:lnTo>
                      <a:pt x="86" y="224"/>
                    </a:lnTo>
                    <a:lnTo>
                      <a:pt x="87" y="226"/>
                    </a:lnTo>
                    <a:lnTo>
                      <a:pt x="87" y="204"/>
                    </a:lnTo>
                    <a:lnTo>
                      <a:pt x="86" y="204"/>
                    </a:lnTo>
                    <a:lnTo>
                      <a:pt x="86" y="208"/>
                    </a:lnTo>
                    <a:lnTo>
                      <a:pt x="85" y="210"/>
                    </a:lnTo>
                    <a:lnTo>
                      <a:pt x="84" y="208"/>
                    </a:lnTo>
                    <a:lnTo>
                      <a:pt x="83" y="208"/>
                    </a:lnTo>
                    <a:lnTo>
                      <a:pt x="83" y="218"/>
                    </a:lnTo>
                    <a:lnTo>
                      <a:pt x="82" y="220"/>
                    </a:lnTo>
                    <a:lnTo>
                      <a:pt x="80" y="220"/>
                    </a:lnTo>
                    <a:lnTo>
                      <a:pt x="81" y="218"/>
                    </a:lnTo>
                    <a:lnTo>
                      <a:pt x="83" y="218"/>
                    </a:lnTo>
                    <a:lnTo>
                      <a:pt x="83" y="208"/>
                    </a:lnTo>
                    <a:lnTo>
                      <a:pt x="84" y="206"/>
                    </a:lnTo>
                    <a:lnTo>
                      <a:pt x="86" y="206"/>
                    </a:lnTo>
                    <a:lnTo>
                      <a:pt x="86" y="208"/>
                    </a:lnTo>
                    <a:lnTo>
                      <a:pt x="86" y="204"/>
                    </a:lnTo>
                    <a:lnTo>
                      <a:pt x="83" y="204"/>
                    </a:lnTo>
                    <a:lnTo>
                      <a:pt x="82" y="202"/>
                    </a:lnTo>
                    <a:lnTo>
                      <a:pt x="82" y="212"/>
                    </a:lnTo>
                    <a:lnTo>
                      <a:pt x="80" y="212"/>
                    </a:lnTo>
                    <a:lnTo>
                      <a:pt x="80" y="216"/>
                    </a:lnTo>
                    <a:lnTo>
                      <a:pt x="78" y="218"/>
                    </a:lnTo>
                    <a:lnTo>
                      <a:pt x="78" y="216"/>
                    </a:lnTo>
                    <a:lnTo>
                      <a:pt x="80" y="216"/>
                    </a:lnTo>
                    <a:lnTo>
                      <a:pt x="80" y="212"/>
                    </a:lnTo>
                    <a:lnTo>
                      <a:pt x="77" y="212"/>
                    </a:lnTo>
                    <a:lnTo>
                      <a:pt x="79" y="210"/>
                    </a:lnTo>
                    <a:lnTo>
                      <a:pt x="82" y="210"/>
                    </a:lnTo>
                    <a:lnTo>
                      <a:pt x="82" y="212"/>
                    </a:lnTo>
                    <a:lnTo>
                      <a:pt x="82" y="202"/>
                    </a:lnTo>
                    <a:lnTo>
                      <a:pt x="81" y="202"/>
                    </a:lnTo>
                    <a:lnTo>
                      <a:pt x="81" y="206"/>
                    </a:lnTo>
                    <a:lnTo>
                      <a:pt x="81" y="208"/>
                    </a:lnTo>
                    <a:lnTo>
                      <a:pt x="79" y="208"/>
                    </a:lnTo>
                    <a:lnTo>
                      <a:pt x="79" y="206"/>
                    </a:lnTo>
                    <a:lnTo>
                      <a:pt x="78" y="206"/>
                    </a:lnTo>
                    <a:lnTo>
                      <a:pt x="77" y="204"/>
                    </a:lnTo>
                    <a:lnTo>
                      <a:pt x="80" y="204"/>
                    </a:lnTo>
                    <a:lnTo>
                      <a:pt x="81" y="206"/>
                    </a:lnTo>
                    <a:lnTo>
                      <a:pt x="81" y="202"/>
                    </a:lnTo>
                    <a:lnTo>
                      <a:pt x="80" y="202"/>
                    </a:lnTo>
                    <a:lnTo>
                      <a:pt x="81" y="200"/>
                    </a:lnTo>
                    <a:lnTo>
                      <a:pt x="82" y="200"/>
                    </a:lnTo>
                    <a:lnTo>
                      <a:pt x="84" y="196"/>
                    </a:lnTo>
                    <a:lnTo>
                      <a:pt x="86" y="198"/>
                    </a:lnTo>
                    <a:lnTo>
                      <a:pt x="85" y="200"/>
                    </a:lnTo>
                    <a:lnTo>
                      <a:pt x="84" y="200"/>
                    </a:lnTo>
                    <a:lnTo>
                      <a:pt x="84" y="202"/>
                    </a:lnTo>
                    <a:lnTo>
                      <a:pt x="85" y="200"/>
                    </a:lnTo>
                    <a:lnTo>
                      <a:pt x="87" y="200"/>
                    </a:lnTo>
                    <a:lnTo>
                      <a:pt x="87" y="202"/>
                    </a:lnTo>
                    <a:lnTo>
                      <a:pt x="87" y="192"/>
                    </a:lnTo>
                    <a:lnTo>
                      <a:pt x="85" y="192"/>
                    </a:lnTo>
                    <a:lnTo>
                      <a:pt x="86" y="190"/>
                    </a:lnTo>
                    <a:lnTo>
                      <a:pt x="88" y="190"/>
                    </a:lnTo>
                    <a:lnTo>
                      <a:pt x="87" y="188"/>
                    </a:lnTo>
                    <a:lnTo>
                      <a:pt x="88" y="186"/>
                    </a:lnTo>
                    <a:lnTo>
                      <a:pt x="90" y="186"/>
                    </a:lnTo>
                    <a:lnTo>
                      <a:pt x="91" y="188"/>
                    </a:lnTo>
                    <a:lnTo>
                      <a:pt x="91" y="177"/>
                    </a:lnTo>
                    <a:lnTo>
                      <a:pt x="90" y="176"/>
                    </a:lnTo>
                    <a:lnTo>
                      <a:pt x="88" y="176"/>
                    </a:lnTo>
                    <a:lnTo>
                      <a:pt x="86" y="178"/>
                    </a:lnTo>
                    <a:lnTo>
                      <a:pt x="87" y="180"/>
                    </a:lnTo>
                    <a:lnTo>
                      <a:pt x="87" y="184"/>
                    </a:lnTo>
                    <a:lnTo>
                      <a:pt x="85" y="186"/>
                    </a:lnTo>
                    <a:lnTo>
                      <a:pt x="84" y="186"/>
                    </a:lnTo>
                    <a:lnTo>
                      <a:pt x="86" y="188"/>
                    </a:lnTo>
                    <a:lnTo>
                      <a:pt x="84" y="188"/>
                    </a:lnTo>
                    <a:lnTo>
                      <a:pt x="84" y="186"/>
                    </a:lnTo>
                    <a:lnTo>
                      <a:pt x="82" y="186"/>
                    </a:lnTo>
                    <a:lnTo>
                      <a:pt x="82" y="184"/>
                    </a:lnTo>
                    <a:lnTo>
                      <a:pt x="81" y="185"/>
                    </a:lnTo>
                    <a:lnTo>
                      <a:pt x="81" y="198"/>
                    </a:lnTo>
                    <a:lnTo>
                      <a:pt x="78" y="198"/>
                    </a:lnTo>
                    <a:lnTo>
                      <a:pt x="79" y="196"/>
                    </a:lnTo>
                    <a:lnTo>
                      <a:pt x="81" y="196"/>
                    </a:lnTo>
                    <a:lnTo>
                      <a:pt x="81" y="198"/>
                    </a:lnTo>
                    <a:lnTo>
                      <a:pt x="81" y="185"/>
                    </a:lnTo>
                    <a:lnTo>
                      <a:pt x="80" y="186"/>
                    </a:lnTo>
                    <a:lnTo>
                      <a:pt x="79" y="184"/>
                    </a:lnTo>
                    <a:lnTo>
                      <a:pt x="80" y="182"/>
                    </a:lnTo>
                    <a:lnTo>
                      <a:pt x="82" y="182"/>
                    </a:lnTo>
                    <a:lnTo>
                      <a:pt x="83" y="184"/>
                    </a:lnTo>
                    <a:lnTo>
                      <a:pt x="87" y="184"/>
                    </a:lnTo>
                    <a:lnTo>
                      <a:pt x="87" y="180"/>
                    </a:lnTo>
                    <a:lnTo>
                      <a:pt x="82" y="180"/>
                    </a:lnTo>
                    <a:lnTo>
                      <a:pt x="82" y="178"/>
                    </a:lnTo>
                    <a:lnTo>
                      <a:pt x="84" y="178"/>
                    </a:lnTo>
                    <a:lnTo>
                      <a:pt x="85" y="176"/>
                    </a:lnTo>
                    <a:lnTo>
                      <a:pt x="85" y="178"/>
                    </a:lnTo>
                    <a:lnTo>
                      <a:pt x="87" y="176"/>
                    </a:lnTo>
                    <a:lnTo>
                      <a:pt x="88" y="174"/>
                    </a:lnTo>
                    <a:lnTo>
                      <a:pt x="91" y="176"/>
                    </a:lnTo>
                    <a:lnTo>
                      <a:pt x="91" y="172"/>
                    </a:lnTo>
                    <a:lnTo>
                      <a:pt x="87" y="172"/>
                    </a:lnTo>
                    <a:lnTo>
                      <a:pt x="86" y="170"/>
                    </a:lnTo>
                    <a:lnTo>
                      <a:pt x="90" y="170"/>
                    </a:lnTo>
                    <a:lnTo>
                      <a:pt x="92" y="172"/>
                    </a:lnTo>
                    <a:lnTo>
                      <a:pt x="92" y="162"/>
                    </a:lnTo>
                    <a:lnTo>
                      <a:pt x="92" y="168"/>
                    </a:lnTo>
                    <a:lnTo>
                      <a:pt x="86" y="168"/>
                    </a:lnTo>
                    <a:lnTo>
                      <a:pt x="86" y="166"/>
                    </a:lnTo>
                    <a:lnTo>
                      <a:pt x="92" y="166"/>
                    </a:lnTo>
                    <a:lnTo>
                      <a:pt x="92" y="168"/>
                    </a:lnTo>
                    <a:lnTo>
                      <a:pt x="92" y="162"/>
                    </a:lnTo>
                    <a:lnTo>
                      <a:pt x="91" y="164"/>
                    </a:lnTo>
                    <a:lnTo>
                      <a:pt x="90" y="164"/>
                    </a:lnTo>
                    <a:lnTo>
                      <a:pt x="90" y="162"/>
                    </a:lnTo>
                    <a:lnTo>
                      <a:pt x="93" y="160"/>
                    </a:lnTo>
                    <a:lnTo>
                      <a:pt x="91" y="160"/>
                    </a:lnTo>
                    <a:lnTo>
                      <a:pt x="96" y="158"/>
                    </a:lnTo>
                    <a:lnTo>
                      <a:pt x="99" y="158"/>
                    </a:lnTo>
                    <a:lnTo>
                      <a:pt x="99" y="146"/>
                    </a:lnTo>
                    <a:lnTo>
                      <a:pt x="98" y="146"/>
                    </a:lnTo>
                    <a:lnTo>
                      <a:pt x="98" y="148"/>
                    </a:lnTo>
                    <a:lnTo>
                      <a:pt x="98" y="154"/>
                    </a:lnTo>
                    <a:lnTo>
                      <a:pt x="96" y="154"/>
                    </a:lnTo>
                    <a:lnTo>
                      <a:pt x="95" y="152"/>
                    </a:lnTo>
                    <a:lnTo>
                      <a:pt x="93" y="150"/>
                    </a:lnTo>
                    <a:lnTo>
                      <a:pt x="93" y="152"/>
                    </a:lnTo>
                    <a:lnTo>
                      <a:pt x="93" y="154"/>
                    </a:lnTo>
                    <a:lnTo>
                      <a:pt x="94" y="154"/>
                    </a:lnTo>
                    <a:lnTo>
                      <a:pt x="90" y="156"/>
                    </a:lnTo>
                    <a:lnTo>
                      <a:pt x="89" y="156"/>
                    </a:lnTo>
                    <a:lnTo>
                      <a:pt x="89" y="158"/>
                    </a:lnTo>
                    <a:lnTo>
                      <a:pt x="88" y="160"/>
                    </a:lnTo>
                    <a:lnTo>
                      <a:pt x="87" y="162"/>
                    </a:lnTo>
                    <a:lnTo>
                      <a:pt x="86" y="160"/>
                    </a:lnTo>
                    <a:lnTo>
                      <a:pt x="85" y="158"/>
                    </a:lnTo>
                    <a:lnTo>
                      <a:pt x="89" y="158"/>
                    </a:lnTo>
                    <a:lnTo>
                      <a:pt x="89" y="156"/>
                    </a:lnTo>
                    <a:lnTo>
                      <a:pt x="88" y="156"/>
                    </a:lnTo>
                    <a:lnTo>
                      <a:pt x="90" y="154"/>
                    </a:lnTo>
                    <a:lnTo>
                      <a:pt x="92" y="154"/>
                    </a:lnTo>
                    <a:lnTo>
                      <a:pt x="92" y="150"/>
                    </a:lnTo>
                    <a:lnTo>
                      <a:pt x="92" y="148"/>
                    </a:lnTo>
                    <a:lnTo>
                      <a:pt x="93" y="148"/>
                    </a:lnTo>
                    <a:lnTo>
                      <a:pt x="94" y="150"/>
                    </a:lnTo>
                    <a:lnTo>
                      <a:pt x="97" y="150"/>
                    </a:lnTo>
                    <a:lnTo>
                      <a:pt x="97" y="152"/>
                    </a:lnTo>
                    <a:lnTo>
                      <a:pt x="98" y="154"/>
                    </a:lnTo>
                    <a:lnTo>
                      <a:pt x="98" y="148"/>
                    </a:lnTo>
                    <a:lnTo>
                      <a:pt x="96" y="146"/>
                    </a:lnTo>
                    <a:lnTo>
                      <a:pt x="94" y="146"/>
                    </a:lnTo>
                    <a:lnTo>
                      <a:pt x="97" y="144"/>
                    </a:lnTo>
                    <a:lnTo>
                      <a:pt x="99" y="146"/>
                    </a:lnTo>
                    <a:lnTo>
                      <a:pt x="99" y="140"/>
                    </a:lnTo>
                    <a:lnTo>
                      <a:pt x="101" y="140"/>
                    </a:lnTo>
                    <a:lnTo>
                      <a:pt x="103" y="140"/>
                    </a:lnTo>
                    <a:lnTo>
                      <a:pt x="103" y="142"/>
                    </a:lnTo>
                    <a:lnTo>
                      <a:pt x="103" y="136"/>
                    </a:lnTo>
                    <a:lnTo>
                      <a:pt x="105" y="134"/>
                    </a:lnTo>
                    <a:lnTo>
                      <a:pt x="106" y="136"/>
                    </a:lnTo>
                    <a:lnTo>
                      <a:pt x="106" y="117"/>
                    </a:lnTo>
                    <a:lnTo>
                      <a:pt x="104" y="118"/>
                    </a:lnTo>
                    <a:lnTo>
                      <a:pt x="104" y="126"/>
                    </a:lnTo>
                    <a:lnTo>
                      <a:pt x="102" y="126"/>
                    </a:lnTo>
                    <a:lnTo>
                      <a:pt x="102" y="132"/>
                    </a:lnTo>
                    <a:lnTo>
                      <a:pt x="100" y="132"/>
                    </a:lnTo>
                    <a:lnTo>
                      <a:pt x="100" y="130"/>
                    </a:lnTo>
                    <a:lnTo>
                      <a:pt x="102" y="130"/>
                    </a:lnTo>
                    <a:lnTo>
                      <a:pt x="102" y="132"/>
                    </a:lnTo>
                    <a:lnTo>
                      <a:pt x="102" y="126"/>
                    </a:lnTo>
                    <a:lnTo>
                      <a:pt x="101" y="126"/>
                    </a:lnTo>
                    <a:lnTo>
                      <a:pt x="100" y="124"/>
                    </a:lnTo>
                    <a:lnTo>
                      <a:pt x="104" y="124"/>
                    </a:lnTo>
                    <a:lnTo>
                      <a:pt x="104" y="126"/>
                    </a:lnTo>
                    <a:lnTo>
                      <a:pt x="104" y="118"/>
                    </a:lnTo>
                    <a:lnTo>
                      <a:pt x="104" y="116"/>
                    </a:lnTo>
                    <a:lnTo>
                      <a:pt x="103" y="116"/>
                    </a:lnTo>
                    <a:lnTo>
                      <a:pt x="102" y="114"/>
                    </a:lnTo>
                    <a:lnTo>
                      <a:pt x="104" y="114"/>
                    </a:lnTo>
                    <a:lnTo>
                      <a:pt x="104" y="116"/>
                    </a:lnTo>
                    <a:lnTo>
                      <a:pt x="106" y="116"/>
                    </a:lnTo>
                    <a:lnTo>
                      <a:pt x="106" y="114"/>
                    </a:lnTo>
                    <a:lnTo>
                      <a:pt x="108" y="114"/>
                    </a:lnTo>
                    <a:lnTo>
                      <a:pt x="108" y="110"/>
                    </a:lnTo>
                    <a:lnTo>
                      <a:pt x="106" y="110"/>
                    </a:lnTo>
                    <a:lnTo>
                      <a:pt x="107" y="108"/>
                    </a:lnTo>
                    <a:lnTo>
                      <a:pt x="108" y="108"/>
                    </a:lnTo>
                    <a:lnTo>
                      <a:pt x="108" y="99"/>
                    </a:lnTo>
                    <a:lnTo>
                      <a:pt x="108" y="98"/>
                    </a:lnTo>
                    <a:lnTo>
                      <a:pt x="110" y="98"/>
                    </a:lnTo>
                    <a:lnTo>
                      <a:pt x="112" y="100"/>
                    </a:lnTo>
                    <a:lnTo>
                      <a:pt x="112" y="88"/>
                    </a:lnTo>
                    <a:lnTo>
                      <a:pt x="111" y="88"/>
                    </a:lnTo>
                    <a:lnTo>
                      <a:pt x="112" y="86"/>
                    </a:lnTo>
                    <a:lnTo>
                      <a:pt x="114" y="86"/>
                    </a:lnTo>
                    <a:lnTo>
                      <a:pt x="114" y="84"/>
                    </a:lnTo>
                    <a:lnTo>
                      <a:pt x="113" y="84"/>
                    </a:lnTo>
                    <a:lnTo>
                      <a:pt x="114" y="82"/>
                    </a:lnTo>
                    <a:lnTo>
                      <a:pt x="115" y="82"/>
                    </a:lnTo>
                    <a:lnTo>
                      <a:pt x="115" y="3"/>
                    </a:lnTo>
                    <a:lnTo>
                      <a:pt x="114" y="4"/>
                    </a:lnTo>
                    <a:lnTo>
                      <a:pt x="114" y="76"/>
                    </a:lnTo>
                    <a:lnTo>
                      <a:pt x="111" y="76"/>
                    </a:lnTo>
                    <a:lnTo>
                      <a:pt x="112" y="74"/>
                    </a:lnTo>
                    <a:lnTo>
                      <a:pt x="113" y="74"/>
                    </a:lnTo>
                    <a:lnTo>
                      <a:pt x="114" y="76"/>
                    </a:lnTo>
                    <a:lnTo>
                      <a:pt x="114" y="4"/>
                    </a:lnTo>
                    <a:lnTo>
                      <a:pt x="111" y="4"/>
                    </a:lnTo>
                    <a:lnTo>
                      <a:pt x="111" y="62"/>
                    </a:lnTo>
                    <a:lnTo>
                      <a:pt x="110" y="62"/>
                    </a:lnTo>
                    <a:lnTo>
                      <a:pt x="110" y="70"/>
                    </a:lnTo>
                    <a:lnTo>
                      <a:pt x="110" y="96"/>
                    </a:lnTo>
                    <a:lnTo>
                      <a:pt x="109" y="96"/>
                    </a:lnTo>
                    <a:lnTo>
                      <a:pt x="110" y="94"/>
                    </a:lnTo>
                    <a:lnTo>
                      <a:pt x="110" y="96"/>
                    </a:lnTo>
                    <a:lnTo>
                      <a:pt x="110" y="70"/>
                    </a:lnTo>
                    <a:lnTo>
                      <a:pt x="109" y="72"/>
                    </a:lnTo>
                    <a:lnTo>
                      <a:pt x="108" y="70"/>
                    </a:lnTo>
                    <a:lnTo>
                      <a:pt x="106" y="72"/>
                    </a:lnTo>
                    <a:lnTo>
                      <a:pt x="105" y="71"/>
                    </a:lnTo>
                    <a:lnTo>
                      <a:pt x="105" y="98"/>
                    </a:lnTo>
                    <a:lnTo>
                      <a:pt x="105" y="99"/>
                    </a:lnTo>
                    <a:lnTo>
                      <a:pt x="105" y="108"/>
                    </a:lnTo>
                    <a:lnTo>
                      <a:pt x="104" y="110"/>
                    </a:lnTo>
                    <a:lnTo>
                      <a:pt x="103" y="110"/>
                    </a:lnTo>
                    <a:lnTo>
                      <a:pt x="103" y="108"/>
                    </a:lnTo>
                    <a:lnTo>
                      <a:pt x="105" y="108"/>
                    </a:lnTo>
                    <a:lnTo>
                      <a:pt x="105" y="99"/>
                    </a:lnTo>
                    <a:lnTo>
                      <a:pt x="105" y="100"/>
                    </a:lnTo>
                    <a:lnTo>
                      <a:pt x="104" y="100"/>
                    </a:lnTo>
                    <a:lnTo>
                      <a:pt x="104" y="104"/>
                    </a:lnTo>
                    <a:lnTo>
                      <a:pt x="102" y="106"/>
                    </a:lnTo>
                    <a:lnTo>
                      <a:pt x="102" y="104"/>
                    </a:lnTo>
                    <a:lnTo>
                      <a:pt x="104" y="104"/>
                    </a:lnTo>
                    <a:lnTo>
                      <a:pt x="104" y="100"/>
                    </a:lnTo>
                    <a:lnTo>
                      <a:pt x="103" y="98"/>
                    </a:lnTo>
                    <a:lnTo>
                      <a:pt x="105" y="98"/>
                    </a:lnTo>
                    <a:lnTo>
                      <a:pt x="105" y="71"/>
                    </a:lnTo>
                    <a:lnTo>
                      <a:pt x="104" y="70"/>
                    </a:lnTo>
                    <a:lnTo>
                      <a:pt x="108" y="70"/>
                    </a:lnTo>
                    <a:lnTo>
                      <a:pt x="110" y="70"/>
                    </a:lnTo>
                    <a:lnTo>
                      <a:pt x="110" y="62"/>
                    </a:lnTo>
                    <a:lnTo>
                      <a:pt x="111" y="60"/>
                    </a:lnTo>
                    <a:lnTo>
                      <a:pt x="111" y="62"/>
                    </a:lnTo>
                    <a:lnTo>
                      <a:pt x="111" y="4"/>
                    </a:lnTo>
                    <a:lnTo>
                      <a:pt x="106" y="4"/>
                    </a:lnTo>
                    <a:lnTo>
                      <a:pt x="106" y="46"/>
                    </a:lnTo>
                    <a:lnTo>
                      <a:pt x="105" y="46"/>
                    </a:lnTo>
                    <a:lnTo>
                      <a:pt x="105" y="60"/>
                    </a:lnTo>
                    <a:lnTo>
                      <a:pt x="104" y="60"/>
                    </a:lnTo>
                    <a:lnTo>
                      <a:pt x="105" y="58"/>
                    </a:lnTo>
                    <a:lnTo>
                      <a:pt x="105" y="60"/>
                    </a:lnTo>
                    <a:lnTo>
                      <a:pt x="105" y="46"/>
                    </a:lnTo>
                    <a:lnTo>
                      <a:pt x="105" y="44"/>
                    </a:lnTo>
                    <a:lnTo>
                      <a:pt x="106" y="46"/>
                    </a:lnTo>
                    <a:lnTo>
                      <a:pt x="106" y="4"/>
                    </a:lnTo>
                    <a:lnTo>
                      <a:pt x="105" y="4"/>
                    </a:lnTo>
                    <a:lnTo>
                      <a:pt x="104" y="5"/>
                    </a:lnTo>
                    <a:lnTo>
                      <a:pt x="104" y="78"/>
                    </a:lnTo>
                    <a:lnTo>
                      <a:pt x="103" y="80"/>
                    </a:lnTo>
                    <a:lnTo>
                      <a:pt x="103" y="100"/>
                    </a:lnTo>
                    <a:lnTo>
                      <a:pt x="102" y="102"/>
                    </a:lnTo>
                    <a:lnTo>
                      <a:pt x="101" y="102"/>
                    </a:lnTo>
                    <a:lnTo>
                      <a:pt x="101" y="108"/>
                    </a:lnTo>
                    <a:lnTo>
                      <a:pt x="100" y="110"/>
                    </a:lnTo>
                    <a:lnTo>
                      <a:pt x="100" y="136"/>
                    </a:lnTo>
                    <a:lnTo>
                      <a:pt x="99" y="138"/>
                    </a:lnTo>
                    <a:lnTo>
                      <a:pt x="98" y="136"/>
                    </a:lnTo>
                    <a:lnTo>
                      <a:pt x="100" y="136"/>
                    </a:lnTo>
                    <a:lnTo>
                      <a:pt x="100" y="110"/>
                    </a:lnTo>
                    <a:lnTo>
                      <a:pt x="98" y="110"/>
                    </a:lnTo>
                    <a:lnTo>
                      <a:pt x="98" y="108"/>
                    </a:lnTo>
                    <a:lnTo>
                      <a:pt x="100" y="106"/>
                    </a:lnTo>
                    <a:lnTo>
                      <a:pt x="101" y="106"/>
                    </a:lnTo>
                    <a:lnTo>
                      <a:pt x="101" y="108"/>
                    </a:lnTo>
                    <a:lnTo>
                      <a:pt x="101" y="102"/>
                    </a:lnTo>
                    <a:lnTo>
                      <a:pt x="101" y="100"/>
                    </a:lnTo>
                    <a:lnTo>
                      <a:pt x="103" y="100"/>
                    </a:lnTo>
                    <a:lnTo>
                      <a:pt x="103" y="80"/>
                    </a:lnTo>
                    <a:lnTo>
                      <a:pt x="102" y="79"/>
                    </a:lnTo>
                    <a:lnTo>
                      <a:pt x="102" y="88"/>
                    </a:lnTo>
                    <a:lnTo>
                      <a:pt x="102" y="86"/>
                    </a:lnTo>
                    <a:lnTo>
                      <a:pt x="102" y="88"/>
                    </a:lnTo>
                    <a:lnTo>
                      <a:pt x="102" y="79"/>
                    </a:lnTo>
                    <a:lnTo>
                      <a:pt x="102" y="78"/>
                    </a:lnTo>
                    <a:lnTo>
                      <a:pt x="104" y="78"/>
                    </a:lnTo>
                    <a:lnTo>
                      <a:pt x="104" y="5"/>
                    </a:lnTo>
                    <a:lnTo>
                      <a:pt x="103" y="6"/>
                    </a:lnTo>
                    <a:lnTo>
                      <a:pt x="103" y="60"/>
                    </a:lnTo>
                    <a:lnTo>
                      <a:pt x="100" y="60"/>
                    </a:lnTo>
                    <a:lnTo>
                      <a:pt x="100" y="88"/>
                    </a:lnTo>
                    <a:lnTo>
                      <a:pt x="98" y="89"/>
                    </a:lnTo>
                    <a:lnTo>
                      <a:pt x="98" y="92"/>
                    </a:lnTo>
                    <a:lnTo>
                      <a:pt x="97" y="94"/>
                    </a:lnTo>
                    <a:lnTo>
                      <a:pt x="97" y="92"/>
                    </a:lnTo>
                    <a:lnTo>
                      <a:pt x="98" y="92"/>
                    </a:lnTo>
                    <a:lnTo>
                      <a:pt x="98" y="89"/>
                    </a:lnTo>
                    <a:lnTo>
                      <a:pt x="97" y="90"/>
                    </a:lnTo>
                    <a:lnTo>
                      <a:pt x="97" y="142"/>
                    </a:lnTo>
                    <a:lnTo>
                      <a:pt x="93" y="142"/>
                    </a:lnTo>
                    <a:lnTo>
                      <a:pt x="95" y="140"/>
                    </a:lnTo>
                    <a:lnTo>
                      <a:pt x="96" y="140"/>
                    </a:lnTo>
                    <a:lnTo>
                      <a:pt x="97" y="142"/>
                    </a:lnTo>
                    <a:lnTo>
                      <a:pt x="97" y="90"/>
                    </a:lnTo>
                    <a:lnTo>
                      <a:pt x="96" y="88"/>
                    </a:lnTo>
                    <a:lnTo>
                      <a:pt x="96" y="108"/>
                    </a:lnTo>
                    <a:lnTo>
                      <a:pt x="95" y="110"/>
                    </a:lnTo>
                    <a:lnTo>
                      <a:pt x="95" y="134"/>
                    </a:lnTo>
                    <a:lnTo>
                      <a:pt x="95" y="136"/>
                    </a:lnTo>
                    <a:lnTo>
                      <a:pt x="91" y="136"/>
                    </a:lnTo>
                    <a:lnTo>
                      <a:pt x="91" y="146"/>
                    </a:lnTo>
                    <a:lnTo>
                      <a:pt x="90" y="148"/>
                    </a:lnTo>
                    <a:lnTo>
                      <a:pt x="89" y="148"/>
                    </a:lnTo>
                    <a:lnTo>
                      <a:pt x="89" y="150"/>
                    </a:lnTo>
                    <a:lnTo>
                      <a:pt x="86" y="150"/>
                    </a:lnTo>
                    <a:lnTo>
                      <a:pt x="87" y="148"/>
                    </a:lnTo>
                    <a:lnTo>
                      <a:pt x="89" y="150"/>
                    </a:lnTo>
                    <a:lnTo>
                      <a:pt x="89" y="148"/>
                    </a:lnTo>
                    <a:lnTo>
                      <a:pt x="88" y="146"/>
                    </a:lnTo>
                    <a:lnTo>
                      <a:pt x="91" y="146"/>
                    </a:lnTo>
                    <a:lnTo>
                      <a:pt x="91" y="136"/>
                    </a:lnTo>
                    <a:lnTo>
                      <a:pt x="90" y="136"/>
                    </a:lnTo>
                    <a:lnTo>
                      <a:pt x="90" y="134"/>
                    </a:lnTo>
                    <a:lnTo>
                      <a:pt x="90" y="142"/>
                    </a:lnTo>
                    <a:lnTo>
                      <a:pt x="85" y="142"/>
                    </a:lnTo>
                    <a:lnTo>
                      <a:pt x="85" y="172"/>
                    </a:lnTo>
                    <a:lnTo>
                      <a:pt x="84" y="174"/>
                    </a:lnTo>
                    <a:lnTo>
                      <a:pt x="84" y="176"/>
                    </a:lnTo>
                    <a:lnTo>
                      <a:pt x="82" y="176"/>
                    </a:lnTo>
                    <a:lnTo>
                      <a:pt x="83" y="174"/>
                    </a:lnTo>
                    <a:lnTo>
                      <a:pt x="83" y="172"/>
                    </a:lnTo>
                    <a:lnTo>
                      <a:pt x="85" y="172"/>
                    </a:lnTo>
                    <a:lnTo>
                      <a:pt x="85" y="142"/>
                    </a:lnTo>
                    <a:lnTo>
                      <a:pt x="84" y="142"/>
                    </a:lnTo>
                    <a:lnTo>
                      <a:pt x="84" y="166"/>
                    </a:lnTo>
                    <a:lnTo>
                      <a:pt x="84" y="168"/>
                    </a:lnTo>
                    <a:lnTo>
                      <a:pt x="82" y="168"/>
                    </a:lnTo>
                    <a:lnTo>
                      <a:pt x="81" y="166"/>
                    </a:lnTo>
                    <a:lnTo>
                      <a:pt x="84" y="166"/>
                    </a:lnTo>
                    <a:lnTo>
                      <a:pt x="84" y="142"/>
                    </a:lnTo>
                    <a:lnTo>
                      <a:pt x="84" y="140"/>
                    </a:lnTo>
                    <a:lnTo>
                      <a:pt x="88" y="140"/>
                    </a:lnTo>
                    <a:lnTo>
                      <a:pt x="90" y="142"/>
                    </a:lnTo>
                    <a:lnTo>
                      <a:pt x="90" y="134"/>
                    </a:lnTo>
                    <a:lnTo>
                      <a:pt x="95" y="134"/>
                    </a:lnTo>
                    <a:lnTo>
                      <a:pt x="95" y="110"/>
                    </a:lnTo>
                    <a:lnTo>
                      <a:pt x="94" y="110"/>
                    </a:lnTo>
                    <a:lnTo>
                      <a:pt x="94" y="112"/>
                    </a:lnTo>
                    <a:lnTo>
                      <a:pt x="93" y="113"/>
                    </a:lnTo>
                    <a:lnTo>
                      <a:pt x="93" y="118"/>
                    </a:lnTo>
                    <a:lnTo>
                      <a:pt x="90" y="118"/>
                    </a:lnTo>
                    <a:lnTo>
                      <a:pt x="92" y="116"/>
                    </a:lnTo>
                    <a:lnTo>
                      <a:pt x="93" y="118"/>
                    </a:lnTo>
                    <a:lnTo>
                      <a:pt x="93" y="113"/>
                    </a:lnTo>
                    <a:lnTo>
                      <a:pt x="91" y="116"/>
                    </a:lnTo>
                    <a:lnTo>
                      <a:pt x="89" y="114"/>
                    </a:lnTo>
                    <a:lnTo>
                      <a:pt x="88" y="114"/>
                    </a:lnTo>
                    <a:lnTo>
                      <a:pt x="89" y="112"/>
                    </a:lnTo>
                    <a:lnTo>
                      <a:pt x="94" y="112"/>
                    </a:lnTo>
                    <a:lnTo>
                      <a:pt x="94" y="110"/>
                    </a:lnTo>
                    <a:lnTo>
                      <a:pt x="93" y="110"/>
                    </a:lnTo>
                    <a:lnTo>
                      <a:pt x="93" y="108"/>
                    </a:lnTo>
                    <a:lnTo>
                      <a:pt x="96" y="108"/>
                    </a:lnTo>
                    <a:lnTo>
                      <a:pt x="96" y="88"/>
                    </a:lnTo>
                    <a:lnTo>
                      <a:pt x="95" y="90"/>
                    </a:lnTo>
                    <a:lnTo>
                      <a:pt x="95" y="94"/>
                    </a:lnTo>
                    <a:lnTo>
                      <a:pt x="94" y="96"/>
                    </a:lnTo>
                    <a:lnTo>
                      <a:pt x="92" y="96"/>
                    </a:lnTo>
                    <a:lnTo>
                      <a:pt x="92" y="97"/>
                    </a:lnTo>
                    <a:lnTo>
                      <a:pt x="92" y="102"/>
                    </a:lnTo>
                    <a:lnTo>
                      <a:pt x="92" y="104"/>
                    </a:lnTo>
                    <a:lnTo>
                      <a:pt x="92" y="106"/>
                    </a:lnTo>
                    <a:lnTo>
                      <a:pt x="91" y="106"/>
                    </a:lnTo>
                    <a:lnTo>
                      <a:pt x="91" y="110"/>
                    </a:lnTo>
                    <a:lnTo>
                      <a:pt x="89" y="110"/>
                    </a:lnTo>
                    <a:lnTo>
                      <a:pt x="88" y="108"/>
                    </a:lnTo>
                    <a:lnTo>
                      <a:pt x="91" y="108"/>
                    </a:lnTo>
                    <a:lnTo>
                      <a:pt x="91" y="110"/>
                    </a:lnTo>
                    <a:lnTo>
                      <a:pt x="91" y="106"/>
                    </a:lnTo>
                    <a:lnTo>
                      <a:pt x="90" y="106"/>
                    </a:lnTo>
                    <a:lnTo>
                      <a:pt x="90" y="104"/>
                    </a:lnTo>
                    <a:lnTo>
                      <a:pt x="90" y="102"/>
                    </a:lnTo>
                    <a:lnTo>
                      <a:pt x="88" y="102"/>
                    </a:lnTo>
                    <a:lnTo>
                      <a:pt x="88" y="108"/>
                    </a:lnTo>
                    <a:lnTo>
                      <a:pt x="86" y="110"/>
                    </a:lnTo>
                    <a:lnTo>
                      <a:pt x="85" y="110"/>
                    </a:lnTo>
                    <a:lnTo>
                      <a:pt x="85" y="111"/>
                    </a:lnTo>
                    <a:lnTo>
                      <a:pt x="85" y="120"/>
                    </a:lnTo>
                    <a:lnTo>
                      <a:pt x="85" y="122"/>
                    </a:lnTo>
                    <a:lnTo>
                      <a:pt x="84" y="122"/>
                    </a:lnTo>
                    <a:lnTo>
                      <a:pt x="84" y="124"/>
                    </a:lnTo>
                    <a:lnTo>
                      <a:pt x="84" y="126"/>
                    </a:lnTo>
                    <a:lnTo>
                      <a:pt x="84" y="146"/>
                    </a:lnTo>
                    <a:lnTo>
                      <a:pt x="83" y="146"/>
                    </a:lnTo>
                    <a:lnTo>
                      <a:pt x="83" y="160"/>
                    </a:lnTo>
                    <a:lnTo>
                      <a:pt x="81" y="160"/>
                    </a:lnTo>
                    <a:lnTo>
                      <a:pt x="82" y="158"/>
                    </a:lnTo>
                    <a:lnTo>
                      <a:pt x="83" y="158"/>
                    </a:lnTo>
                    <a:lnTo>
                      <a:pt x="83" y="160"/>
                    </a:lnTo>
                    <a:lnTo>
                      <a:pt x="83" y="146"/>
                    </a:lnTo>
                    <a:lnTo>
                      <a:pt x="83" y="148"/>
                    </a:lnTo>
                    <a:lnTo>
                      <a:pt x="81" y="146"/>
                    </a:lnTo>
                    <a:lnTo>
                      <a:pt x="81" y="144"/>
                    </a:lnTo>
                    <a:lnTo>
                      <a:pt x="83" y="144"/>
                    </a:lnTo>
                    <a:lnTo>
                      <a:pt x="84" y="146"/>
                    </a:lnTo>
                    <a:lnTo>
                      <a:pt x="84" y="126"/>
                    </a:lnTo>
                    <a:lnTo>
                      <a:pt x="83" y="126"/>
                    </a:lnTo>
                    <a:lnTo>
                      <a:pt x="81" y="127"/>
                    </a:lnTo>
                    <a:lnTo>
                      <a:pt x="81" y="170"/>
                    </a:lnTo>
                    <a:lnTo>
                      <a:pt x="80" y="172"/>
                    </a:lnTo>
                    <a:lnTo>
                      <a:pt x="79" y="172"/>
                    </a:lnTo>
                    <a:lnTo>
                      <a:pt x="79" y="170"/>
                    </a:lnTo>
                    <a:lnTo>
                      <a:pt x="81" y="170"/>
                    </a:lnTo>
                    <a:lnTo>
                      <a:pt x="81" y="127"/>
                    </a:lnTo>
                    <a:lnTo>
                      <a:pt x="80" y="128"/>
                    </a:lnTo>
                    <a:lnTo>
                      <a:pt x="80" y="142"/>
                    </a:lnTo>
                    <a:lnTo>
                      <a:pt x="80" y="140"/>
                    </a:lnTo>
                    <a:lnTo>
                      <a:pt x="80" y="142"/>
                    </a:lnTo>
                    <a:lnTo>
                      <a:pt x="80" y="128"/>
                    </a:lnTo>
                    <a:lnTo>
                      <a:pt x="79" y="124"/>
                    </a:lnTo>
                    <a:lnTo>
                      <a:pt x="79" y="122"/>
                    </a:lnTo>
                    <a:lnTo>
                      <a:pt x="81" y="120"/>
                    </a:lnTo>
                    <a:lnTo>
                      <a:pt x="81" y="122"/>
                    </a:lnTo>
                    <a:lnTo>
                      <a:pt x="79" y="124"/>
                    </a:lnTo>
                    <a:lnTo>
                      <a:pt x="84" y="124"/>
                    </a:lnTo>
                    <a:lnTo>
                      <a:pt x="84" y="122"/>
                    </a:lnTo>
                    <a:lnTo>
                      <a:pt x="82" y="120"/>
                    </a:lnTo>
                    <a:lnTo>
                      <a:pt x="85" y="120"/>
                    </a:lnTo>
                    <a:lnTo>
                      <a:pt x="85" y="111"/>
                    </a:lnTo>
                    <a:lnTo>
                      <a:pt x="84" y="112"/>
                    </a:lnTo>
                    <a:lnTo>
                      <a:pt x="82" y="112"/>
                    </a:lnTo>
                    <a:lnTo>
                      <a:pt x="82" y="110"/>
                    </a:lnTo>
                    <a:lnTo>
                      <a:pt x="85" y="110"/>
                    </a:lnTo>
                    <a:lnTo>
                      <a:pt x="86" y="108"/>
                    </a:lnTo>
                    <a:lnTo>
                      <a:pt x="88" y="108"/>
                    </a:lnTo>
                    <a:lnTo>
                      <a:pt x="88" y="102"/>
                    </a:lnTo>
                    <a:lnTo>
                      <a:pt x="86" y="102"/>
                    </a:lnTo>
                    <a:lnTo>
                      <a:pt x="86" y="104"/>
                    </a:lnTo>
                    <a:lnTo>
                      <a:pt x="85" y="106"/>
                    </a:lnTo>
                    <a:lnTo>
                      <a:pt x="84" y="104"/>
                    </a:lnTo>
                    <a:lnTo>
                      <a:pt x="86" y="104"/>
                    </a:lnTo>
                    <a:lnTo>
                      <a:pt x="86" y="102"/>
                    </a:lnTo>
                    <a:lnTo>
                      <a:pt x="81" y="102"/>
                    </a:lnTo>
                    <a:lnTo>
                      <a:pt x="80" y="106"/>
                    </a:lnTo>
                    <a:lnTo>
                      <a:pt x="79" y="106"/>
                    </a:lnTo>
                    <a:lnTo>
                      <a:pt x="79" y="114"/>
                    </a:lnTo>
                    <a:lnTo>
                      <a:pt x="79" y="174"/>
                    </a:lnTo>
                    <a:lnTo>
                      <a:pt x="78" y="174"/>
                    </a:lnTo>
                    <a:lnTo>
                      <a:pt x="78" y="188"/>
                    </a:lnTo>
                    <a:lnTo>
                      <a:pt x="77" y="190"/>
                    </a:lnTo>
                    <a:lnTo>
                      <a:pt x="77" y="222"/>
                    </a:lnTo>
                    <a:lnTo>
                      <a:pt x="77" y="223"/>
                    </a:lnTo>
                    <a:lnTo>
                      <a:pt x="77" y="234"/>
                    </a:lnTo>
                    <a:lnTo>
                      <a:pt x="76" y="236"/>
                    </a:lnTo>
                    <a:lnTo>
                      <a:pt x="76" y="234"/>
                    </a:lnTo>
                    <a:lnTo>
                      <a:pt x="77" y="234"/>
                    </a:lnTo>
                    <a:lnTo>
                      <a:pt x="77" y="223"/>
                    </a:lnTo>
                    <a:lnTo>
                      <a:pt x="76" y="224"/>
                    </a:lnTo>
                    <a:lnTo>
                      <a:pt x="76" y="222"/>
                    </a:lnTo>
                    <a:lnTo>
                      <a:pt x="77" y="222"/>
                    </a:lnTo>
                    <a:lnTo>
                      <a:pt x="77" y="190"/>
                    </a:lnTo>
                    <a:lnTo>
                      <a:pt x="76" y="188"/>
                    </a:lnTo>
                    <a:lnTo>
                      <a:pt x="78" y="188"/>
                    </a:lnTo>
                    <a:lnTo>
                      <a:pt x="78" y="174"/>
                    </a:lnTo>
                    <a:lnTo>
                      <a:pt x="76" y="173"/>
                    </a:lnTo>
                    <a:lnTo>
                      <a:pt x="76" y="244"/>
                    </a:lnTo>
                    <a:lnTo>
                      <a:pt x="75" y="244"/>
                    </a:lnTo>
                    <a:lnTo>
                      <a:pt x="75" y="270"/>
                    </a:lnTo>
                    <a:lnTo>
                      <a:pt x="74" y="272"/>
                    </a:lnTo>
                    <a:lnTo>
                      <a:pt x="74" y="304"/>
                    </a:lnTo>
                    <a:lnTo>
                      <a:pt x="72" y="307"/>
                    </a:lnTo>
                    <a:lnTo>
                      <a:pt x="72" y="318"/>
                    </a:lnTo>
                    <a:lnTo>
                      <a:pt x="70" y="318"/>
                    </a:lnTo>
                    <a:lnTo>
                      <a:pt x="71" y="316"/>
                    </a:lnTo>
                    <a:lnTo>
                      <a:pt x="72" y="316"/>
                    </a:lnTo>
                    <a:lnTo>
                      <a:pt x="72" y="318"/>
                    </a:lnTo>
                    <a:lnTo>
                      <a:pt x="72" y="307"/>
                    </a:lnTo>
                    <a:lnTo>
                      <a:pt x="71" y="308"/>
                    </a:lnTo>
                    <a:lnTo>
                      <a:pt x="71" y="306"/>
                    </a:lnTo>
                    <a:lnTo>
                      <a:pt x="71" y="310"/>
                    </a:lnTo>
                    <a:lnTo>
                      <a:pt x="70" y="312"/>
                    </a:lnTo>
                    <a:lnTo>
                      <a:pt x="68" y="314"/>
                    </a:lnTo>
                    <a:lnTo>
                      <a:pt x="66" y="314"/>
                    </a:lnTo>
                    <a:lnTo>
                      <a:pt x="66" y="312"/>
                    </a:lnTo>
                    <a:lnTo>
                      <a:pt x="67" y="312"/>
                    </a:lnTo>
                    <a:lnTo>
                      <a:pt x="68" y="310"/>
                    </a:lnTo>
                    <a:lnTo>
                      <a:pt x="71" y="310"/>
                    </a:lnTo>
                    <a:lnTo>
                      <a:pt x="71" y="306"/>
                    </a:lnTo>
                    <a:lnTo>
                      <a:pt x="70" y="304"/>
                    </a:lnTo>
                    <a:lnTo>
                      <a:pt x="69" y="304"/>
                    </a:lnTo>
                    <a:lnTo>
                      <a:pt x="71" y="302"/>
                    </a:lnTo>
                    <a:lnTo>
                      <a:pt x="70" y="302"/>
                    </a:lnTo>
                    <a:lnTo>
                      <a:pt x="71" y="300"/>
                    </a:lnTo>
                    <a:lnTo>
                      <a:pt x="71" y="302"/>
                    </a:lnTo>
                    <a:lnTo>
                      <a:pt x="72" y="302"/>
                    </a:lnTo>
                    <a:lnTo>
                      <a:pt x="73" y="304"/>
                    </a:lnTo>
                    <a:lnTo>
                      <a:pt x="74" y="304"/>
                    </a:lnTo>
                    <a:lnTo>
                      <a:pt x="74" y="272"/>
                    </a:lnTo>
                    <a:lnTo>
                      <a:pt x="74" y="270"/>
                    </a:lnTo>
                    <a:lnTo>
                      <a:pt x="75" y="270"/>
                    </a:lnTo>
                    <a:lnTo>
                      <a:pt x="75" y="244"/>
                    </a:lnTo>
                    <a:lnTo>
                      <a:pt x="73" y="244"/>
                    </a:lnTo>
                    <a:lnTo>
                      <a:pt x="73" y="274"/>
                    </a:lnTo>
                    <a:lnTo>
                      <a:pt x="73" y="296"/>
                    </a:lnTo>
                    <a:lnTo>
                      <a:pt x="72" y="296"/>
                    </a:lnTo>
                    <a:lnTo>
                      <a:pt x="71" y="294"/>
                    </a:lnTo>
                    <a:lnTo>
                      <a:pt x="72" y="294"/>
                    </a:lnTo>
                    <a:lnTo>
                      <a:pt x="73" y="296"/>
                    </a:lnTo>
                    <a:lnTo>
                      <a:pt x="73" y="274"/>
                    </a:lnTo>
                    <a:lnTo>
                      <a:pt x="73" y="292"/>
                    </a:lnTo>
                    <a:lnTo>
                      <a:pt x="71" y="290"/>
                    </a:lnTo>
                    <a:lnTo>
                      <a:pt x="71" y="292"/>
                    </a:lnTo>
                    <a:lnTo>
                      <a:pt x="69" y="294"/>
                    </a:lnTo>
                    <a:lnTo>
                      <a:pt x="68" y="294"/>
                    </a:lnTo>
                    <a:lnTo>
                      <a:pt x="68" y="292"/>
                    </a:lnTo>
                    <a:lnTo>
                      <a:pt x="68" y="302"/>
                    </a:lnTo>
                    <a:lnTo>
                      <a:pt x="66" y="302"/>
                    </a:lnTo>
                    <a:lnTo>
                      <a:pt x="66" y="308"/>
                    </a:lnTo>
                    <a:lnTo>
                      <a:pt x="66" y="322"/>
                    </a:lnTo>
                    <a:lnTo>
                      <a:pt x="65" y="324"/>
                    </a:lnTo>
                    <a:lnTo>
                      <a:pt x="65" y="330"/>
                    </a:lnTo>
                    <a:lnTo>
                      <a:pt x="62" y="330"/>
                    </a:lnTo>
                    <a:lnTo>
                      <a:pt x="62" y="328"/>
                    </a:lnTo>
                    <a:lnTo>
                      <a:pt x="61" y="328"/>
                    </a:lnTo>
                    <a:lnTo>
                      <a:pt x="61" y="332"/>
                    </a:lnTo>
                    <a:lnTo>
                      <a:pt x="61" y="336"/>
                    </a:lnTo>
                    <a:lnTo>
                      <a:pt x="61" y="352"/>
                    </a:lnTo>
                    <a:lnTo>
                      <a:pt x="60" y="354"/>
                    </a:lnTo>
                    <a:lnTo>
                      <a:pt x="58" y="354"/>
                    </a:lnTo>
                    <a:lnTo>
                      <a:pt x="59" y="352"/>
                    </a:lnTo>
                    <a:lnTo>
                      <a:pt x="61" y="352"/>
                    </a:lnTo>
                    <a:lnTo>
                      <a:pt x="61" y="336"/>
                    </a:lnTo>
                    <a:lnTo>
                      <a:pt x="58" y="336"/>
                    </a:lnTo>
                    <a:lnTo>
                      <a:pt x="60" y="338"/>
                    </a:lnTo>
                    <a:lnTo>
                      <a:pt x="60" y="340"/>
                    </a:lnTo>
                    <a:lnTo>
                      <a:pt x="59" y="340"/>
                    </a:lnTo>
                    <a:lnTo>
                      <a:pt x="59" y="348"/>
                    </a:lnTo>
                    <a:lnTo>
                      <a:pt x="58" y="350"/>
                    </a:lnTo>
                    <a:lnTo>
                      <a:pt x="58" y="348"/>
                    </a:lnTo>
                    <a:lnTo>
                      <a:pt x="57" y="348"/>
                    </a:lnTo>
                    <a:lnTo>
                      <a:pt x="57" y="362"/>
                    </a:lnTo>
                    <a:lnTo>
                      <a:pt x="56" y="364"/>
                    </a:lnTo>
                    <a:lnTo>
                      <a:pt x="55" y="363"/>
                    </a:lnTo>
                    <a:lnTo>
                      <a:pt x="55" y="364"/>
                    </a:lnTo>
                    <a:lnTo>
                      <a:pt x="55" y="366"/>
                    </a:lnTo>
                    <a:lnTo>
                      <a:pt x="54" y="366"/>
                    </a:lnTo>
                    <a:lnTo>
                      <a:pt x="54" y="364"/>
                    </a:lnTo>
                    <a:lnTo>
                      <a:pt x="55" y="364"/>
                    </a:lnTo>
                    <a:lnTo>
                      <a:pt x="55" y="363"/>
                    </a:lnTo>
                    <a:lnTo>
                      <a:pt x="54" y="362"/>
                    </a:lnTo>
                    <a:lnTo>
                      <a:pt x="55" y="360"/>
                    </a:lnTo>
                    <a:lnTo>
                      <a:pt x="57" y="362"/>
                    </a:lnTo>
                    <a:lnTo>
                      <a:pt x="57" y="348"/>
                    </a:lnTo>
                    <a:lnTo>
                      <a:pt x="57" y="358"/>
                    </a:lnTo>
                    <a:lnTo>
                      <a:pt x="55" y="358"/>
                    </a:lnTo>
                    <a:lnTo>
                      <a:pt x="54" y="356"/>
                    </a:lnTo>
                    <a:lnTo>
                      <a:pt x="54" y="358"/>
                    </a:lnTo>
                    <a:lnTo>
                      <a:pt x="53" y="360"/>
                    </a:lnTo>
                    <a:lnTo>
                      <a:pt x="53" y="368"/>
                    </a:lnTo>
                    <a:lnTo>
                      <a:pt x="53" y="370"/>
                    </a:lnTo>
                    <a:lnTo>
                      <a:pt x="51" y="370"/>
                    </a:lnTo>
                    <a:lnTo>
                      <a:pt x="52" y="368"/>
                    </a:lnTo>
                    <a:lnTo>
                      <a:pt x="53" y="368"/>
                    </a:lnTo>
                    <a:lnTo>
                      <a:pt x="53" y="360"/>
                    </a:lnTo>
                    <a:lnTo>
                      <a:pt x="52" y="360"/>
                    </a:lnTo>
                    <a:lnTo>
                      <a:pt x="52" y="358"/>
                    </a:lnTo>
                    <a:lnTo>
                      <a:pt x="54" y="358"/>
                    </a:lnTo>
                    <a:lnTo>
                      <a:pt x="54" y="356"/>
                    </a:lnTo>
                    <a:lnTo>
                      <a:pt x="53" y="356"/>
                    </a:lnTo>
                    <a:lnTo>
                      <a:pt x="53" y="354"/>
                    </a:lnTo>
                    <a:lnTo>
                      <a:pt x="54" y="352"/>
                    </a:lnTo>
                    <a:lnTo>
                      <a:pt x="52" y="352"/>
                    </a:lnTo>
                    <a:lnTo>
                      <a:pt x="51" y="350"/>
                    </a:lnTo>
                    <a:lnTo>
                      <a:pt x="54" y="350"/>
                    </a:lnTo>
                    <a:lnTo>
                      <a:pt x="54" y="352"/>
                    </a:lnTo>
                    <a:lnTo>
                      <a:pt x="57" y="352"/>
                    </a:lnTo>
                    <a:lnTo>
                      <a:pt x="56" y="356"/>
                    </a:lnTo>
                    <a:lnTo>
                      <a:pt x="57" y="358"/>
                    </a:lnTo>
                    <a:lnTo>
                      <a:pt x="57" y="348"/>
                    </a:lnTo>
                    <a:lnTo>
                      <a:pt x="54" y="348"/>
                    </a:lnTo>
                    <a:lnTo>
                      <a:pt x="53" y="346"/>
                    </a:lnTo>
                    <a:lnTo>
                      <a:pt x="58" y="346"/>
                    </a:lnTo>
                    <a:lnTo>
                      <a:pt x="58" y="348"/>
                    </a:lnTo>
                    <a:lnTo>
                      <a:pt x="59" y="348"/>
                    </a:lnTo>
                    <a:lnTo>
                      <a:pt x="59" y="340"/>
                    </a:lnTo>
                    <a:lnTo>
                      <a:pt x="58" y="340"/>
                    </a:lnTo>
                    <a:lnTo>
                      <a:pt x="58" y="338"/>
                    </a:lnTo>
                    <a:lnTo>
                      <a:pt x="58" y="336"/>
                    </a:lnTo>
                    <a:lnTo>
                      <a:pt x="57" y="334"/>
                    </a:lnTo>
                    <a:lnTo>
                      <a:pt x="59" y="334"/>
                    </a:lnTo>
                    <a:lnTo>
                      <a:pt x="59" y="332"/>
                    </a:lnTo>
                    <a:lnTo>
                      <a:pt x="61" y="332"/>
                    </a:lnTo>
                    <a:lnTo>
                      <a:pt x="61" y="328"/>
                    </a:lnTo>
                    <a:lnTo>
                      <a:pt x="60" y="328"/>
                    </a:lnTo>
                    <a:lnTo>
                      <a:pt x="59" y="327"/>
                    </a:lnTo>
                    <a:lnTo>
                      <a:pt x="59" y="328"/>
                    </a:lnTo>
                    <a:lnTo>
                      <a:pt x="58" y="330"/>
                    </a:lnTo>
                    <a:lnTo>
                      <a:pt x="56" y="330"/>
                    </a:lnTo>
                    <a:lnTo>
                      <a:pt x="57" y="332"/>
                    </a:lnTo>
                    <a:lnTo>
                      <a:pt x="56" y="332"/>
                    </a:lnTo>
                    <a:lnTo>
                      <a:pt x="56" y="340"/>
                    </a:lnTo>
                    <a:lnTo>
                      <a:pt x="56" y="342"/>
                    </a:lnTo>
                    <a:lnTo>
                      <a:pt x="55" y="344"/>
                    </a:lnTo>
                    <a:lnTo>
                      <a:pt x="54" y="342"/>
                    </a:lnTo>
                    <a:lnTo>
                      <a:pt x="55" y="340"/>
                    </a:lnTo>
                    <a:lnTo>
                      <a:pt x="56" y="340"/>
                    </a:lnTo>
                    <a:lnTo>
                      <a:pt x="56" y="332"/>
                    </a:lnTo>
                    <a:lnTo>
                      <a:pt x="55" y="331"/>
                    </a:lnTo>
                    <a:lnTo>
                      <a:pt x="55" y="334"/>
                    </a:lnTo>
                    <a:lnTo>
                      <a:pt x="55" y="336"/>
                    </a:lnTo>
                    <a:lnTo>
                      <a:pt x="55" y="338"/>
                    </a:lnTo>
                    <a:lnTo>
                      <a:pt x="54" y="340"/>
                    </a:lnTo>
                    <a:lnTo>
                      <a:pt x="53" y="338"/>
                    </a:lnTo>
                    <a:lnTo>
                      <a:pt x="55" y="338"/>
                    </a:lnTo>
                    <a:lnTo>
                      <a:pt x="55" y="336"/>
                    </a:lnTo>
                    <a:lnTo>
                      <a:pt x="53" y="336"/>
                    </a:lnTo>
                    <a:lnTo>
                      <a:pt x="53" y="334"/>
                    </a:lnTo>
                    <a:lnTo>
                      <a:pt x="55" y="334"/>
                    </a:lnTo>
                    <a:lnTo>
                      <a:pt x="55" y="331"/>
                    </a:lnTo>
                    <a:lnTo>
                      <a:pt x="54" y="330"/>
                    </a:lnTo>
                    <a:lnTo>
                      <a:pt x="54" y="332"/>
                    </a:lnTo>
                    <a:lnTo>
                      <a:pt x="53" y="330"/>
                    </a:lnTo>
                    <a:lnTo>
                      <a:pt x="54" y="328"/>
                    </a:lnTo>
                    <a:lnTo>
                      <a:pt x="55" y="326"/>
                    </a:lnTo>
                    <a:lnTo>
                      <a:pt x="56" y="326"/>
                    </a:lnTo>
                    <a:lnTo>
                      <a:pt x="57" y="328"/>
                    </a:lnTo>
                    <a:lnTo>
                      <a:pt x="59" y="328"/>
                    </a:lnTo>
                    <a:lnTo>
                      <a:pt x="59" y="327"/>
                    </a:lnTo>
                    <a:lnTo>
                      <a:pt x="58" y="326"/>
                    </a:lnTo>
                    <a:lnTo>
                      <a:pt x="60" y="326"/>
                    </a:lnTo>
                    <a:lnTo>
                      <a:pt x="63" y="328"/>
                    </a:lnTo>
                    <a:lnTo>
                      <a:pt x="60" y="326"/>
                    </a:lnTo>
                    <a:lnTo>
                      <a:pt x="65" y="330"/>
                    </a:lnTo>
                    <a:lnTo>
                      <a:pt x="65" y="324"/>
                    </a:lnTo>
                    <a:lnTo>
                      <a:pt x="64" y="322"/>
                    </a:lnTo>
                    <a:lnTo>
                      <a:pt x="66" y="322"/>
                    </a:lnTo>
                    <a:lnTo>
                      <a:pt x="66" y="308"/>
                    </a:lnTo>
                    <a:lnTo>
                      <a:pt x="65" y="309"/>
                    </a:lnTo>
                    <a:lnTo>
                      <a:pt x="65" y="320"/>
                    </a:lnTo>
                    <a:lnTo>
                      <a:pt x="64" y="320"/>
                    </a:lnTo>
                    <a:lnTo>
                      <a:pt x="63" y="322"/>
                    </a:lnTo>
                    <a:lnTo>
                      <a:pt x="61" y="322"/>
                    </a:lnTo>
                    <a:lnTo>
                      <a:pt x="61" y="318"/>
                    </a:lnTo>
                    <a:lnTo>
                      <a:pt x="59" y="318"/>
                    </a:lnTo>
                    <a:lnTo>
                      <a:pt x="59" y="322"/>
                    </a:lnTo>
                    <a:lnTo>
                      <a:pt x="56" y="322"/>
                    </a:lnTo>
                    <a:lnTo>
                      <a:pt x="56" y="320"/>
                    </a:lnTo>
                    <a:lnTo>
                      <a:pt x="55" y="320"/>
                    </a:lnTo>
                    <a:lnTo>
                      <a:pt x="54" y="318"/>
                    </a:lnTo>
                    <a:lnTo>
                      <a:pt x="57" y="318"/>
                    </a:lnTo>
                    <a:lnTo>
                      <a:pt x="57" y="320"/>
                    </a:lnTo>
                    <a:lnTo>
                      <a:pt x="59" y="322"/>
                    </a:lnTo>
                    <a:lnTo>
                      <a:pt x="59" y="318"/>
                    </a:lnTo>
                    <a:lnTo>
                      <a:pt x="58" y="318"/>
                    </a:lnTo>
                    <a:lnTo>
                      <a:pt x="59" y="316"/>
                    </a:lnTo>
                    <a:lnTo>
                      <a:pt x="58" y="314"/>
                    </a:lnTo>
                    <a:lnTo>
                      <a:pt x="57" y="312"/>
                    </a:lnTo>
                    <a:lnTo>
                      <a:pt x="64" y="312"/>
                    </a:lnTo>
                    <a:lnTo>
                      <a:pt x="64" y="314"/>
                    </a:lnTo>
                    <a:lnTo>
                      <a:pt x="61" y="314"/>
                    </a:lnTo>
                    <a:lnTo>
                      <a:pt x="60" y="316"/>
                    </a:lnTo>
                    <a:lnTo>
                      <a:pt x="61" y="316"/>
                    </a:lnTo>
                    <a:lnTo>
                      <a:pt x="62" y="318"/>
                    </a:lnTo>
                    <a:lnTo>
                      <a:pt x="61" y="318"/>
                    </a:lnTo>
                    <a:lnTo>
                      <a:pt x="63" y="320"/>
                    </a:lnTo>
                    <a:lnTo>
                      <a:pt x="63" y="318"/>
                    </a:lnTo>
                    <a:lnTo>
                      <a:pt x="62" y="318"/>
                    </a:lnTo>
                    <a:lnTo>
                      <a:pt x="63" y="316"/>
                    </a:lnTo>
                    <a:lnTo>
                      <a:pt x="65" y="316"/>
                    </a:lnTo>
                    <a:lnTo>
                      <a:pt x="65" y="320"/>
                    </a:lnTo>
                    <a:lnTo>
                      <a:pt x="65" y="309"/>
                    </a:lnTo>
                    <a:lnTo>
                      <a:pt x="63" y="310"/>
                    </a:lnTo>
                    <a:lnTo>
                      <a:pt x="61" y="310"/>
                    </a:lnTo>
                    <a:lnTo>
                      <a:pt x="61" y="308"/>
                    </a:lnTo>
                    <a:lnTo>
                      <a:pt x="63" y="306"/>
                    </a:lnTo>
                    <a:lnTo>
                      <a:pt x="66" y="308"/>
                    </a:lnTo>
                    <a:lnTo>
                      <a:pt x="66" y="302"/>
                    </a:lnTo>
                    <a:lnTo>
                      <a:pt x="64" y="302"/>
                    </a:lnTo>
                    <a:lnTo>
                      <a:pt x="64" y="300"/>
                    </a:lnTo>
                    <a:lnTo>
                      <a:pt x="68" y="302"/>
                    </a:lnTo>
                    <a:lnTo>
                      <a:pt x="68" y="292"/>
                    </a:lnTo>
                    <a:lnTo>
                      <a:pt x="67" y="292"/>
                    </a:lnTo>
                    <a:lnTo>
                      <a:pt x="69" y="292"/>
                    </a:lnTo>
                    <a:lnTo>
                      <a:pt x="70" y="290"/>
                    </a:lnTo>
                    <a:lnTo>
                      <a:pt x="69" y="290"/>
                    </a:lnTo>
                    <a:lnTo>
                      <a:pt x="68" y="288"/>
                    </a:lnTo>
                    <a:lnTo>
                      <a:pt x="70" y="288"/>
                    </a:lnTo>
                    <a:lnTo>
                      <a:pt x="70" y="290"/>
                    </a:lnTo>
                    <a:lnTo>
                      <a:pt x="70" y="292"/>
                    </a:lnTo>
                    <a:lnTo>
                      <a:pt x="71" y="290"/>
                    </a:lnTo>
                    <a:lnTo>
                      <a:pt x="71" y="288"/>
                    </a:lnTo>
                    <a:lnTo>
                      <a:pt x="72" y="288"/>
                    </a:lnTo>
                    <a:lnTo>
                      <a:pt x="73" y="292"/>
                    </a:lnTo>
                    <a:lnTo>
                      <a:pt x="73" y="274"/>
                    </a:lnTo>
                    <a:lnTo>
                      <a:pt x="72" y="274"/>
                    </a:lnTo>
                    <a:lnTo>
                      <a:pt x="72" y="276"/>
                    </a:lnTo>
                    <a:lnTo>
                      <a:pt x="72" y="278"/>
                    </a:lnTo>
                    <a:lnTo>
                      <a:pt x="71" y="278"/>
                    </a:lnTo>
                    <a:lnTo>
                      <a:pt x="71" y="284"/>
                    </a:lnTo>
                    <a:lnTo>
                      <a:pt x="71" y="286"/>
                    </a:lnTo>
                    <a:lnTo>
                      <a:pt x="69" y="286"/>
                    </a:lnTo>
                    <a:lnTo>
                      <a:pt x="69" y="284"/>
                    </a:lnTo>
                    <a:lnTo>
                      <a:pt x="71" y="284"/>
                    </a:lnTo>
                    <a:lnTo>
                      <a:pt x="71" y="278"/>
                    </a:lnTo>
                    <a:lnTo>
                      <a:pt x="71" y="276"/>
                    </a:lnTo>
                    <a:lnTo>
                      <a:pt x="72" y="276"/>
                    </a:lnTo>
                    <a:lnTo>
                      <a:pt x="72" y="274"/>
                    </a:lnTo>
                    <a:lnTo>
                      <a:pt x="71" y="274"/>
                    </a:lnTo>
                    <a:lnTo>
                      <a:pt x="73" y="272"/>
                    </a:lnTo>
                    <a:lnTo>
                      <a:pt x="73" y="274"/>
                    </a:lnTo>
                    <a:lnTo>
                      <a:pt x="73" y="244"/>
                    </a:lnTo>
                    <a:lnTo>
                      <a:pt x="73" y="268"/>
                    </a:lnTo>
                    <a:lnTo>
                      <a:pt x="72" y="272"/>
                    </a:lnTo>
                    <a:lnTo>
                      <a:pt x="70" y="270"/>
                    </a:lnTo>
                    <a:lnTo>
                      <a:pt x="70" y="268"/>
                    </a:lnTo>
                    <a:lnTo>
                      <a:pt x="73" y="268"/>
                    </a:lnTo>
                    <a:lnTo>
                      <a:pt x="73" y="244"/>
                    </a:lnTo>
                    <a:lnTo>
                      <a:pt x="72" y="244"/>
                    </a:lnTo>
                    <a:lnTo>
                      <a:pt x="72" y="252"/>
                    </a:lnTo>
                    <a:lnTo>
                      <a:pt x="70" y="252"/>
                    </a:lnTo>
                    <a:lnTo>
                      <a:pt x="71" y="250"/>
                    </a:lnTo>
                    <a:lnTo>
                      <a:pt x="72" y="252"/>
                    </a:lnTo>
                    <a:lnTo>
                      <a:pt x="72" y="244"/>
                    </a:lnTo>
                    <a:lnTo>
                      <a:pt x="71" y="242"/>
                    </a:lnTo>
                    <a:lnTo>
                      <a:pt x="75" y="242"/>
                    </a:lnTo>
                    <a:lnTo>
                      <a:pt x="76" y="244"/>
                    </a:lnTo>
                    <a:lnTo>
                      <a:pt x="76" y="173"/>
                    </a:lnTo>
                    <a:lnTo>
                      <a:pt x="75" y="173"/>
                    </a:lnTo>
                    <a:lnTo>
                      <a:pt x="75" y="208"/>
                    </a:lnTo>
                    <a:lnTo>
                      <a:pt x="74" y="210"/>
                    </a:lnTo>
                    <a:lnTo>
                      <a:pt x="73" y="208"/>
                    </a:lnTo>
                    <a:lnTo>
                      <a:pt x="75" y="208"/>
                    </a:lnTo>
                    <a:lnTo>
                      <a:pt x="75" y="173"/>
                    </a:lnTo>
                    <a:lnTo>
                      <a:pt x="74" y="172"/>
                    </a:lnTo>
                    <a:lnTo>
                      <a:pt x="74" y="186"/>
                    </a:lnTo>
                    <a:lnTo>
                      <a:pt x="73" y="186"/>
                    </a:lnTo>
                    <a:lnTo>
                      <a:pt x="73" y="226"/>
                    </a:lnTo>
                    <a:lnTo>
                      <a:pt x="73" y="232"/>
                    </a:lnTo>
                    <a:lnTo>
                      <a:pt x="72" y="234"/>
                    </a:lnTo>
                    <a:lnTo>
                      <a:pt x="72" y="232"/>
                    </a:lnTo>
                    <a:lnTo>
                      <a:pt x="73" y="232"/>
                    </a:lnTo>
                    <a:lnTo>
                      <a:pt x="73" y="226"/>
                    </a:lnTo>
                    <a:lnTo>
                      <a:pt x="70" y="226"/>
                    </a:lnTo>
                    <a:lnTo>
                      <a:pt x="70" y="264"/>
                    </a:lnTo>
                    <a:lnTo>
                      <a:pt x="69" y="266"/>
                    </a:lnTo>
                    <a:lnTo>
                      <a:pt x="69" y="276"/>
                    </a:lnTo>
                    <a:lnTo>
                      <a:pt x="68" y="278"/>
                    </a:lnTo>
                    <a:lnTo>
                      <a:pt x="68" y="280"/>
                    </a:lnTo>
                    <a:lnTo>
                      <a:pt x="67" y="282"/>
                    </a:lnTo>
                    <a:lnTo>
                      <a:pt x="67" y="283"/>
                    </a:lnTo>
                    <a:lnTo>
                      <a:pt x="67" y="288"/>
                    </a:lnTo>
                    <a:lnTo>
                      <a:pt x="66" y="289"/>
                    </a:lnTo>
                    <a:lnTo>
                      <a:pt x="66" y="296"/>
                    </a:lnTo>
                    <a:lnTo>
                      <a:pt x="66" y="298"/>
                    </a:lnTo>
                    <a:lnTo>
                      <a:pt x="65" y="298"/>
                    </a:lnTo>
                    <a:lnTo>
                      <a:pt x="66" y="296"/>
                    </a:lnTo>
                    <a:lnTo>
                      <a:pt x="66" y="289"/>
                    </a:lnTo>
                    <a:lnTo>
                      <a:pt x="66" y="290"/>
                    </a:lnTo>
                    <a:lnTo>
                      <a:pt x="63" y="290"/>
                    </a:lnTo>
                    <a:lnTo>
                      <a:pt x="63" y="302"/>
                    </a:lnTo>
                    <a:lnTo>
                      <a:pt x="59" y="302"/>
                    </a:lnTo>
                    <a:lnTo>
                      <a:pt x="59" y="306"/>
                    </a:lnTo>
                    <a:lnTo>
                      <a:pt x="59" y="310"/>
                    </a:lnTo>
                    <a:lnTo>
                      <a:pt x="57" y="310"/>
                    </a:lnTo>
                    <a:lnTo>
                      <a:pt x="56" y="312"/>
                    </a:lnTo>
                    <a:lnTo>
                      <a:pt x="54" y="312"/>
                    </a:lnTo>
                    <a:lnTo>
                      <a:pt x="54" y="322"/>
                    </a:lnTo>
                    <a:lnTo>
                      <a:pt x="53" y="322"/>
                    </a:lnTo>
                    <a:lnTo>
                      <a:pt x="53" y="326"/>
                    </a:lnTo>
                    <a:lnTo>
                      <a:pt x="52" y="328"/>
                    </a:lnTo>
                    <a:lnTo>
                      <a:pt x="51" y="326"/>
                    </a:lnTo>
                    <a:lnTo>
                      <a:pt x="53" y="326"/>
                    </a:lnTo>
                    <a:lnTo>
                      <a:pt x="53" y="322"/>
                    </a:lnTo>
                    <a:lnTo>
                      <a:pt x="53" y="320"/>
                    </a:lnTo>
                    <a:lnTo>
                      <a:pt x="54" y="322"/>
                    </a:lnTo>
                    <a:lnTo>
                      <a:pt x="54" y="312"/>
                    </a:lnTo>
                    <a:lnTo>
                      <a:pt x="54" y="310"/>
                    </a:lnTo>
                    <a:lnTo>
                      <a:pt x="55" y="310"/>
                    </a:lnTo>
                    <a:lnTo>
                      <a:pt x="55" y="306"/>
                    </a:lnTo>
                    <a:lnTo>
                      <a:pt x="56" y="306"/>
                    </a:lnTo>
                    <a:lnTo>
                      <a:pt x="56" y="308"/>
                    </a:lnTo>
                    <a:lnTo>
                      <a:pt x="57" y="310"/>
                    </a:lnTo>
                    <a:lnTo>
                      <a:pt x="57" y="308"/>
                    </a:lnTo>
                    <a:lnTo>
                      <a:pt x="59" y="308"/>
                    </a:lnTo>
                    <a:lnTo>
                      <a:pt x="59" y="310"/>
                    </a:lnTo>
                    <a:lnTo>
                      <a:pt x="59" y="306"/>
                    </a:lnTo>
                    <a:lnTo>
                      <a:pt x="58" y="306"/>
                    </a:lnTo>
                    <a:lnTo>
                      <a:pt x="57" y="304"/>
                    </a:lnTo>
                    <a:lnTo>
                      <a:pt x="59" y="304"/>
                    </a:lnTo>
                    <a:lnTo>
                      <a:pt x="59" y="306"/>
                    </a:lnTo>
                    <a:lnTo>
                      <a:pt x="59" y="302"/>
                    </a:lnTo>
                    <a:lnTo>
                      <a:pt x="58" y="302"/>
                    </a:lnTo>
                    <a:lnTo>
                      <a:pt x="59" y="300"/>
                    </a:lnTo>
                    <a:lnTo>
                      <a:pt x="62" y="300"/>
                    </a:lnTo>
                    <a:lnTo>
                      <a:pt x="63" y="302"/>
                    </a:lnTo>
                    <a:lnTo>
                      <a:pt x="63" y="290"/>
                    </a:lnTo>
                    <a:lnTo>
                      <a:pt x="63" y="296"/>
                    </a:lnTo>
                    <a:lnTo>
                      <a:pt x="61" y="296"/>
                    </a:lnTo>
                    <a:lnTo>
                      <a:pt x="61" y="294"/>
                    </a:lnTo>
                    <a:lnTo>
                      <a:pt x="63" y="294"/>
                    </a:lnTo>
                    <a:lnTo>
                      <a:pt x="63" y="296"/>
                    </a:lnTo>
                    <a:lnTo>
                      <a:pt x="63" y="290"/>
                    </a:lnTo>
                    <a:lnTo>
                      <a:pt x="63" y="288"/>
                    </a:lnTo>
                    <a:lnTo>
                      <a:pt x="67" y="288"/>
                    </a:lnTo>
                    <a:lnTo>
                      <a:pt x="67" y="283"/>
                    </a:lnTo>
                    <a:lnTo>
                      <a:pt x="65" y="284"/>
                    </a:lnTo>
                    <a:lnTo>
                      <a:pt x="65" y="282"/>
                    </a:lnTo>
                    <a:lnTo>
                      <a:pt x="65" y="281"/>
                    </a:lnTo>
                    <a:lnTo>
                      <a:pt x="65" y="284"/>
                    </a:lnTo>
                    <a:lnTo>
                      <a:pt x="62" y="288"/>
                    </a:lnTo>
                    <a:lnTo>
                      <a:pt x="61" y="284"/>
                    </a:lnTo>
                    <a:lnTo>
                      <a:pt x="60" y="284"/>
                    </a:lnTo>
                    <a:lnTo>
                      <a:pt x="60" y="282"/>
                    </a:lnTo>
                    <a:lnTo>
                      <a:pt x="62" y="282"/>
                    </a:lnTo>
                    <a:lnTo>
                      <a:pt x="62" y="284"/>
                    </a:lnTo>
                    <a:lnTo>
                      <a:pt x="65" y="284"/>
                    </a:lnTo>
                    <a:lnTo>
                      <a:pt x="65" y="281"/>
                    </a:lnTo>
                    <a:lnTo>
                      <a:pt x="65" y="280"/>
                    </a:lnTo>
                    <a:lnTo>
                      <a:pt x="68" y="280"/>
                    </a:lnTo>
                    <a:lnTo>
                      <a:pt x="68" y="278"/>
                    </a:lnTo>
                    <a:lnTo>
                      <a:pt x="67" y="276"/>
                    </a:lnTo>
                    <a:lnTo>
                      <a:pt x="69" y="276"/>
                    </a:lnTo>
                    <a:lnTo>
                      <a:pt x="69" y="266"/>
                    </a:lnTo>
                    <a:lnTo>
                      <a:pt x="68" y="264"/>
                    </a:lnTo>
                    <a:lnTo>
                      <a:pt x="70" y="264"/>
                    </a:lnTo>
                    <a:lnTo>
                      <a:pt x="70" y="226"/>
                    </a:lnTo>
                    <a:lnTo>
                      <a:pt x="69" y="226"/>
                    </a:lnTo>
                    <a:lnTo>
                      <a:pt x="69" y="232"/>
                    </a:lnTo>
                    <a:lnTo>
                      <a:pt x="68" y="234"/>
                    </a:lnTo>
                    <a:lnTo>
                      <a:pt x="68" y="233"/>
                    </a:lnTo>
                    <a:lnTo>
                      <a:pt x="68" y="246"/>
                    </a:lnTo>
                    <a:lnTo>
                      <a:pt x="67" y="248"/>
                    </a:lnTo>
                    <a:lnTo>
                      <a:pt x="67" y="247"/>
                    </a:lnTo>
                    <a:lnTo>
                      <a:pt x="67" y="276"/>
                    </a:lnTo>
                    <a:lnTo>
                      <a:pt x="66" y="278"/>
                    </a:lnTo>
                    <a:lnTo>
                      <a:pt x="62" y="278"/>
                    </a:lnTo>
                    <a:lnTo>
                      <a:pt x="62" y="276"/>
                    </a:lnTo>
                    <a:lnTo>
                      <a:pt x="67" y="276"/>
                    </a:lnTo>
                    <a:lnTo>
                      <a:pt x="67" y="247"/>
                    </a:lnTo>
                    <a:lnTo>
                      <a:pt x="66" y="246"/>
                    </a:lnTo>
                    <a:lnTo>
                      <a:pt x="68" y="246"/>
                    </a:lnTo>
                    <a:lnTo>
                      <a:pt x="68" y="233"/>
                    </a:lnTo>
                    <a:lnTo>
                      <a:pt x="68" y="232"/>
                    </a:lnTo>
                    <a:lnTo>
                      <a:pt x="68" y="230"/>
                    </a:lnTo>
                    <a:lnTo>
                      <a:pt x="69" y="230"/>
                    </a:lnTo>
                    <a:lnTo>
                      <a:pt x="69" y="232"/>
                    </a:lnTo>
                    <a:lnTo>
                      <a:pt x="69" y="226"/>
                    </a:lnTo>
                    <a:lnTo>
                      <a:pt x="67" y="224"/>
                    </a:lnTo>
                    <a:lnTo>
                      <a:pt x="72" y="224"/>
                    </a:lnTo>
                    <a:lnTo>
                      <a:pt x="73" y="226"/>
                    </a:lnTo>
                    <a:lnTo>
                      <a:pt x="73" y="186"/>
                    </a:lnTo>
                    <a:lnTo>
                      <a:pt x="71" y="186"/>
                    </a:lnTo>
                    <a:lnTo>
                      <a:pt x="71" y="184"/>
                    </a:lnTo>
                    <a:lnTo>
                      <a:pt x="74" y="184"/>
                    </a:lnTo>
                    <a:lnTo>
                      <a:pt x="74" y="186"/>
                    </a:lnTo>
                    <a:lnTo>
                      <a:pt x="74" y="172"/>
                    </a:lnTo>
                    <a:lnTo>
                      <a:pt x="74" y="170"/>
                    </a:lnTo>
                    <a:lnTo>
                      <a:pt x="77" y="170"/>
                    </a:lnTo>
                    <a:lnTo>
                      <a:pt x="77" y="172"/>
                    </a:lnTo>
                    <a:lnTo>
                      <a:pt x="78" y="172"/>
                    </a:lnTo>
                    <a:lnTo>
                      <a:pt x="79" y="174"/>
                    </a:lnTo>
                    <a:lnTo>
                      <a:pt x="79" y="114"/>
                    </a:lnTo>
                    <a:lnTo>
                      <a:pt x="77" y="114"/>
                    </a:lnTo>
                    <a:lnTo>
                      <a:pt x="77" y="112"/>
                    </a:lnTo>
                    <a:lnTo>
                      <a:pt x="79" y="114"/>
                    </a:lnTo>
                    <a:lnTo>
                      <a:pt x="79" y="106"/>
                    </a:lnTo>
                    <a:lnTo>
                      <a:pt x="78" y="106"/>
                    </a:lnTo>
                    <a:lnTo>
                      <a:pt x="78" y="104"/>
                    </a:lnTo>
                    <a:lnTo>
                      <a:pt x="80" y="102"/>
                    </a:lnTo>
                    <a:lnTo>
                      <a:pt x="85" y="102"/>
                    </a:lnTo>
                    <a:lnTo>
                      <a:pt x="84" y="100"/>
                    </a:lnTo>
                    <a:lnTo>
                      <a:pt x="86" y="100"/>
                    </a:lnTo>
                    <a:lnTo>
                      <a:pt x="86" y="102"/>
                    </a:lnTo>
                    <a:lnTo>
                      <a:pt x="89" y="102"/>
                    </a:lnTo>
                    <a:lnTo>
                      <a:pt x="89" y="100"/>
                    </a:lnTo>
                    <a:lnTo>
                      <a:pt x="90" y="100"/>
                    </a:lnTo>
                    <a:lnTo>
                      <a:pt x="89" y="102"/>
                    </a:lnTo>
                    <a:lnTo>
                      <a:pt x="90" y="102"/>
                    </a:lnTo>
                    <a:lnTo>
                      <a:pt x="92" y="102"/>
                    </a:lnTo>
                    <a:lnTo>
                      <a:pt x="92" y="97"/>
                    </a:lnTo>
                    <a:lnTo>
                      <a:pt x="91" y="98"/>
                    </a:lnTo>
                    <a:lnTo>
                      <a:pt x="90" y="98"/>
                    </a:lnTo>
                    <a:lnTo>
                      <a:pt x="90" y="96"/>
                    </a:lnTo>
                    <a:lnTo>
                      <a:pt x="91" y="96"/>
                    </a:lnTo>
                    <a:lnTo>
                      <a:pt x="92" y="94"/>
                    </a:lnTo>
                    <a:lnTo>
                      <a:pt x="93" y="94"/>
                    </a:lnTo>
                    <a:lnTo>
                      <a:pt x="94" y="92"/>
                    </a:lnTo>
                    <a:lnTo>
                      <a:pt x="95" y="94"/>
                    </a:lnTo>
                    <a:lnTo>
                      <a:pt x="95" y="90"/>
                    </a:lnTo>
                    <a:lnTo>
                      <a:pt x="92" y="90"/>
                    </a:lnTo>
                    <a:lnTo>
                      <a:pt x="91" y="88"/>
                    </a:lnTo>
                    <a:lnTo>
                      <a:pt x="95" y="88"/>
                    </a:lnTo>
                    <a:lnTo>
                      <a:pt x="96" y="86"/>
                    </a:lnTo>
                    <a:lnTo>
                      <a:pt x="99" y="86"/>
                    </a:lnTo>
                    <a:lnTo>
                      <a:pt x="100" y="88"/>
                    </a:lnTo>
                    <a:lnTo>
                      <a:pt x="100" y="60"/>
                    </a:lnTo>
                    <a:lnTo>
                      <a:pt x="101" y="58"/>
                    </a:lnTo>
                    <a:lnTo>
                      <a:pt x="102" y="58"/>
                    </a:lnTo>
                    <a:lnTo>
                      <a:pt x="103" y="60"/>
                    </a:lnTo>
                    <a:lnTo>
                      <a:pt x="103" y="6"/>
                    </a:lnTo>
                    <a:lnTo>
                      <a:pt x="102" y="4"/>
                    </a:lnTo>
                    <a:lnTo>
                      <a:pt x="101" y="4"/>
                    </a:lnTo>
                    <a:lnTo>
                      <a:pt x="101" y="48"/>
                    </a:lnTo>
                    <a:lnTo>
                      <a:pt x="101" y="52"/>
                    </a:lnTo>
                    <a:lnTo>
                      <a:pt x="98" y="52"/>
                    </a:lnTo>
                    <a:lnTo>
                      <a:pt x="98" y="80"/>
                    </a:lnTo>
                    <a:lnTo>
                      <a:pt x="97" y="82"/>
                    </a:lnTo>
                    <a:lnTo>
                      <a:pt x="97" y="80"/>
                    </a:lnTo>
                    <a:lnTo>
                      <a:pt x="96" y="80"/>
                    </a:lnTo>
                    <a:lnTo>
                      <a:pt x="96" y="84"/>
                    </a:lnTo>
                    <a:lnTo>
                      <a:pt x="95" y="86"/>
                    </a:lnTo>
                    <a:lnTo>
                      <a:pt x="93" y="84"/>
                    </a:lnTo>
                    <a:lnTo>
                      <a:pt x="91" y="84"/>
                    </a:lnTo>
                    <a:lnTo>
                      <a:pt x="93" y="82"/>
                    </a:lnTo>
                    <a:lnTo>
                      <a:pt x="93" y="80"/>
                    </a:lnTo>
                    <a:lnTo>
                      <a:pt x="95" y="80"/>
                    </a:lnTo>
                    <a:lnTo>
                      <a:pt x="95" y="82"/>
                    </a:lnTo>
                    <a:lnTo>
                      <a:pt x="94" y="82"/>
                    </a:lnTo>
                    <a:lnTo>
                      <a:pt x="96" y="84"/>
                    </a:lnTo>
                    <a:lnTo>
                      <a:pt x="96" y="80"/>
                    </a:lnTo>
                    <a:lnTo>
                      <a:pt x="98" y="78"/>
                    </a:lnTo>
                    <a:lnTo>
                      <a:pt x="98" y="80"/>
                    </a:lnTo>
                    <a:lnTo>
                      <a:pt x="98" y="52"/>
                    </a:lnTo>
                    <a:lnTo>
                      <a:pt x="99" y="50"/>
                    </a:lnTo>
                    <a:lnTo>
                      <a:pt x="101" y="52"/>
                    </a:lnTo>
                    <a:lnTo>
                      <a:pt x="101" y="48"/>
                    </a:lnTo>
                    <a:lnTo>
                      <a:pt x="99" y="50"/>
                    </a:lnTo>
                    <a:lnTo>
                      <a:pt x="98" y="48"/>
                    </a:lnTo>
                    <a:lnTo>
                      <a:pt x="101" y="48"/>
                    </a:lnTo>
                    <a:lnTo>
                      <a:pt x="101" y="4"/>
                    </a:lnTo>
                    <a:lnTo>
                      <a:pt x="100" y="4"/>
                    </a:lnTo>
                    <a:lnTo>
                      <a:pt x="100" y="44"/>
                    </a:lnTo>
                    <a:lnTo>
                      <a:pt x="97" y="44"/>
                    </a:lnTo>
                    <a:lnTo>
                      <a:pt x="98" y="42"/>
                    </a:lnTo>
                    <a:lnTo>
                      <a:pt x="99" y="42"/>
                    </a:lnTo>
                    <a:lnTo>
                      <a:pt x="100" y="44"/>
                    </a:lnTo>
                    <a:lnTo>
                      <a:pt x="100" y="4"/>
                    </a:lnTo>
                    <a:lnTo>
                      <a:pt x="92" y="4"/>
                    </a:lnTo>
                    <a:lnTo>
                      <a:pt x="92" y="76"/>
                    </a:lnTo>
                    <a:lnTo>
                      <a:pt x="90" y="76"/>
                    </a:lnTo>
                    <a:lnTo>
                      <a:pt x="90" y="74"/>
                    </a:lnTo>
                    <a:lnTo>
                      <a:pt x="92" y="74"/>
                    </a:lnTo>
                    <a:lnTo>
                      <a:pt x="92" y="76"/>
                    </a:lnTo>
                    <a:lnTo>
                      <a:pt x="92" y="4"/>
                    </a:lnTo>
                    <a:lnTo>
                      <a:pt x="90" y="3"/>
                    </a:lnTo>
                    <a:lnTo>
                      <a:pt x="90" y="72"/>
                    </a:lnTo>
                    <a:lnTo>
                      <a:pt x="90" y="88"/>
                    </a:lnTo>
                    <a:lnTo>
                      <a:pt x="89" y="90"/>
                    </a:lnTo>
                    <a:lnTo>
                      <a:pt x="88" y="90"/>
                    </a:lnTo>
                    <a:lnTo>
                      <a:pt x="88" y="92"/>
                    </a:lnTo>
                    <a:lnTo>
                      <a:pt x="88" y="96"/>
                    </a:lnTo>
                    <a:lnTo>
                      <a:pt x="87" y="98"/>
                    </a:lnTo>
                    <a:lnTo>
                      <a:pt x="86" y="98"/>
                    </a:lnTo>
                    <a:lnTo>
                      <a:pt x="85" y="96"/>
                    </a:lnTo>
                    <a:lnTo>
                      <a:pt x="88" y="96"/>
                    </a:lnTo>
                    <a:lnTo>
                      <a:pt x="88" y="92"/>
                    </a:lnTo>
                    <a:lnTo>
                      <a:pt x="85" y="92"/>
                    </a:lnTo>
                    <a:lnTo>
                      <a:pt x="89" y="88"/>
                    </a:lnTo>
                    <a:lnTo>
                      <a:pt x="90" y="88"/>
                    </a:lnTo>
                    <a:lnTo>
                      <a:pt x="90" y="72"/>
                    </a:lnTo>
                    <a:lnTo>
                      <a:pt x="87" y="72"/>
                    </a:lnTo>
                    <a:lnTo>
                      <a:pt x="87" y="74"/>
                    </a:lnTo>
                    <a:lnTo>
                      <a:pt x="87" y="75"/>
                    </a:lnTo>
                    <a:lnTo>
                      <a:pt x="87" y="80"/>
                    </a:lnTo>
                    <a:lnTo>
                      <a:pt x="87" y="86"/>
                    </a:lnTo>
                    <a:lnTo>
                      <a:pt x="86" y="88"/>
                    </a:lnTo>
                    <a:lnTo>
                      <a:pt x="85" y="88"/>
                    </a:lnTo>
                    <a:lnTo>
                      <a:pt x="87" y="86"/>
                    </a:lnTo>
                    <a:lnTo>
                      <a:pt x="87" y="80"/>
                    </a:lnTo>
                    <a:lnTo>
                      <a:pt x="85" y="80"/>
                    </a:lnTo>
                    <a:lnTo>
                      <a:pt x="85" y="78"/>
                    </a:lnTo>
                    <a:lnTo>
                      <a:pt x="87" y="80"/>
                    </a:lnTo>
                    <a:lnTo>
                      <a:pt x="87" y="75"/>
                    </a:lnTo>
                    <a:lnTo>
                      <a:pt x="87" y="76"/>
                    </a:lnTo>
                    <a:lnTo>
                      <a:pt x="85" y="76"/>
                    </a:lnTo>
                    <a:lnTo>
                      <a:pt x="85" y="75"/>
                    </a:lnTo>
                    <a:lnTo>
                      <a:pt x="85" y="94"/>
                    </a:lnTo>
                    <a:lnTo>
                      <a:pt x="84" y="96"/>
                    </a:lnTo>
                    <a:lnTo>
                      <a:pt x="84" y="95"/>
                    </a:lnTo>
                    <a:lnTo>
                      <a:pt x="84" y="100"/>
                    </a:lnTo>
                    <a:lnTo>
                      <a:pt x="79" y="100"/>
                    </a:lnTo>
                    <a:lnTo>
                      <a:pt x="82" y="98"/>
                    </a:lnTo>
                    <a:lnTo>
                      <a:pt x="84" y="100"/>
                    </a:lnTo>
                    <a:lnTo>
                      <a:pt x="84" y="95"/>
                    </a:lnTo>
                    <a:lnTo>
                      <a:pt x="83" y="94"/>
                    </a:lnTo>
                    <a:lnTo>
                      <a:pt x="84" y="92"/>
                    </a:lnTo>
                    <a:lnTo>
                      <a:pt x="85" y="94"/>
                    </a:lnTo>
                    <a:lnTo>
                      <a:pt x="85" y="75"/>
                    </a:lnTo>
                    <a:lnTo>
                      <a:pt x="85" y="74"/>
                    </a:lnTo>
                    <a:lnTo>
                      <a:pt x="87" y="74"/>
                    </a:lnTo>
                    <a:lnTo>
                      <a:pt x="87" y="72"/>
                    </a:lnTo>
                    <a:lnTo>
                      <a:pt x="84" y="72"/>
                    </a:lnTo>
                    <a:lnTo>
                      <a:pt x="84" y="76"/>
                    </a:lnTo>
                    <a:lnTo>
                      <a:pt x="84" y="78"/>
                    </a:lnTo>
                    <a:lnTo>
                      <a:pt x="84" y="84"/>
                    </a:lnTo>
                    <a:lnTo>
                      <a:pt x="83" y="86"/>
                    </a:lnTo>
                    <a:lnTo>
                      <a:pt x="82" y="85"/>
                    </a:lnTo>
                    <a:lnTo>
                      <a:pt x="82" y="96"/>
                    </a:lnTo>
                    <a:lnTo>
                      <a:pt x="81" y="98"/>
                    </a:lnTo>
                    <a:lnTo>
                      <a:pt x="77" y="98"/>
                    </a:lnTo>
                    <a:lnTo>
                      <a:pt x="77" y="96"/>
                    </a:lnTo>
                    <a:lnTo>
                      <a:pt x="82" y="96"/>
                    </a:lnTo>
                    <a:lnTo>
                      <a:pt x="82" y="85"/>
                    </a:lnTo>
                    <a:lnTo>
                      <a:pt x="82" y="92"/>
                    </a:lnTo>
                    <a:lnTo>
                      <a:pt x="81" y="92"/>
                    </a:lnTo>
                    <a:lnTo>
                      <a:pt x="79" y="94"/>
                    </a:lnTo>
                    <a:lnTo>
                      <a:pt x="77" y="94"/>
                    </a:lnTo>
                    <a:lnTo>
                      <a:pt x="77" y="92"/>
                    </a:lnTo>
                    <a:lnTo>
                      <a:pt x="80" y="92"/>
                    </a:lnTo>
                    <a:lnTo>
                      <a:pt x="82" y="90"/>
                    </a:lnTo>
                    <a:lnTo>
                      <a:pt x="82" y="92"/>
                    </a:lnTo>
                    <a:lnTo>
                      <a:pt x="82" y="85"/>
                    </a:lnTo>
                    <a:lnTo>
                      <a:pt x="82" y="84"/>
                    </a:lnTo>
                    <a:lnTo>
                      <a:pt x="84" y="84"/>
                    </a:lnTo>
                    <a:lnTo>
                      <a:pt x="84" y="78"/>
                    </a:lnTo>
                    <a:lnTo>
                      <a:pt x="82" y="76"/>
                    </a:lnTo>
                    <a:lnTo>
                      <a:pt x="84" y="76"/>
                    </a:lnTo>
                    <a:lnTo>
                      <a:pt x="84" y="72"/>
                    </a:lnTo>
                    <a:lnTo>
                      <a:pt x="83" y="72"/>
                    </a:lnTo>
                    <a:lnTo>
                      <a:pt x="83" y="70"/>
                    </a:lnTo>
                    <a:lnTo>
                      <a:pt x="89" y="70"/>
                    </a:lnTo>
                    <a:lnTo>
                      <a:pt x="90" y="72"/>
                    </a:lnTo>
                    <a:lnTo>
                      <a:pt x="90" y="3"/>
                    </a:lnTo>
                    <a:lnTo>
                      <a:pt x="90" y="48"/>
                    </a:lnTo>
                    <a:lnTo>
                      <a:pt x="89" y="48"/>
                    </a:lnTo>
                    <a:lnTo>
                      <a:pt x="88" y="50"/>
                    </a:lnTo>
                    <a:lnTo>
                      <a:pt x="88" y="66"/>
                    </a:lnTo>
                    <a:lnTo>
                      <a:pt x="88" y="68"/>
                    </a:lnTo>
                    <a:lnTo>
                      <a:pt x="85" y="68"/>
                    </a:lnTo>
                    <a:lnTo>
                      <a:pt x="86" y="66"/>
                    </a:lnTo>
                    <a:lnTo>
                      <a:pt x="88" y="66"/>
                    </a:lnTo>
                    <a:lnTo>
                      <a:pt x="88" y="50"/>
                    </a:lnTo>
                    <a:lnTo>
                      <a:pt x="86" y="48"/>
                    </a:lnTo>
                    <a:lnTo>
                      <a:pt x="87" y="46"/>
                    </a:lnTo>
                    <a:lnTo>
                      <a:pt x="89" y="46"/>
                    </a:lnTo>
                    <a:lnTo>
                      <a:pt x="90" y="48"/>
                    </a:lnTo>
                    <a:lnTo>
                      <a:pt x="90" y="3"/>
                    </a:lnTo>
                    <a:lnTo>
                      <a:pt x="89" y="2"/>
                    </a:lnTo>
                    <a:lnTo>
                      <a:pt x="89" y="10"/>
                    </a:lnTo>
                    <a:lnTo>
                      <a:pt x="88" y="12"/>
                    </a:lnTo>
                    <a:lnTo>
                      <a:pt x="87" y="14"/>
                    </a:lnTo>
                    <a:lnTo>
                      <a:pt x="87" y="40"/>
                    </a:lnTo>
                    <a:lnTo>
                      <a:pt x="86" y="40"/>
                    </a:lnTo>
                    <a:lnTo>
                      <a:pt x="86" y="38"/>
                    </a:lnTo>
                    <a:lnTo>
                      <a:pt x="87" y="38"/>
                    </a:lnTo>
                    <a:lnTo>
                      <a:pt x="87" y="40"/>
                    </a:lnTo>
                    <a:lnTo>
                      <a:pt x="87" y="14"/>
                    </a:lnTo>
                    <a:lnTo>
                      <a:pt x="86" y="11"/>
                    </a:lnTo>
                    <a:lnTo>
                      <a:pt x="86" y="44"/>
                    </a:lnTo>
                    <a:lnTo>
                      <a:pt x="85" y="46"/>
                    </a:lnTo>
                    <a:lnTo>
                      <a:pt x="84" y="46"/>
                    </a:lnTo>
                    <a:lnTo>
                      <a:pt x="84" y="44"/>
                    </a:lnTo>
                    <a:lnTo>
                      <a:pt x="86" y="44"/>
                    </a:lnTo>
                    <a:lnTo>
                      <a:pt x="86" y="11"/>
                    </a:lnTo>
                    <a:lnTo>
                      <a:pt x="85" y="10"/>
                    </a:lnTo>
                    <a:lnTo>
                      <a:pt x="86" y="10"/>
                    </a:lnTo>
                    <a:lnTo>
                      <a:pt x="87" y="8"/>
                    </a:lnTo>
                    <a:lnTo>
                      <a:pt x="89" y="10"/>
                    </a:lnTo>
                    <a:lnTo>
                      <a:pt x="89" y="2"/>
                    </a:lnTo>
                    <a:lnTo>
                      <a:pt x="81" y="2"/>
                    </a:lnTo>
                    <a:lnTo>
                      <a:pt x="81" y="80"/>
                    </a:lnTo>
                    <a:lnTo>
                      <a:pt x="80" y="82"/>
                    </a:lnTo>
                    <a:lnTo>
                      <a:pt x="80" y="88"/>
                    </a:lnTo>
                    <a:lnTo>
                      <a:pt x="79" y="90"/>
                    </a:lnTo>
                    <a:lnTo>
                      <a:pt x="77" y="90"/>
                    </a:lnTo>
                    <a:lnTo>
                      <a:pt x="78" y="88"/>
                    </a:lnTo>
                    <a:lnTo>
                      <a:pt x="77" y="86"/>
                    </a:lnTo>
                    <a:lnTo>
                      <a:pt x="76" y="86"/>
                    </a:lnTo>
                    <a:lnTo>
                      <a:pt x="76" y="124"/>
                    </a:lnTo>
                    <a:lnTo>
                      <a:pt x="76" y="125"/>
                    </a:lnTo>
                    <a:lnTo>
                      <a:pt x="76" y="132"/>
                    </a:lnTo>
                    <a:lnTo>
                      <a:pt x="76" y="146"/>
                    </a:lnTo>
                    <a:lnTo>
                      <a:pt x="74" y="146"/>
                    </a:lnTo>
                    <a:lnTo>
                      <a:pt x="74" y="144"/>
                    </a:lnTo>
                    <a:lnTo>
                      <a:pt x="75" y="144"/>
                    </a:lnTo>
                    <a:lnTo>
                      <a:pt x="76" y="146"/>
                    </a:lnTo>
                    <a:lnTo>
                      <a:pt x="76" y="132"/>
                    </a:lnTo>
                    <a:lnTo>
                      <a:pt x="75" y="134"/>
                    </a:lnTo>
                    <a:lnTo>
                      <a:pt x="74" y="134"/>
                    </a:lnTo>
                    <a:lnTo>
                      <a:pt x="74" y="142"/>
                    </a:lnTo>
                    <a:lnTo>
                      <a:pt x="74" y="160"/>
                    </a:lnTo>
                    <a:lnTo>
                      <a:pt x="73" y="160"/>
                    </a:lnTo>
                    <a:lnTo>
                      <a:pt x="73" y="158"/>
                    </a:lnTo>
                    <a:lnTo>
                      <a:pt x="74" y="160"/>
                    </a:lnTo>
                    <a:lnTo>
                      <a:pt x="74" y="142"/>
                    </a:lnTo>
                    <a:lnTo>
                      <a:pt x="72" y="142"/>
                    </a:lnTo>
                    <a:lnTo>
                      <a:pt x="72" y="164"/>
                    </a:lnTo>
                    <a:lnTo>
                      <a:pt x="72" y="166"/>
                    </a:lnTo>
                    <a:lnTo>
                      <a:pt x="71" y="168"/>
                    </a:lnTo>
                    <a:lnTo>
                      <a:pt x="70" y="166"/>
                    </a:lnTo>
                    <a:lnTo>
                      <a:pt x="70" y="165"/>
                    </a:lnTo>
                    <a:lnTo>
                      <a:pt x="70" y="220"/>
                    </a:lnTo>
                    <a:lnTo>
                      <a:pt x="70" y="222"/>
                    </a:lnTo>
                    <a:lnTo>
                      <a:pt x="67" y="222"/>
                    </a:lnTo>
                    <a:lnTo>
                      <a:pt x="67" y="234"/>
                    </a:lnTo>
                    <a:lnTo>
                      <a:pt x="67" y="236"/>
                    </a:lnTo>
                    <a:lnTo>
                      <a:pt x="66" y="236"/>
                    </a:lnTo>
                    <a:lnTo>
                      <a:pt x="66" y="252"/>
                    </a:lnTo>
                    <a:lnTo>
                      <a:pt x="64" y="254"/>
                    </a:lnTo>
                    <a:lnTo>
                      <a:pt x="64" y="272"/>
                    </a:lnTo>
                    <a:lnTo>
                      <a:pt x="63" y="274"/>
                    </a:lnTo>
                    <a:lnTo>
                      <a:pt x="62" y="274"/>
                    </a:lnTo>
                    <a:lnTo>
                      <a:pt x="61" y="272"/>
                    </a:lnTo>
                    <a:lnTo>
                      <a:pt x="64" y="272"/>
                    </a:lnTo>
                    <a:lnTo>
                      <a:pt x="64" y="254"/>
                    </a:lnTo>
                    <a:lnTo>
                      <a:pt x="63" y="254"/>
                    </a:lnTo>
                    <a:lnTo>
                      <a:pt x="63" y="252"/>
                    </a:lnTo>
                    <a:lnTo>
                      <a:pt x="63" y="258"/>
                    </a:lnTo>
                    <a:lnTo>
                      <a:pt x="62" y="258"/>
                    </a:lnTo>
                    <a:lnTo>
                      <a:pt x="61" y="256"/>
                    </a:lnTo>
                    <a:lnTo>
                      <a:pt x="63" y="256"/>
                    </a:lnTo>
                    <a:lnTo>
                      <a:pt x="63" y="258"/>
                    </a:lnTo>
                    <a:lnTo>
                      <a:pt x="63" y="252"/>
                    </a:lnTo>
                    <a:lnTo>
                      <a:pt x="61" y="252"/>
                    </a:lnTo>
                    <a:lnTo>
                      <a:pt x="61" y="276"/>
                    </a:lnTo>
                    <a:lnTo>
                      <a:pt x="60" y="278"/>
                    </a:lnTo>
                    <a:lnTo>
                      <a:pt x="60" y="294"/>
                    </a:lnTo>
                    <a:lnTo>
                      <a:pt x="58" y="296"/>
                    </a:lnTo>
                    <a:lnTo>
                      <a:pt x="58" y="298"/>
                    </a:lnTo>
                    <a:lnTo>
                      <a:pt x="55" y="298"/>
                    </a:lnTo>
                    <a:lnTo>
                      <a:pt x="55" y="300"/>
                    </a:lnTo>
                    <a:lnTo>
                      <a:pt x="55" y="302"/>
                    </a:lnTo>
                    <a:lnTo>
                      <a:pt x="53" y="302"/>
                    </a:lnTo>
                    <a:lnTo>
                      <a:pt x="53" y="314"/>
                    </a:lnTo>
                    <a:lnTo>
                      <a:pt x="52" y="314"/>
                    </a:lnTo>
                    <a:lnTo>
                      <a:pt x="52" y="312"/>
                    </a:lnTo>
                    <a:lnTo>
                      <a:pt x="53" y="314"/>
                    </a:lnTo>
                    <a:lnTo>
                      <a:pt x="53" y="302"/>
                    </a:lnTo>
                    <a:lnTo>
                      <a:pt x="52" y="302"/>
                    </a:lnTo>
                    <a:lnTo>
                      <a:pt x="52" y="304"/>
                    </a:lnTo>
                    <a:lnTo>
                      <a:pt x="51" y="304"/>
                    </a:lnTo>
                    <a:lnTo>
                      <a:pt x="51" y="302"/>
                    </a:lnTo>
                    <a:lnTo>
                      <a:pt x="52" y="300"/>
                    </a:lnTo>
                    <a:lnTo>
                      <a:pt x="55" y="300"/>
                    </a:lnTo>
                    <a:lnTo>
                      <a:pt x="55" y="298"/>
                    </a:lnTo>
                    <a:lnTo>
                      <a:pt x="54" y="298"/>
                    </a:lnTo>
                    <a:lnTo>
                      <a:pt x="54" y="296"/>
                    </a:lnTo>
                    <a:lnTo>
                      <a:pt x="55" y="296"/>
                    </a:lnTo>
                    <a:lnTo>
                      <a:pt x="56" y="294"/>
                    </a:lnTo>
                    <a:lnTo>
                      <a:pt x="57" y="294"/>
                    </a:lnTo>
                    <a:lnTo>
                      <a:pt x="56" y="292"/>
                    </a:lnTo>
                    <a:lnTo>
                      <a:pt x="57" y="292"/>
                    </a:lnTo>
                    <a:lnTo>
                      <a:pt x="58" y="290"/>
                    </a:lnTo>
                    <a:lnTo>
                      <a:pt x="59" y="290"/>
                    </a:lnTo>
                    <a:lnTo>
                      <a:pt x="59" y="292"/>
                    </a:lnTo>
                    <a:lnTo>
                      <a:pt x="57" y="294"/>
                    </a:lnTo>
                    <a:lnTo>
                      <a:pt x="60" y="294"/>
                    </a:lnTo>
                    <a:lnTo>
                      <a:pt x="60" y="278"/>
                    </a:lnTo>
                    <a:lnTo>
                      <a:pt x="59" y="278"/>
                    </a:lnTo>
                    <a:lnTo>
                      <a:pt x="58" y="278"/>
                    </a:lnTo>
                    <a:lnTo>
                      <a:pt x="59" y="276"/>
                    </a:lnTo>
                    <a:lnTo>
                      <a:pt x="61" y="276"/>
                    </a:lnTo>
                    <a:lnTo>
                      <a:pt x="61" y="252"/>
                    </a:lnTo>
                    <a:lnTo>
                      <a:pt x="60" y="252"/>
                    </a:lnTo>
                    <a:lnTo>
                      <a:pt x="60" y="268"/>
                    </a:lnTo>
                    <a:lnTo>
                      <a:pt x="60" y="270"/>
                    </a:lnTo>
                    <a:lnTo>
                      <a:pt x="59" y="268"/>
                    </a:lnTo>
                    <a:lnTo>
                      <a:pt x="60" y="268"/>
                    </a:lnTo>
                    <a:lnTo>
                      <a:pt x="60" y="252"/>
                    </a:lnTo>
                    <a:lnTo>
                      <a:pt x="60" y="262"/>
                    </a:lnTo>
                    <a:lnTo>
                      <a:pt x="59" y="262"/>
                    </a:lnTo>
                    <a:lnTo>
                      <a:pt x="59" y="260"/>
                    </a:lnTo>
                    <a:lnTo>
                      <a:pt x="60" y="262"/>
                    </a:lnTo>
                    <a:lnTo>
                      <a:pt x="60" y="252"/>
                    </a:lnTo>
                    <a:lnTo>
                      <a:pt x="59" y="252"/>
                    </a:lnTo>
                    <a:lnTo>
                      <a:pt x="59" y="250"/>
                    </a:lnTo>
                    <a:lnTo>
                      <a:pt x="64" y="250"/>
                    </a:lnTo>
                    <a:lnTo>
                      <a:pt x="65" y="252"/>
                    </a:lnTo>
                    <a:lnTo>
                      <a:pt x="66" y="252"/>
                    </a:lnTo>
                    <a:lnTo>
                      <a:pt x="66" y="236"/>
                    </a:lnTo>
                    <a:lnTo>
                      <a:pt x="65" y="236"/>
                    </a:lnTo>
                    <a:lnTo>
                      <a:pt x="65" y="234"/>
                    </a:lnTo>
                    <a:lnTo>
                      <a:pt x="67" y="234"/>
                    </a:lnTo>
                    <a:lnTo>
                      <a:pt x="67" y="222"/>
                    </a:lnTo>
                    <a:lnTo>
                      <a:pt x="66" y="222"/>
                    </a:lnTo>
                    <a:lnTo>
                      <a:pt x="66" y="220"/>
                    </a:lnTo>
                    <a:lnTo>
                      <a:pt x="67" y="218"/>
                    </a:lnTo>
                    <a:lnTo>
                      <a:pt x="68" y="220"/>
                    </a:lnTo>
                    <a:lnTo>
                      <a:pt x="70" y="220"/>
                    </a:lnTo>
                    <a:lnTo>
                      <a:pt x="70" y="165"/>
                    </a:lnTo>
                    <a:lnTo>
                      <a:pt x="70" y="164"/>
                    </a:lnTo>
                    <a:lnTo>
                      <a:pt x="72" y="164"/>
                    </a:lnTo>
                    <a:lnTo>
                      <a:pt x="72" y="142"/>
                    </a:lnTo>
                    <a:lnTo>
                      <a:pt x="71" y="142"/>
                    </a:lnTo>
                    <a:lnTo>
                      <a:pt x="71" y="152"/>
                    </a:lnTo>
                    <a:lnTo>
                      <a:pt x="68" y="152"/>
                    </a:lnTo>
                    <a:lnTo>
                      <a:pt x="68" y="150"/>
                    </a:lnTo>
                    <a:lnTo>
                      <a:pt x="69" y="150"/>
                    </a:lnTo>
                    <a:lnTo>
                      <a:pt x="71" y="152"/>
                    </a:lnTo>
                    <a:lnTo>
                      <a:pt x="71" y="142"/>
                    </a:lnTo>
                    <a:lnTo>
                      <a:pt x="71" y="148"/>
                    </a:lnTo>
                    <a:lnTo>
                      <a:pt x="68" y="148"/>
                    </a:lnTo>
                    <a:lnTo>
                      <a:pt x="68" y="198"/>
                    </a:lnTo>
                    <a:lnTo>
                      <a:pt x="65" y="198"/>
                    </a:lnTo>
                    <a:lnTo>
                      <a:pt x="66" y="196"/>
                    </a:lnTo>
                    <a:lnTo>
                      <a:pt x="68" y="198"/>
                    </a:lnTo>
                    <a:lnTo>
                      <a:pt x="68" y="148"/>
                    </a:lnTo>
                    <a:lnTo>
                      <a:pt x="67" y="148"/>
                    </a:lnTo>
                    <a:lnTo>
                      <a:pt x="67" y="147"/>
                    </a:lnTo>
                    <a:lnTo>
                      <a:pt x="67" y="152"/>
                    </a:lnTo>
                    <a:lnTo>
                      <a:pt x="67" y="156"/>
                    </a:lnTo>
                    <a:lnTo>
                      <a:pt x="66" y="157"/>
                    </a:lnTo>
                    <a:lnTo>
                      <a:pt x="66" y="176"/>
                    </a:lnTo>
                    <a:lnTo>
                      <a:pt x="66" y="178"/>
                    </a:lnTo>
                    <a:lnTo>
                      <a:pt x="65" y="178"/>
                    </a:lnTo>
                    <a:lnTo>
                      <a:pt x="65" y="194"/>
                    </a:lnTo>
                    <a:lnTo>
                      <a:pt x="64" y="196"/>
                    </a:lnTo>
                    <a:lnTo>
                      <a:pt x="64" y="206"/>
                    </a:lnTo>
                    <a:lnTo>
                      <a:pt x="64" y="208"/>
                    </a:lnTo>
                    <a:lnTo>
                      <a:pt x="64" y="238"/>
                    </a:lnTo>
                    <a:lnTo>
                      <a:pt x="63" y="239"/>
                    </a:lnTo>
                    <a:lnTo>
                      <a:pt x="63" y="244"/>
                    </a:lnTo>
                    <a:lnTo>
                      <a:pt x="63" y="242"/>
                    </a:lnTo>
                    <a:lnTo>
                      <a:pt x="63" y="244"/>
                    </a:lnTo>
                    <a:lnTo>
                      <a:pt x="63" y="239"/>
                    </a:lnTo>
                    <a:lnTo>
                      <a:pt x="61" y="240"/>
                    </a:lnTo>
                    <a:lnTo>
                      <a:pt x="60" y="240"/>
                    </a:lnTo>
                    <a:lnTo>
                      <a:pt x="60" y="239"/>
                    </a:lnTo>
                    <a:lnTo>
                      <a:pt x="60" y="246"/>
                    </a:lnTo>
                    <a:lnTo>
                      <a:pt x="60" y="248"/>
                    </a:lnTo>
                    <a:lnTo>
                      <a:pt x="58" y="248"/>
                    </a:lnTo>
                    <a:lnTo>
                      <a:pt x="58" y="246"/>
                    </a:lnTo>
                    <a:lnTo>
                      <a:pt x="60" y="246"/>
                    </a:lnTo>
                    <a:lnTo>
                      <a:pt x="60" y="239"/>
                    </a:lnTo>
                    <a:lnTo>
                      <a:pt x="60" y="238"/>
                    </a:lnTo>
                    <a:lnTo>
                      <a:pt x="61" y="236"/>
                    </a:lnTo>
                    <a:lnTo>
                      <a:pt x="63" y="236"/>
                    </a:lnTo>
                    <a:lnTo>
                      <a:pt x="64" y="238"/>
                    </a:lnTo>
                    <a:lnTo>
                      <a:pt x="64" y="208"/>
                    </a:lnTo>
                    <a:lnTo>
                      <a:pt x="64" y="222"/>
                    </a:lnTo>
                    <a:lnTo>
                      <a:pt x="63" y="224"/>
                    </a:lnTo>
                    <a:lnTo>
                      <a:pt x="62" y="224"/>
                    </a:lnTo>
                    <a:lnTo>
                      <a:pt x="61" y="222"/>
                    </a:lnTo>
                    <a:lnTo>
                      <a:pt x="62" y="222"/>
                    </a:lnTo>
                    <a:lnTo>
                      <a:pt x="63" y="220"/>
                    </a:lnTo>
                    <a:lnTo>
                      <a:pt x="64" y="222"/>
                    </a:lnTo>
                    <a:lnTo>
                      <a:pt x="64" y="208"/>
                    </a:lnTo>
                    <a:lnTo>
                      <a:pt x="62" y="208"/>
                    </a:lnTo>
                    <a:lnTo>
                      <a:pt x="61" y="206"/>
                    </a:lnTo>
                    <a:lnTo>
                      <a:pt x="61" y="212"/>
                    </a:lnTo>
                    <a:lnTo>
                      <a:pt x="61" y="214"/>
                    </a:lnTo>
                    <a:lnTo>
                      <a:pt x="59" y="216"/>
                    </a:lnTo>
                    <a:lnTo>
                      <a:pt x="58" y="215"/>
                    </a:lnTo>
                    <a:lnTo>
                      <a:pt x="58" y="224"/>
                    </a:lnTo>
                    <a:lnTo>
                      <a:pt x="57" y="226"/>
                    </a:lnTo>
                    <a:lnTo>
                      <a:pt x="57" y="242"/>
                    </a:lnTo>
                    <a:lnTo>
                      <a:pt x="56" y="244"/>
                    </a:lnTo>
                    <a:lnTo>
                      <a:pt x="56" y="290"/>
                    </a:lnTo>
                    <a:lnTo>
                      <a:pt x="55" y="290"/>
                    </a:lnTo>
                    <a:lnTo>
                      <a:pt x="55" y="288"/>
                    </a:lnTo>
                    <a:lnTo>
                      <a:pt x="56" y="288"/>
                    </a:lnTo>
                    <a:lnTo>
                      <a:pt x="56" y="290"/>
                    </a:lnTo>
                    <a:lnTo>
                      <a:pt x="56" y="244"/>
                    </a:lnTo>
                    <a:lnTo>
                      <a:pt x="55" y="244"/>
                    </a:lnTo>
                    <a:lnTo>
                      <a:pt x="55" y="256"/>
                    </a:lnTo>
                    <a:lnTo>
                      <a:pt x="55" y="282"/>
                    </a:lnTo>
                    <a:lnTo>
                      <a:pt x="55" y="284"/>
                    </a:lnTo>
                    <a:lnTo>
                      <a:pt x="54" y="284"/>
                    </a:lnTo>
                    <a:lnTo>
                      <a:pt x="54" y="286"/>
                    </a:lnTo>
                    <a:lnTo>
                      <a:pt x="53" y="286"/>
                    </a:lnTo>
                    <a:lnTo>
                      <a:pt x="53" y="296"/>
                    </a:lnTo>
                    <a:lnTo>
                      <a:pt x="51" y="296"/>
                    </a:lnTo>
                    <a:lnTo>
                      <a:pt x="51" y="318"/>
                    </a:lnTo>
                    <a:lnTo>
                      <a:pt x="51" y="370"/>
                    </a:lnTo>
                    <a:lnTo>
                      <a:pt x="50" y="370"/>
                    </a:lnTo>
                    <a:lnTo>
                      <a:pt x="50" y="398"/>
                    </a:lnTo>
                    <a:lnTo>
                      <a:pt x="49" y="400"/>
                    </a:lnTo>
                    <a:lnTo>
                      <a:pt x="48" y="400"/>
                    </a:lnTo>
                    <a:lnTo>
                      <a:pt x="48" y="422"/>
                    </a:lnTo>
                    <a:lnTo>
                      <a:pt x="46" y="422"/>
                    </a:lnTo>
                    <a:lnTo>
                      <a:pt x="46" y="424"/>
                    </a:lnTo>
                    <a:lnTo>
                      <a:pt x="45" y="424"/>
                    </a:lnTo>
                    <a:lnTo>
                      <a:pt x="45" y="438"/>
                    </a:lnTo>
                    <a:lnTo>
                      <a:pt x="45" y="440"/>
                    </a:lnTo>
                    <a:lnTo>
                      <a:pt x="43" y="440"/>
                    </a:lnTo>
                    <a:lnTo>
                      <a:pt x="43" y="438"/>
                    </a:lnTo>
                    <a:lnTo>
                      <a:pt x="45" y="438"/>
                    </a:lnTo>
                    <a:lnTo>
                      <a:pt x="45" y="424"/>
                    </a:lnTo>
                    <a:lnTo>
                      <a:pt x="45" y="434"/>
                    </a:lnTo>
                    <a:lnTo>
                      <a:pt x="43" y="436"/>
                    </a:lnTo>
                    <a:lnTo>
                      <a:pt x="42" y="434"/>
                    </a:lnTo>
                    <a:lnTo>
                      <a:pt x="41" y="436"/>
                    </a:lnTo>
                    <a:lnTo>
                      <a:pt x="40" y="435"/>
                    </a:lnTo>
                    <a:lnTo>
                      <a:pt x="40" y="436"/>
                    </a:lnTo>
                    <a:lnTo>
                      <a:pt x="38" y="436"/>
                    </a:lnTo>
                    <a:lnTo>
                      <a:pt x="38" y="460"/>
                    </a:lnTo>
                    <a:lnTo>
                      <a:pt x="37" y="462"/>
                    </a:lnTo>
                    <a:lnTo>
                      <a:pt x="37" y="468"/>
                    </a:lnTo>
                    <a:lnTo>
                      <a:pt x="37" y="470"/>
                    </a:lnTo>
                    <a:lnTo>
                      <a:pt x="36" y="470"/>
                    </a:lnTo>
                    <a:lnTo>
                      <a:pt x="35" y="469"/>
                    </a:lnTo>
                    <a:lnTo>
                      <a:pt x="35" y="474"/>
                    </a:lnTo>
                    <a:lnTo>
                      <a:pt x="34" y="474"/>
                    </a:lnTo>
                    <a:lnTo>
                      <a:pt x="34" y="492"/>
                    </a:lnTo>
                    <a:lnTo>
                      <a:pt x="33" y="492"/>
                    </a:lnTo>
                    <a:lnTo>
                      <a:pt x="33" y="490"/>
                    </a:lnTo>
                    <a:lnTo>
                      <a:pt x="34" y="490"/>
                    </a:lnTo>
                    <a:lnTo>
                      <a:pt x="34" y="492"/>
                    </a:lnTo>
                    <a:lnTo>
                      <a:pt x="34" y="474"/>
                    </a:lnTo>
                    <a:lnTo>
                      <a:pt x="33" y="474"/>
                    </a:lnTo>
                    <a:lnTo>
                      <a:pt x="34" y="472"/>
                    </a:lnTo>
                    <a:lnTo>
                      <a:pt x="35" y="472"/>
                    </a:lnTo>
                    <a:lnTo>
                      <a:pt x="35" y="474"/>
                    </a:lnTo>
                    <a:lnTo>
                      <a:pt x="35" y="469"/>
                    </a:lnTo>
                    <a:lnTo>
                      <a:pt x="35" y="468"/>
                    </a:lnTo>
                    <a:lnTo>
                      <a:pt x="37" y="468"/>
                    </a:lnTo>
                    <a:lnTo>
                      <a:pt x="37" y="462"/>
                    </a:lnTo>
                    <a:lnTo>
                      <a:pt x="36" y="462"/>
                    </a:lnTo>
                    <a:lnTo>
                      <a:pt x="36" y="460"/>
                    </a:lnTo>
                    <a:lnTo>
                      <a:pt x="38" y="460"/>
                    </a:lnTo>
                    <a:lnTo>
                      <a:pt x="38" y="436"/>
                    </a:lnTo>
                    <a:lnTo>
                      <a:pt x="36" y="436"/>
                    </a:lnTo>
                    <a:lnTo>
                      <a:pt x="35" y="434"/>
                    </a:lnTo>
                    <a:lnTo>
                      <a:pt x="36" y="434"/>
                    </a:lnTo>
                    <a:lnTo>
                      <a:pt x="36" y="432"/>
                    </a:lnTo>
                    <a:lnTo>
                      <a:pt x="37" y="432"/>
                    </a:lnTo>
                    <a:lnTo>
                      <a:pt x="38" y="434"/>
                    </a:lnTo>
                    <a:lnTo>
                      <a:pt x="40" y="436"/>
                    </a:lnTo>
                    <a:lnTo>
                      <a:pt x="40" y="435"/>
                    </a:lnTo>
                    <a:lnTo>
                      <a:pt x="39" y="432"/>
                    </a:lnTo>
                    <a:lnTo>
                      <a:pt x="40" y="432"/>
                    </a:lnTo>
                    <a:lnTo>
                      <a:pt x="41" y="434"/>
                    </a:lnTo>
                    <a:lnTo>
                      <a:pt x="42" y="434"/>
                    </a:lnTo>
                    <a:lnTo>
                      <a:pt x="43" y="434"/>
                    </a:lnTo>
                    <a:lnTo>
                      <a:pt x="43" y="432"/>
                    </a:lnTo>
                    <a:lnTo>
                      <a:pt x="44" y="432"/>
                    </a:lnTo>
                    <a:lnTo>
                      <a:pt x="45" y="434"/>
                    </a:lnTo>
                    <a:lnTo>
                      <a:pt x="45" y="424"/>
                    </a:lnTo>
                    <a:lnTo>
                      <a:pt x="43" y="424"/>
                    </a:lnTo>
                    <a:lnTo>
                      <a:pt x="43" y="430"/>
                    </a:lnTo>
                    <a:lnTo>
                      <a:pt x="42" y="430"/>
                    </a:lnTo>
                    <a:lnTo>
                      <a:pt x="42" y="428"/>
                    </a:lnTo>
                    <a:lnTo>
                      <a:pt x="41" y="427"/>
                    </a:lnTo>
                    <a:lnTo>
                      <a:pt x="41" y="428"/>
                    </a:lnTo>
                    <a:lnTo>
                      <a:pt x="40" y="430"/>
                    </a:lnTo>
                    <a:lnTo>
                      <a:pt x="37" y="430"/>
                    </a:lnTo>
                    <a:lnTo>
                      <a:pt x="38" y="428"/>
                    </a:lnTo>
                    <a:lnTo>
                      <a:pt x="41" y="428"/>
                    </a:lnTo>
                    <a:lnTo>
                      <a:pt x="41" y="427"/>
                    </a:lnTo>
                    <a:lnTo>
                      <a:pt x="40" y="426"/>
                    </a:lnTo>
                    <a:lnTo>
                      <a:pt x="38" y="426"/>
                    </a:lnTo>
                    <a:lnTo>
                      <a:pt x="36" y="424"/>
                    </a:lnTo>
                    <a:lnTo>
                      <a:pt x="36" y="430"/>
                    </a:lnTo>
                    <a:lnTo>
                      <a:pt x="35" y="430"/>
                    </a:lnTo>
                    <a:lnTo>
                      <a:pt x="35" y="460"/>
                    </a:lnTo>
                    <a:lnTo>
                      <a:pt x="33" y="462"/>
                    </a:lnTo>
                    <a:lnTo>
                      <a:pt x="32" y="461"/>
                    </a:lnTo>
                    <a:lnTo>
                      <a:pt x="32" y="488"/>
                    </a:lnTo>
                    <a:lnTo>
                      <a:pt x="31" y="488"/>
                    </a:lnTo>
                    <a:lnTo>
                      <a:pt x="30" y="486"/>
                    </a:lnTo>
                    <a:lnTo>
                      <a:pt x="32" y="486"/>
                    </a:lnTo>
                    <a:lnTo>
                      <a:pt x="32" y="488"/>
                    </a:lnTo>
                    <a:lnTo>
                      <a:pt x="32" y="461"/>
                    </a:lnTo>
                    <a:lnTo>
                      <a:pt x="31" y="460"/>
                    </a:lnTo>
                    <a:lnTo>
                      <a:pt x="34" y="458"/>
                    </a:lnTo>
                    <a:lnTo>
                      <a:pt x="35" y="458"/>
                    </a:lnTo>
                    <a:lnTo>
                      <a:pt x="35" y="460"/>
                    </a:lnTo>
                    <a:lnTo>
                      <a:pt x="35" y="430"/>
                    </a:lnTo>
                    <a:lnTo>
                      <a:pt x="35" y="444"/>
                    </a:lnTo>
                    <a:lnTo>
                      <a:pt x="33" y="444"/>
                    </a:lnTo>
                    <a:lnTo>
                      <a:pt x="32" y="442"/>
                    </a:lnTo>
                    <a:lnTo>
                      <a:pt x="34" y="442"/>
                    </a:lnTo>
                    <a:lnTo>
                      <a:pt x="35" y="444"/>
                    </a:lnTo>
                    <a:lnTo>
                      <a:pt x="35" y="430"/>
                    </a:lnTo>
                    <a:lnTo>
                      <a:pt x="34" y="430"/>
                    </a:lnTo>
                    <a:lnTo>
                      <a:pt x="35" y="428"/>
                    </a:lnTo>
                    <a:lnTo>
                      <a:pt x="36" y="426"/>
                    </a:lnTo>
                    <a:lnTo>
                      <a:pt x="36" y="430"/>
                    </a:lnTo>
                    <a:lnTo>
                      <a:pt x="36" y="424"/>
                    </a:lnTo>
                    <a:lnTo>
                      <a:pt x="34" y="424"/>
                    </a:lnTo>
                    <a:lnTo>
                      <a:pt x="35" y="422"/>
                    </a:lnTo>
                    <a:lnTo>
                      <a:pt x="36" y="424"/>
                    </a:lnTo>
                    <a:lnTo>
                      <a:pt x="39" y="424"/>
                    </a:lnTo>
                    <a:lnTo>
                      <a:pt x="40" y="426"/>
                    </a:lnTo>
                    <a:lnTo>
                      <a:pt x="42" y="426"/>
                    </a:lnTo>
                    <a:lnTo>
                      <a:pt x="42" y="428"/>
                    </a:lnTo>
                    <a:lnTo>
                      <a:pt x="43" y="428"/>
                    </a:lnTo>
                    <a:lnTo>
                      <a:pt x="43" y="430"/>
                    </a:lnTo>
                    <a:lnTo>
                      <a:pt x="43" y="424"/>
                    </a:lnTo>
                    <a:lnTo>
                      <a:pt x="43" y="422"/>
                    </a:lnTo>
                    <a:lnTo>
                      <a:pt x="44" y="422"/>
                    </a:lnTo>
                    <a:lnTo>
                      <a:pt x="45" y="420"/>
                    </a:lnTo>
                    <a:lnTo>
                      <a:pt x="48" y="420"/>
                    </a:lnTo>
                    <a:lnTo>
                      <a:pt x="48" y="422"/>
                    </a:lnTo>
                    <a:lnTo>
                      <a:pt x="48" y="400"/>
                    </a:lnTo>
                    <a:lnTo>
                      <a:pt x="48" y="398"/>
                    </a:lnTo>
                    <a:lnTo>
                      <a:pt x="50" y="398"/>
                    </a:lnTo>
                    <a:lnTo>
                      <a:pt x="50" y="370"/>
                    </a:lnTo>
                    <a:lnTo>
                      <a:pt x="47" y="370"/>
                    </a:lnTo>
                    <a:lnTo>
                      <a:pt x="47" y="408"/>
                    </a:lnTo>
                    <a:lnTo>
                      <a:pt x="46" y="410"/>
                    </a:lnTo>
                    <a:lnTo>
                      <a:pt x="45" y="411"/>
                    </a:lnTo>
                    <a:lnTo>
                      <a:pt x="45" y="416"/>
                    </a:lnTo>
                    <a:lnTo>
                      <a:pt x="44" y="420"/>
                    </a:lnTo>
                    <a:lnTo>
                      <a:pt x="42" y="416"/>
                    </a:lnTo>
                    <a:lnTo>
                      <a:pt x="42" y="422"/>
                    </a:lnTo>
                    <a:lnTo>
                      <a:pt x="40" y="422"/>
                    </a:lnTo>
                    <a:lnTo>
                      <a:pt x="38" y="420"/>
                    </a:lnTo>
                    <a:lnTo>
                      <a:pt x="37" y="420"/>
                    </a:lnTo>
                    <a:lnTo>
                      <a:pt x="35" y="418"/>
                    </a:lnTo>
                    <a:lnTo>
                      <a:pt x="39" y="418"/>
                    </a:lnTo>
                    <a:lnTo>
                      <a:pt x="39" y="420"/>
                    </a:lnTo>
                    <a:lnTo>
                      <a:pt x="42" y="420"/>
                    </a:lnTo>
                    <a:lnTo>
                      <a:pt x="42" y="422"/>
                    </a:lnTo>
                    <a:lnTo>
                      <a:pt x="42" y="416"/>
                    </a:lnTo>
                    <a:lnTo>
                      <a:pt x="45" y="416"/>
                    </a:lnTo>
                    <a:lnTo>
                      <a:pt x="45" y="411"/>
                    </a:lnTo>
                    <a:lnTo>
                      <a:pt x="44" y="412"/>
                    </a:lnTo>
                    <a:lnTo>
                      <a:pt x="44" y="410"/>
                    </a:lnTo>
                    <a:lnTo>
                      <a:pt x="43" y="410"/>
                    </a:lnTo>
                    <a:lnTo>
                      <a:pt x="43" y="412"/>
                    </a:lnTo>
                    <a:lnTo>
                      <a:pt x="42" y="412"/>
                    </a:lnTo>
                    <a:lnTo>
                      <a:pt x="42" y="410"/>
                    </a:lnTo>
                    <a:lnTo>
                      <a:pt x="41" y="412"/>
                    </a:lnTo>
                    <a:lnTo>
                      <a:pt x="41" y="408"/>
                    </a:lnTo>
                    <a:lnTo>
                      <a:pt x="40" y="409"/>
                    </a:lnTo>
                    <a:lnTo>
                      <a:pt x="40" y="414"/>
                    </a:lnTo>
                    <a:lnTo>
                      <a:pt x="40" y="415"/>
                    </a:lnTo>
                    <a:lnTo>
                      <a:pt x="40" y="418"/>
                    </a:lnTo>
                    <a:lnTo>
                      <a:pt x="40" y="416"/>
                    </a:lnTo>
                    <a:lnTo>
                      <a:pt x="40" y="418"/>
                    </a:lnTo>
                    <a:lnTo>
                      <a:pt x="40" y="415"/>
                    </a:lnTo>
                    <a:lnTo>
                      <a:pt x="40" y="416"/>
                    </a:lnTo>
                    <a:lnTo>
                      <a:pt x="38" y="416"/>
                    </a:lnTo>
                    <a:lnTo>
                      <a:pt x="39" y="414"/>
                    </a:lnTo>
                    <a:lnTo>
                      <a:pt x="40" y="414"/>
                    </a:lnTo>
                    <a:lnTo>
                      <a:pt x="40" y="409"/>
                    </a:lnTo>
                    <a:lnTo>
                      <a:pt x="40" y="410"/>
                    </a:lnTo>
                    <a:lnTo>
                      <a:pt x="38" y="408"/>
                    </a:lnTo>
                    <a:lnTo>
                      <a:pt x="40" y="406"/>
                    </a:lnTo>
                    <a:lnTo>
                      <a:pt x="42" y="408"/>
                    </a:lnTo>
                    <a:lnTo>
                      <a:pt x="45" y="408"/>
                    </a:lnTo>
                    <a:lnTo>
                      <a:pt x="46" y="406"/>
                    </a:lnTo>
                    <a:lnTo>
                      <a:pt x="47" y="406"/>
                    </a:lnTo>
                    <a:lnTo>
                      <a:pt x="47" y="408"/>
                    </a:lnTo>
                    <a:lnTo>
                      <a:pt x="47" y="370"/>
                    </a:lnTo>
                    <a:lnTo>
                      <a:pt x="47" y="376"/>
                    </a:lnTo>
                    <a:lnTo>
                      <a:pt x="46" y="377"/>
                    </a:lnTo>
                    <a:lnTo>
                      <a:pt x="46" y="380"/>
                    </a:lnTo>
                    <a:lnTo>
                      <a:pt x="46" y="378"/>
                    </a:lnTo>
                    <a:lnTo>
                      <a:pt x="46" y="380"/>
                    </a:lnTo>
                    <a:lnTo>
                      <a:pt x="46" y="377"/>
                    </a:lnTo>
                    <a:lnTo>
                      <a:pt x="45" y="378"/>
                    </a:lnTo>
                    <a:lnTo>
                      <a:pt x="45" y="398"/>
                    </a:lnTo>
                    <a:lnTo>
                      <a:pt x="43" y="398"/>
                    </a:lnTo>
                    <a:lnTo>
                      <a:pt x="43" y="396"/>
                    </a:lnTo>
                    <a:lnTo>
                      <a:pt x="44" y="396"/>
                    </a:lnTo>
                    <a:lnTo>
                      <a:pt x="45" y="398"/>
                    </a:lnTo>
                    <a:lnTo>
                      <a:pt x="45" y="378"/>
                    </a:lnTo>
                    <a:lnTo>
                      <a:pt x="44" y="376"/>
                    </a:lnTo>
                    <a:lnTo>
                      <a:pt x="47" y="376"/>
                    </a:lnTo>
                    <a:lnTo>
                      <a:pt x="47" y="370"/>
                    </a:lnTo>
                    <a:lnTo>
                      <a:pt x="46" y="370"/>
                    </a:lnTo>
                    <a:lnTo>
                      <a:pt x="46" y="368"/>
                    </a:lnTo>
                    <a:lnTo>
                      <a:pt x="50" y="368"/>
                    </a:lnTo>
                    <a:lnTo>
                      <a:pt x="51" y="370"/>
                    </a:lnTo>
                    <a:lnTo>
                      <a:pt x="51" y="318"/>
                    </a:lnTo>
                    <a:lnTo>
                      <a:pt x="50" y="318"/>
                    </a:lnTo>
                    <a:lnTo>
                      <a:pt x="50" y="320"/>
                    </a:lnTo>
                    <a:lnTo>
                      <a:pt x="50" y="321"/>
                    </a:lnTo>
                    <a:lnTo>
                      <a:pt x="50" y="340"/>
                    </a:lnTo>
                    <a:lnTo>
                      <a:pt x="50" y="362"/>
                    </a:lnTo>
                    <a:lnTo>
                      <a:pt x="50" y="364"/>
                    </a:lnTo>
                    <a:lnTo>
                      <a:pt x="49" y="364"/>
                    </a:lnTo>
                    <a:lnTo>
                      <a:pt x="49" y="362"/>
                    </a:lnTo>
                    <a:lnTo>
                      <a:pt x="50" y="362"/>
                    </a:lnTo>
                    <a:lnTo>
                      <a:pt x="50" y="340"/>
                    </a:lnTo>
                    <a:lnTo>
                      <a:pt x="50" y="341"/>
                    </a:lnTo>
                    <a:lnTo>
                      <a:pt x="50" y="346"/>
                    </a:lnTo>
                    <a:lnTo>
                      <a:pt x="49" y="346"/>
                    </a:lnTo>
                    <a:lnTo>
                      <a:pt x="49" y="348"/>
                    </a:lnTo>
                    <a:lnTo>
                      <a:pt x="48" y="348"/>
                    </a:lnTo>
                    <a:lnTo>
                      <a:pt x="48" y="346"/>
                    </a:lnTo>
                    <a:lnTo>
                      <a:pt x="48" y="344"/>
                    </a:lnTo>
                    <a:lnTo>
                      <a:pt x="49" y="344"/>
                    </a:lnTo>
                    <a:lnTo>
                      <a:pt x="50" y="346"/>
                    </a:lnTo>
                    <a:lnTo>
                      <a:pt x="50" y="341"/>
                    </a:lnTo>
                    <a:lnTo>
                      <a:pt x="49" y="342"/>
                    </a:lnTo>
                    <a:lnTo>
                      <a:pt x="48" y="342"/>
                    </a:lnTo>
                    <a:lnTo>
                      <a:pt x="48" y="350"/>
                    </a:lnTo>
                    <a:lnTo>
                      <a:pt x="47" y="352"/>
                    </a:lnTo>
                    <a:lnTo>
                      <a:pt x="44" y="352"/>
                    </a:lnTo>
                    <a:lnTo>
                      <a:pt x="44" y="350"/>
                    </a:lnTo>
                    <a:lnTo>
                      <a:pt x="45" y="350"/>
                    </a:lnTo>
                    <a:lnTo>
                      <a:pt x="46" y="348"/>
                    </a:lnTo>
                    <a:lnTo>
                      <a:pt x="48" y="350"/>
                    </a:lnTo>
                    <a:lnTo>
                      <a:pt x="48" y="342"/>
                    </a:lnTo>
                    <a:lnTo>
                      <a:pt x="47" y="342"/>
                    </a:lnTo>
                    <a:lnTo>
                      <a:pt x="46" y="344"/>
                    </a:lnTo>
                    <a:lnTo>
                      <a:pt x="44" y="342"/>
                    </a:lnTo>
                    <a:lnTo>
                      <a:pt x="45" y="342"/>
                    </a:lnTo>
                    <a:lnTo>
                      <a:pt x="46" y="340"/>
                    </a:lnTo>
                    <a:lnTo>
                      <a:pt x="47" y="340"/>
                    </a:lnTo>
                    <a:lnTo>
                      <a:pt x="49" y="338"/>
                    </a:lnTo>
                    <a:lnTo>
                      <a:pt x="45" y="338"/>
                    </a:lnTo>
                    <a:lnTo>
                      <a:pt x="44" y="336"/>
                    </a:lnTo>
                    <a:lnTo>
                      <a:pt x="46" y="336"/>
                    </a:lnTo>
                    <a:lnTo>
                      <a:pt x="47" y="334"/>
                    </a:lnTo>
                    <a:lnTo>
                      <a:pt x="47" y="336"/>
                    </a:lnTo>
                    <a:lnTo>
                      <a:pt x="49" y="338"/>
                    </a:lnTo>
                    <a:lnTo>
                      <a:pt x="50" y="340"/>
                    </a:lnTo>
                    <a:lnTo>
                      <a:pt x="50" y="321"/>
                    </a:lnTo>
                    <a:lnTo>
                      <a:pt x="50" y="322"/>
                    </a:lnTo>
                    <a:lnTo>
                      <a:pt x="48" y="320"/>
                    </a:lnTo>
                    <a:lnTo>
                      <a:pt x="45" y="320"/>
                    </a:lnTo>
                    <a:lnTo>
                      <a:pt x="45" y="322"/>
                    </a:lnTo>
                    <a:lnTo>
                      <a:pt x="45" y="324"/>
                    </a:lnTo>
                    <a:lnTo>
                      <a:pt x="44" y="324"/>
                    </a:lnTo>
                    <a:lnTo>
                      <a:pt x="44" y="323"/>
                    </a:lnTo>
                    <a:lnTo>
                      <a:pt x="44" y="332"/>
                    </a:lnTo>
                    <a:lnTo>
                      <a:pt x="43" y="332"/>
                    </a:lnTo>
                    <a:lnTo>
                      <a:pt x="43" y="344"/>
                    </a:lnTo>
                    <a:lnTo>
                      <a:pt x="42" y="344"/>
                    </a:lnTo>
                    <a:lnTo>
                      <a:pt x="42" y="394"/>
                    </a:lnTo>
                    <a:lnTo>
                      <a:pt x="41" y="394"/>
                    </a:lnTo>
                    <a:lnTo>
                      <a:pt x="42" y="392"/>
                    </a:lnTo>
                    <a:lnTo>
                      <a:pt x="42" y="394"/>
                    </a:lnTo>
                    <a:lnTo>
                      <a:pt x="42" y="344"/>
                    </a:lnTo>
                    <a:lnTo>
                      <a:pt x="42" y="372"/>
                    </a:lnTo>
                    <a:lnTo>
                      <a:pt x="40" y="372"/>
                    </a:lnTo>
                    <a:lnTo>
                      <a:pt x="40" y="384"/>
                    </a:lnTo>
                    <a:lnTo>
                      <a:pt x="39" y="384"/>
                    </a:lnTo>
                    <a:lnTo>
                      <a:pt x="39" y="382"/>
                    </a:lnTo>
                    <a:lnTo>
                      <a:pt x="40" y="384"/>
                    </a:lnTo>
                    <a:lnTo>
                      <a:pt x="40" y="372"/>
                    </a:lnTo>
                    <a:lnTo>
                      <a:pt x="39" y="372"/>
                    </a:lnTo>
                    <a:lnTo>
                      <a:pt x="40" y="370"/>
                    </a:lnTo>
                    <a:lnTo>
                      <a:pt x="41" y="370"/>
                    </a:lnTo>
                    <a:lnTo>
                      <a:pt x="42" y="372"/>
                    </a:lnTo>
                    <a:lnTo>
                      <a:pt x="42" y="344"/>
                    </a:lnTo>
                    <a:lnTo>
                      <a:pt x="41" y="344"/>
                    </a:lnTo>
                    <a:lnTo>
                      <a:pt x="41" y="346"/>
                    </a:lnTo>
                    <a:lnTo>
                      <a:pt x="41" y="348"/>
                    </a:lnTo>
                    <a:lnTo>
                      <a:pt x="41" y="346"/>
                    </a:lnTo>
                    <a:lnTo>
                      <a:pt x="41" y="344"/>
                    </a:lnTo>
                    <a:lnTo>
                      <a:pt x="40" y="344"/>
                    </a:lnTo>
                    <a:lnTo>
                      <a:pt x="41" y="342"/>
                    </a:lnTo>
                    <a:lnTo>
                      <a:pt x="40" y="340"/>
                    </a:lnTo>
                    <a:lnTo>
                      <a:pt x="40" y="338"/>
                    </a:lnTo>
                    <a:lnTo>
                      <a:pt x="41" y="338"/>
                    </a:lnTo>
                    <a:lnTo>
                      <a:pt x="42" y="340"/>
                    </a:lnTo>
                    <a:lnTo>
                      <a:pt x="42" y="342"/>
                    </a:lnTo>
                    <a:lnTo>
                      <a:pt x="43" y="342"/>
                    </a:lnTo>
                    <a:lnTo>
                      <a:pt x="43" y="344"/>
                    </a:lnTo>
                    <a:lnTo>
                      <a:pt x="43" y="332"/>
                    </a:lnTo>
                    <a:lnTo>
                      <a:pt x="43" y="336"/>
                    </a:lnTo>
                    <a:lnTo>
                      <a:pt x="40" y="336"/>
                    </a:lnTo>
                    <a:lnTo>
                      <a:pt x="40" y="334"/>
                    </a:lnTo>
                    <a:lnTo>
                      <a:pt x="41" y="332"/>
                    </a:lnTo>
                    <a:lnTo>
                      <a:pt x="42" y="334"/>
                    </a:lnTo>
                    <a:lnTo>
                      <a:pt x="41" y="334"/>
                    </a:lnTo>
                    <a:lnTo>
                      <a:pt x="43" y="336"/>
                    </a:lnTo>
                    <a:lnTo>
                      <a:pt x="43" y="332"/>
                    </a:lnTo>
                    <a:lnTo>
                      <a:pt x="42" y="332"/>
                    </a:lnTo>
                    <a:lnTo>
                      <a:pt x="42" y="330"/>
                    </a:lnTo>
                    <a:lnTo>
                      <a:pt x="43" y="330"/>
                    </a:lnTo>
                    <a:lnTo>
                      <a:pt x="42" y="328"/>
                    </a:lnTo>
                    <a:lnTo>
                      <a:pt x="39" y="328"/>
                    </a:lnTo>
                    <a:lnTo>
                      <a:pt x="39" y="330"/>
                    </a:lnTo>
                    <a:lnTo>
                      <a:pt x="40" y="332"/>
                    </a:lnTo>
                    <a:lnTo>
                      <a:pt x="39" y="332"/>
                    </a:lnTo>
                    <a:lnTo>
                      <a:pt x="38" y="330"/>
                    </a:lnTo>
                    <a:lnTo>
                      <a:pt x="38" y="328"/>
                    </a:lnTo>
                    <a:lnTo>
                      <a:pt x="38" y="326"/>
                    </a:lnTo>
                    <a:lnTo>
                      <a:pt x="39" y="326"/>
                    </a:lnTo>
                    <a:lnTo>
                      <a:pt x="43" y="328"/>
                    </a:lnTo>
                    <a:lnTo>
                      <a:pt x="43" y="330"/>
                    </a:lnTo>
                    <a:lnTo>
                      <a:pt x="44" y="330"/>
                    </a:lnTo>
                    <a:lnTo>
                      <a:pt x="44" y="332"/>
                    </a:lnTo>
                    <a:lnTo>
                      <a:pt x="44" y="323"/>
                    </a:lnTo>
                    <a:lnTo>
                      <a:pt x="44" y="322"/>
                    </a:lnTo>
                    <a:lnTo>
                      <a:pt x="45" y="322"/>
                    </a:lnTo>
                    <a:lnTo>
                      <a:pt x="45" y="320"/>
                    </a:lnTo>
                    <a:lnTo>
                      <a:pt x="43" y="320"/>
                    </a:lnTo>
                    <a:lnTo>
                      <a:pt x="42" y="318"/>
                    </a:lnTo>
                    <a:lnTo>
                      <a:pt x="46" y="318"/>
                    </a:lnTo>
                    <a:lnTo>
                      <a:pt x="47" y="316"/>
                    </a:lnTo>
                    <a:lnTo>
                      <a:pt x="48" y="318"/>
                    </a:lnTo>
                    <a:lnTo>
                      <a:pt x="49" y="318"/>
                    </a:lnTo>
                    <a:lnTo>
                      <a:pt x="50" y="316"/>
                    </a:lnTo>
                    <a:lnTo>
                      <a:pt x="51" y="318"/>
                    </a:lnTo>
                    <a:lnTo>
                      <a:pt x="51" y="296"/>
                    </a:lnTo>
                    <a:lnTo>
                      <a:pt x="50" y="296"/>
                    </a:lnTo>
                    <a:lnTo>
                      <a:pt x="50" y="294"/>
                    </a:lnTo>
                    <a:lnTo>
                      <a:pt x="52" y="294"/>
                    </a:lnTo>
                    <a:lnTo>
                      <a:pt x="53" y="296"/>
                    </a:lnTo>
                    <a:lnTo>
                      <a:pt x="53" y="286"/>
                    </a:lnTo>
                    <a:lnTo>
                      <a:pt x="52" y="286"/>
                    </a:lnTo>
                    <a:lnTo>
                      <a:pt x="51" y="284"/>
                    </a:lnTo>
                    <a:lnTo>
                      <a:pt x="53" y="284"/>
                    </a:lnTo>
                    <a:lnTo>
                      <a:pt x="54" y="286"/>
                    </a:lnTo>
                    <a:lnTo>
                      <a:pt x="54" y="284"/>
                    </a:lnTo>
                    <a:lnTo>
                      <a:pt x="54" y="282"/>
                    </a:lnTo>
                    <a:lnTo>
                      <a:pt x="55" y="282"/>
                    </a:lnTo>
                    <a:lnTo>
                      <a:pt x="55" y="256"/>
                    </a:lnTo>
                    <a:lnTo>
                      <a:pt x="55" y="272"/>
                    </a:lnTo>
                    <a:lnTo>
                      <a:pt x="53" y="272"/>
                    </a:lnTo>
                    <a:lnTo>
                      <a:pt x="54" y="270"/>
                    </a:lnTo>
                    <a:lnTo>
                      <a:pt x="55" y="270"/>
                    </a:lnTo>
                    <a:lnTo>
                      <a:pt x="55" y="272"/>
                    </a:lnTo>
                    <a:lnTo>
                      <a:pt x="55" y="256"/>
                    </a:lnTo>
                    <a:lnTo>
                      <a:pt x="54" y="256"/>
                    </a:lnTo>
                    <a:lnTo>
                      <a:pt x="55" y="254"/>
                    </a:lnTo>
                    <a:lnTo>
                      <a:pt x="55" y="256"/>
                    </a:lnTo>
                    <a:lnTo>
                      <a:pt x="55" y="244"/>
                    </a:lnTo>
                    <a:lnTo>
                      <a:pt x="54" y="240"/>
                    </a:lnTo>
                    <a:lnTo>
                      <a:pt x="57" y="240"/>
                    </a:lnTo>
                    <a:lnTo>
                      <a:pt x="57" y="242"/>
                    </a:lnTo>
                    <a:lnTo>
                      <a:pt x="57" y="226"/>
                    </a:lnTo>
                    <a:lnTo>
                      <a:pt x="57" y="230"/>
                    </a:lnTo>
                    <a:lnTo>
                      <a:pt x="56" y="232"/>
                    </a:lnTo>
                    <a:lnTo>
                      <a:pt x="56" y="230"/>
                    </a:lnTo>
                    <a:lnTo>
                      <a:pt x="57" y="230"/>
                    </a:lnTo>
                    <a:lnTo>
                      <a:pt x="57" y="226"/>
                    </a:lnTo>
                    <a:lnTo>
                      <a:pt x="56" y="224"/>
                    </a:lnTo>
                    <a:lnTo>
                      <a:pt x="58" y="224"/>
                    </a:lnTo>
                    <a:lnTo>
                      <a:pt x="58" y="215"/>
                    </a:lnTo>
                    <a:lnTo>
                      <a:pt x="58" y="214"/>
                    </a:lnTo>
                    <a:lnTo>
                      <a:pt x="56" y="212"/>
                    </a:lnTo>
                    <a:lnTo>
                      <a:pt x="61" y="212"/>
                    </a:lnTo>
                    <a:lnTo>
                      <a:pt x="61" y="206"/>
                    </a:lnTo>
                    <a:lnTo>
                      <a:pt x="64" y="206"/>
                    </a:lnTo>
                    <a:lnTo>
                      <a:pt x="64" y="196"/>
                    </a:lnTo>
                    <a:lnTo>
                      <a:pt x="64" y="195"/>
                    </a:lnTo>
                    <a:lnTo>
                      <a:pt x="64" y="198"/>
                    </a:lnTo>
                    <a:lnTo>
                      <a:pt x="63" y="198"/>
                    </a:lnTo>
                    <a:lnTo>
                      <a:pt x="63" y="200"/>
                    </a:lnTo>
                    <a:lnTo>
                      <a:pt x="63" y="202"/>
                    </a:lnTo>
                    <a:lnTo>
                      <a:pt x="60" y="202"/>
                    </a:lnTo>
                    <a:lnTo>
                      <a:pt x="59" y="200"/>
                    </a:lnTo>
                    <a:lnTo>
                      <a:pt x="63" y="200"/>
                    </a:lnTo>
                    <a:lnTo>
                      <a:pt x="63" y="198"/>
                    </a:lnTo>
                    <a:lnTo>
                      <a:pt x="62" y="198"/>
                    </a:lnTo>
                    <a:lnTo>
                      <a:pt x="63" y="196"/>
                    </a:lnTo>
                    <a:lnTo>
                      <a:pt x="64" y="198"/>
                    </a:lnTo>
                    <a:lnTo>
                      <a:pt x="64" y="195"/>
                    </a:lnTo>
                    <a:lnTo>
                      <a:pt x="64" y="194"/>
                    </a:lnTo>
                    <a:lnTo>
                      <a:pt x="65" y="194"/>
                    </a:lnTo>
                    <a:lnTo>
                      <a:pt x="65" y="178"/>
                    </a:lnTo>
                    <a:lnTo>
                      <a:pt x="65" y="176"/>
                    </a:lnTo>
                    <a:lnTo>
                      <a:pt x="66" y="176"/>
                    </a:lnTo>
                    <a:lnTo>
                      <a:pt x="66" y="157"/>
                    </a:lnTo>
                    <a:lnTo>
                      <a:pt x="66" y="158"/>
                    </a:lnTo>
                    <a:lnTo>
                      <a:pt x="65" y="158"/>
                    </a:lnTo>
                    <a:lnTo>
                      <a:pt x="65" y="156"/>
                    </a:lnTo>
                    <a:lnTo>
                      <a:pt x="67" y="156"/>
                    </a:lnTo>
                    <a:lnTo>
                      <a:pt x="67" y="152"/>
                    </a:lnTo>
                    <a:lnTo>
                      <a:pt x="64" y="152"/>
                    </a:lnTo>
                    <a:lnTo>
                      <a:pt x="64" y="160"/>
                    </a:lnTo>
                    <a:lnTo>
                      <a:pt x="63" y="162"/>
                    </a:lnTo>
                    <a:lnTo>
                      <a:pt x="61" y="162"/>
                    </a:lnTo>
                    <a:lnTo>
                      <a:pt x="61" y="182"/>
                    </a:lnTo>
                    <a:lnTo>
                      <a:pt x="59" y="182"/>
                    </a:lnTo>
                    <a:lnTo>
                      <a:pt x="59" y="180"/>
                    </a:lnTo>
                    <a:lnTo>
                      <a:pt x="61" y="180"/>
                    </a:lnTo>
                    <a:lnTo>
                      <a:pt x="61" y="182"/>
                    </a:lnTo>
                    <a:lnTo>
                      <a:pt x="61" y="162"/>
                    </a:lnTo>
                    <a:lnTo>
                      <a:pt x="61" y="160"/>
                    </a:lnTo>
                    <a:lnTo>
                      <a:pt x="61" y="158"/>
                    </a:lnTo>
                    <a:lnTo>
                      <a:pt x="64" y="160"/>
                    </a:lnTo>
                    <a:lnTo>
                      <a:pt x="64" y="152"/>
                    </a:lnTo>
                    <a:lnTo>
                      <a:pt x="62" y="152"/>
                    </a:lnTo>
                    <a:lnTo>
                      <a:pt x="62" y="154"/>
                    </a:lnTo>
                    <a:lnTo>
                      <a:pt x="62" y="152"/>
                    </a:lnTo>
                    <a:lnTo>
                      <a:pt x="61" y="152"/>
                    </a:lnTo>
                    <a:lnTo>
                      <a:pt x="61" y="150"/>
                    </a:lnTo>
                    <a:lnTo>
                      <a:pt x="67" y="150"/>
                    </a:lnTo>
                    <a:lnTo>
                      <a:pt x="67" y="152"/>
                    </a:lnTo>
                    <a:lnTo>
                      <a:pt x="67" y="147"/>
                    </a:lnTo>
                    <a:lnTo>
                      <a:pt x="66" y="146"/>
                    </a:lnTo>
                    <a:lnTo>
                      <a:pt x="69" y="146"/>
                    </a:lnTo>
                    <a:lnTo>
                      <a:pt x="71" y="148"/>
                    </a:lnTo>
                    <a:lnTo>
                      <a:pt x="71" y="142"/>
                    </a:lnTo>
                    <a:lnTo>
                      <a:pt x="70" y="142"/>
                    </a:lnTo>
                    <a:lnTo>
                      <a:pt x="71" y="140"/>
                    </a:lnTo>
                    <a:lnTo>
                      <a:pt x="74" y="142"/>
                    </a:lnTo>
                    <a:lnTo>
                      <a:pt x="74" y="134"/>
                    </a:lnTo>
                    <a:lnTo>
                      <a:pt x="72" y="130"/>
                    </a:lnTo>
                    <a:lnTo>
                      <a:pt x="76" y="132"/>
                    </a:lnTo>
                    <a:lnTo>
                      <a:pt x="76" y="125"/>
                    </a:lnTo>
                    <a:lnTo>
                      <a:pt x="76" y="126"/>
                    </a:lnTo>
                    <a:lnTo>
                      <a:pt x="75" y="126"/>
                    </a:lnTo>
                    <a:lnTo>
                      <a:pt x="74" y="128"/>
                    </a:lnTo>
                    <a:lnTo>
                      <a:pt x="73" y="128"/>
                    </a:lnTo>
                    <a:lnTo>
                      <a:pt x="72" y="126"/>
                    </a:lnTo>
                    <a:lnTo>
                      <a:pt x="74" y="124"/>
                    </a:lnTo>
                    <a:lnTo>
                      <a:pt x="76" y="124"/>
                    </a:lnTo>
                    <a:lnTo>
                      <a:pt x="76" y="86"/>
                    </a:lnTo>
                    <a:lnTo>
                      <a:pt x="76" y="85"/>
                    </a:lnTo>
                    <a:lnTo>
                      <a:pt x="76" y="96"/>
                    </a:lnTo>
                    <a:lnTo>
                      <a:pt x="76" y="98"/>
                    </a:lnTo>
                    <a:lnTo>
                      <a:pt x="75" y="98"/>
                    </a:lnTo>
                    <a:lnTo>
                      <a:pt x="75" y="104"/>
                    </a:lnTo>
                    <a:lnTo>
                      <a:pt x="75" y="106"/>
                    </a:lnTo>
                    <a:lnTo>
                      <a:pt x="74" y="106"/>
                    </a:lnTo>
                    <a:lnTo>
                      <a:pt x="74" y="104"/>
                    </a:lnTo>
                    <a:lnTo>
                      <a:pt x="75" y="104"/>
                    </a:lnTo>
                    <a:lnTo>
                      <a:pt x="75" y="98"/>
                    </a:lnTo>
                    <a:lnTo>
                      <a:pt x="73" y="98"/>
                    </a:lnTo>
                    <a:lnTo>
                      <a:pt x="74" y="96"/>
                    </a:lnTo>
                    <a:lnTo>
                      <a:pt x="76" y="96"/>
                    </a:lnTo>
                    <a:lnTo>
                      <a:pt x="76" y="85"/>
                    </a:lnTo>
                    <a:lnTo>
                      <a:pt x="75" y="84"/>
                    </a:lnTo>
                    <a:lnTo>
                      <a:pt x="74" y="86"/>
                    </a:lnTo>
                    <a:lnTo>
                      <a:pt x="72" y="86"/>
                    </a:lnTo>
                    <a:lnTo>
                      <a:pt x="72" y="85"/>
                    </a:lnTo>
                    <a:lnTo>
                      <a:pt x="72" y="96"/>
                    </a:lnTo>
                    <a:lnTo>
                      <a:pt x="72" y="98"/>
                    </a:lnTo>
                    <a:lnTo>
                      <a:pt x="71" y="98"/>
                    </a:lnTo>
                    <a:lnTo>
                      <a:pt x="71" y="122"/>
                    </a:lnTo>
                    <a:lnTo>
                      <a:pt x="70" y="122"/>
                    </a:lnTo>
                    <a:lnTo>
                      <a:pt x="70" y="128"/>
                    </a:lnTo>
                    <a:lnTo>
                      <a:pt x="70" y="138"/>
                    </a:lnTo>
                    <a:lnTo>
                      <a:pt x="70" y="140"/>
                    </a:lnTo>
                    <a:lnTo>
                      <a:pt x="69" y="140"/>
                    </a:lnTo>
                    <a:lnTo>
                      <a:pt x="69" y="142"/>
                    </a:lnTo>
                    <a:lnTo>
                      <a:pt x="68" y="144"/>
                    </a:lnTo>
                    <a:lnTo>
                      <a:pt x="66" y="146"/>
                    </a:lnTo>
                    <a:lnTo>
                      <a:pt x="65" y="144"/>
                    </a:lnTo>
                    <a:lnTo>
                      <a:pt x="67" y="142"/>
                    </a:lnTo>
                    <a:lnTo>
                      <a:pt x="69" y="142"/>
                    </a:lnTo>
                    <a:lnTo>
                      <a:pt x="69" y="140"/>
                    </a:lnTo>
                    <a:lnTo>
                      <a:pt x="67" y="138"/>
                    </a:lnTo>
                    <a:lnTo>
                      <a:pt x="70" y="138"/>
                    </a:lnTo>
                    <a:lnTo>
                      <a:pt x="70" y="128"/>
                    </a:lnTo>
                    <a:lnTo>
                      <a:pt x="69" y="128"/>
                    </a:lnTo>
                    <a:lnTo>
                      <a:pt x="68" y="130"/>
                    </a:lnTo>
                    <a:lnTo>
                      <a:pt x="69" y="130"/>
                    </a:lnTo>
                    <a:lnTo>
                      <a:pt x="70" y="132"/>
                    </a:lnTo>
                    <a:lnTo>
                      <a:pt x="70" y="134"/>
                    </a:lnTo>
                    <a:lnTo>
                      <a:pt x="69" y="134"/>
                    </a:lnTo>
                    <a:lnTo>
                      <a:pt x="68" y="132"/>
                    </a:lnTo>
                    <a:lnTo>
                      <a:pt x="67" y="132"/>
                    </a:lnTo>
                    <a:lnTo>
                      <a:pt x="68" y="130"/>
                    </a:lnTo>
                    <a:lnTo>
                      <a:pt x="68" y="128"/>
                    </a:lnTo>
                    <a:lnTo>
                      <a:pt x="66" y="128"/>
                    </a:lnTo>
                    <a:lnTo>
                      <a:pt x="67" y="126"/>
                    </a:lnTo>
                    <a:lnTo>
                      <a:pt x="68" y="126"/>
                    </a:lnTo>
                    <a:lnTo>
                      <a:pt x="68" y="128"/>
                    </a:lnTo>
                    <a:lnTo>
                      <a:pt x="69" y="126"/>
                    </a:lnTo>
                    <a:lnTo>
                      <a:pt x="70" y="126"/>
                    </a:lnTo>
                    <a:lnTo>
                      <a:pt x="70" y="128"/>
                    </a:lnTo>
                    <a:lnTo>
                      <a:pt x="70" y="122"/>
                    </a:lnTo>
                    <a:lnTo>
                      <a:pt x="69" y="122"/>
                    </a:lnTo>
                    <a:lnTo>
                      <a:pt x="68" y="120"/>
                    </a:lnTo>
                    <a:lnTo>
                      <a:pt x="71" y="120"/>
                    </a:lnTo>
                    <a:lnTo>
                      <a:pt x="71" y="122"/>
                    </a:lnTo>
                    <a:lnTo>
                      <a:pt x="71" y="98"/>
                    </a:lnTo>
                    <a:lnTo>
                      <a:pt x="70" y="98"/>
                    </a:lnTo>
                    <a:lnTo>
                      <a:pt x="71" y="96"/>
                    </a:lnTo>
                    <a:lnTo>
                      <a:pt x="72" y="96"/>
                    </a:lnTo>
                    <a:lnTo>
                      <a:pt x="72" y="85"/>
                    </a:lnTo>
                    <a:lnTo>
                      <a:pt x="71" y="84"/>
                    </a:lnTo>
                    <a:lnTo>
                      <a:pt x="73" y="84"/>
                    </a:lnTo>
                    <a:lnTo>
                      <a:pt x="76" y="82"/>
                    </a:lnTo>
                    <a:lnTo>
                      <a:pt x="77" y="82"/>
                    </a:lnTo>
                    <a:lnTo>
                      <a:pt x="79" y="84"/>
                    </a:lnTo>
                    <a:lnTo>
                      <a:pt x="78" y="88"/>
                    </a:lnTo>
                    <a:lnTo>
                      <a:pt x="80" y="88"/>
                    </a:lnTo>
                    <a:lnTo>
                      <a:pt x="80" y="82"/>
                    </a:lnTo>
                    <a:lnTo>
                      <a:pt x="78" y="80"/>
                    </a:lnTo>
                    <a:lnTo>
                      <a:pt x="79" y="78"/>
                    </a:lnTo>
                    <a:lnTo>
                      <a:pt x="80" y="80"/>
                    </a:lnTo>
                    <a:lnTo>
                      <a:pt x="81" y="80"/>
                    </a:lnTo>
                    <a:lnTo>
                      <a:pt x="81" y="2"/>
                    </a:lnTo>
                    <a:lnTo>
                      <a:pt x="80" y="2"/>
                    </a:lnTo>
                    <a:lnTo>
                      <a:pt x="80" y="76"/>
                    </a:lnTo>
                    <a:lnTo>
                      <a:pt x="79" y="78"/>
                    </a:lnTo>
                    <a:lnTo>
                      <a:pt x="78" y="78"/>
                    </a:lnTo>
                    <a:lnTo>
                      <a:pt x="78" y="76"/>
                    </a:lnTo>
                    <a:lnTo>
                      <a:pt x="80" y="76"/>
                    </a:lnTo>
                    <a:lnTo>
                      <a:pt x="80" y="2"/>
                    </a:lnTo>
                    <a:lnTo>
                      <a:pt x="77" y="2"/>
                    </a:lnTo>
                    <a:lnTo>
                      <a:pt x="75" y="4"/>
                    </a:lnTo>
                    <a:lnTo>
                      <a:pt x="75" y="54"/>
                    </a:lnTo>
                    <a:lnTo>
                      <a:pt x="74" y="56"/>
                    </a:lnTo>
                    <a:lnTo>
                      <a:pt x="73" y="56"/>
                    </a:lnTo>
                    <a:lnTo>
                      <a:pt x="73" y="54"/>
                    </a:lnTo>
                    <a:lnTo>
                      <a:pt x="75" y="54"/>
                    </a:lnTo>
                    <a:lnTo>
                      <a:pt x="75" y="4"/>
                    </a:lnTo>
                    <a:lnTo>
                      <a:pt x="72" y="4"/>
                    </a:lnTo>
                    <a:lnTo>
                      <a:pt x="73" y="6"/>
                    </a:lnTo>
                    <a:lnTo>
                      <a:pt x="72" y="6"/>
                    </a:lnTo>
                    <a:lnTo>
                      <a:pt x="72" y="76"/>
                    </a:lnTo>
                    <a:lnTo>
                      <a:pt x="71" y="78"/>
                    </a:lnTo>
                    <a:lnTo>
                      <a:pt x="70" y="77"/>
                    </a:lnTo>
                    <a:lnTo>
                      <a:pt x="70" y="94"/>
                    </a:lnTo>
                    <a:lnTo>
                      <a:pt x="68" y="94"/>
                    </a:lnTo>
                    <a:lnTo>
                      <a:pt x="68" y="92"/>
                    </a:lnTo>
                    <a:lnTo>
                      <a:pt x="70" y="92"/>
                    </a:lnTo>
                    <a:lnTo>
                      <a:pt x="70" y="94"/>
                    </a:lnTo>
                    <a:lnTo>
                      <a:pt x="70" y="77"/>
                    </a:lnTo>
                    <a:lnTo>
                      <a:pt x="70" y="90"/>
                    </a:lnTo>
                    <a:lnTo>
                      <a:pt x="68" y="90"/>
                    </a:lnTo>
                    <a:lnTo>
                      <a:pt x="68" y="88"/>
                    </a:lnTo>
                    <a:lnTo>
                      <a:pt x="70" y="88"/>
                    </a:lnTo>
                    <a:lnTo>
                      <a:pt x="70" y="90"/>
                    </a:lnTo>
                    <a:lnTo>
                      <a:pt x="70" y="77"/>
                    </a:lnTo>
                    <a:lnTo>
                      <a:pt x="69" y="76"/>
                    </a:lnTo>
                    <a:lnTo>
                      <a:pt x="71" y="74"/>
                    </a:lnTo>
                    <a:lnTo>
                      <a:pt x="72" y="76"/>
                    </a:lnTo>
                    <a:lnTo>
                      <a:pt x="72" y="6"/>
                    </a:lnTo>
                    <a:lnTo>
                      <a:pt x="71" y="4"/>
                    </a:lnTo>
                    <a:lnTo>
                      <a:pt x="70" y="4"/>
                    </a:lnTo>
                    <a:lnTo>
                      <a:pt x="70" y="64"/>
                    </a:lnTo>
                    <a:lnTo>
                      <a:pt x="69" y="66"/>
                    </a:lnTo>
                    <a:lnTo>
                      <a:pt x="68" y="64"/>
                    </a:lnTo>
                    <a:lnTo>
                      <a:pt x="69" y="62"/>
                    </a:lnTo>
                    <a:lnTo>
                      <a:pt x="70" y="64"/>
                    </a:lnTo>
                    <a:lnTo>
                      <a:pt x="70" y="4"/>
                    </a:lnTo>
                    <a:lnTo>
                      <a:pt x="68" y="4"/>
                    </a:lnTo>
                    <a:lnTo>
                      <a:pt x="68" y="86"/>
                    </a:lnTo>
                    <a:lnTo>
                      <a:pt x="67" y="86"/>
                    </a:lnTo>
                    <a:lnTo>
                      <a:pt x="67" y="84"/>
                    </a:lnTo>
                    <a:lnTo>
                      <a:pt x="68" y="84"/>
                    </a:lnTo>
                    <a:lnTo>
                      <a:pt x="68" y="86"/>
                    </a:lnTo>
                    <a:lnTo>
                      <a:pt x="68" y="4"/>
                    </a:lnTo>
                    <a:lnTo>
                      <a:pt x="66" y="4"/>
                    </a:lnTo>
                    <a:lnTo>
                      <a:pt x="66" y="84"/>
                    </a:lnTo>
                    <a:lnTo>
                      <a:pt x="66" y="104"/>
                    </a:lnTo>
                    <a:lnTo>
                      <a:pt x="66" y="108"/>
                    </a:lnTo>
                    <a:lnTo>
                      <a:pt x="65" y="108"/>
                    </a:lnTo>
                    <a:lnTo>
                      <a:pt x="63" y="106"/>
                    </a:lnTo>
                    <a:lnTo>
                      <a:pt x="63" y="122"/>
                    </a:lnTo>
                    <a:lnTo>
                      <a:pt x="63" y="146"/>
                    </a:lnTo>
                    <a:lnTo>
                      <a:pt x="62" y="148"/>
                    </a:lnTo>
                    <a:lnTo>
                      <a:pt x="62" y="146"/>
                    </a:lnTo>
                    <a:lnTo>
                      <a:pt x="63" y="146"/>
                    </a:lnTo>
                    <a:lnTo>
                      <a:pt x="63" y="122"/>
                    </a:lnTo>
                    <a:lnTo>
                      <a:pt x="62" y="120"/>
                    </a:lnTo>
                    <a:lnTo>
                      <a:pt x="63" y="120"/>
                    </a:lnTo>
                    <a:lnTo>
                      <a:pt x="63" y="122"/>
                    </a:lnTo>
                    <a:lnTo>
                      <a:pt x="63" y="106"/>
                    </a:lnTo>
                    <a:lnTo>
                      <a:pt x="62" y="106"/>
                    </a:lnTo>
                    <a:lnTo>
                      <a:pt x="62" y="138"/>
                    </a:lnTo>
                    <a:lnTo>
                      <a:pt x="61" y="140"/>
                    </a:lnTo>
                    <a:lnTo>
                      <a:pt x="59" y="138"/>
                    </a:lnTo>
                    <a:lnTo>
                      <a:pt x="60" y="136"/>
                    </a:lnTo>
                    <a:lnTo>
                      <a:pt x="62" y="136"/>
                    </a:lnTo>
                    <a:lnTo>
                      <a:pt x="62" y="138"/>
                    </a:lnTo>
                    <a:lnTo>
                      <a:pt x="62" y="106"/>
                    </a:lnTo>
                    <a:lnTo>
                      <a:pt x="61" y="106"/>
                    </a:lnTo>
                    <a:lnTo>
                      <a:pt x="61" y="104"/>
                    </a:lnTo>
                    <a:lnTo>
                      <a:pt x="63" y="104"/>
                    </a:lnTo>
                    <a:lnTo>
                      <a:pt x="63" y="106"/>
                    </a:lnTo>
                    <a:lnTo>
                      <a:pt x="65" y="106"/>
                    </a:lnTo>
                    <a:lnTo>
                      <a:pt x="66" y="104"/>
                    </a:lnTo>
                    <a:lnTo>
                      <a:pt x="66" y="84"/>
                    </a:lnTo>
                    <a:lnTo>
                      <a:pt x="66" y="96"/>
                    </a:lnTo>
                    <a:lnTo>
                      <a:pt x="63" y="94"/>
                    </a:lnTo>
                    <a:lnTo>
                      <a:pt x="64" y="92"/>
                    </a:lnTo>
                    <a:lnTo>
                      <a:pt x="64" y="94"/>
                    </a:lnTo>
                    <a:lnTo>
                      <a:pt x="65" y="94"/>
                    </a:lnTo>
                    <a:lnTo>
                      <a:pt x="66" y="96"/>
                    </a:lnTo>
                    <a:lnTo>
                      <a:pt x="66" y="84"/>
                    </a:lnTo>
                    <a:lnTo>
                      <a:pt x="65" y="84"/>
                    </a:lnTo>
                    <a:lnTo>
                      <a:pt x="64" y="86"/>
                    </a:lnTo>
                    <a:lnTo>
                      <a:pt x="63" y="84"/>
                    </a:lnTo>
                    <a:lnTo>
                      <a:pt x="64" y="82"/>
                    </a:lnTo>
                    <a:lnTo>
                      <a:pt x="66" y="84"/>
                    </a:lnTo>
                    <a:lnTo>
                      <a:pt x="66" y="4"/>
                    </a:lnTo>
                    <a:lnTo>
                      <a:pt x="63" y="4"/>
                    </a:lnTo>
                    <a:lnTo>
                      <a:pt x="63" y="86"/>
                    </a:lnTo>
                    <a:lnTo>
                      <a:pt x="62" y="88"/>
                    </a:lnTo>
                    <a:lnTo>
                      <a:pt x="62" y="90"/>
                    </a:lnTo>
                    <a:lnTo>
                      <a:pt x="61" y="92"/>
                    </a:lnTo>
                    <a:lnTo>
                      <a:pt x="59" y="92"/>
                    </a:lnTo>
                    <a:lnTo>
                      <a:pt x="60" y="94"/>
                    </a:lnTo>
                    <a:lnTo>
                      <a:pt x="59" y="94"/>
                    </a:lnTo>
                    <a:lnTo>
                      <a:pt x="59" y="118"/>
                    </a:lnTo>
                    <a:lnTo>
                      <a:pt x="59" y="120"/>
                    </a:lnTo>
                    <a:lnTo>
                      <a:pt x="58" y="120"/>
                    </a:lnTo>
                    <a:lnTo>
                      <a:pt x="58" y="118"/>
                    </a:lnTo>
                    <a:lnTo>
                      <a:pt x="59" y="118"/>
                    </a:lnTo>
                    <a:lnTo>
                      <a:pt x="59" y="94"/>
                    </a:lnTo>
                    <a:lnTo>
                      <a:pt x="59" y="106"/>
                    </a:lnTo>
                    <a:lnTo>
                      <a:pt x="58" y="106"/>
                    </a:lnTo>
                    <a:lnTo>
                      <a:pt x="58" y="107"/>
                    </a:lnTo>
                    <a:lnTo>
                      <a:pt x="58" y="138"/>
                    </a:lnTo>
                    <a:lnTo>
                      <a:pt x="57" y="140"/>
                    </a:lnTo>
                    <a:lnTo>
                      <a:pt x="55" y="139"/>
                    </a:lnTo>
                    <a:lnTo>
                      <a:pt x="55" y="200"/>
                    </a:lnTo>
                    <a:lnTo>
                      <a:pt x="55" y="220"/>
                    </a:lnTo>
                    <a:lnTo>
                      <a:pt x="54" y="222"/>
                    </a:lnTo>
                    <a:lnTo>
                      <a:pt x="54" y="220"/>
                    </a:lnTo>
                    <a:lnTo>
                      <a:pt x="55" y="220"/>
                    </a:lnTo>
                    <a:lnTo>
                      <a:pt x="55" y="200"/>
                    </a:lnTo>
                    <a:lnTo>
                      <a:pt x="53" y="200"/>
                    </a:lnTo>
                    <a:lnTo>
                      <a:pt x="53" y="268"/>
                    </a:lnTo>
                    <a:lnTo>
                      <a:pt x="53" y="270"/>
                    </a:lnTo>
                    <a:lnTo>
                      <a:pt x="52" y="268"/>
                    </a:lnTo>
                    <a:lnTo>
                      <a:pt x="53" y="268"/>
                    </a:lnTo>
                    <a:lnTo>
                      <a:pt x="53" y="200"/>
                    </a:lnTo>
                    <a:lnTo>
                      <a:pt x="52" y="200"/>
                    </a:lnTo>
                    <a:lnTo>
                      <a:pt x="52" y="198"/>
                    </a:lnTo>
                    <a:lnTo>
                      <a:pt x="54" y="198"/>
                    </a:lnTo>
                    <a:lnTo>
                      <a:pt x="55" y="200"/>
                    </a:lnTo>
                    <a:lnTo>
                      <a:pt x="55" y="139"/>
                    </a:lnTo>
                    <a:lnTo>
                      <a:pt x="55" y="138"/>
                    </a:lnTo>
                    <a:lnTo>
                      <a:pt x="58" y="138"/>
                    </a:lnTo>
                    <a:lnTo>
                      <a:pt x="58" y="107"/>
                    </a:lnTo>
                    <a:lnTo>
                      <a:pt x="56" y="108"/>
                    </a:lnTo>
                    <a:lnTo>
                      <a:pt x="56" y="107"/>
                    </a:lnTo>
                    <a:lnTo>
                      <a:pt x="56" y="126"/>
                    </a:lnTo>
                    <a:lnTo>
                      <a:pt x="55" y="128"/>
                    </a:lnTo>
                    <a:lnTo>
                      <a:pt x="51" y="128"/>
                    </a:lnTo>
                    <a:lnTo>
                      <a:pt x="51" y="156"/>
                    </a:lnTo>
                    <a:lnTo>
                      <a:pt x="51" y="264"/>
                    </a:lnTo>
                    <a:lnTo>
                      <a:pt x="51" y="265"/>
                    </a:lnTo>
                    <a:lnTo>
                      <a:pt x="51" y="286"/>
                    </a:lnTo>
                    <a:lnTo>
                      <a:pt x="51" y="288"/>
                    </a:lnTo>
                    <a:lnTo>
                      <a:pt x="50" y="288"/>
                    </a:lnTo>
                    <a:lnTo>
                      <a:pt x="50" y="314"/>
                    </a:lnTo>
                    <a:lnTo>
                      <a:pt x="48" y="314"/>
                    </a:lnTo>
                    <a:lnTo>
                      <a:pt x="49" y="312"/>
                    </a:lnTo>
                    <a:lnTo>
                      <a:pt x="50" y="314"/>
                    </a:lnTo>
                    <a:lnTo>
                      <a:pt x="50" y="288"/>
                    </a:lnTo>
                    <a:lnTo>
                      <a:pt x="48" y="288"/>
                    </a:lnTo>
                    <a:lnTo>
                      <a:pt x="48" y="292"/>
                    </a:lnTo>
                    <a:lnTo>
                      <a:pt x="48" y="294"/>
                    </a:lnTo>
                    <a:lnTo>
                      <a:pt x="48" y="298"/>
                    </a:lnTo>
                    <a:lnTo>
                      <a:pt x="47" y="299"/>
                    </a:lnTo>
                    <a:lnTo>
                      <a:pt x="47" y="302"/>
                    </a:lnTo>
                    <a:lnTo>
                      <a:pt x="47" y="304"/>
                    </a:lnTo>
                    <a:lnTo>
                      <a:pt x="47" y="310"/>
                    </a:lnTo>
                    <a:lnTo>
                      <a:pt x="47" y="312"/>
                    </a:lnTo>
                    <a:lnTo>
                      <a:pt x="46" y="312"/>
                    </a:lnTo>
                    <a:lnTo>
                      <a:pt x="46" y="310"/>
                    </a:lnTo>
                    <a:lnTo>
                      <a:pt x="47" y="310"/>
                    </a:lnTo>
                    <a:lnTo>
                      <a:pt x="47" y="304"/>
                    </a:lnTo>
                    <a:lnTo>
                      <a:pt x="46" y="304"/>
                    </a:lnTo>
                    <a:lnTo>
                      <a:pt x="45" y="302"/>
                    </a:lnTo>
                    <a:lnTo>
                      <a:pt x="47" y="302"/>
                    </a:lnTo>
                    <a:lnTo>
                      <a:pt x="47" y="299"/>
                    </a:lnTo>
                    <a:lnTo>
                      <a:pt x="47" y="300"/>
                    </a:lnTo>
                    <a:lnTo>
                      <a:pt x="47" y="298"/>
                    </a:lnTo>
                    <a:lnTo>
                      <a:pt x="48" y="298"/>
                    </a:lnTo>
                    <a:lnTo>
                      <a:pt x="48" y="294"/>
                    </a:lnTo>
                    <a:lnTo>
                      <a:pt x="47" y="294"/>
                    </a:lnTo>
                    <a:lnTo>
                      <a:pt x="47" y="292"/>
                    </a:lnTo>
                    <a:lnTo>
                      <a:pt x="48" y="292"/>
                    </a:lnTo>
                    <a:lnTo>
                      <a:pt x="48" y="288"/>
                    </a:lnTo>
                    <a:lnTo>
                      <a:pt x="47" y="288"/>
                    </a:lnTo>
                    <a:lnTo>
                      <a:pt x="47" y="286"/>
                    </a:lnTo>
                    <a:lnTo>
                      <a:pt x="51" y="286"/>
                    </a:lnTo>
                    <a:lnTo>
                      <a:pt x="51" y="265"/>
                    </a:lnTo>
                    <a:lnTo>
                      <a:pt x="50" y="266"/>
                    </a:lnTo>
                    <a:lnTo>
                      <a:pt x="50" y="270"/>
                    </a:lnTo>
                    <a:lnTo>
                      <a:pt x="47" y="270"/>
                    </a:lnTo>
                    <a:lnTo>
                      <a:pt x="46" y="272"/>
                    </a:lnTo>
                    <a:lnTo>
                      <a:pt x="45" y="272"/>
                    </a:lnTo>
                    <a:lnTo>
                      <a:pt x="45" y="300"/>
                    </a:lnTo>
                    <a:lnTo>
                      <a:pt x="45" y="302"/>
                    </a:lnTo>
                    <a:lnTo>
                      <a:pt x="45" y="314"/>
                    </a:lnTo>
                    <a:lnTo>
                      <a:pt x="44" y="316"/>
                    </a:lnTo>
                    <a:lnTo>
                      <a:pt x="41" y="316"/>
                    </a:lnTo>
                    <a:lnTo>
                      <a:pt x="41" y="314"/>
                    </a:lnTo>
                    <a:lnTo>
                      <a:pt x="45" y="314"/>
                    </a:lnTo>
                    <a:lnTo>
                      <a:pt x="45" y="302"/>
                    </a:lnTo>
                    <a:lnTo>
                      <a:pt x="44" y="302"/>
                    </a:lnTo>
                    <a:lnTo>
                      <a:pt x="43" y="302"/>
                    </a:lnTo>
                    <a:lnTo>
                      <a:pt x="43" y="300"/>
                    </a:lnTo>
                    <a:lnTo>
                      <a:pt x="45" y="300"/>
                    </a:lnTo>
                    <a:lnTo>
                      <a:pt x="45" y="272"/>
                    </a:lnTo>
                    <a:lnTo>
                      <a:pt x="44" y="272"/>
                    </a:lnTo>
                    <a:lnTo>
                      <a:pt x="45" y="270"/>
                    </a:lnTo>
                    <a:lnTo>
                      <a:pt x="46" y="268"/>
                    </a:lnTo>
                    <a:lnTo>
                      <a:pt x="49" y="268"/>
                    </a:lnTo>
                    <a:lnTo>
                      <a:pt x="50" y="270"/>
                    </a:lnTo>
                    <a:lnTo>
                      <a:pt x="50" y="266"/>
                    </a:lnTo>
                    <a:lnTo>
                      <a:pt x="49" y="264"/>
                    </a:lnTo>
                    <a:lnTo>
                      <a:pt x="51" y="264"/>
                    </a:lnTo>
                    <a:lnTo>
                      <a:pt x="51" y="156"/>
                    </a:lnTo>
                    <a:lnTo>
                      <a:pt x="50" y="156"/>
                    </a:lnTo>
                    <a:lnTo>
                      <a:pt x="50" y="162"/>
                    </a:lnTo>
                    <a:lnTo>
                      <a:pt x="49" y="162"/>
                    </a:lnTo>
                    <a:lnTo>
                      <a:pt x="49" y="204"/>
                    </a:lnTo>
                    <a:lnTo>
                      <a:pt x="49" y="205"/>
                    </a:lnTo>
                    <a:lnTo>
                      <a:pt x="49" y="248"/>
                    </a:lnTo>
                    <a:lnTo>
                      <a:pt x="48" y="248"/>
                    </a:lnTo>
                    <a:lnTo>
                      <a:pt x="47" y="250"/>
                    </a:lnTo>
                    <a:lnTo>
                      <a:pt x="46" y="248"/>
                    </a:lnTo>
                    <a:lnTo>
                      <a:pt x="47" y="246"/>
                    </a:lnTo>
                    <a:lnTo>
                      <a:pt x="48" y="246"/>
                    </a:lnTo>
                    <a:lnTo>
                      <a:pt x="49" y="248"/>
                    </a:lnTo>
                    <a:lnTo>
                      <a:pt x="49" y="205"/>
                    </a:lnTo>
                    <a:lnTo>
                      <a:pt x="48" y="205"/>
                    </a:lnTo>
                    <a:lnTo>
                      <a:pt x="48" y="230"/>
                    </a:lnTo>
                    <a:lnTo>
                      <a:pt x="47" y="230"/>
                    </a:lnTo>
                    <a:lnTo>
                      <a:pt x="48" y="228"/>
                    </a:lnTo>
                    <a:lnTo>
                      <a:pt x="48" y="230"/>
                    </a:lnTo>
                    <a:lnTo>
                      <a:pt x="48" y="205"/>
                    </a:lnTo>
                    <a:lnTo>
                      <a:pt x="47" y="206"/>
                    </a:lnTo>
                    <a:lnTo>
                      <a:pt x="47" y="204"/>
                    </a:lnTo>
                    <a:lnTo>
                      <a:pt x="49" y="204"/>
                    </a:lnTo>
                    <a:lnTo>
                      <a:pt x="49" y="162"/>
                    </a:lnTo>
                    <a:lnTo>
                      <a:pt x="49" y="160"/>
                    </a:lnTo>
                    <a:lnTo>
                      <a:pt x="50" y="162"/>
                    </a:lnTo>
                    <a:lnTo>
                      <a:pt x="50" y="156"/>
                    </a:lnTo>
                    <a:lnTo>
                      <a:pt x="48" y="156"/>
                    </a:lnTo>
                    <a:lnTo>
                      <a:pt x="48" y="198"/>
                    </a:lnTo>
                    <a:lnTo>
                      <a:pt x="47" y="200"/>
                    </a:lnTo>
                    <a:lnTo>
                      <a:pt x="46" y="200"/>
                    </a:lnTo>
                    <a:lnTo>
                      <a:pt x="47" y="198"/>
                    </a:lnTo>
                    <a:lnTo>
                      <a:pt x="48" y="198"/>
                    </a:lnTo>
                    <a:lnTo>
                      <a:pt x="48" y="156"/>
                    </a:lnTo>
                    <a:lnTo>
                      <a:pt x="47" y="156"/>
                    </a:lnTo>
                    <a:lnTo>
                      <a:pt x="48" y="154"/>
                    </a:lnTo>
                    <a:lnTo>
                      <a:pt x="51" y="154"/>
                    </a:lnTo>
                    <a:lnTo>
                      <a:pt x="51" y="156"/>
                    </a:lnTo>
                    <a:lnTo>
                      <a:pt x="51" y="128"/>
                    </a:lnTo>
                    <a:lnTo>
                      <a:pt x="51" y="126"/>
                    </a:lnTo>
                    <a:lnTo>
                      <a:pt x="56" y="126"/>
                    </a:lnTo>
                    <a:lnTo>
                      <a:pt x="56" y="107"/>
                    </a:lnTo>
                    <a:lnTo>
                      <a:pt x="55" y="106"/>
                    </a:lnTo>
                    <a:lnTo>
                      <a:pt x="56" y="106"/>
                    </a:lnTo>
                    <a:lnTo>
                      <a:pt x="58" y="104"/>
                    </a:lnTo>
                    <a:lnTo>
                      <a:pt x="59" y="106"/>
                    </a:lnTo>
                    <a:lnTo>
                      <a:pt x="59" y="94"/>
                    </a:lnTo>
                    <a:lnTo>
                      <a:pt x="58" y="94"/>
                    </a:lnTo>
                    <a:lnTo>
                      <a:pt x="57" y="92"/>
                    </a:lnTo>
                    <a:lnTo>
                      <a:pt x="56" y="90"/>
                    </a:lnTo>
                    <a:lnTo>
                      <a:pt x="57" y="90"/>
                    </a:lnTo>
                    <a:lnTo>
                      <a:pt x="58" y="92"/>
                    </a:lnTo>
                    <a:lnTo>
                      <a:pt x="59" y="92"/>
                    </a:lnTo>
                    <a:lnTo>
                      <a:pt x="59" y="90"/>
                    </a:lnTo>
                    <a:lnTo>
                      <a:pt x="62" y="90"/>
                    </a:lnTo>
                    <a:lnTo>
                      <a:pt x="62" y="88"/>
                    </a:lnTo>
                    <a:lnTo>
                      <a:pt x="62" y="86"/>
                    </a:lnTo>
                    <a:lnTo>
                      <a:pt x="63" y="86"/>
                    </a:lnTo>
                    <a:lnTo>
                      <a:pt x="63" y="4"/>
                    </a:lnTo>
                    <a:lnTo>
                      <a:pt x="57" y="4"/>
                    </a:lnTo>
                    <a:lnTo>
                      <a:pt x="57" y="26"/>
                    </a:lnTo>
                    <a:lnTo>
                      <a:pt x="57" y="72"/>
                    </a:lnTo>
                    <a:lnTo>
                      <a:pt x="56" y="74"/>
                    </a:lnTo>
                    <a:lnTo>
                      <a:pt x="55" y="72"/>
                    </a:lnTo>
                    <a:lnTo>
                      <a:pt x="55" y="84"/>
                    </a:lnTo>
                    <a:lnTo>
                      <a:pt x="54" y="88"/>
                    </a:lnTo>
                    <a:lnTo>
                      <a:pt x="50" y="86"/>
                    </a:lnTo>
                    <a:lnTo>
                      <a:pt x="50" y="90"/>
                    </a:lnTo>
                    <a:lnTo>
                      <a:pt x="50" y="92"/>
                    </a:lnTo>
                    <a:lnTo>
                      <a:pt x="48" y="90"/>
                    </a:lnTo>
                    <a:lnTo>
                      <a:pt x="49" y="88"/>
                    </a:lnTo>
                    <a:lnTo>
                      <a:pt x="50" y="90"/>
                    </a:lnTo>
                    <a:lnTo>
                      <a:pt x="50" y="86"/>
                    </a:lnTo>
                    <a:lnTo>
                      <a:pt x="49" y="86"/>
                    </a:lnTo>
                    <a:lnTo>
                      <a:pt x="49" y="84"/>
                    </a:lnTo>
                    <a:lnTo>
                      <a:pt x="50" y="86"/>
                    </a:lnTo>
                    <a:lnTo>
                      <a:pt x="51" y="84"/>
                    </a:lnTo>
                    <a:lnTo>
                      <a:pt x="55" y="84"/>
                    </a:lnTo>
                    <a:lnTo>
                      <a:pt x="55" y="72"/>
                    </a:lnTo>
                    <a:lnTo>
                      <a:pt x="54" y="72"/>
                    </a:lnTo>
                    <a:lnTo>
                      <a:pt x="56" y="70"/>
                    </a:lnTo>
                    <a:lnTo>
                      <a:pt x="57" y="72"/>
                    </a:lnTo>
                    <a:lnTo>
                      <a:pt x="57" y="26"/>
                    </a:lnTo>
                    <a:lnTo>
                      <a:pt x="56" y="28"/>
                    </a:lnTo>
                    <a:lnTo>
                      <a:pt x="53" y="26"/>
                    </a:lnTo>
                    <a:lnTo>
                      <a:pt x="55" y="24"/>
                    </a:lnTo>
                    <a:lnTo>
                      <a:pt x="56" y="24"/>
                    </a:lnTo>
                    <a:lnTo>
                      <a:pt x="57" y="26"/>
                    </a:lnTo>
                    <a:lnTo>
                      <a:pt x="57" y="4"/>
                    </a:lnTo>
                    <a:lnTo>
                      <a:pt x="55" y="4"/>
                    </a:lnTo>
                    <a:lnTo>
                      <a:pt x="55" y="6"/>
                    </a:lnTo>
                    <a:lnTo>
                      <a:pt x="54" y="6"/>
                    </a:lnTo>
                    <a:lnTo>
                      <a:pt x="54" y="4"/>
                    </a:lnTo>
                    <a:lnTo>
                      <a:pt x="50" y="3"/>
                    </a:lnTo>
                    <a:lnTo>
                      <a:pt x="50" y="60"/>
                    </a:lnTo>
                    <a:lnTo>
                      <a:pt x="47" y="62"/>
                    </a:lnTo>
                    <a:lnTo>
                      <a:pt x="47" y="96"/>
                    </a:lnTo>
                    <a:lnTo>
                      <a:pt x="46" y="96"/>
                    </a:lnTo>
                    <a:lnTo>
                      <a:pt x="46" y="160"/>
                    </a:lnTo>
                    <a:lnTo>
                      <a:pt x="46" y="162"/>
                    </a:lnTo>
                    <a:lnTo>
                      <a:pt x="45" y="162"/>
                    </a:lnTo>
                    <a:lnTo>
                      <a:pt x="45" y="228"/>
                    </a:lnTo>
                    <a:lnTo>
                      <a:pt x="44" y="228"/>
                    </a:lnTo>
                    <a:lnTo>
                      <a:pt x="44" y="226"/>
                    </a:lnTo>
                    <a:lnTo>
                      <a:pt x="45" y="228"/>
                    </a:lnTo>
                    <a:lnTo>
                      <a:pt x="45" y="162"/>
                    </a:lnTo>
                    <a:lnTo>
                      <a:pt x="44" y="161"/>
                    </a:lnTo>
                    <a:lnTo>
                      <a:pt x="44" y="212"/>
                    </a:lnTo>
                    <a:lnTo>
                      <a:pt x="44" y="213"/>
                    </a:lnTo>
                    <a:lnTo>
                      <a:pt x="44" y="234"/>
                    </a:lnTo>
                    <a:lnTo>
                      <a:pt x="44" y="290"/>
                    </a:lnTo>
                    <a:lnTo>
                      <a:pt x="43" y="292"/>
                    </a:lnTo>
                    <a:lnTo>
                      <a:pt x="43" y="290"/>
                    </a:lnTo>
                    <a:lnTo>
                      <a:pt x="44" y="290"/>
                    </a:lnTo>
                    <a:lnTo>
                      <a:pt x="44" y="234"/>
                    </a:lnTo>
                    <a:lnTo>
                      <a:pt x="43" y="236"/>
                    </a:lnTo>
                    <a:lnTo>
                      <a:pt x="43" y="274"/>
                    </a:lnTo>
                    <a:lnTo>
                      <a:pt x="42" y="278"/>
                    </a:lnTo>
                    <a:lnTo>
                      <a:pt x="40" y="276"/>
                    </a:lnTo>
                    <a:lnTo>
                      <a:pt x="40" y="298"/>
                    </a:lnTo>
                    <a:lnTo>
                      <a:pt x="40" y="310"/>
                    </a:lnTo>
                    <a:lnTo>
                      <a:pt x="39" y="312"/>
                    </a:lnTo>
                    <a:lnTo>
                      <a:pt x="38" y="310"/>
                    </a:lnTo>
                    <a:lnTo>
                      <a:pt x="38" y="322"/>
                    </a:lnTo>
                    <a:lnTo>
                      <a:pt x="38" y="324"/>
                    </a:lnTo>
                    <a:lnTo>
                      <a:pt x="37" y="324"/>
                    </a:lnTo>
                    <a:lnTo>
                      <a:pt x="37" y="366"/>
                    </a:lnTo>
                    <a:lnTo>
                      <a:pt x="37" y="368"/>
                    </a:lnTo>
                    <a:lnTo>
                      <a:pt x="37" y="412"/>
                    </a:lnTo>
                    <a:lnTo>
                      <a:pt x="37" y="414"/>
                    </a:lnTo>
                    <a:lnTo>
                      <a:pt x="36" y="414"/>
                    </a:lnTo>
                    <a:lnTo>
                      <a:pt x="35" y="412"/>
                    </a:lnTo>
                    <a:lnTo>
                      <a:pt x="34" y="414"/>
                    </a:lnTo>
                    <a:lnTo>
                      <a:pt x="33" y="412"/>
                    </a:lnTo>
                    <a:lnTo>
                      <a:pt x="34" y="410"/>
                    </a:lnTo>
                    <a:lnTo>
                      <a:pt x="36" y="410"/>
                    </a:lnTo>
                    <a:lnTo>
                      <a:pt x="37" y="412"/>
                    </a:lnTo>
                    <a:lnTo>
                      <a:pt x="37" y="368"/>
                    </a:lnTo>
                    <a:lnTo>
                      <a:pt x="37" y="366"/>
                    </a:lnTo>
                    <a:lnTo>
                      <a:pt x="37" y="324"/>
                    </a:lnTo>
                    <a:lnTo>
                      <a:pt x="37" y="354"/>
                    </a:lnTo>
                    <a:lnTo>
                      <a:pt x="36" y="354"/>
                    </a:lnTo>
                    <a:lnTo>
                      <a:pt x="36" y="372"/>
                    </a:lnTo>
                    <a:lnTo>
                      <a:pt x="36" y="404"/>
                    </a:lnTo>
                    <a:lnTo>
                      <a:pt x="33" y="406"/>
                    </a:lnTo>
                    <a:lnTo>
                      <a:pt x="32" y="406"/>
                    </a:lnTo>
                    <a:lnTo>
                      <a:pt x="32" y="434"/>
                    </a:lnTo>
                    <a:lnTo>
                      <a:pt x="32" y="436"/>
                    </a:lnTo>
                    <a:lnTo>
                      <a:pt x="31" y="436"/>
                    </a:lnTo>
                    <a:lnTo>
                      <a:pt x="31" y="438"/>
                    </a:lnTo>
                    <a:lnTo>
                      <a:pt x="31" y="440"/>
                    </a:lnTo>
                    <a:lnTo>
                      <a:pt x="29" y="440"/>
                    </a:lnTo>
                    <a:lnTo>
                      <a:pt x="30" y="438"/>
                    </a:lnTo>
                    <a:lnTo>
                      <a:pt x="31" y="438"/>
                    </a:lnTo>
                    <a:lnTo>
                      <a:pt x="31" y="436"/>
                    </a:lnTo>
                    <a:lnTo>
                      <a:pt x="30" y="436"/>
                    </a:lnTo>
                    <a:lnTo>
                      <a:pt x="30" y="434"/>
                    </a:lnTo>
                    <a:lnTo>
                      <a:pt x="32" y="434"/>
                    </a:lnTo>
                    <a:lnTo>
                      <a:pt x="32" y="406"/>
                    </a:lnTo>
                    <a:lnTo>
                      <a:pt x="31" y="406"/>
                    </a:lnTo>
                    <a:lnTo>
                      <a:pt x="31" y="430"/>
                    </a:lnTo>
                    <a:lnTo>
                      <a:pt x="29" y="430"/>
                    </a:lnTo>
                    <a:lnTo>
                      <a:pt x="29" y="466"/>
                    </a:lnTo>
                    <a:lnTo>
                      <a:pt x="29" y="468"/>
                    </a:lnTo>
                    <a:lnTo>
                      <a:pt x="28" y="466"/>
                    </a:lnTo>
                    <a:lnTo>
                      <a:pt x="29" y="466"/>
                    </a:lnTo>
                    <a:lnTo>
                      <a:pt x="29" y="430"/>
                    </a:lnTo>
                    <a:lnTo>
                      <a:pt x="28" y="429"/>
                    </a:lnTo>
                    <a:lnTo>
                      <a:pt x="28" y="450"/>
                    </a:lnTo>
                    <a:lnTo>
                      <a:pt x="27" y="450"/>
                    </a:lnTo>
                    <a:lnTo>
                      <a:pt x="27" y="448"/>
                    </a:lnTo>
                    <a:lnTo>
                      <a:pt x="28" y="450"/>
                    </a:lnTo>
                    <a:lnTo>
                      <a:pt x="28" y="429"/>
                    </a:lnTo>
                    <a:lnTo>
                      <a:pt x="27" y="428"/>
                    </a:lnTo>
                    <a:lnTo>
                      <a:pt x="27" y="426"/>
                    </a:lnTo>
                    <a:lnTo>
                      <a:pt x="29" y="426"/>
                    </a:lnTo>
                    <a:lnTo>
                      <a:pt x="30" y="428"/>
                    </a:lnTo>
                    <a:lnTo>
                      <a:pt x="31" y="430"/>
                    </a:lnTo>
                    <a:lnTo>
                      <a:pt x="31" y="406"/>
                    </a:lnTo>
                    <a:lnTo>
                      <a:pt x="32" y="404"/>
                    </a:lnTo>
                    <a:lnTo>
                      <a:pt x="33" y="404"/>
                    </a:lnTo>
                    <a:lnTo>
                      <a:pt x="34" y="402"/>
                    </a:lnTo>
                    <a:lnTo>
                      <a:pt x="36" y="404"/>
                    </a:lnTo>
                    <a:lnTo>
                      <a:pt x="36" y="372"/>
                    </a:lnTo>
                    <a:lnTo>
                      <a:pt x="35" y="372"/>
                    </a:lnTo>
                    <a:lnTo>
                      <a:pt x="35" y="370"/>
                    </a:lnTo>
                    <a:lnTo>
                      <a:pt x="35" y="368"/>
                    </a:lnTo>
                    <a:lnTo>
                      <a:pt x="36" y="368"/>
                    </a:lnTo>
                    <a:lnTo>
                      <a:pt x="36" y="370"/>
                    </a:lnTo>
                    <a:lnTo>
                      <a:pt x="36" y="372"/>
                    </a:lnTo>
                    <a:lnTo>
                      <a:pt x="36" y="354"/>
                    </a:lnTo>
                    <a:lnTo>
                      <a:pt x="35" y="354"/>
                    </a:lnTo>
                    <a:lnTo>
                      <a:pt x="36" y="352"/>
                    </a:lnTo>
                    <a:lnTo>
                      <a:pt x="35" y="352"/>
                    </a:lnTo>
                    <a:lnTo>
                      <a:pt x="35" y="350"/>
                    </a:lnTo>
                    <a:lnTo>
                      <a:pt x="37" y="350"/>
                    </a:lnTo>
                    <a:lnTo>
                      <a:pt x="37" y="352"/>
                    </a:lnTo>
                    <a:lnTo>
                      <a:pt x="37" y="354"/>
                    </a:lnTo>
                    <a:lnTo>
                      <a:pt x="37" y="324"/>
                    </a:lnTo>
                    <a:lnTo>
                      <a:pt x="37" y="330"/>
                    </a:lnTo>
                    <a:lnTo>
                      <a:pt x="35" y="331"/>
                    </a:lnTo>
                    <a:lnTo>
                      <a:pt x="35" y="336"/>
                    </a:lnTo>
                    <a:lnTo>
                      <a:pt x="34" y="336"/>
                    </a:lnTo>
                    <a:lnTo>
                      <a:pt x="34" y="362"/>
                    </a:lnTo>
                    <a:lnTo>
                      <a:pt x="34" y="364"/>
                    </a:lnTo>
                    <a:lnTo>
                      <a:pt x="32" y="364"/>
                    </a:lnTo>
                    <a:lnTo>
                      <a:pt x="32" y="380"/>
                    </a:lnTo>
                    <a:lnTo>
                      <a:pt x="30" y="381"/>
                    </a:lnTo>
                    <a:lnTo>
                      <a:pt x="30" y="400"/>
                    </a:lnTo>
                    <a:lnTo>
                      <a:pt x="30" y="402"/>
                    </a:lnTo>
                    <a:lnTo>
                      <a:pt x="29" y="400"/>
                    </a:lnTo>
                    <a:lnTo>
                      <a:pt x="30" y="400"/>
                    </a:lnTo>
                    <a:lnTo>
                      <a:pt x="30" y="381"/>
                    </a:lnTo>
                    <a:lnTo>
                      <a:pt x="29" y="382"/>
                    </a:lnTo>
                    <a:lnTo>
                      <a:pt x="29" y="380"/>
                    </a:lnTo>
                    <a:lnTo>
                      <a:pt x="32" y="380"/>
                    </a:lnTo>
                    <a:lnTo>
                      <a:pt x="32" y="364"/>
                    </a:lnTo>
                    <a:lnTo>
                      <a:pt x="33" y="362"/>
                    </a:lnTo>
                    <a:lnTo>
                      <a:pt x="34" y="362"/>
                    </a:lnTo>
                    <a:lnTo>
                      <a:pt x="34" y="336"/>
                    </a:lnTo>
                    <a:lnTo>
                      <a:pt x="33" y="336"/>
                    </a:lnTo>
                    <a:lnTo>
                      <a:pt x="33" y="334"/>
                    </a:lnTo>
                    <a:lnTo>
                      <a:pt x="35" y="334"/>
                    </a:lnTo>
                    <a:lnTo>
                      <a:pt x="35" y="336"/>
                    </a:lnTo>
                    <a:lnTo>
                      <a:pt x="35" y="331"/>
                    </a:lnTo>
                    <a:lnTo>
                      <a:pt x="34" y="332"/>
                    </a:lnTo>
                    <a:lnTo>
                      <a:pt x="33" y="332"/>
                    </a:lnTo>
                    <a:lnTo>
                      <a:pt x="34" y="330"/>
                    </a:lnTo>
                    <a:lnTo>
                      <a:pt x="34" y="328"/>
                    </a:lnTo>
                    <a:lnTo>
                      <a:pt x="36" y="328"/>
                    </a:lnTo>
                    <a:lnTo>
                      <a:pt x="37" y="330"/>
                    </a:lnTo>
                    <a:lnTo>
                      <a:pt x="37" y="324"/>
                    </a:lnTo>
                    <a:lnTo>
                      <a:pt x="36" y="322"/>
                    </a:lnTo>
                    <a:lnTo>
                      <a:pt x="38" y="322"/>
                    </a:lnTo>
                    <a:lnTo>
                      <a:pt x="38" y="310"/>
                    </a:lnTo>
                    <a:lnTo>
                      <a:pt x="40" y="310"/>
                    </a:lnTo>
                    <a:lnTo>
                      <a:pt x="40" y="298"/>
                    </a:lnTo>
                    <a:lnTo>
                      <a:pt x="38" y="298"/>
                    </a:lnTo>
                    <a:lnTo>
                      <a:pt x="38" y="304"/>
                    </a:lnTo>
                    <a:lnTo>
                      <a:pt x="38" y="306"/>
                    </a:lnTo>
                    <a:lnTo>
                      <a:pt x="37" y="306"/>
                    </a:lnTo>
                    <a:lnTo>
                      <a:pt x="36" y="304"/>
                    </a:lnTo>
                    <a:lnTo>
                      <a:pt x="38" y="304"/>
                    </a:lnTo>
                    <a:lnTo>
                      <a:pt x="38" y="298"/>
                    </a:lnTo>
                    <a:lnTo>
                      <a:pt x="39" y="296"/>
                    </a:lnTo>
                    <a:lnTo>
                      <a:pt x="40" y="296"/>
                    </a:lnTo>
                    <a:lnTo>
                      <a:pt x="40" y="298"/>
                    </a:lnTo>
                    <a:lnTo>
                      <a:pt x="40" y="276"/>
                    </a:lnTo>
                    <a:lnTo>
                      <a:pt x="43" y="274"/>
                    </a:lnTo>
                    <a:lnTo>
                      <a:pt x="43" y="236"/>
                    </a:lnTo>
                    <a:lnTo>
                      <a:pt x="43" y="268"/>
                    </a:lnTo>
                    <a:lnTo>
                      <a:pt x="40" y="268"/>
                    </a:lnTo>
                    <a:lnTo>
                      <a:pt x="41" y="266"/>
                    </a:lnTo>
                    <a:lnTo>
                      <a:pt x="43" y="268"/>
                    </a:lnTo>
                    <a:lnTo>
                      <a:pt x="43" y="236"/>
                    </a:lnTo>
                    <a:lnTo>
                      <a:pt x="42" y="236"/>
                    </a:lnTo>
                    <a:lnTo>
                      <a:pt x="42" y="240"/>
                    </a:lnTo>
                    <a:lnTo>
                      <a:pt x="41" y="240"/>
                    </a:lnTo>
                    <a:lnTo>
                      <a:pt x="42" y="238"/>
                    </a:lnTo>
                    <a:lnTo>
                      <a:pt x="42" y="240"/>
                    </a:lnTo>
                    <a:lnTo>
                      <a:pt x="42" y="236"/>
                    </a:lnTo>
                    <a:lnTo>
                      <a:pt x="42" y="234"/>
                    </a:lnTo>
                    <a:lnTo>
                      <a:pt x="44" y="234"/>
                    </a:lnTo>
                    <a:lnTo>
                      <a:pt x="44" y="213"/>
                    </a:lnTo>
                    <a:lnTo>
                      <a:pt x="42" y="214"/>
                    </a:lnTo>
                    <a:lnTo>
                      <a:pt x="41" y="212"/>
                    </a:lnTo>
                    <a:lnTo>
                      <a:pt x="44" y="212"/>
                    </a:lnTo>
                    <a:lnTo>
                      <a:pt x="44" y="161"/>
                    </a:lnTo>
                    <a:lnTo>
                      <a:pt x="44" y="204"/>
                    </a:lnTo>
                    <a:lnTo>
                      <a:pt x="44" y="206"/>
                    </a:lnTo>
                    <a:lnTo>
                      <a:pt x="42" y="206"/>
                    </a:lnTo>
                    <a:lnTo>
                      <a:pt x="42" y="204"/>
                    </a:lnTo>
                    <a:lnTo>
                      <a:pt x="44" y="204"/>
                    </a:lnTo>
                    <a:lnTo>
                      <a:pt x="44" y="161"/>
                    </a:lnTo>
                    <a:lnTo>
                      <a:pt x="44" y="160"/>
                    </a:lnTo>
                    <a:lnTo>
                      <a:pt x="44" y="176"/>
                    </a:lnTo>
                    <a:lnTo>
                      <a:pt x="43" y="178"/>
                    </a:lnTo>
                    <a:lnTo>
                      <a:pt x="42" y="176"/>
                    </a:lnTo>
                    <a:lnTo>
                      <a:pt x="44" y="176"/>
                    </a:lnTo>
                    <a:lnTo>
                      <a:pt x="44" y="160"/>
                    </a:lnTo>
                    <a:lnTo>
                      <a:pt x="43" y="160"/>
                    </a:lnTo>
                    <a:lnTo>
                      <a:pt x="45" y="160"/>
                    </a:lnTo>
                    <a:lnTo>
                      <a:pt x="46" y="158"/>
                    </a:lnTo>
                    <a:lnTo>
                      <a:pt x="46" y="160"/>
                    </a:lnTo>
                    <a:lnTo>
                      <a:pt x="46" y="96"/>
                    </a:lnTo>
                    <a:lnTo>
                      <a:pt x="46" y="94"/>
                    </a:lnTo>
                    <a:lnTo>
                      <a:pt x="47" y="96"/>
                    </a:lnTo>
                    <a:lnTo>
                      <a:pt x="47" y="62"/>
                    </a:lnTo>
                    <a:lnTo>
                      <a:pt x="47" y="84"/>
                    </a:lnTo>
                    <a:lnTo>
                      <a:pt x="47" y="86"/>
                    </a:lnTo>
                    <a:lnTo>
                      <a:pt x="46" y="86"/>
                    </a:lnTo>
                    <a:lnTo>
                      <a:pt x="46" y="84"/>
                    </a:lnTo>
                    <a:lnTo>
                      <a:pt x="47" y="84"/>
                    </a:lnTo>
                    <a:lnTo>
                      <a:pt x="47" y="62"/>
                    </a:lnTo>
                    <a:lnTo>
                      <a:pt x="46" y="62"/>
                    </a:lnTo>
                    <a:lnTo>
                      <a:pt x="46" y="58"/>
                    </a:lnTo>
                    <a:lnTo>
                      <a:pt x="50" y="60"/>
                    </a:lnTo>
                    <a:lnTo>
                      <a:pt x="50" y="3"/>
                    </a:lnTo>
                    <a:lnTo>
                      <a:pt x="49" y="2"/>
                    </a:lnTo>
                    <a:lnTo>
                      <a:pt x="45" y="2"/>
                    </a:lnTo>
                    <a:lnTo>
                      <a:pt x="44" y="2"/>
                    </a:lnTo>
                    <a:lnTo>
                      <a:pt x="44" y="126"/>
                    </a:lnTo>
                    <a:lnTo>
                      <a:pt x="44" y="124"/>
                    </a:lnTo>
                    <a:lnTo>
                      <a:pt x="44" y="126"/>
                    </a:lnTo>
                    <a:lnTo>
                      <a:pt x="44" y="2"/>
                    </a:lnTo>
                    <a:lnTo>
                      <a:pt x="41" y="4"/>
                    </a:lnTo>
                    <a:lnTo>
                      <a:pt x="41" y="200"/>
                    </a:lnTo>
                    <a:lnTo>
                      <a:pt x="41" y="201"/>
                    </a:lnTo>
                    <a:lnTo>
                      <a:pt x="41" y="256"/>
                    </a:lnTo>
                    <a:lnTo>
                      <a:pt x="40" y="258"/>
                    </a:lnTo>
                    <a:lnTo>
                      <a:pt x="39" y="258"/>
                    </a:lnTo>
                    <a:lnTo>
                      <a:pt x="41" y="256"/>
                    </a:lnTo>
                    <a:lnTo>
                      <a:pt x="41" y="201"/>
                    </a:lnTo>
                    <a:lnTo>
                      <a:pt x="40" y="202"/>
                    </a:lnTo>
                    <a:lnTo>
                      <a:pt x="39" y="201"/>
                    </a:lnTo>
                    <a:lnTo>
                      <a:pt x="39" y="264"/>
                    </a:lnTo>
                    <a:lnTo>
                      <a:pt x="39" y="265"/>
                    </a:lnTo>
                    <a:lnTo>
                      <a:pt x="39" y="292"/>
                    </a:lnTo>
                    <a:lnTo>
                      <a:pt x="38" y="294"/>
                    </a:lnTo>
                    <a:lnTo>
                      <a:pt x="37" y="294"/>
                    </a:lnTo>
                    <a:lnTo>
                      <a:pt x="39" y="292"/>
                    </a:lnTo>
                    <a:lnTo>
                      <a:pt x="39" y="265"/>
                    </a:lnTo>
                    <a:lnTo>
                      <a:pt x="38" y="266"/>
                    </a:lnTo>
                    <a:lnTo>
                      <a:pt x="38" y="284"/>
                    </a:lnTo>
                    <a:lnTo>
                      <a:pt x="37" y="284"/>
                    </a:lnTo>
                    <a:lnTo>
                      <a:pt x="36" y="282"/>
                    </a:lnTo>
                    <a:lnTo>
                      <a:pt x="38" y="282"/>
                    </a:lnTo>
                    <a:lnTo>
                      <a:pt x="38" y="284"/>
                    </a:lnTo>
                    <a:lnTo>
                      <a:pt x="38" y="266"/>
                    </a:lnTo>
                    <a:lnTo>
                      <a:pt x="35" y="266"/>
                    </a:lnTo>
                    <a:lnTo>
                      <a:pt x="35" y="324"/>
                    </a:lnTo>
                    <a:lnTo>
                      <a:pt x="35" y="326"/>
                    </a:lnTo>
                    <a:lnTo>
                      <a:pt x="35" y="324"/>
                    </a:lnTo>
                    <a:lnTo>
                      <a:pt x="35" y="266"/>
                    </a:lnTo>
                    <a:lnTo>
                      <a:pt x="35" y="265"/>
                    </a:lnTo>
                    <a:lnTo>
                      <a:pt x="35" y="270"/>
                    </a:lnTo>
                    <a:lnTo>
                      <a:pt x="34" y="272"/>
                    </a:lnTo>
                    <a:lnTo>
                      <a:pt x="35" y="274"/>
                    </a:lnTo>
                    <a:lnTo>
                      <a:pt x="34" y="274"/>
                    </a:lnTo>
                    <a:lnTo>
                      <a:pt x="34" y="304"/>
                    </a:lnTo>
                    <a:lnTo>
                      <a:pt x="32" y="304"/>
                    </a:lnTo>
                    <a:lnTo>
                      <a:pt x="32" y="302"/>
                    </a:lnTo>
                    <a:lnTo>
                      <a:pt x="33" y="302"/>
                    </a:lnTo>
                    <a:lnTo>
                      <a:pt x="34" y="304"/>
                    </a:lnTo>
                    <a:lnTo>
                      <a:pt x="34" y="274"/>
                    </a:lnTo>
                    <a:lnTo>
                      <a:pt x="34" y="278"/>
                    </a:lnTo>
                    <a:lnTo>
                      <a:pt x="33" y="280"/>
                    </a:lnTo>
                    <a:lnTo>
                      <a:pt x="31" y="280"/>
                    </a:lnTo>
                    <a:lnTo>
                      <a:pt x="32" y="278"/>
                    </a:lnTo>
                    <a:lnTo>
                      <a:pt x="33" y="276"/>
                    </a:lnTo>
                    <a:lnTo>
                      <a:pt x="34" y="278"/>
                    </a:lnTo>
                    <a:lnTo>
                      <a:pt x="34" y="274"/>
                    </a:lnTo>
                    <a:lnTo>
                      <a:pt x="34" y="272"/>
                    </a:lnTo>
                    <a:lnTo>
                      <a:pt x="33" y="270"/>
                    </a:lnTo>
                    <a:lnTo>
                      <a:pt x="35" y="270"/>
                    </a:lnTo>
                    <a:lnTo>
                      <a:pt x="35" y="265"/>
                    </a:lnTo>
                    <a:lnTo>
                      <a:pt x="35" y="264"/>
                    </a:lnTo>
                    <a:lnTo>
                      <a:pt x="39" y="264"/>
                    </a:lnTo>
                    <a:lnTo>
                      <a:pt x="39" y="201"/>
                    </a:lnTo>
                    <a:lnTo>
                      <a:pt x="37" y="200"/>
                    </a:lnTo>
                    <a:lnTo>
                      <a:pt x="38" y="198"/>
                    </a:lnTo>
                    <a:lnTo>
                      <a:pt x="40" y="198"/>
                    </a:lnTo>
                    <a:lnTo>
                      <a:pt x="41" y="200"/>
                    </a:lnTo>
                    <a:lnTo>
                      <a:pt x="41" y="4"/>
                    </a:lnTo>
                    <a:lnTo>
                      <a:pt x="40" y="4"/>
                    </a:lnTo>
                    <a:lnTo>
                      <a:pt x="40" y="150"/>
                    </a:lnTo>
                    <a:lnTo>
                      <a:pt x="39" y="151"/>
                    </a:lnTo>
                    <a:lnTo>
                      <a:pt x="39" y="170"/>
                    </a:lnTo>
                    <a:lnTo>
                      <a:pt x="38" y="170"/>
                    </a:lnTo>
                    <a:lnTo>
                      <a:pt x="38" y="168"/>
                    </a:lnTo>
                    <a:lnTo>
                      <a:pt x="39" y="168"/>
                    </a:lnTo>
                    <a:lnTo>
                      <a:pt x="39" y="170"/>
                    </a:lnTo>
                    <a:lnTo>
                      <a:pt x="39" y="151"/>
                    </a:lnTo>
                    <a:lnTo>
                      <a:pt x="39" y="152"/>
                    </a:lnTo>
                    <a:lnTo>
                      <a:pt x="38" y="152"/>
                    </a:lnTo>
                    <a:lnTo>
                      <a:pt x="38" y="150"/>
                    </a:lnTo>
                    <a:lnTo>
                      <a:pt x="40" y="150"/>
                    </a:lnTo>
                    <a:lnTo>
                      <a:pt x="40" y="4"/>
                    </a:lnTo>
                    <a:lnTo>
                      <a:pt x="38" y="4"/>
                    </a:lnTo>
                    <a:lnTo>
                      <a:pt x="38" y="102"/>
                    </a:lnTo>
                    <a:lnTo>
                      <a:pt x="38" y="104"/>
                    </a:lnTo>
                    <a:lnTo>
                      <a:pt x="36" y="104"/>
                    </a:lnTo>
                    <a:lnTo>
                      <a:pt x="36" y="103"/>
                    </a:lnTo>
                    <a:lnTo>
                      <a:pt x="36" y="168"/>
                    </a:lnTo>
                    <a:lnTo>
                      <a:pt x="34" y="168"/>
                    </a:lnTo>
                    <a:lnTo>
                      <a:pt x="34" y="204"/>
                    </a:lnTo>
                    <a:lnTo>
                      <a:pt x="32" y="206"/>
                    </a:lnTo>
                    <a:lnTo>
                      <a:pt x="32" y="204"/>
                    </a:lnTo>
                    <a:lnTo>
                      <a:pt x="34" y="204"/>
                    </a:lnTo>
                    <a:lnTo>
                      <a:pt x="34" y="168"/>
                    </a:lnTo>
                    <a:lnTo>
                      <a:pt x="33" y="168"/>
                    </a:lnTo>
                    <a:lnTo>
                      <a:pt x="33" y="166"/>
                    </a:lnTo>
                    <a:lnTo>
                      <a:pt x="34" y="166"/>
                    </a:lnTo>
                    <a:lnTo>
                      <a:pt x="36" y="168"/>
                    </a:lnTo>
                    <a:lnTo>
                      <a:pt x="36" y="103"/>
                    </a:lnTo>
                    <a:lnTo>
                      <a:pt x="36" y="102"/>
                    </a:lnTo>
                    <a:lnTo>
                      <a:pt x="35" y="102"/>
                    </a:lnTo>
                    <a:lnTo>
                      <a:pt x="35" y="100"/>
                    </a:lnTo>
                    <a:lnTo>
                      <a:pt x="37" y="102"/>
                    </a:lnTo>
                    <a:lnTo>
                      <a:pt x="38" y="102"/>
                    </a:lnTo>
                    <a:lnTo>
                      <a:pt x="38" y="4"/>
                    </a:lnTo>
                    <a:lnTo>
                      <a:pt x="38" y="94"/>
                    </a:lnTo>
                    <a:lnTo>
                      <a:pt x="37" y="94"/>
                    </a:lnTo>
                    <a:lnTo>
                      <a:pt x="35" y="96"/>
                    </a:lnTo>
                    <a:lnTo>
                      <a:pt x="35" y="94"/>
                    </a:lnTo>
                    <a:lnTo>
                      <a:pt x="36" y="94"/>
                    </a:lnTo>
                    <a:lnTo>
                      <a:pt x="37" y="92"/>
                    </a:lnTo>
                    <a:lnTo>
                      <a:pt x="38" y="94"/>
                    </a:lnTo>
                    <a:lnTo>
                      <a:pt x="38" y="4"/>
                    </a:lnTo>
                    <a:lnTo>
                      <a:pt x="36" y="4"/>
                    </a:lnTo>
                    <a:lnTo>
                      <a:pt x="36" y="92"/>
                    </a:lnTo>
                    <a:lnTo>
                      <a:pt x="34" y="9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6" y="92"/>
                    </a:lnTo>
                    <a:lnTo>
                      <a:pt x="36" y="4"/>
                    </a:lnTo>
                    <a:lnTo>
                      <a:pt x="36" y="84"/>
                    </a:lnTo>
                    <a:lnTo>
                      <a:pt x="34" y="84"/>
                    </a:lnTo>
                    <a:lnTo>
                      <a:pt x="35" y="82"/>
                    </a:lnTo>
                    <a:lnTo>
                      <a:pt x="36" y="84"/>
                    </a:lnTo>
                    <a:lnTo>
                      <a:pt x="36" y="4"/>
                    </a:lnTo>
                    <a:lnTo>
                      <a:pt x="36" y="68"/>
                    </a:lnTo>
                    <a:lnTo>
                      <a:pt x="34" y="68"/>
                    </a:lnTo>
                    <a:lnTo>
                      <a:pt x="33" y="66"/>
                    </a:lnTo>
                    <a:lnTo>
                      <a:pt x="36" y="66"/>
                    </a:lnTo>
                    <a:lnTo>
                      <a:pt x="36" y="68"/>
                    </a:lnTo>
                    <a:lnTo>
                      <a:pt x="36" y="4"/>
                    </a:lnTo>
                    <a:lnTo>
                      <a:pt x="35" y="4"/>
                    </a:lnTo>
                    <a:lnTo>
                      <a:pt x="35" y="10"/>
                    </a:lnTo>
                    <a:lnTo>
                      <a:pt x="35" y="12"/>
                    </a:lnTo>
                    <a:lnTo>
                      <a:pt x="32" y="12"/>
                    </a:lnTo>
                    <a:lnTo>
                      <a:pt x="32" y="230"/>
                    </a:lnTo>
                    <a:lnTo>
                      <a:pt x="31" y="230"/>
                    </a:lnTo>
                    <a:lnTo>
                      <a:pt x="31" y="332"/>
                    </a:lnTo>
                    <a:lnTo>
                      <a:pt x="30" y="332"/>
                    </a:lnTo>
                    <a:lnTo>
                      <a:pt x="30" y="378"/>
                    </a:lnTo>
                    <a:lnTo>
                      <a:pt x="28" y="378"/>
                    </a:lnTo>
                    <a:lnTo>
                      <a:pt x="28" y="384"/>
                    </a:lnTo>
                    <a:lnTo>
                      <a:pt x="28" y="385"/>
                    </a:lnTo>
                    <a:lnTo>
                      <a:pt x="28" y="404"/>
                    </a:lnTo>
                    <a:lnTo>
                      <a:pt x="27" y="404"/>
                    </a:lnTo>
                    <a:lnTo>
                      <a:pt x="27" y="422"/>
                    </a:lnTo>
                    <a:lnTo>
                      <a:pt x="27" y="464"/>
                    </a:lnTo>
                    <a:lnTo>
                      <a:pt x="27" y="466"/>
                    </a:lnTo>
                    <a:lnTo>
                      <a:pt x="26" y="466"/>
                    </a:lnTo>
                    <a:lnTo>
                      <a:pt x="26" y="464"/>
                    </a:lnTo>
                    <a:lnTo>
                      <a:pt x="27" y="464"/>
                    </a:lnTo>
                    <a:lnTo>
                      <a:pt x="27" y="422"/>
                    </a:lnTo>
                    <a:lnTo>
                      <a:pt x="26" y="422"/>
                    </a:lnTo>
                    <a:lnTo>
                      <a:pt x="26" y="420"/>
                    </a:lnTo>
                    <a:lnTo>
                      <a:pt x="27" y="420"/>
                    </a:lnTo>
                    <a:lnTo>
                      <a:pt x="27" y="422"/>
                    </a:lnTo>
                    <a:lnTo>
                      <a:pt x="27" y="404"/>
                    </a:lnTo>
                    <a:lnTo>
                      <a:pt x="26" y="404"/>
                    </a:lnTo>
                    <a:lnTo>
                      <a:pt x="26" y="402"/>
                    </a:lnTo>
                    <a:lnTo>
                      <a:pt x="27" y="402"/>
                    </a:lnTo>
                    <a:lnTo>
                      <a:pt x="28" y="404"/>
                    </a:lnTo>
                    <a:lnTo>
                      <a:pt x="28" y="385"/>
                    </a:lnTo>
                    <a:lnTo>
                      <a:pt x="28" y="386"/>
                    </a:lnTo>
                    <a:lnTo>
                      <a:pt x="26" y="386"/>
                    </a:lnTo>
                    <a:lnTo>
                      <a:pt x="27" y="384"/>
                    </a:lnTo>
                    <a:lnTo>
                      <a:pt x="28" y="384"/>
                    </a:lnTo>
                    <a:lnTo>
                      <a:pt x="28" y="378"/>
                    </a:lnTo>
                    <a:lnTo>
                      <a:pt x="28" y="376"/>
                    </a:lnTo>
                    <a:lnTo>
                      <a:pt x="28" y="374"/>
                    </a:lnTo>
                    <a:lnTo>
                      <a:pt x="29" y="376"/>
                    </a:lnTo>
                    <a:lnTo>
                      <a:pt x="30" y="378"/>
                    </a:lnTo>
                    <a:lnTo>
                      <a:pt x="30" y="332"/>
                    </a:lnTo>
                    <a:lnTo>
                      <a:pt x="28" y="332"/>
                    </a:lnTo>
                    <a:lnTo>
                      <a:pt x="30" y="328"/>
                    </a:lnTo>
                    <a:lnTo>
                      <a:pt x="31" y="332"/>
                    </a:lnTo>
                    <a:lnTo>
                      <a:pt x="31" y="230"/>
                    </a:lnTo>
                    <a:lnTo>
                      <a:pt x="31" y="228"/>
                    </a:lnTo>
                    <a:lnTo>
                      <a:pt x="32" y="230"/>
                    </a:lnTo>
                    <a:lnTo>
                      <a:pt x="32" y="12"/>
                    </a:lnTo>
                    <a:lnTo>
                      <a:pt x="31" y="12"/>
                    </a:lnTo>
                    <a:lnTo>
                      <a:pt x="31" y="90"/>
                    </a:lnTo>
                    <a:lnTo>
                      <a:pt x="31" y="92"/>
                    </a:lnTo>
                    <a:lnTo>
                      <a:pt x="31" y="91"/>
                    </a:lnTo>
                    <a:lnTo>
                      <a:pt x="31" y="306"/>
                    </a:lnTo>
                    <a:lnTo>
                      <a:pt x="28" y="306"/>
                    </a:lnTo>
                    <a:lnTo>
                      <a:pt x="28" y="304"/>
                    </a:lnTo>
                    <a:lnTo>
                      <a:pt x="30" y="304"/>
                    </a:lnTo>
                    <a:lnTo>
                      <a:pt x="31" y="306"/>
                    </a:lnTo>
                    <a:lnTo>
                      <a:pt x="31" y="91"/>
                    </a:lnTo>
                    <a:lnTo>
                      <a:pt x="31" y="276"/>
                    </a:lnTo>
                    <a:lnTo>
                      <a:pt x="30" y="276"/>
                    </a:lnTo>
                    <a:lnTo>
                      <a:pt x="30" y="274"/>
                    </a:lnTo>
                    <a:lnTo>
                      <a:pt x="31" y="276"/>
                    </a:lnTo>
                    <a:lnTo>
                      <a:pt x="31" y="91"/>
                    </a:lnTo>
                    <a:lnTo>
                      <a:pt x="30" y="91"/>
                    </a:lnTo>
                    <a:lnTo>
                      <a:pt x="30" y="260"/>
                    </a:lnTo>
                    <a:lnTo>
                      <a:pt x="28" y="260"/>
                    </a:lnTo>
                    <a:lnTo>
                      <a:pt x="28" y="258"/>
                    </a:lnTo>
                    <a:lnTo>
                      <a:pt x="28" y="336"/>
                    </a:lnTo>
                    <a:lnTo>
                      <a:pt x="27" y="338"/>
                    </a:lnTo>
                    <a:lnTo>
                      <a:pt x="26" y="336"/>
                    </a:lnTo>
                    <a:lnTo>
                      <a:pt x="27" y="334"/>
                    </a:lnTo>
                    <a:lnTo>
                      <a:pt x="28" y="336"/>
                    </a:lnTo>
                    <a:lnTo>
                      <a:pt x="28" y="258"/>
                    </a:lnTo>
                    <a:lnTo>
                      <a:pt x="30" y="256"/>
                    </a:lnTo>
                    <a:lnTo>
                      <a:pt x="30" y="260"/>
                    </a:lnTo>
                    <a:lnTo>
                      <a:pt x="30" y="91"/>
                    </a:lnTo>
                    <a:lnTo>
                      <a:pt x="30" y="90"/>
                    </a:lnTo>
                    <a:lnTo>
                      <a:pt x="31" y="90"/>
                    </a:lnTo>
                    <a:lnTo>
                      <a:pt x="31" y="12"/>
                    </a:lnTo>
                    <a:lnTo>
                      <a:pt x="30" y="10"/>
                    </a:lnTo>
                    <a:lnTo>
                      <a:pt x="35" y="10"/>
                    </a:lnTo>
                    <a:lnTo>
                      <a:pt x="35" y="4"/>
                    </a:lnTo>
                    <a:lnTo>
                      <a:pt x="30" y="4"/>
                    </a:lnTo>
                    <a:lnTo>
                      <a:pt x="30" y="14"/>
                    </a:lnTo>
                    <a:lnTo>
                      <a:pt x="30" y="252"/>
                    </a:lnTo>
                    <a:lnTo>
                      <a:pt x="29" y="254"/>
                    </a:lnTo>
                    <a:lnTo>
                      <a:pt x="27" y="252"/>
                    </a:lnTo>
                    <a:lnTo>
                      <a:pt x="27" y="250"/>
                    </a:lnTo>
                    <a:lnTo>
                      <a:pt x="29" y="250"/>
                    </a:lnTo>
                    <a:lnTo>
                      <a:pt x="30" y="252"/>
                    </a:lnTo>
                    <a:lnTo>
                      <a:pt x="30" y="14"/>
                    </a:lnTo>
                    <a:lnTo>
                      <a:pt x="29" y="14"/>
                    </a:lnTo>
                    <a:lnTo>
                      <a:pt x="30" y="12"/>
                    </a:lnTo>
                    <a:lnTo>
                      <a:pt x="30" y="14"/>
                    </a:lnTo>
                    <a:lnTo>
                      <a:pt x="30" y="4"/>
                    </a:lnTo>
                    <a:lnTo>
                      <a:pt x="27" y="4"/>
                    </a:lnTo>
                    <a:lnTo>
                      <a:pt x="27" y="180"/>
                    </a:lnTo>
                    <a:lnTo>
                      <a:pt x="27" y="182"/>
                    </a:lnTo>
                    <a:lnTo>
                      <a:pt x="27" y="184"/>
                    </a:lnTo>
                    <a:lnTo>
                      <a:pt x="26" y="186"/>
                    </a:lnTo>
                    <a:lnTo>
                      <a:pt x="26" y="292"/>
                    </a:lnTo>
                    <a:lnTo>
                      <a:pt x="26" y="294"/>
                    </a:lnTo>
                    <a:lnTo>
                      <a:pt x="25" y="294"/>
                    </a:lnTo>
                    <a:lnTo>
                      <a:pt x="25" y="478"/>
                    </a:lnTo>
                    <a:lnTo>
                      <a:pt x="23" y="478"/>
                    </a:lnTo>
                    <a:lnTo>
                      <a:pt x="24" y="476"/>
                    </a:lnTo>
                    <a:lnTo>
                      <a:pt x="25" y="478"/>
                    </a:lnTo>
                    <a:lnTo>
                      <a:pt x="25" y="294"/>
                    </a:lnTo>
                    <a:lnTo>
                      <a:pt x="25" y="354"/>
                    </a:lnTo>
                    <a:lnTo>
                      <a:pt x="24" y="356"/>
                    </a:lnTo>
                    <a:lnTo>
                      <a:pt x="23" y="356"/>
                    </a:lnTo>
                    <a:lnTo>
                      <a:pt x="23" y="354"/>
                    </a:lnTo>
                    <a:lnTo>
                      <a:pt x="24" y="352"/>
                    </a:lnTo>
                    <a:lnTo>
                      <a:pt x="25" y="354"/>
                    </a:lnTo>
                    <a:lnTo>
                      <a:pt x="25" y="294"/>
                    </a:lnTo>
                    <a:lnTo>
                      <a:pt x="25" y="292"/>
                    </a:lnTo>
                    <a:lnTo>
                      <a:pt x="26" y="292"/>
                    </a:lnTo>
                    <a:lnTo>
                      <a:pt x="26" y="186"/>
                    </a:lnTo>
                    <a:lnTo>
                      <a:pt x="25" y="186"/>
                    </a:lnTo>
                    <a:lnTo>
                      <a:pt x="27" y="184"/>
                    </a:lnTo>
                    <a:lnTo>
                      <a:pt x="27" y="182"/>
                    </a:lnTo>
                    <a:lnTo>
                      <a:pt x="25" y="180"/>
                    </a:lnTo>
                    <a:lnTo>
                      <a:pt x="27" y="180"/>
                    </a:lnTo>
                    <a:lnTo>
                      <a:pt x="27" y="4"/>
                    </a:lnTo>
                    <a:lnTo>
                      <a:pt x="24" y="4"/>
                    </a:lnTo>
                    <a:lnTo>
                      <a:pt x="24" y="146"/>
                    </a:lnTo>
                    <a:lnTo>
                      <a:pt x="23" y="148"/>
                    </a:lnTo>
                    <a:lnTo>
                      <a:pt x="23" y="322"/>
                    </a:lnTo>
                    <a:lnTo>
                      <a:pt x="23" y="418"/>
                    </a:lnTo>
                    <a:lnTo>
                      <a:pt x="23" y="448"/>
                    </a:lnTo>
                    <a:lnTo>
                      <a:pt x="22" y="452"/>
                    </a:lnTo>
                    <a:lnTo>
                      <a:pt x="21" y="452"/>
                    </a:lnTo>
                    <a:lnTo>
                      <a:pt x="21" y="464"/>
                    </a:lnTo>
                    <a:lnTo>
                      <a:pt x="21" y="466"/>
                    </a:lnTo>
                    <a:lnTo>
                      <a:pt x="20" y="464"/>
                    </a:lnTo>
                    <a:lnTo>
                      <a:pt x="21" y="464"/>
                    </a:lnTo>
                    <a:lnTo>
                      <a:pt x="21" y="452"/>
                    </a:lnTo>
                    <a:lnTo>
                      <a:pt x="19" y="450"/>
                    </a:lnTo>
                    <a:lnTo>
                      <a:pt x="19" y="448"/>
                    </a:lnTo>
                    <a:lnTo>
                      <a:pt x="23" y="448"/>
                    </a:lnTo>
                    <a:lnTo>
                      <a:pt x="23" y="418"/>
                    </a:lnTo>
                    <a:lnTo>
                      <a:pt x="22" y="419"/>
                    </a:lnTo>
                    <a:lnTo>
                      <a:pt x="22" y="432"/>
                    </a:lnTo>
                    <a:lnTo>
                      <a:pt x="20" y="432"/>
                    </a:lnTo>
                    <a:lnTo>
                      <a:pt x="21" y="430"/>
                    </a:lnTo>
                    <a:lnTo>
                      <a:pt x="22" y="430"/>
                    </a:lnTo>
                    <a:lnTo>
                      <a:pt x="22" y="432"/>
                    </a:lnTo>
                    <a:lnTo>
                      <a:pt x="22" y="419"/>
                    </a:lnTo>
                    <a:lnTo>
                      <a:pt x="20" y="420"/>
                    </a:lnTo>
                    <a:lnTo>
                      <a:pt x="20" y="416"/>
                    </a:lnTo>
                    <a:lnTo>
                      <a:pt x="22" y="416"/>
                    </a:lnTo>
                    <a:lnTo>
                      <a:pt x="23" y="418"/>
                    </a:lnTo>
                    <a:lnTo>
                      <a:pt x="23" y="322"/>
                    </a:lnTo>
                    <a:lnTo>
                      <a:pt x="22" y="324"/>
                    </a:lnTo>
                    <a:lnTo>
                      <a:pt x="21" y="324"/>
                    </a:lnTo>
                    <a:lnTo>
                      <a:pt x="20" y="326"/>
                    </a:lnTo>
                    <a:lnTo>
                      <a:pt x="20" y="324"/>
                    </a:lnTo>
                    <a:lnTo>
                      <a:pt x="22" y="320"/>
                    </a:lnTo>
                    <a:lnTo>
                      <a:pt x="23" y="322"/>
                    </a:lnTo>
                    <a:lnTo>
                      <a:pt x="23" y="148"/>
                    </a:lnTo>
                    <a:lnTo>
                      <a:pt x="23" y="146"/>
                    </a:lnTo>
                    <a:lnTo>
                      <a:pt x="24" y="146"/>
                    </a:lnTo>
                    <a:lnTo>
                      <a:pt x="24" y="4"/>
                    </a:lnTo>
                    <a:lnTo>
                      <a:pt x="21" y="4"/>
                    </a:lnTo>
                    <a:lnTo>
                      <a:pt x="21" y="198"/>
                    </a:lnTo>
                    <a:lnTo>
                      <a:pt x="20" y="200"/>
                    </a:lnTo>
                    <a:lnTo>
                      <a:pt x="20" y="288"/>
                    </a:lnTo>
                    <a:lnTo>
                      <a:pt x="18" y="288"/>
                    </a:lnTo>
                    <a:lnTo>
                      <a:pt x="18" y="286"/>
                    </a:lnTo>
                    <a:lnTo>
                      <a:pt x="20" y="286"/>
                    </a:lnTo>
                    <a:lnTo>
                      <a:pt x="20" y="288"/>
                    </a:lnTo>
                    <a:lnTo>
                      <a:pt x="20" y="200"/>
                    </a:lnTo>
                    <a:lnTo>
                      <a:pt x="20" y="278"/>
                    </a:lnTo>
                    <a:lnTo>
                      <a:pt x="19" y="280"/>
                    </a:lnTo>
                    <a:lnTo>
                      <a:pt x="19" y="278"/>
                    </a:lnTo>
                    <a:lnTo>
                      <a:pt x="20" y="278"/>
                    </a:lnTo>
                    <a:lnTo>
                      <a:pt x="20" y="200"/>
                    </a:lnTo>
                    <a:lnTo>
                      <a:pt x="18" y="198"/>
                    </a:lnTo>
                    <a:lnTo>
                      <a:pt x="19" y="196"/>
                    </a:lnTo>
                    <a:lnTo>
                      <a:pt x="21" y="196"/>
                    </a:lnTo>
                    <a:lnTo>
                      <a:pt x="21" y="198"/>
                    </a:lnTo>
                    <a:lnTo>
                      <a:pt x="21" y="4"/>
                    </a:lnTo>
                    <a:lnTo>
                      <a:pt x="20" y="4"/>
                    </a:lnTo>
                    <a:lnTo>
                      <a:pt x="20" y="162"/>
                    </a:lnTo>
                    <a:lnTo>
                      <a:pt x="19" y="162"/>
                    </a:lnTo>
                    <a:lnTo>
                      <a:pt x="20" y="160"/>
                    </a:lnTo>
                    <a:lnTo>
                      <a:pt x="20" y="162"/>
                    </a:lnTo>
                    <a:lnTo>
                      <a:pt x="20" y="4"/>
                    </a:lnTo>
                    <a:lnTo>
                      <a:pt x="20" y="156"/>
                    </a:lnTo>
                    <a:lnTo>
                      <a:pt x="18" y="156"/>
                    </a:lnTo>
                    <a:lnTo>
                      <a:pt x="19" y="154"/>
                    </a:lnTo>
                    <a:lnTo>
                      <a:pt x="20" y="156"/>
                    </a:lnTo>
                    <a:lnTo>
                      <a:pt x="20" y="4"/>
                    </a:lnTo>
                    <a:lnTo>
                      <a:pt x="18" y="4"/>
                    </a:lnTo>
                    <a:lnTo>
                      <a:pt x="18" y="174"/>
                    </a:lnTo>
                    <a:lnTo>
                      <a:pt x="18" y="176"/>
                    </a:lnTo>
                    <a:lnTo>
                      <a:pt x="16" y="176"/>
                    </a:lnTo>
                    <a:lnTo>
                      <a:pt x="16" y="456"/>
                    </a:lnTo>
                    <a:lnTo>
                      <a:pt x="16" y="458"/>
                    </a:lnTo>
                    <a:lnTo>
                      <a:pt x="13" y="458"/>
                    </a:lnTo>
                    <a:lnTo>
                      <a:pt x="13" y="456"/>
                    </a:lnTo>
                    <a:lnTo>
                      <a:pt x="13" y="454"/>
                    </a:lnTo>
                    <a:lnTo>
                      <a:pt x="15" y="456"/>
                    </a:lnTo>
                    <a:lnTo>
                      <a:pt x="16" y="456"/>
                    </a:lnTo>
                    <a:lnTo>
                      <a:pt x="16" y="176"/>
                    </a:lnTo>
                    <a:lnTo>
                      <a:pt x="16" y="174"/>
                    </a:lnTo>
                    <a:lnTo>
                      <a:pt x="18" y="174"/>
                    </a:lnTo>
                    <a:lnTo>
                      <a:pt x="18" y="4"/>
                    </a:lnTo>
                    <a:lnTo>
                      <a:pt x="17" y="4"/>
                    </a:lnTo>
                    <a:lnTo>
                      <a:pt x="17" y="90"/>
                    </a:lnTo>
                    <a:lnTo>
                      <a:pt x="17" y="92"/>
                    </a:lnTo>
                    <a:lnTo>
                      <a:pt x="17" y="132"/>
                    </a:lnTo>
                    <a:lnTo>
                      <a:pt x="16" y="132"/>
                    </a:lnTo>
                    <a:lnTo>
                      <a:pt x="16" y="158"/>
                    </a:lnTo>
                    <a:lnTo>
                      <a:pt x="16" y="160"/>
                    </a:lnTo>
                    <a:lnTo>
                      <a:pt x="16" y="159"/>
                    </a:lnTo>
                    <a:lnTo>
                      <a:pt x="16" y="422"/>
                    </a:lnTo>
                    <a:lnTo>
                      <a:pt x="15" y="426"/>
                    </a:lnTo>
                    <a:lnTo>
                      <a:pt x="13" y="426"/>
                    </a:lnTo>
                    <a:lnTo>
                      <a:pt x="11" y="424"/>
                    </a:lnTo>
                    <a:lnTo>
                      <a:pt x="16" y="422"/>
                    </a:lnTo>
                    <a:lnTo>
                      <a:pt x="16" y="159"/>
                    </a:lnTo>
                    <a:lnTo>
                      <a:pt x="15" y="158"/>
                    </a:lnTo>
                    <a:lnTo>
                      <a:pt x="16" y="158"/>
                    </a:lnTo>
                    <a:lnTo>
                      <a:pt x="16" y="132"/>
                    </a:lnTo>
                    <a:lnTo>
                      <a:pt x="15" y="134"/>
                    </a:lnTo>
                    <a:lnTo>
                      <a:pt x="15" y="224"/>
                    </a:lnTo>
                    <a:lnTo>
                      <a:pt x="13" y="228"/>
                    </a:lnTo>
                    <a:lnTo>
                      <a:pt x="13" y="422"/>
                    </a:lnTo>
                    <a:lnTo>
                      <a:pt x="13" y="420"/>
                    </a:lnTo>
                    <a:lnTo>
                      <a:pt x="13" y="422"/>
                    </a:lnTo>
                    <a:lnTo>
                      <a:pt x="13" y="228"/>
                    </a:lnTo>
                    <a:lnTo>
                      <a:pt x="13" y="318"/>
                    </a:lnTo>
                    <a:lnTo>
                      <a:pt x="13" y="319"/>
                    </a:lnTo>
                    <a:lnTo>
                      <a:pt x="13" y="376"/>
                    </a:lnTo>
                    <a:lnTo>
                      <a:pt x="12" y="378"/>
                    </a:lnTo>
                    <a:lnTo>
                      <a:pt x="12" y="376"/>
                    </a:lnTo>
                    <a:lnTo>
                      <a:pt x="13" y="376"/>
                    </a:lnTo>
                    <a:lnTo>
                      <a:pt x="13" y="319"/>
                    </a:lnTo>
                    <a:lnTo>
                      <a:pt x="11" y="320"/>
                    </a:lnTo>
                    <a:lnTo>
                      <a:pt x="11" y="486"/>
                    </a:lnTo>
                    <a:lnTo>
                      <a:pt x="10" y="488"/>
                    </a:lnTo>
                    <a:lnTo>
                      <a:pt x="10" y="522"/>
                    </a:lnTo>
                    <a:lnTo>
                      <a:pt x="9" y="524"/>
                    </a:lnTo>
                    <a:lnTo>
                      <a:pt x="8" y="522"/>
                    </a:lnTo>
                    <a:lnTo>
                      <a:pt x="10" y="522"/>
                    </a:lnTo>
                    <a:lnTo>
                      <a:pt x="10" y="488"/>
                    </a:lnTo>
                    <a:lnTo>
                      <a:pt x="8" y="488"/>
                    </a:lnTo>
                    <a:lnTo>
                      <a:pt x="10" y="486"/>
                    </a:lnTo>
                    <a:lnTo>
                      <a:pt x="11" y="486"/>
                    </a:lnTo>
                    <a:lnTo>
                      <a:pt x="11" y="320"/>
                    </a:lnTo>
                    <a:lnTo>
                      <a:pt x="10" y="320"/>
                    </a:lnTo>
                    <a:lnTo>
                      <a:pt x="10" y="318"/>
                    </a:lnTo>
                    <a:lnTo>
                      <a:pt x="10" y="316"/>
                    </a:lnTo>
                    <a:lnTo>
                      <a:pt x="12" y="316"/>
                    </a:lnTo>
                    <a:lnTo>
                      <a:pt x="13" y="318"/>
                    </a:lnTo>
                    <a:lnTo>
                      <a:pt x="13" y="228"/>
                    </a:lnTo>
                    <a:lnTo>
                      <a:pt x="12" y="228"/>
                    </a:lnTo>
                    <a:lnTo>
                      <a:pt x="12" y="226"/>
                    </a:lnTo>
                    <a:lnTo>
                      <a:pt x="13" y="226"/>
                    </a:lnTo>
                    <a:lnTo>
                      <a:pt x="13" y="224"/>
                    </a:lnTo>
                    <a:lnTo>
                      <a:pt x="15" y="224"/>
                    </a:lnTo>
                    <a:lnTo>
                      <a:pt x="15" y="134"/>
                    </a:lnTo>
                    <a:lnTo>
                      <a:pt x="14" y="134"/>
                    </a:lnTo>
                    <a:lnTo>
                      <a:pt x="14" y="132"/>
                    </a:lnTo>
                    <a:lnTo>
                      <a:pt x="16" y="130"/>
                    </a:lnTo>
                    <a:lnTo>
                      <a:pt x="17" y="132"/>
                    </a:lnTo>
                    <a:lnTo>
                      <a:pt x="17" y="92"/>
                    </a:lnTo>
                    <a:lnTo>
                      <a:pt x="15" y="92"/>
                    </a:lnTo>
                    <a:lnTo>
                      <a:pt x="15" y="98"/>
                    </a:lnTo>
                    <a:lnTo>
                      <a:pt x="14" y="96"/>
                    </a:lnTo>
                    <a:lnTo>
                      <a:pt x="15" y="96"/>
                    </a:lnTo>
                    <a:lnTo>
                      <a:pt x="15" y="98"/>
                    </a:lnTo>
                    <a:lnTo>
                      <a:pt x="15" y="92"/>
                    </a:lnTo>
                    <a:lnTo>
                      <a:pt x="15" y="90"/>
                    </a:lnTo>
                    <a:lnTo>
                      <a:pt x="17" y="90"/>
                    </a:lnTo>
                    <a:lnTo>
                      <a:pt x="17" y="4"/>
                    </a:lnTo>
                    <a:lnTo>
                      <a:pt x="15" y="4"/>
                    </a:lnTo>
                    <a:lnTo>
                      <a:pt x="15" y="68"/>
                    </a:lnTo>
                    <a:lnTo>
                      <a:pt x="15" y="69"/>
                    </a:lnTo>
                    <a:lnTo>
                      <a:pt x="15" y="72"/>
                    </a:lnTo>
                    <a:lnTo>
                      <a:pt x="14" y="74"/>
                    </a:lnTo>
                    <a:lnTo>
                      <a:pt x="13" y="74"/>
                    </a:lnTo>
                    <a:lnTo>
                      <a:pt x="13" y="166"/>
                    </a:lnTo>
                    <a:lnTo>
                      <a:pt x="11" y="166"/>
                    </a:lnTo>
                    <a:lnTo>
                      <a:pt x="11" y="292"/>
                    </a:lnTo>
                    <a:lnTo>
                      <a:pt x="9" y="294"/>
                    </a:lnTo>
                    <a:lnTo>
                      <a:pt x="8" y="292"/>
                    </a:lnTo>
                    <a:lnTo>
                      <a:pt x="9" y="290"/>
                    </a:lnTo>
                    <a:lnTo>
                      <a:pt x="11" y="290"/>
                    </a:lnTo>
                    <a:lnTo>
                      <a:pt x="11" y="292"/>
                    </a:lnTo>
                    <a:lnTo>
                      <a:pt x="11" y="166"/>
                    </a:lnTo>
                    <a:lnTo>
                      <a:pt x="12" y="164"/>
                    </a:lnTo>
                    <a:lnTo>
                      <a:pt x="13" y="166"/>
                    </a:lnTo>
                    <a:lnTo>
                      <a:pt x="13" y="74"/>
                    </a:lnTo>
                    <a:lnTo>
                      <a:pt x="13" y="73"/>
                    </a:lnTo>
                    <a:lnTo>
                      <a:pt x="13" y="98"/>
                    </a:lnTo>
                    <a:lnTo>
                      <a:pt x="12" y="100"/>
                    </a:lnTo>
                    <a:lnTo>
                      <a:pt x="11" y="99"/>
                    </a:lnTo>
                    <a:lnTo>
                      <a:pt x="11" y="138"/>
                    </a:lnTo>
                    <a:lnTo>
                      <a:pt x="10" y="138"/>
                    </a:lnTo>
                    <a:lnTo>
                      <a:pt x="10" y="186"/>
                    </a:lnTo>
                    <a:lnTo>
                      <a:pt x="9" y="186"/>
                    </a:lnTo>
                    <a:lnTo>
                      <a:pt x="10" y="184"/>
                    </a:lnTo>
                    <a:lnTo>
                      <a:pt x="10" y="186"/>
                    </a:lnTo>
                    <a:lnTo>
                      <a:pt x="10" y="138"/>
                    </a:lnTo>
                    <a:lnTo>
                      <a:pt x="8" y="138"/>
                    </a:lnTo>
                    <a:lnTo>
                      <a:pt x="8" y="136"/>
                    </a:lnTo>
                    <a:lnTo>
                      <a:pt x="10" y="136"/>
                    </a:lnTo>
                    <a:lnTo>
                      <a:pt x="11" y="138"/>
                    </a:lnTo>
                    <a:lnTo>
                      <a:pt x="11" y="99"/>
                    </a:lnTo>
                    <a:lnTo>
                      <a:pt x="9" y="98"/>
                    </a:lnTo>
                    <a:lnTo>
                      <a:pt x="13" y="98"/>
                    </a:lnTo>
                    <a:lnTo>
                      <a:pt x="13" y="73"/>
                    </a:lnTo>
                    <a:lnTo>
                      <a:pt x="12" y="72"/>
                    </a:lnTo>
                    <a:lnTo>
                      <a:pt x="15" y="72"/>
                    </a:lnTo>
                    <a:lnTo>
                      <a:pt x="15" y="69"/>
                    </a:lnTo>
                    <a:lnTo>
                      <a:pt x="14" y="70"/>
                    </a:lnTo>
                    <a:lnTo>
                      <a:pt x="13" y="70"/>
                    </a:lnTo>
                    <a:lnTo>
                      <a:pt x="13" y="68"/>
                    </a:lnTo>
                    <a:lnTo>
                      <a:pt x="15" y="68"/>
                    </a:lnTo>
                    <a:lnTo>
                      <a:pt x="15" y="4"/>
                    </a:lnTo>
                    <a:lnTo>
                      <a:pt x="11" y="4"/>
                    </a:lnTo>
                    <a:lnTo>
                      <a:pt x="7" y="6"/>
                    </a:lnTo>
                    <a:lnTo>
                      <a:pt x="6" y="6"/>
                    </a:lnTo>
                    <a:lnTo>
                      <a:pt x="5" y="8"/>
                    </a:lnTo>
                    <a:lnTo>
                      <a:pt x="5" y="10"/>
                    </a:lnTo>
                    <a:lnTo>
                      <a:pt x="6" y="10"/>
                    </a:lnTo>
                    <a:lnTo>
                      <a:pt x="5" y="16"/>
                    </a:lnTo>
                    <a:lnTo>
                      <a:pt x="6" y="18"/>
                    </a:lnTo>
                    <a:lnTo>
                      <a:pt x="5" y="19"/>
                    </a:lnTo>
                    <a:lnTo>
                      <a:pt x="5" y="102"/>
                    </a:lnTo>
                    <a:lnTo>
                      <a:pt x="5" y="100"/>
                    </a:lnTo>
                    <a:lnTo>
                      <a:pt x="5" y="102"/>
                    </a:lnTo>
                    <a:lnTo>
                      <a:pt x="5" y="19"/>
                    </a:lnTo>
                    <a:lnTo>
                      <a:pt x="5" y="20"/>
                    </a:lnTo>
                    <a:lnTo>
                      <a:pt x="5" y="94"/>
                    </a:lnTo>
                    <a:lnTo>
                      <a:pt x="5" y="96"/>
                    </a:lnTo>
                    <a:lnTo>
                      <a:pt x="3" y="96"/>
                    </a:lnTo>
                    <a:lnTo>
                      <a:pt x="3" y="94"/>
                    </a:lnTo>
                    <a:lnTo>
                      <a:pt x="5" y="94"/>
                    </a:lnTo>
                    <a:lnTo>
                      <a:pt x="5" y="20"/>
                    </a:lnTo>
                    <a:lnTo>
                      <a:pt x="5" y="18"/>
                    </a:lnTo>
                    <a:lnTo>
                      <a:pt x="3" y="16"/>
                    </a:lnTo>
                    <a:lnTo>
                      <a:pt x="2" y="16"/>
                    </a:lnTo>
                    <a:lnTo>
                      <a:pt x="2" y="20"/>
                    </a:lnTo>
                    <a:lnTo>
                      <a:pt x="1" y="22"/>
                    </a:lnTo>
                    <a:lnTo>
                      <a:pt x="2" y="24"/>
                    </a:lnTo>
                    <a:lnTo>
                      <a:pt x="1" y="26"/>
                    </a:lnTo>
                    <a:lnTo>
                      <a:pt x="1" y="32"/>
                    </a:lnTo>
                    <a:lnTo>
                      <a:pt x="2" y="32"/>
                    </a:lnTo>
                    <a:lnTo>
                      <a:pt x="0" y="34"/>
                    </a:lnTo>
                    <a:lnTo>
                      <a:pt x="1" y="38"/>
                    </a:lnTo>
                    <a:lnTo>
                      <a:pt x="0" y="38"/>
                    </a:lnTo>
                    <a:lnTo>
                      <a:pt x="1" y="44"/>
                    </a:lnTo>
                    <a:lnTo>
                      <a:pt x="2" y="42"/>
                    </a:lnTo>
                    <a:lnTo>
                      <a:pt x="3" y="44"/>
                    </a:lnTo>
                    <a:lnTo>
                      <a:pt x="2" y="44"/>
                    </a:lnTo>
                    <a:lnTo>
                      <a:pt x="1" y="46"/>
                    </a:lnTo>
                    <a:lnTo>
                      <a:pt x="0" y="50"/>
                    </a:lnTo>
                    <a:lnTo>
                      <a:pt x="1" y="52"/>
                    </a:lnTo>
                    <a:lnTo>
                      <a:pt x="0" y="56"/>
                    </a:lnTo>
                    <a:lnTo>
                      <a:pt x="1" y="56"/>
                    </a:lnTo>
                    <a:lnTo>
                      <a:pt x="0" y="60"/>
                    </a:lnTo>
                    <a:lnTo>
                      <a:pt x="0" y="62"/>
                    </a:lnTo>
                    <a:lnTo>
                      <a:pt x="1" y="62"/>
                    </a:lnTo>
                    <a:lnTo>
                      <a:pt x="1" y="70"/>
                    </a:lnTo>
                    <a:lnTo>
                      <a:pt x="1" y="72"/>
                    </a:lnTo>
                    <a:lnTo>
                      <a:pt x="0" y="74"/>
                    </a:lnTo>
                    <a:lnTo>
                      <a:pt x="1" y="76"/>
                    </a:lnTo>
                    <a:lnTo>
                      <a:pt x="0" y="78"/>
                    </a:lnTo>
                    <a:lnTo>
                      <a:pt x="1" y="80"/>
                    </a:lnTo>
                    <a:lnTo>
                      <a:pt x="0" y="84"/>
                    </a:lnTo>
                    <a:lnTo>
                      <a:pt x="0" y="88"/>
                    </a:lnTo>
                    <a:lnTo>
                      <a:pt x="1" y="92"/>
                    </a:lnTo>
                    <a:lnTo>
                      <a:pt x="1" y="94"/>
                    </a:lnTo>
                    <a:lnTo>
                      <a:pt x="1" y="100"/>
                    </a:lnTo>
                    <a:lnTo>
                      <a:pt x="0" y="110"/>
                    </a:lnTo>
                    <a:lnTo>
                      <a:pt x="1" y="108"/>
                    </a:lnTo>
                    <a:lnTo>
                      <a:pt x="0" y="112"/>
                    </a:lnTo>
                    <a:lnTo>
                      <a:pt x="1" y="112"/>
                    </a:lnTo>
                    <a:lnTo>
                      <a:pt x="1" y="114"/>
                    </a:lnTo>
                    <a:lnTo>
                      <a:pt x="1" y="116"/>
                    </a:lnTo>
                    <a:lnTo>
                      <a:pt x="1" y="118"/>
                    </a:lnTo>
                    <a:lnTo>
                      <a:pt x="2" y="120"/>
                    </a:lnTo>
                    <a:lnTo>
                      <a:pt x="1" y="120"/>
                    </a:lnTo>
                    <a:lnTo>
                      <a:pt x="1" y="122"/>
                    </a:lnTo>
                    <a:lnTo>
                      <a:pt x="2" y="126"/>
                    </a:lnTo>
                    <a:lnTo>
                      <a:pt x="2" y="130"/>
                    </a:lnTo>
                    <a:lnTo>
                      <a:pt x="3" y="130"/>
                    </a:lnTo>
                    <a:lnTo>
                      <a:pt x="3" y="134"/>
                    </a:lnTo>
                    <a:lnTo>
                      <a:pt x="3" y="136"/>
                    </a:lnTo>
                    <a:lnTo>
                      <a:pt x="3" y="138"/>
                    </a:lnTo>
                    <a:lnTo>
                      <a:pt x="2" y="142"/>
                    </a:lnTo>
                    <a:lnTo>
                      <a:pt x="2" y="144"/>
                    </a:lnTo>
                    <a:lnTo>
                      <a:pt x="5" y="144"/>
                    </a:lnTo>
                    <a:lnTo>
                      <a:pt x="5" y="146"/>
                    </a:lnTo>
                    <a:lnTo>
                      <a:pt x="2" y="146"/>
                    </a:lnTo>
                    <a:lnTo>
                      <a:pt x="3" y="150"/>
                    </a:lnTo>
                    <a:lnTo>
                      <a:pt x="4" y="152"/>
                    </a:lnTo>
                    <a:lnTo>
                      <a:pt x="5" y="156"/>
                    </a:lnTo>
                    <a:lnTo>
                      <a:pt x="6" y="160"/>
                    </a:lnTo>
                    <a:lnTo>
                      <a:pt x="6" y="166"/>
                    </a:lnTo>
                    <a:lnTo>
                      <a:pt x="4" y="170"/>
                    </a:lnTo>
                    <a:lnTo>
                      <a:pt x="5" y="170"/>
                    </a:lnTo>
                    <a:lnTo>
                      <a:pt x="4" y="172"/>
                    </a:lnTo>
                    <a:lnTo>
                      <a:pt x="5" y="172"/>
                    </a:lnTo>
                    <a:lnTo>
                      <a:pt x="4" y="174"/>
                    </a:lnTo>
                    <a:lnTo>
                      <a:pt x="3" y="178"/>
                    </a:lnTo>
                    <a:lnTo>
                      <a:pt x="4" y="180"/>
                    </a:lnTo>
                    <a:lnTo>
                      <a:pt x="4" y="182"/>
                    </a:lnTo>
                    <a:lnTo>
                      <a:pt x="5" y="182"/>
                    </a:lnTo>
                    <a:lnTo>
                      <a:pt x="5" y="184"/>
                    </a:lnTo>
                    <a:lnTo>
                      <a:pt x="6" y="186"/>
                    </a:lnTo>
                    <a:lnTo>
                      <a:pt x="6" y="188"/>
                    </a:lnTo>
                    <a:lnTo>
                      <a:pt x="7" y="190"/>
                    </a:lnTo>
                    <a:lnTo>
                      <a:pt x="6" y="192"/>
                    </a:lnTo>
                    <a:lnTo>
                      <a:pt x="5" y="194"/>
                    </a:lnTo>
                    <a:lnTo>
                      <a:pt x="6" y="198"/>
                    </a:lnTo>
                    <a:lnTo>
                      <a:pt x="6" y="200"/>
                    </a:lnTo>
                    <a:lnTo>
                      <a:pt x="6" y="202"/>
                    </a:lnTo>
                    <a:lnTo>
                      <a:pt x="6" y="204"/>
                    </a:lnTo>
                    <a:lnTo>
                      <a:pt x="6" y="206"/>
                    </a:lnTo>
                    <a:lnTo>
                      <a:pt x="6" y="208"/>
                    </a:lnTo>
                    <a:lnTo>
                      <a:pt x="6" y="210"/>
                    </a:lnTo>
                    <a:lnTo>
                      <a:pt x="5" y="212"/>
                    </a:lnTo>
                    <a:lnTo>
                      <a:pt x="6" y="214"/>
                    </a:lnTo>
                    <a:lnTo>
                      <a:pt x="6" y="218"/>
                    </a:lnTo>
                    <a:lnTo>
                      <a:pt x="5" y="218"/>
                    </a:lnTo>
                    <a:lnTo>
                      <a:pt x="5" y="220"/>
                    </a:lnTo>
                    <a:lnTo>
                      <a:pt x="5" y="222"/>
                    </a:lnTo>
                    <a:lnTo>
                      <a:pt x="6" y="224"/>
                    </a:lnTo>
                    <a:lnTo>
                      <a:pt x="5" y="226"/>
                    </a:lnTo>
                    <a:lnTo>
                      <a:pt x="8" y="226"/>
                    </a:lnTo>
                    <a:lnTo>
                      <a:pt x="9" y="228"/>
                    </a:lnTo>
                    <a:lnTo>
                      <a:pt x="6" y="228"/>
                    </a:lnTo>
                    <a:lnTo>
                      <a:pt x="4" y="230"/>
                    </a:lnTo>
                    <a:lnTo>
                      <a:pt x="3" y="232"/>
                    </a:lnTo>
                    <a:lnTo>
                      <a:pt x="6" y="236"/>
                    </a:lnTo>
                    <a:lnTo>
                      <a:pt x="5" y="236"/>
                    </a:lnTo>
                    <a:lnTo>
                      <a:pt x="6" y="240"/>
                    </a:lnTo>
                    <a:lnTo>
                      <a:pt x="5" y="240"/>
                    </a:lnTo>
                    <a:lnTo>
                      <a:pt x="4" y="242"/>
                    </a:lnTo>
                    <a:lnTo>
                      <a:pt x="4" y="244"/>
                    </a:lnTo>
                    <a:lnTo>
                      <a:pt x="5" y="244"/>
                    </a:lnTo>
                    <a:lnTo>
                      <a:pt x="4" y="248"/>
                    </a:lnTo>
                    <a:lnTo>
                      <a:pt x="5" y="248"/>
                    </a:lnTo>
                    <a:lnTo>
                      <a:pt x="5" y="250"/>
                    </a:lnTo>
                    <a:lnTo>
                      <a:pt x="5" y="252"/>
                    </a:lnTo>
                    <a:lnTo>
                      <a:pt x="4" y="254"/>
                    </a:lnTo>
                    <a:lnTo>
                      <a:pt x="3" y="256"/>
                    </a:lnTo>
                    <a:lnTo>
                      <a:pt x="6" y="256"/>
                    </a:lnTo>
                    <a:lnTo>
                      <a:pt x="6" y="260"/>
                    </a:lnTo>
                    <a:lnTo>
                      <a:pt x="6" y="268"/>
                    </a:lnTo>
                    <a:lnTo>
                      <a:pt x="5" y="270"/>
                    </a:lnTo>
                    <a:lnTo>
                      <a:pt x="4" y="270"/>
                    </a:lnTo>
                    <a:lnTo>
                      <a:pt x="3" y="276"/>
                    </a:lnTo>
                    <a:lnTo>
                      <a:pt x="5" y="278"/>
                    </a:lnTo>
                    <a:lnTo>
                      <a:pt x="5" y="276"/>
                    </a:lnTo>
                    <a:lnTo>
                      <a:pt x="5" y="282"/>
                    </a:lnTo>
                    <a:lnTo>
                      <a:pt x="6" y="284"/>
                    </a:lnTo>
                    <a:lnTo>
                      <a:pt x="6" y="288"/>
                    </a:lnTo>
                    <a:lnTo>
                      <a:pt x="5" y="288"/>
                    </a:lnTo>
                    <a:lnTo>
                      <a:pt x="4" y="292"/>
                    </a:lnTo>
                    <a:lnTo>
                      <a:pt x="5" y="292"/>
                    </a:lnTo>
                    <a:lnTo>
                      <a:pt x="5" y="294"/>
                    </a:lnTo>
                    <a:lnTo>
                      <a:pt x="4" y="294"/>
                    </a:lnTo>
                    <a:lnTo>
                      <a:pt x="5" y="302"/>
                    </a:lnTo>
                    <a:lnTo>
                      <a:pt x="6" y="302"/>
                    </a:lnTo>
                    <a:lnTo>
                      <a:pt x="7" y="308"/>
                    </a:lnTo>
                    <a:lnTo>
                      <a:pt x="5" y="310"/>
                    </a:lnTo>
                    <a:lnTo>
                      <a:pt x="4" y="318"/>
                    </a:lnTo>
                    <a:lnTo>
                      <a:pt x="6" y="316"/>
                    </a:lnTo>
                    <a:lnTo>
                      <a:pt x="5" y="332"/>
                    </a:lnTo>
                    <a:lnTo>
                      <a:pt x="4" y="336"/>
                    </a:lnTo>
                    <a:lnTo>
                      <a:pt x="4" y="354"/>
                    </a:lnTo>
                    <a:lnTo>
                      <a:pt x="6" y="350"/>
                    </a:lnTo>
                    <a:lnTo>
                      <a:pt x="5" y="356"/>
                    </a:lnTo>
                    <a:lnTo>
                      <a:pt x="5" y="360"/>
                    </a:lnTo>
                    <a:lnTo>
                      <a:pt x="5" y="362"/>
                    </a:lnTo>
                    <a:lnTo>
                      <a:pt x="6" y="362"/>
                    </a:lnTo>
                    <a:lnTo>
                      <a:pt x="6" y="366"/>
                    </a:lnTo>
                    <a:lnTo>
                      <a:pt x="6" y="368"/>
                    </a:lnTo>
                    <a:lnTo>
                      <a:pt x="6" y="372"/>
                    </a:lnTo>
                    <a:lnTo>
                      <a:pt x="6" y="374"/>
                    </a:lnTo>
                    <a:lnTo>
                      <a:pt x="5" y="374"/>
                    </a:lnTo>
                    <a:lnTo>
                      <a:pt x="5" y="378"/>
                    </a:lnTo>
                    <a:lnTo>
                      <a:pt x="4" y="380"/>
                    </a:lnTo>
                    <a:lnTo>
                      <a:pt x="3" y="386"/>
                    </a:lnTo>
                    <a:lnTo>
                      <a:pt x="4" y="386"/>
                    </a:lnTo>
                    <a:lnTo>
                      <a:pt x="3" y="390"/>
                    </a:lnTo>
                    <a:lnTo>
                      <a:pt x="3" y="392"/>
                    </a:lnTo>
                    <a:lnTo>
                      <a:pt x="4" y="404"/>
                    </a:lnTo>
                    <a:lnTo>
                      <a:pt x="5" y="402"/>
                    </a:lnTo>
                    <a:lnTo>
                      <a:pt x="5" y="410"/>
                    </a:lnTo>
                    <a:lnTo>
                      <a:pt x="5" y="408"/>
                    </a:lnTo>
                    <a:lnTo>
                      <a:pt x="5" y="412"/>
                    </a:lnTo>
                    <a:lnTo>
                      <a:pt x="5" y="414"/>
                    </a:lnTo>
                    <a:lnTo>
                      <a:pt x="7" y="414"/>
                    </a:lnTo>
                    <a:lnTo>
                      <a:pt x="8" y="416"/>
                    </a:lnTo>
                    <a:lnTo>
                      <a:pt x="5" y="416"/>
                    </a:lnTo>
                    <a:lnTo>
                      <a:pt x="5" y="418"/>
                    </a:lnTo>
                    <a:lnTo>
                      <a:pt x="4" y="424"/>
                    </a:lnTo>
                    <a:lnTo>
                      <a:pt x="3" y="420"/>
                    </a:lnTo>
                    <a:lnTo>
                      <a:pt x="4" y="430"/>
                    </a:lnTo>
                    <a:lnTo>
                      <a:pt x="6" y="428"/>
                    </a:lnTo>
                    <a:lnTo>
                      <a:pt x="5" y="434"/>
                    </a:lnTo>
                    <a:lnTo>
                      <a:pt x="5" y="436"/>
                    </a:lnTo>
                    <a:lnTo>
                      <a:pt x="5" y="440"/>
                    </a:lnTo>
                    <a:lnTo>
                      <a:pt x="5" y="446"/>
                    </a:lnTo>
                    <a:lnTo>
                      <a:pt x="6" y="448"/>
                    </a:lnTo>
                    <a:lnTo>
                      <a:pt x="5" y="448"/>
                    </a:lnTo>
                    <a:lnTo>
                      <a:pt x="5" y="452"/>
                    </a:lnTo>
                    <a:lnTo>
                      <a:pt x="3" y="452"/>
                    </a:lnTo>
                    <a:lnTo>
                      <a:pt x="3" y="450"/>
                    </a:lnTo>
                    <a:lnTo>
                      <a:pt x="2" y="450"/>
                    </a:lnTo>
                    <a:lnTo>
                      <a:pt x="2" y="452"/>
                    </a:lnTo>
                    <a:lnTo>
                      <a:pt x="3" y="452"/>
                    </a:lnTo>
                    <a:lnTo>
                      <a:pt x="3" y="454"/>
                    </a:lnTo>
                    <a:lnTo>
                      <a:pt x="4" y="456"/>
                    </a:lnTo>
                    <a:lnTo>
                      <a:pt x="4" y="458"/>
                    </a:lnTo>
                    <a:lnTo>
                      <a:pt x="3" y="460"/>
                    </a:lnTo>
                    <a:lnTo>
                      <a:pt x="2" y="462"/>
                    </a:lnTo>
                    <a:lnTo>
                      <a:pt x="3" y="464"/>
                    </a:lnTo>
                    <a:lnTo>
                      <a:pt x="4" y="466"/>
                    </a:lnTo>
                    <a:lnTo>
                      <a:pt x="3" y="468"/>
                    </a:lnTo>
                    <a:lnTo>
                      <a:pt x="3" y="470"/>
                    </a:lnTo>
                    <a:lnTo>
                      <a:pt x="2" y="470"/>
                    </a:lnTo>
                    <a:lnTo>
                      <a:pt x="3" y="476"/>
                    </a:lnTo>
                    <a:lnTo>
                      <a:pt x="3" y="478"/>
                    </a:lnTo>
                    <a:lnTo>
                      <a:pt x="3" y="482"/>
                    </a:lnTo>
                    <a:lnTo>
                      <a:pt x="4" y="482"/>
                    </a:lnTo>
                    <a:lnTo>
                      <a:pt x="5" y="486"/>
                    </a:lnTo>
                    <a:lnTo>
                      <a:pt x="4" y="484"/>
                    </a:lnTo>
                    <a:lnTo>
                      <a:pt x="6" y="490"/>
                    </a:lnTo>
                    <a:lnTo>
                      <a:pt x="5" y="494"/>
                    </a:lnTo>
                    <a:lnTo>
                      <a:pt x="6" y="494"/>
                    </a:lnTo>
                    <a:lnTo>
                      <a:pt x="5" y="498"/>
                    </a:lnTo>
                    <a:lnTo>
                      <a:pt x="4" y="502"/>
                    </a:lnTo>
                    <a:lnTo>
                      <a:pt x="4" y="504"/>
                    </a:lnTo>
                    <a:lnTo>
                      <a:pt x="4" y="506"/>
                    </a:lnTo>
                    <a:lnTo>
                      <a:pt x="5" y="508"/>
                    </a:lnTo>
                    <a:lnTo>
                      <a:pt x="5" y="510"/>
                    </a:lnTo>
                    <a:lnTo>
                      <a:pt x="5" y="514"/>
                    </a:lnTo>
                    <a:lnTo>
                      <a:pt x="4" y="512"/>
                    </a:lnTo>
                    <a:lnTo>
                      <a:pt x="4" y="516"/>
                    </a:lnTo>
                    <a:lnTo>
                      <a:pt x="5" y="522"/>
                    </a:lnTo>
                    <a:lnTo>
                      <a:pt x="4" y="522"/>
                    </a:lnTo>
                    <a:lnTo>
                      <a:pt x="5" y="524"/>
                    </a:lnTo>
                    <a:lnTo>
                      <a:pt x="5" y="526"/>
                    </a:lnTo>
                    <a:lnTo>
                      <a:pt x="5" y="528"/>
                    </a:lnTo>
                    <a:lnTo>
                      <a:pt x="5" y="530"/>
                    </a:lnTo>
                    <a:lnTo>
                      <a:pt x="4" y="530"/>
                    </a:lnTo>
                    <a:lnTo>
                      <a:pt x="5" y="534"/>
                    </a:lnTo>
                    <a:lnTo>
                      <a:pt x="5" y="532"/>
                    </a:lnTo>
                    <a:lnTo>
                      <a:pt x="5" y="534"/>
                    </a:lnTo>
                    <a:lnTo>
                      <a:pt x="4" y="540"/>
                    </a:lnTo>
                    <a:lnTo>
                      <a:pt x="5" y="540"/>
                    </a:lnTo>
                    <a:lnTo>
                      <a:pt x="4" y="544"/>
                    </a:lnTo>
                    <a:lnTo>
                      <a:pt x="4" y="546"/>
                    </a:lnTo>
                    <a:lnTo>
                      <a:pt x="5" y="546"/>
                    </a:lnTo>
                    <a:lnTo>
                      <a:pt x="4" y="548"/>
                    </a:lnTo>
                    <a:lnTo>
                      <a:pt x="5" y="550"/>
                    </a:lnTo>
                    <a:lnTo>
                      <a:pt x="5" y="552"/>
                    </a:lnTo>
                    <a:lnTo>
                      <a:pt x="6" y="552"/>
                    </a:lnTo>
                    <a:lnTo>
                      <a:pt x="5" y="554"/>
                    </a:lnTo>
                    <a:lnTo>
                      <a:pt x="5" y="556"/>
                    </a:lnTo>
                    <a:lnTo>
                      <a:pt x="4" y="556"/>
                    </a:lnTo>
                    <a:lnTo>
                      <a:pt x="5" y="566"/>
                    </a:lnTo>
                    <a:lnTo>
                      <a:pt x="4" y="568"/>
                    </a:lnTo>
                    <a:lnTo>
                      <a:pt x="34" y="568"/>
                    </a:lnTo>
                    <a:lnTo>
                      <a:pt x="36" y="570"/>
                    </a:lnTo>
                    <a:lnTo>
                      <a:pt x="44" y="570"/>
                    </a:lnTo>
                    <a:lnTo>
                      <a:pt x="44" y="568"/>
                    </a:lnTo>
                    <a:lnTo>
                      <a:pt x="47" y="570"/>
                    </a:lnTo>
                    <a:lnTo>
                      <a:pt x="47" y="568"/>
                    </a:lnTo>
                    <a:lnTo>
                      <a:pt x="52" y="570"/>
                    </a:lnTo>
                    <a:lnTo>
                      <a:pt x="51" y="568"/>
                    </a:lnTo>
                    <a:lnTo>
                      <a:pt x="58" y="568"/>
                    </a:lnTo>
                    <a:lnTo>
                      <a:pt x="59" y="570"/>
                    </a:lnTo>
                    <a:lnTo>
                      <a:pt x="61" y="568"/>
                    </a:lnTo>
                    <a:lnTo>
                      <a:pt x="61" y="570"/>
                    </a:lnTo>
                    <a:lnTo>
                      <a:pt x="68" y="570"/>
                    </a:lnTo>
                    <a:lnTo>
                      <a:pt x="73" y="568"/>
                    </a:lnTo>
                    <a:lnTo>
                      <a:pt x="74" y="570"/>
                    </a:lnTo>
                    <a:lnTo>
                      <a:pt x="78" y="566"/>
                    </a:lnTo>
                    <a:lnTo>
                      <a:pt x="79" y="568"/>
                    </a:lnTo>
                    <a:lnTo>
                      <a:pt x="82" y="566"/>
                    </a:lnTo>
                    <a:lnTo>
                      <a:pt x="83" y="568"/>
                    </a:lnTo>
                    <a:lnTo>
                      <a:pt x="116" y="568"/>
                    </a:lnTo>
                    <a:lnTo>
                      <a:pt x="117" y="570"/>
                    </a:lnTo>
                    <a:lnTo>
                      <a:pt x="123" y="570"/>
                    </a:lnTo>
                    <a:lnTo>
                      <a:pt x="123" y="568"/>
                    </a:lnTo>
                    <a:lnTo>
                      <a:pt x="155" y="568"/>
                    </a:lnTo>
                    <a:lnTo>
                      <a:pt x="156" y="566"/>
                    </a:lnTo>
                    <a:lnTo>
                      <a:pt x="159" y="566"/>
                    </a:lnTo>
                    <a:lnTo>
                      <a:pt x="162" y="568"/>
                    </a:lnTo>
                    <a:lnTo>
                      <a:pt x="165" y="568"/>
                    </a:lnTo>
                    <a:lnTo>
                      <a:pt x="166" y="570"/>
                    </a:lnTo>
                    <a:lnTo>
                      <a:pt x="170" y="570"/>
                    </a:lnTo>
                    <a:lnTo>
                      <a:pt x="169" y="568"/>
                    </a:lnTo>
                    <a:lnTo>
                      <a:pt x="178" y="568"/>
                    </a:lnTo>
                    <a:lnTo>
                      <a:pt x="179" y="566"/>
                    </a:lnTo>
                    <a:lnTo>
                      <a:pt x="183" y="566"/>
                    </a:lnTo>
                    <a:lnTo>
                      <a:pt x="183" y="568"/>
                    </a:lnTo>
                    <a:lnTo>
                      <a:pt x="197" y="568"/>
                    </a:lnTo>
                    <a:lnTo>
                      <a:pt x="202" y="570"/>
                    </a:lnTo>
                    <a:lnTo>
                      <a:pt x="200" y="566"/>
                    </a:lnTo>
                    <a:lnTo>
                      <a:pt x="208" y="568"/>
                    </a:lnTo>
                    <a:lnTo>
                      <a:pt x="209" y="568"/>
                    </a:lnTo>
                    <a:lnTo>
                      <a:pt x="214" y="570"/>
                    </a:lnTo>
                    <a:lnTo>
                      <a:pt x="228" y="570"/>
                    </a:lnTo>
                    <a:lnTo>
                      <a:pt x="231" y="568"/>
                    </a:lnTo>
                    <a:lnTo>
                      <a:pt x="233" y="570"/>
                    </a:lnTo>
                    <a:lnTo>
                      <a:pt x="235" y="568"/>
                    </a:lnTo>
                    <a:lnTo>
                      <a:pt x="236" y="566"/>
                    </a:lnTo>
                    <a:lnTo>
                      <a:pt x="240" y="568"/>
                    </a:lnTo>
                    <a:lnTo>
                      <a:pt x="285" y="568"/>
                    </a:lnTo>
                    <a:lnTo>
                      <a:pt x="285" y="570"/>
                    </a:lnTo>
                    <a:lnTo>
                      <a:pt x="287" y="568"/>
                    </a:lnTo>
                    <a:lnTo>
                      <a:pt x="288" y="568"/>
                    </a:lnTo>
                    <a:lnTo>
                      <a:pt x="291" y="566"/>
                    </a:lnTo>
                    <a:lnTo>
                      <a:pt x="290" y="568"/>
                    </a:lnTo>
                    <a:lnTo>
                      <a:pt x="297" y="566"/>
                    </a:lnTo>
                    <a:lnTo>
                      <a:pt x="299" y="568"/>
                    </a:lnTo>
                    <a:lnTo>
                      <a:pt x="311" y="568"/>
                    </a:lnTo>
                    <a:lnTo>
                      <a:pt x="313" y="570"/>
                    </a:lnTo>
                    <a:lnTo>
                      <a:pt x="316" y="568"/>
                    </a:lnTo>
                    <a:lnTo>
                      <a:pt x="316" y="570"/>
                    </a:lnTo>
                    <a:lnTo>
                      <a:pt x="319" y="570"/>
                    </a:lnTo>
                    <a:lnTo>
                      <a:pt x="323" y="568"/>
                    </a:lnTo>
                    <a:lnTo>
                      <a:pt x="324" y="570"/>
                    </a:lnTo>
                    <a:lnTo>
                      <a:pt x="326" y="568"/>
                    </a:lnTo>
                    <a:lnTo>
                      <a:pt x="330" y="568"/>
                    </a:lnTo>
                    <a:lnTo>
                      <a:pt x="328" y="570"/>
                    </a:lnTo>
                    <a:lnTo>
                      <a:pt x="334" y="570"/>
                    </a:lnTo>
                    <a:lnTo>
                      <a:pt x="335" y="568"/>
                    </a:lnTo>
                    <a:lnTo>
                      <a:pt x="337" y="570"/>
                    </a:lnTo>
                    <a:lnTo>
                      <a:pt x="387" y="570"/>
                    </a:lnTo>
                    <a:lnTo>
                      <a:pt x="390" y="568"/>
                    </a:lnTo>
                    <a:lnTo>
                      <a:pt x="399" y="568"/>
                    </a:lnTo>
                    <a:lnTo>
                      <a:pt x="401" y="566"/>
                    </a:lnTo>
                    <a:lnTo>
                      <a:pt x="404" y="566"/>
                    </a:lnTo>
                    <a:lnTo>
                      <a:pt x="408" y="568"/>
                    </a:lnTo>
                    <a:lnTo>
                      <a:pt x="423" y="568"/>
                    </a:lnTo>
                    <a:lnTo>
                      <a:pt x="424" y="566"/>
                    </a:lnTo>
                    <a:lnTo>
                      <a:pt x="425" y="566"/>
                    </a:lnTo>
                    <a:lnTo>
                      <a:pt x="427" y="568"/>
                    </a:lnTo>
                    <a:lnTo>
                      <a:pt x="427" y="570"/>
                    </a:lnTo>
                    <a:lnTo>
                      <a:pt x="429" y="568"/>
                    </a:lnTo>
                    <a:lnTo>
                      <a:pt x="431" y="568"/>
                    </a:lnTo>
                    <a:lnTo>
                      <a:pt x="431" y="570"/>
                    </a:lnTo>
                    <a:lnTo>
                      <a:pt x="443" y="570"/>
                    </a:lnTo>
                    <a:lnTo>
                      <a:pt x="446" y="568"/>
                    </a:lnTo>
                    <a:lnTo>
                      <a:pt x="445" y="566"/>
                    </a:lnTo>
                    <a:lnTo>
                      <a:pt x="450" y="568"/>
                    </a:lnTo>
                    <a:lnTo>
                      <a:pt x="459" y="568"/>
                    </a:lnTo>
                    <a:lnTo>
                      <a:pt x="459" y="566"/>
                    </a:lnTo>
                    <a:lnTo>
                      <a:pt x="465" y="568"/>
                    </a:lnTo>
                    <a:lnTo>
                      <a:pt x="485" y="568"/>
                    </a:lnTo>
                    <a:lnTo>
                      <a:pt x="488" y="570"/>
                    </a:lnTo>
                    <a:lnTo>
                      <a:pt x="488" y="568"/>
                    </a:lnTo>
                    <a:lnTo>
                      <a:pt x="495" y="568"/>
                    </a:lnTo>
                    <a:lnTo>
                      <a:pt x="497" y="570"/>
                    </a:lnTo>
                    <a:lnTo>
                      <a:pt x="500" y="568"/>
                    </a:lnTo>
                    <a:lnTo>
                      <a:pt x="506" y="568"/>
                    </a:lnTo>
                    <a:lnTo>
                      <a:pt x="508" y="570"/>
                    </a:lnTo>
                    <a:lnTo>
                      <a:pt x="509" y="570"/>
                    </a:lnTo>
                    <a:lnTo>
                      <a:pt x="510" y="568"/>
                    </a:lnTo>
                    <a:lnTo>
                      <a:pt x="513" y="568"/>
                    </a:lnTo>
                    <a:lnTo>
                      <a:pt x="515" y="566"/>
                    </a:lnTo>
                    <a:lnTo>
                      <a:pt x="516" y="568"/>
                    </a:lnTo>
                    <a:lnTo>
                      <a:pt x="541" y="568"/>
                    </a:lnTo>
                    <a:lnTo>
                      <a:pt x="546" y="566"/>
                    </a:lnTo>
                    <a:lnTo>
                      <a:pt x="547" y="566"/>
                    </a:lnTo>
                    <a:lnTo>
                      <a:pt x="550" y="568"/>
                    </a:lnTo>
                    <a:lnTo>
                      <a:pt x="550" y="570"/>
                    </a:lnTo>
                    <a:lnTo>
                      <a:pt x="553" y="568"/>
                    </a:lnTo>
                    <a:lnTo>
                      <a:pt x="567" y="568"/>
                    </a:lnTo>
                    <a:lnTo>
                      <a:pt x="568" y="564"/>
                    </a:lnTo>
                    <a:lnTo>
                      <a:pt x="569" y="566"/>
                    </a:lnTo>
                    <a:lnTo>
                      <a:pt x="569" y="560"/>
                    </a:lnTo>
                    <a:lnTo>
                      <a:pt x="569" y="558"/>
                    </a:lnTo>
                    <a:lnTo>
                      <a:pt x="569" y="552"/>
                    </a:lnTo>
                    <a:lnTo>
                      <a:pt x="570" y="554"/>
                    </a:lnTo>
                    <a:lnTo>
                      <a:pt x="568" y="550"/>
                    </a:lnTo>
                    <a:lnTo>
                      <a:pt x="567" y="548"/>
                    </a:lnTo>
                    <a:lnTo>
                      <a:pt x="568" y="548"/>
                    </a:lnTo>
                    <a:lnTo>
                      <a:pt x="568" y="544"/>
                    </a:lnTo>
                    <a:lnTo>
                      <a:pt x="567" y="544"/>
                    </a:lnTo>
                    <a:lnTo>
                      <a:pt x="567" y="540"/>
                    </a:lnTo>
                    <a:lnTo>
                      <a:pt x="568" y="540"/>
                    </a:lnTo>
                    <a:lnTo>
                      <a:pt x="567" y="538"/>
                    </a:lnTo>
                    <a:lnTo>
                      <a:pt x="567" y="536"/>
                    </a:lnTo>
                    <a:lnTo>
                      <a:pt x="568" y="534"/>
                    </a:lnTo>
                    <a:lnTo>
                      <a:pt x="568" y="530"/>
                    </a:lnTo>
                    <a:lnTo>
                      <a:pt x="570" y="530"/>
                    </a:lnTo>
                    <a:lnTo>
                      <a:pt x="568" y="528"/>
                    </a:lnTo>
                    <a:lnTo>
                      <a:pt x="568" y="526"/>
                    </a:lnTo>
                    <a:lnTo>
                      <a:pt x="568" y="524"/>
                    </a:lnTo>
                    <a:lnTo>
                      <a:pt x="567" y="524"/>
                    </a:lnTo>
                    <a:lnTo>
                      <a:pt x="568" y="520"/>
                    </a:lnTo>
                    <a:lnTo>
                      <a:pt x="567" y="518"/>
                    </a:lnTo>
                    <a:lnTo>
                      <a:pt x="568" y="516"/>
                    </a:lnTo>
                    <a:lnTo>
                      <a:pt x="568" y="514"/>
                    </a:lnTo>
                    <a:lnTo>
                      <a:pt x="568" y="512"/>
                    </a:lnTo>
                    <a:lnTo>
                      <a:pt x="569" y="512"/>
                    </a:lnTo>
                    <a:lnTo>
                      <a:pt x="569" y="510"/>
                    </a:lnTo>
                    <a:lnTo>
                      <a:pt x="568" y="510"/>
                    </a:lnTo>
                    <a:lnTo>
                      <a:pt x="568" y="506"/>
                    </a:lnTo>
                    <a:lnTo>
                      <a:pt x="568" y="502"/>
                    </a:lnTo>
                    <a:lnTo>
                      <a:pt x="568" y="500"/>
                    </a:lnTo>
                    <a:lnTo>
                      <a:pt x="569" y="500"/>
                    </a:lnTo>
                    <a:lnTo>
                      <a:pt x="567" y="496"/>
                    </a:lnTo>
                    <a:lnTo>
                      <a:pt x="567" y="490"/>
                    </a:lnTo>
                    <a:lnTo>
                      <a:pt x="568" y="490"/>
                    </a:lnTo>
                    <a:lnTo>
                      <a:pt x="568" y="488"/>
                    </a:lnTo>
                    <a:lnTo>
                      <a:pt x="567" y="486"/>
                    </a:lnTo>
                    <a:lnTo>
                      <a:pt x="568" y="482"/>
                    </a:lnTo>
                    <a:lnTo>
                      <a:pt x="567" y="482"/>
                    </a:lnTo>
                    <a:lnTo>
                      <a:pt x="567" y="478"/>
                    </a:lnTo>
                    <a:lnTo>
                      <a:pt x="565" y="478"/>
                    </a:lnTo>
                    <a:lnTo>
                      <a:pt x="568" y="476"/>
                    </a:lnTo>
                    <a:lnTo>
                      <a:pt x="566" y="476"/>
                    </a:lnTo>
                    <a:lnTo>
                      <a:pt x="567" y="472"/>
                    </a:lnTo>
                    <a:lnTo>
                      <a:pt x="567" y="470"/>
                    </a:lnTo>
                    <a:lnTo>
                      <a:pt x="568" y="464"/>
                    </a:lnTo>
                    <a:lnTo>
                      <a:pt x="569" y="464"/>
                    </a:lnTo>
                    <a:lnTo>
                      <a:pt x="568" y="462"/>
                    </a:lnTo>
                    <a:lnTo>
                      <a:pt x="568" y="460"/>
                    </a:lnTo>
                    <a:lnTo>
                      <a:pt x="569" y="458"/>
                    </a:lnTo>
                    <a:lnTo>
                      <a:pt x="569" y="456"/>
                    </a:lnTo>
                    <a:lnTo>
                      <a:pt x="568" y="456"/>
                    </a:lnTo>
                    <a:lnTo>
                      <a:pt x="568" y="452"/>
                    </a:lnTo>
                    <a:lnTo>
                      <a:pt x="569" y="452"/>
                    </a:lnTo>
                    <a:lnTo>
                      <a:pt x="569" y="450"/>
                    </a:lnTo>
                    <a:lnTo>
                      <a:pt x="569" y="446"/>
                    </a:lnTo>
                    <a:lnTo>
                      <a:pt x="567" y="446"/>
                    </a:lnTo>
                    <a:lnTo>
                      <a:pt x="568" y="442"/>
                    </a:lnTo>
                    <a:lnTo>
                      <a:pt x="568" y="438"/>
                    </a:lnTo>
                    <a:lnTo>
                      <a:pt x="567" y="438"/>
                    </a:lnTo>
                    <a:lnTo>
                      <a:pt x="567" y="436"/>
                    </a:lnTo>
                    <a:lnTo>
                      <a:pt x="568" y="434"/>
                    </a:lnTo>
                    <a:lnTo>
                      <a:pt x="568" y="432"/>
                    </a:lnTo>
                    <a:lnTo>
                      <a:pt x="568" y="430"/>
                    </a:lnTo>
                    <a:lnTo>
                      <a:pt x="568" y="426"/>
                    </a:lnTo>
                    <a:lnTo>
                      <a:pt x="567" y="426"/>
                    </a:lnTo>
                    <a:lnTo>
                      <a:pt x="567" y="424"/>
                    </a:lnTo>
                    <a:lnTo>
                      <a:pt x="568" y="420"/>
                    </a:lnTo>
                    <a:lnTo>
                      <a:pt x="568" y="416"/>
                    </a:lnTo>
                    <a:lnTo>
                      <a:pt x="568" y="414"/>
                    </a:lnTo>
                    <a:lnTo>
                      <a:pt x="568" y="412"/>
                    </a:lnTo>
                    <a:lnTo>
                      <a:pt x="568" y="410"/>
                    </a:lnTo>
                    <a:lnTo>
                      <a:pt x="569" y="408"/>
                    </a:lnTo>
                    <a:lnTo>
                      <a:pt x="569" y="406"/>
                    </a:lnTo>
                    <a:lnTo>
                      <a:pt x="570" y="406"/>
                    </a:lnTo>
                    <a:lnTo>
                      <a:pt x="569" y="404"/>
                    </a:lnTo>
                    <a:lnTo>
                      <a:pt x="568" y="402"/>
                    </a:lnTo>
                    <a:lnTo>
                      <a:pt x="569" y="400"/>
                    </a:lnTo>
                    <a:lnTo>
                      <a:pt x="570" y="400"/>
                    </a:lnTo>
                    <a:lnTo>
                      <a:pt x="570" y="396"/>
                    </a:lnTo>
                    <a:lnTo>
                      <a:pt x="569" y="396"/>
                    </a:lnTo>
                    <a:lnTo>
                      <a:pt x="568" y="392"/>
                    </a:lnTo>
                    <a:lnTo>
                      <a:pt x="567" y="388"/>
                    </a:lnTo>
                    <a:lnTo>
                      <a:pt x="568" y="386"/>
                    </a:lnTo>
                    <a:lnTo>
                      <a:pt x="568" y="384"/>
                    </a:lnTo>
                    <a:lnTo>
                      <a:pt x="567" y="382"/>
                    </a:lnTo>
                    <a:lnTo>
                      <a:pt x="568" y="384"/>
                    </a:lnTo>
                    <a:lnTo>
                      <a:pt x="566" y="380"/>
                    </a:lnTo>
                    <a:lnTo>
                      <a:pt x="568" y="378"/>
                    </a:lnTo>
                    <a:lnTo>
                      <a:pt x="568" y="374"/>
                    </a:lnTo>
                    <a:lnTo>
                      <a:pt x="568" y="372"/>
                    </a:lnTo>
                    <a:lnTo>
                      <a:pt x="567" y="374"/>
                    </a:lnTo>
                    <a:lnTo>
                      <a:pt x="567" y="370"/>
                    </a:lnTo>
                    <a:lnTo>
                      <a:pt x="566" y="370"/>
                    </a:lnTo>
                    <a:lnTo>
                      <a:pt x="566" y="366"/>
                    </a:lnTo>
                    <a:lnTo>
                      <a:pt x="566" y="364"/>
                    </a:lnTo>
                    <a:lnTo>
                      <a:pt x="567" y="360"/>
                    </a:lnTo>
                    <a:lnTo>
                      <a:pt x="568" y="356"/>
                    </a:lnTo>
                    <a:lnTo>
                      <a:pt x="568" y="352"/>
                    </a:lnTo>
                    <a:lnTo>
                      <a:pt x="568" y="348"/>
                    </a:lnTo>
                    <a:lnTo>
                      <a:pt x="568" y="346"/>
                    </a:lnTo>
                    <a:lnTo>
                      <a:pt x="567" y="344"/>
                    </a:lnTo>
                    <a:lnTo>
                      <a:pt x="568" y="342"/>
                    </a:lnTo>
                    <a:lnTo>
                      <a:pt x="567" y="340"/>
                    </a:lnTo>
                    <a:lnTo>
                      <a:pt x="567" y="338"/>
                    </a:lnTo>
                    <a:lnTo>
                      <a:pt x="567" y="334"/>
                    </a:lnTo>
                    <a:lnTo>
                      <a:pt x="568" y="332"/>
                    </a:lnTo>
                    <a:lnTo>
                      <a:pt x="568" y="330"/>
                    </a:lnTo>
                    <a:lnTo>
                      <a:pt x="568" y="328"/>
                    </a:lnTo>
                    <a:lnTo>
                      <a:pt x="567" y="326"/>
                    </a:lnTo>
                    <a:lnTo>
                      <a:pt x="568" y="326"/>
                    </a:lnTo>
                    <a:lnTo>
                      <a:pt x="568" y="324"/>
                    </a:lnTo>
                    <a:lnTo>
                      <a:pt x="567" y="322"/>
                    </a:lnTo>
                    <a:lnTo>
                      <a:pt x="567" y="320"/>
                    </a:lnTo>
                    <a:lnTo>
                      <a:pt x="567" y="318"/>
                    </a:lnTo>
                    <a:lnTo>
                      <a:pt x="567" y="316"/>
                    </a:lnTo>
                    <a:lnTo>
                      <a:pt x="567" y="318"/>
                    </a:lnTo>
                    <a:lnTo>
                      <a:pt x="567" y="314"/>
                    </a:lnTo>
                    <a:lnTo>
                      <a:pt x="568" y="308"/>
                    </a:lnTo>
                    <a:lnTo>
                      <a:pt x="568" y="306"/>
                    </a:lnTo>
                    <a:lnTo>
                      <a:pt x="569" y="304"/>
                    </a:lnTo>
                    <a:lnTo>
                      <a:pt x="567" y="300"/>
                    </a:lnTo>
                    <a:lnTo>
                      <a:pt x="567" y="294"/>
                    </a:lnTo>
                    <a:lnTo>
                      <a:pt x="567" y="296"/>
                    </a:lnTo>
                    <a:lnTo>
                      <a:pt x="567" y="290"/>
                    </a:lnTo>
                    <a:lnTo>
                      <a:pt x="567" y="286"/>
                    </a:lnTo>
                    <a:lnTo>
                      <a:pt x="567" y="282"/>
                    </a:lnTo>
                    <a:lnTo>
                      <a:pt x="568" y="282"/>
                    </a:lnTo>
                    <a:lnTo>
                      <a:pt x="568" y="278"/>
                    </a:lnTo>
                    <a:lnTo>
                      <a:pt x="568" y="274"/>
                    </a:lnTo>
                    <a:lnTo>
                      <a:pt x="568" y="272"/>
                    </a:lnTo>
                    <a:lnTo>
                      <a:pt x="569" y="274"/>
                    </a:lnTo>
                    <a:lnTo>
                      <a:pt x="568" y="268"/>
                    </a:lnTo>
                    <a:lnTo>
                      <a:pt x="569" y="264"/>
                    </a:lnTo>
                    <a:lnTo>
                      <a:pt x="568" y="264"/>
                    </a:lnTo>
                    <a:lnTo>
                      <a:pt x="568" y="262"/>
                    </a:lnTo>
                    <a:lnTo>
                      <a:pt x="567" y="261"/>
                    </a:lnTo>
                    <a:lnTo>
                      <a:pt x="566" y="258"/>
                    </a:lnTo>
                    <a:lnTo>
                      <a:pt x="567" y="258"/>
                    </a:lnTo>
                    <a:lnTo>
                      <a:pt x="567" y="256"/>
                    </a:lnTo>
                    <a:lnTo>
                      <a:pt x="566" y="256"/>
                    </a:lnTo>
                    <a:lnTo>
                      <a:pt x="567" y="252"/>
                    </a:lnTo>
                    <a:lnTo>
                      <a:pt x="567" y="250"/>
                    </a:lnTo>
                    <a:lnTo>
                      <a:pt x="567" y="248"/>
                    </a:lnTo>
                    <a:lnTo>
                      <a:pt x="569" y="248"/>
                    </a:lnTo>
                    <a:lnTo>
                      <a:pt x="568" y="244"/>
                    </a:lnTo>
                    <a:lnTo>
                      <a:pt x="568" y="240"/>
                    </a:lnTo>
                    <a:lnTo>
                      <a:pt x="566" y="236"/>
                    </a:lnTo>
                    <a:lnTo>
                      <a:pt x="567" y="234"/>
                    </a:lnTo>
                    <a:lnTo>
                      <a:pt x="567" y="230"/>
                    </a:lnTo>
                    <a:lnTo>
                      <a:pt x="568" y="226"/>
                    </a:lnTo>
                    <a:lnTo>
                      <a:pt x="569" y="222"/>
                    </a:lnTo>
                    <a:lnTo>
                      <a:pt x="567" y="220"/>
                    </a:lnTo>
                    <a:lnTo>
                      <a:pt x="568" y="210"/>
                    </a:lnTo>
                    <a:lnTo>
                      <a:pt x="567" y="210"/>
                    </a:lnTo>
                    <a:lnTo>
                      <a:pt x="567" y="206"/>
                    </a:lnTo>
                    <a:lnTo>
                      <a:pt x="567" y="204"/>
                    </a:lnTo>
                    <a:lnTo>
                      <a:pt x="566" y="204"/>
                    </a:lnTo>
                    <a:lnTo>
                      <a:pt x="568" y="200"/>
                    </a:lnTo>
                    <a:lnTo>
                      <a:pt x="569" y="196"/>
                    </a:lnTo>
                    <a:lnTo>
                      <a:pt x="567" y="194"/>
                    </a:lnTo>
                    <a:lnTo>
                      <a:pt x="567" y="192"/>
                    </a:lnTo>
                    <a:lnTo>
                      <a:pt x="566" y="190"/>
                    </a:lnTo>
                    <a:lnTo>
                      <a:pt x="567" y="192"/>
                    </a:lnTo>
                    <a:lnTo>
                      <a:pt x="567" y="190"/>
                    </a:lnTo>
                    <a:lnTo>
                      <a:pt x="566" y="186"/>
                    </a:lnTo>
                    <a:lnTo>
                      <a:pt x="567" y="184"/>
                    </a:lnTo>
                    <a:lnTo>
                      <a:pt x="568" y="182"/>
                    </a:lnTo>
                    <a:lnTo>
                      <a:pt x="569" y="180"/>
                    </a:lnTo>
                    <a:lnTo>
                      <a:pt x="568" y="180"/>
                    </a:lnTo>
                    <a:lnTo>
                      <a:pt x="568" y="178"/>
                    </a:lnTo>
                    <a:lnTo>
                      <a:pt x="570" y="176"/>
                    </a:lnTo>
                    <a:lnTo>
                      <a:pt x="569" y="176"/>
                    </a:lnTo>
                    <a:lnTo>
                      <a:pt x="570" y="172"/>
                    </a:lnTo>
                    <a:lnTo>
                      <a:pt x="569" y="170"/>
                    </a:lnTo>
                    <a:lnTo>
                      <a:pt x="569" y="168"/>
                    </a:lnTo>
                    <a:lnTo>
                      <a:pt x="570" y="166"/>
                    </a:lnTo>
                    <a:lnTo>
                      <a:pt x="569" y="164"/>
                    </a:lnTo>
                    <a:lnTo>
                      <a:pt x="569" y="162"/>
                    </a:lnTo>
                    <a:lnTo>
                      <a:pt x="568" y="160"/>
                    </a:lnTo>
                    <a:lnTo>
                      <a:pt x="568" y="158"/>
                    </a:lnTo>
                    <a:lnTo>
                      <a:pt x="568" y="154"/>
                    </a:lnTo>
                    <a:lnTo>
                      <a:pt x="567" y="152"/>
                    </a:lnTo>
                    <a:lnTo>
                      <a:pt x="567" y="144"/>
                    </a:lnTo>
                    <a:lnTo>
                      <a:pt x="567" y="148"/>
                    </a:lnTo>
                    <a:lnTo>
                      <a:pt x="567" y="142"/>
                    </a:lnTo>
                    <a:lnTo>
                      <a:pt x="568" y="142"/>
                    </a:lnTo>
                    <a:lnTo>
                      <a:pt x="567" y="140"/>
                    </a:lnTo>
                    <a:lnTo>
                      <a:pt x="568" y="138"/>
                    </a:lnTo>
                    <a:lnTo>
                      <a:pt x="568" y="136"/>
                    </a:lnTo>
                    <a:lnTo>
                      <a:pt x="568" y="138"/>
                    </a:lnTo>
                    <a:lnTo>
                      <a:pt x="567" y="126"/>
                    </a:lnTo>
                    <a:lnTo>
                      <a:pt x="567" y="124"/>
                    </a:lnTo>
                    <a:lnTo>
                      <a:pt x="568" y="120"/>
                    </a:lnTo>
                    <a:lnTo>
                      <a:pt x="569" y="116"/>
                    </a:lnTo>
                    <a:lnTo>
                      <a:pt x="568" y="114"/>
                    </a:lnTo>
                    <a:lnTo>
                      <a:pt x="567" y="112"/>
                    </a:lnTo>
                    <a:lnTo>
                      <a:pt x="567" y="110"/>
                    </a:lnTo>
                    <a:lnTo>
                      <a:pt x="567" y="108"/>
                    </a:lnTo>
                    <a:lnTo>
                      <a:pt x="566" y="108"/>
                    </a:lnTo>
                    <a:lnTo>
                      <a:pt x="567" y="104"/>
                    </a:lnTo>
                    <a:lnTo>
                      <a:pt x="566" y="102"/>
                    </a:lnTo>
                    <a:lnTo>
                      <a:pt x="566" y="100"/>
                    </a:lnTo>
                    <a:lnTo>
                      <a:pt x="567" y="99"/>
                    </a:lnTo>
                    <a:lnTo>
                      <a:pt x="567" y="94"/>
                    </a:lnTo>
                    <a:lnTo>
                      <a:pt x="568" y="88"/>
                    </a:lnTo>
                    <a:lnTo>
                      <a:pt x="567" y="90"/>
                    </a:lnTo>
                    <a:lnTo>
                      <a:pt x="567" y="82"/>
                    </a:lnTo>
                    <a:lnTo>
                      <a:pt x="569" y="76"/>
                    </a:lnTo>
                    <a:lnTo>
                      <a:pt x="568" y="74"/>
                    </a:lnTo>
                    <a:lnTo>
                      <a:pt x="568" y="72"/>
                    </a:lnTo>
                    <a:lnTo>
                      <a:pt x="567" y="72"/>
                    </a:lnTo>
                    <a:lnTo>
                      <a:pt x="567" y="68"/>
                    </a:lnTo>
                    <a:lnTo>
                      <a:pt x="567" y="66"/>
                    </a:lnTo>
                    <a:lnTo>
                      <a:pt x="567" y="64"/>
                    </a:lnTo>
                    <a:lnTo>
                      <a:pt x="567" y="60"/>
                    </a:lnTo>
                    <a:lnTo>
                      <a:pt x="568" y="60"/>
                    </a:lnTo>
                    <a:lnTo>
                      <a:pt x="567" y="56"/>
                    </a:lnTo>
                    <a:lnTo>
                      <a:pt x="568" y="54"/>
                    </a:lnTo>
                    <a:lnTo>
                      <a:pt x="568" y="52"/>
                    </a:lnTo>
                    <a:lnTo>
                      <a:pt x="570" y="54"/>
                    </a:lnTo>
                    <a:lnTo>
                      <a:pt x="568" y="48"/>
                    </a:lnTo>
                    <a:lnTo>
                      <a:pt x="568" y="46"/>
                    </a:lnTo>
                    <a:lnTo>
                      <a:pt x="567" y="44"/>
                    </a:lnTo>
                    <a:lnTo>
                      <a:pt x="568" y="40"/>
                    </a:lnTo>
                    <a:lnTo>
                      <a:pt x="570" y="40"/>
                    </a:lnTo>
                    <a:lnTo>
                      <a:pt x="570" y="36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5" name="docshape85"/>
              <p:cNvSpPr>
                <a:spLocks/>
              </p:cNvSpPr>
              <p:nvPr/>
            </p:nvSpPr>
            <p:spPr bwMode="auto">
              <a:xfrm>
                <a:off x="9116" y="303"/>
                <a:ext cx="587" cy="586"/>
              </a:xfrm>
              <a:custGeom>
                <a:avLst/>
                <a:gdLst>
                  <a:gd name="T0" fmla="+- 0 9703 9117"/>
                  <a:gd name="T1" fmla="*/ T0 w 587"/>
                  <a:gd name="T2" fmla="+- 0 322 303"/>
                  <a:gd name="T3" fmla="*/ 322 h 586"/>
                  <a:gd name="T4" fmla="+- 0 9685 9117"/>
                  <a:gd name="T5" fmla="*/ T4 w 587"/>
                  <a:gd name="T6" fmla="+- 0 322 303"/>
                  <a:gd name="T7" fmla="*/ 322 h 586"/>
                  <a:gd name="T8" fmla="+- 0 9685 9117"/>
                  <a:gd name="T9" fmla="*/ T8 w 587"/>
                  <a:gd name="T10" fmla="+- 0 871 303"/>
                  <a:gd name="T11" fmla="*/ 871 h 586"/>
                  <a:gd name="T12" fmla="+- 0 9703 9117"/>
                  <a:gd name="T13" fmla="*/ T12 w 587"/>
                  <a:gd name="T14" fmla="+- 0 871 303"/>
                  <a:gd name="T15" fmla="*/ 871 h 586"/>
                  <a:gd name="T16" fmla="+- 0 9703 9117"/>
                  <a:gd name="T17" fmla="*/ T16 w 587"/>
                  <a:gd name="T18" fmla="+- 0 322 303"/>
                  <a:gd name="T19" fmla="*/ 322 h 586"/>
                  <a:gd name="T20" fmla="+- 0 9703 9117"/>
                  <a:gd name="T21" fmla="*/ T20 w 587"/>
                  <a:gd name="T22" fmla="+- 0 303 303"/>
                  <a:gd name="T23" fmla="*/ 303 h 586"/>
                  <a:gd name="T24" fmla="+- 0 9117 9117"/>
                  <a:gd name="T25" fmla="*/ T24 w 587"/>
                  <a:gd name="T26" fmla="+- 0 303 303"/>
                  <a:gd name="T27" fmla="*/ 303 h 586"/>
                  <a:gd name="T28" fmla="+- 0 9117 9117"/>
                  <a:gd name="T29" fmla="*/ T28 w 587"/>
                  <a:gd name="T30" fmla="+- 0 321 303"/>
                  <a:gd name="T31" fmla="*/ 321 h 586"/>
                  <a:gd name="T32" fmla="+- 0 9117 9117"/>
                  <a:gd name="T33" fmla="*/ T32 w 587"/>
                  <a:gd name="T34" fmla="+- 0 871 303"/>
                  <a:gd name="T35" fmla="*/ 871 h 586"/>
                  <a:gd name="T36" fmla="+- 0 9117 9117"/>
                  <a:gd name="T37" fmla="*/ T36 w 587"/>
                  <a:gd name="T38" fmla="+- 0 889 303"/>
                  <a:gd name="T39" fmla="*/ 889 h 586"/>
                  <a:gd name="T40" fmla="+- 0 9703 9117"/>
                  <a:gd name="T41" fmla="*/ T40 w 587"/>
                  <a:gd name="T42" fmla="+- 0 889 303"/>
                  <a:gd name="T43" fmla="*/ 889 h 586"/>
                  <a:gd name="T44" fmla="+- 0 9703 9117"/>
                  <a:gd name="T45" fmla="*/ T44 w 587"/>
                  <a:gd name="T46" fmla="+- 0 871 303"/>
                  <a:gd name="T47" fmla="*/ 871 h 586"/>
                  <a:gd name="T48" fmla="+- 0 9135 9117"/>
                  <a:gd name="T49" fmla="*/ T48 w 587"/>
                  <a:gd name="T50" fmla="+- 0 871 303"/>
                  <a:gd name="T51" fmla="*/ 871 h 586"/>
                  <a:gd name="T52" fmla="+- 0 9135 9117"/>
                  <a:gd name="T53" fmla="*/ T52 w 587"/>
                  <a:gd name="T54" fmla="+- 0 321 303"/>
                  <a:gd name="T55" fmla="*/ 321 h 586"/>
                  <a:gd name="T56" fmla="+- 0 9703 9117"/>
                  <a:gd name="T57" fmla="*/ T56 w 587"/>
                  <a:gd name="T58" fmla="+- 0 321 303"/>
                  <a:gd name="T59" fmla="*/ 321 h 586"/>
                  <a:gd name="T60" fmla="+- 0 9703 9117"/>
                  <a:gd name="T61" fmla="*/ T60 w 587"/>
                  <a:gd name="T62" fmla="+- 0 303 303"/>
                  <a:gd name="T63" fmla="*/ 303 h 58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</a:cxnLst>
                <a:rect l="0" t="0" r="r" b="b"/>
                <a:pathLst>
                  <a:path w="587" h="586">
                    <a:moveTo>
                      <a:pt x="586" y="19"/>
                    </a:moveTo>
                    <a:lnTo>
                      <a:pt x="568" y="19"/>
                    </a:lnTo>
                    <a:lnTo>
                      <a:pt x="568" y="568"/>
                    </a:lnTo>
                    <a:lnTo>
                      <a:pt x="586" y="568"/>
                    </a:lnTo>
                    <a:lnTo>
                      <a:pt x="586" y="19"/>
                    </a:lnTo>
                    <a:close/>
                    <a:moveTo>
                      <a:pt x="586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0" y="568"/>
                    </a:lnTo>
                    <a:lnTo>
                      <a:pt x="0" y="586"/>
                    </a:lnTo>
                    <a:lnTo>
                      <a:pt x="586" y="586"/>
                    </a:lnTo>
                    <a:lnTo>
                      <a:pt x="586" y="568"/>
                    </a:lnTo>
                    <a:lnTo>
                      <a:pt x="18" y="568"/>
                    </a:lnTo>
                    <a:lnTo>
                      <a:pt x="18" y="18"/>
                    </a:lnTo>
                    <a:lnTo>
                      <a:pt x="586" y="18"/>
                    </a:lnTo>
                    <a:lnTo>
                      <a:pt x="586" y="0"/>
                    </a:lnTo>
                    <a:close/>
                  </a:path>
                </a:pathLst>
              </a:custGeom>
              <a:solidFill>
                <a:srgbClr val="DC23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6" name="docshapegroup86"/>
            <p:cNvGrpSpPr>
              <a:grpSpLocks/>
            </p:cNvGrpSpPr>
            <p:nvPr/>
          </p:nvGrpSpPr>
          <p:grpSpPr bwMode="auto">
            <a:xfrm>
              <a:off x="9826" y="5843"/>
              <a:ext cx="1921" cy="560"/>
              <a:chOff x="9826" y="331"/>
              <a:chExt cx="1921" cy="560"/>
            </a:xfrm>
          </p:grpSpPr>
          <p:pic>
            <p:nvPicPr>
              <p:cNvPr id="1041" name="docshape87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25" y="331"/>
                <a:ext cx="511" cy="5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2" name="docshape88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95" y="331"/>
                <a:ext cx="565" cy="5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3" name="docshape89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18" y="331"/>
                <a:ext cx="728" cy="5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" name="docshapegroup90"/>
            <p:cNvGrpSpPr>
              <a:grpSpLocks/>
            </p:cNvGrpSpPr>
            <p:nvPr/>
          </p:nvGrpSpPr>
          <p:grpSpPr bwMode="auto">
            <a:xfrm>
              <a:off x="11866" y="5825"/>
              <a:ext cx="579" cy="578"/>
              <a:chOff x="11866" y="313"/>
              <a:chExt cx="579" cy="578"/>
            </a:xfrm>
          </p:grpSpPr>
          <p:sp>
            <p:nvSpPr>
              <p:cNvPr id="20" name="docshape91"/>
              <p:cNvSpPr>
                <a:spLocks noChangeArrowheads="1"/>
              </p:cNvSpPr>
              <p:nvPr/>
            </p:nvSpPr>
            <p:spPr bwMode="auto">
              <a:xfrm>
                <a:off x="11904" y="352"/>
                <a:ext cx="509" cy="508"/>
              </a:xfrm>
              <a:prstGeom prst="rect">
                <a:avLst/>
              </a:prstGeom>
              <a:solidFill>
                <a:srgbClr val="82C5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" name="docshape92"/>
              <p:cNvSpPr>
                <a:spLocks/>
              </p:cNvSpPr>
              <p:nvPr/>
            </p:nvSpPr>
            <p:spPr bwMode="auto">
              <a:xfrm>
                <a:off x="11873" y="314"/>
                <a:ext cx="568" cy="568"/>
              </a:xfrm>
              <a:custGeom>
                <a:avLst/>
                <a:gdLst>
                  <a:gd name="T0" fmla="+- 0 12211 11874"/>
                  <a:gd name="T1" fmla="*/ T0 w 568"/>
                  <a:gd name="T2" fmla="+- 0 745 315"/>
                  <a:gd name="T3" fmla="*/ 745 h 568"/>
                  <a:gd name="T4" fmla="+- 0 12421 11874"/>
                  <a:gd name="T5" fmla="*/ T4 w 568"/>
                  <a:gd name="T6" fmla="+- 0 455 315"/>
                  <a:gd name="T7" fmla="*/ 455 h 568"/>
                  <a:gd name="T8" fmla="+- 0 12394 11874"/>
                  <a:gd name="T9" fmla="*/ T8 w 568"/>
                  <a:gd name="T10" fmla="+- 0 643 315"/>
                  <a:gd name="T11" fmla="*/ 643 h 568"/>
                  <a:gd name="T12" fmla="+- 0 12390 11874"/>
                  <a:gd name="T13" fmla="*/ T12 w 568"/>
                  <a:gd name="T14" fmla="+- 0 535 315"/>
                  <a:gd name="T15" fmla="*/ 535 h 568"/>
                  <a:gd name="T16" fmla="+- 0 12378 11874"/>
                  <a:gd name="T17" fmla="*/ T16 w 568"/>
                  <a:gd name="T18" fmla="+- 0 649 315"/>
                  <a:gd name="T19" fmla="*/ 649 h 568"/>
                  <a:gd name="T20" fmla="+- 0 12384 11874"/>
                  <a:gd name="T21" fmla="*/ T20 w 568"/>
                  <a:gd name="T22" fmla="+- 0 477 315"/>
                  <a:gd name="T23" fmla="*/ 477 h 568"/>
                  <a:gd name="T24" fmla="+- 0 12365 11874"/>
                  <a:gd name="T25" fmla="*/ T24 w 568"/>
                  <a:gd name="T26" fmla="+- 0 705 315"/>
                  <a:gd name="T27" fmla="*/ 705 h 568"/>
                  <a:gd name="T28" fmla="+- 0 12348 11874"/>
                  <a:gd name="T29" fmla="*/ T28 w 568"/>
                  <a:gd name="T30" fmla="+- 0 645 315"/>
                  <a:gd name="T31" fmla="*/ 645 h 568"/>
                  <a:gd name="T32" fmla="+- 0 12339 11874"/>
                  <a:gd name="T33" fmla="*/ T32 w 568"/>
                  <a:gd name="T34" fmla="+- 0 604 315"/>
                  <a:gd name="T35" fmla="*/ 604 h 568"/>
                  <a:gd name="T36" fmla="+- 0 12350 11874"/>
                  <a:gd name="T37" fmla="*/ T36 w 568"/>
                  <a:gd name="T38" fmla="+- 0 533 315"/>
                  <a:gd name="T39" fmla="*/ 533 h 568"/>
                  <a:gd name="T40" fmla="+- 0 12319 11874"/>
                  <a:gd name="T41" fmla="*/ T40 w 568"/>
                  <a:gd name="T42" fmla="+- 0 617 315"/>
                  <a:gd name="T43" fmla="*/ 617 h 568"/>
                  <a:gd name="T44" fmla="+- 0 12294 11874"/>
                  <a:gd name="T45" fmla="*/ T44 w 568"/>
                  <a:gd name="T46" fmla="+- 0 629 315"/>
                  <a:gd name="T47" fmla="*/ 629 h 568"/>
                  <a:gd name="T48" fmla="+- 0 12350 11874"/>
                  <a:gd name="T49" fmla="*/ T48 w 568"/>
                  <a:gd name="T50" fmla="+- 0 711 315"/>
                  <a:gd name="T51" fmla="*/ 711 h 568"/>
                  <a:gd name="T52" fmla="+- 0 12327 11874"/>
                  <a:gd name="T53" fmla="*/ T52 w 568"/>
                  <a:gd name="T54" fmla="+- 0 799 315"/>
                  <a:gd name="T55" fmla="*/ 799 h 568"/>
                  <a:gd name="T56" fmla="+- 0 12275 11874"/>
                  <a:gd name="T57" fmla="*/ T56 w 568"/>
                  <a:gd name="T58" fmla="+- 0 821 315"/>
                  <a:gd name="T59" fmla="*/ 821 h 568"/>
                  <a:gd name="T60" fmla="+- 0 12237 11874"/>
                  <a:gd name="T61" fmla="*/ T60 w 568"/>
                  <a:gd name="T62" fmla="+- 0 829 315"/>
                  <a:gd name="T63" fmla="*/ 829 h 568"/>
                  <a:gd name="T64" fmla="+- 0 12230 11874"/>
                  <a:gd name="T65" fmla="*/ T64 w 568"/>
                  <a:gd name="T66" fmla="+- 0 765 315"/>
                  <a:gd name="T67" fmla="*/ 765 h 568"/>
                  <a:gd name="T68" fmla="+- 0 12198 11874"/>
                  <a:gd name="T69" fmla="*/ T68 w 568"/>
                  <a:gd name="T70" fmla="+- 0 797 315"/>
                  <a:gd name="T71" fmla="*/ 797 h 568"/>
                  <a:gd name="T72" fmla="+- 0 12192 11874"/>
                  <a:gd name="T73" fmla="*/ T72 w 568"/>
                  <a:gd name="T74" fmla="+- 0 779 315"/>
                  <a:gd name="T75" fmla="*/ 779 h 568"/>
                  <a:gd name="T76" fmla="+- 0 12208 11874"/>
                  <a:gd name="T77" fmla="*/ T76 w 568"/>
                  <a:gd name="T78" fmla="+- 0 723 315"/>
                  <a:gd name="T79" fmla="*/ 723 h 568"/>
                  <a:gd name="T80" fmla="+- 0 12157 11874"/>
                  <a:gd name="T81" fmla="*/ T80 w 568"/>
                  <a:gd name="T82" fmla="+- 0 769 315"/>
                  <a:gd name="T83" fmla="*/ 769 h 568"/>
                  <a:gd name="T84" fmla="+- 0 12125 11874"/>
                  <a:gd name="T85" fmla="*/ T84 w 568"/>
                  <a:gd name="T86" fmla="+- 0 775 315"/>
                  <a:gd name="T87" fmla="*/ 775 h 568"/>
                  <a:gd name="T88" fmla="+- 0 12171 11874"/>
                  <a:gd name="T89" fmla="*/ T88 w 568"/>
                  <a:gd name="T90" fmla="+- 0 699 315"/>
                  <a:gd name="T91" fmla="*/ 699 h 568"/>
                  <a:gd name="T92" fmla="+- 0 12108 11874"/>
                  <a:gd name="T93" fmla="*/ T92 w 568"/>
                  <a:gd name="T94" fmla="+- 0 823 315"/>
                  <a:gd name="T95" fmla="*/ 823 h 568"/>
                  <a:gd name="T96" fmla="+- 0 12090 11874"/>
                  <a:gd name="T97" fmla="*/ T96 w 568"/>
                  <a:gd name="T98" fmla="+- 0 781 315"/>
                  <a:gd name="T99" fmla="*/ 781 h 568"/>
                  <a:gd name="T100" fmla="+- 0 12011 11874"/>
                  <a:gd name="T101" fmla="*/ T100 w 568"/>
                  <a:gd name="T102" fmla="+- 0 815 315"/>
                  <a:gd name="T103" fmla="*/ 815 h 568"/>
                  <a:gd name="T104" fmla="+- 0 11956 11874"/>
                  <a:gd name="T105" fmla="*/ T104 w 568"/>
                  <a:gd name="T106" fmla="+- 0 763 315"/>
                  <a:gd name="T107" fmla="*/ 763 h 568"/>
                  <a:gd name="T108" fmla="+- 0 12081 11874"/>
                  <a:gd name="T109" fmla="*/ T108 w 568"/>
                  <a:gd name="T110" fmla="+- 0 599 315"/>
                  <a:gd name="T111" fmla="*/ 599 h 568"/>
                  <a:gd name="T112" fmla="+- 0 11991 11874"/>
                  <a:gd name="T113" fmla="*/ T112 w 568"/>
                  <a:gd name="T114" fmla="+- 0 677 315"/>
                  <a:gd name="T115" fmla="*/ 677 h 568"/>
                  <a:gd name="T116" fmla="+- 0 12052 11874"/>
                  <a:gd name="T117" fmla="*/ T116 w 568"/>
                  <a:gd name="T118" fmla="+- 0 581 315"/>
                  <a:gd name="T119" fmla="*/ 581 h 568"/>
                  <a:gd name="T120" fmla="+- 0 11997 11874"/>
                  <a:gd name="T121" fmla="*/ T120 w 568"/>
                  <a:gd name="T122" fmla="+- 0 639 315"/>
                  <a:gd name="T123" fmla="*/ 639 h 568"/>
                  <a:gd name="T124" fmla="+- 0 12014 11874"/>
                  <a:gd name="T125" fmla="*/ T124 w 568"/>
                  <a:gd name="T126" fmla="+- 0 603 315"/>
                  <a:gd name="T127" fmla="*/ 603 h 568"/>
                  <a:gd name="T128" fmla="+- 0 11975 11874"/>
                  <a:gd name="T129" fmla="*/ T128 w 568"/>
                  <a:gd name="T130" fmla="+- 0 685 315"/>
                  <a:gd name="T131" fmla="*/ 685 h 568"/>
                  <a:gd name="T132" fmla="+- 0 12023 11874"/>
                  <a:gd name="T133" fmla="*/ T132 w 568"/>
                  <a:gd name="T134" fmla="+- 0 547 315"/>
                  <a:gd name="T135" fmla="*/ 547 h 568"/>
                  <a:gd name="T136" fmla="+- 0 11987 11874"/>
                  <a:gd name="T137" fmla="*/ T136 w 568"/>
                  <a:gd name="T138" fmla="+- 0 561 315"/>
                  <a:gd name="T139" fmla="*/ 561 h 568"/>
                  <a:gd name="T140" fmla="+- 0 11933 11874"/>
                  <a:gd name="T141" fmla="*/ T140 w 568"/>
                  <a:gd name="T142" fmla="+- 0 769 315"/>
                  <a:gd name="T143" fmla="*/ 769 h 568"/>
                  <a:gd name="T144" fmla="+- 0 11926 11874"/>
                  <a:gd name="T145" fmla="*/ T144 w 568"/>
                  <a:gd name="T146" fmla="+- 0 761 315"/>
                  <a:gd name="T147" fmla="*/ 761 h 568"/>
                  <a:gd name="T148" fmla="+- 0 11933 11874"/>
                  <a:gd name="T149" fmla="*/ T148 w 568"/>
                  <a:gd name="T150" fmla="+- 0 685 315"/>
                  <a:gd name="T151" fmla="*/ 685 h 568"/>
                  <a:gd name="T152" fmla="+- 0 11988 11874"/>
                  <a:gd name="T153" fmla="*/ T152 w 568"/>
                  <a:gd name="T154" fmla="+- 0 539 315"/>
                  <a:gd name="T155" fmla="*/ 539 h 568"/>
                  <a:gd name="T156" fmla="+- 0 11979 11874"/>
                  <a:gd name="T157" fmla="*/ T156 w 568"/>
                  <a:gd name="T158" fmla="+- 0 513 315"/>
                  <a:gd name="T159" fmla="*/ 513 h 568"/>
                  <a:gd name="T160" fmla="+- 0 11955 11874"/>
                  <a:gd name="T161" fmla="*/ T160 w 568"/>
                  <a:gd name="T162" fmla="+- 0 517 315"/>
                  <a:gd name="T163" fmla="*/ 517 h 568"/>
                  <a:gd name="T164" fmla="+- 0 12307 11874"/>
                  <a:gd name="T165" fmla="*/ T164 w 568"/>
                  <a:gd name="T166" fmla="+- 0 397 315"/>
                  <a:gd name="T167" fmla="*/ 397 h 568"/>
                  <a:gd name="T168" fmla="+- 0 12360 11874"/>
                  <a:gd name="T169" fmla="*/ T168 w 568"/>
                  <a:gd name="T170" fmla="+- 0 377 315"/>
                  <a:gd name="T171" fmla="*/ 377 h 568"/>
                  <a:gd name="T172" fmla="+- 0 12288 11874"/>
                  <a:gd name="T173" fmla="*/ T172 w 568"/>
                  <a:gd name="T174" fmla="+- 0 391 315"/>
                  <a:gd name="T175" fmla="*/ 391 h 568"/>
                  <a:gd name="T176" fmla="+- 0 12257 11874"/>
                  <a:gd name="T177" fmla="*/ T176 w 568"/>
                  <a:gd name="T178" fmla="+- 0 419 315"/>
                  <a:gd name="T179" fmla="*/ 419 h 568"/>
                  <a:gd name="T180" fmla="+- 0 12242 11874"/>
                  <a:gd name="T181" fmla="*/ T180 w 568"/>
                  <a:gd name="T182" fmla="+- 0 395 315"/>
                  <a:gd name="T183" fmla="*/ 395 h 568"/>
                  <a:gd name="T184" fmla="+- 0 12187 11874"/>
                  <a:gd name="T185" fmla="*/ T184 w 568"/>
                  <a:gd name="T186" fmla="+- 0 469 315"/>
                  <a:gd name="T187" fmla="*/ 469 h 568"/>
                  <a:gd name="T188" fmla="+- 0 12205 11874"/>
                  <a:gd name="T189" fmla="*/ T188 w 568"/>
                  <a:gd name="T190" fmla="+- 0 373 315"/>
                  <a:gd name="T191" fmla="*/ 373 h 568"/>
                  <a:gd name="T192" fmla="+- 0 12176 11874"/>
                  <a:gd name="T193" fmla="*/ T192 w 568"/>
                  <a:gd name="T194" fmla="+- 0 472 315"/>
                  <a:gd name="T195" fmla="*/ 472 h 568"/>
                  <a:gd name="T196" fmla="+- 0 12159 11874"/>
                  <a:gd name="T197" fmla="*/ T196 w 568"/>
                  <a:gd name="T198" fmla="+- 0 495 315"/>
                  <a:gd name="T199" fmla="*/ 495 h 568"/>
                  <a:gd name="T200" fmla="+- 0 12141 11874"/>
                  <a:gd name="T201" fmla="*/ T200 w 568"/>
                  <a:gd name="T202" fmla="+- 0 469 315"/>
                  <a:gd name="T203" fmla="*/ 469 h 568"/>
                  <a:gd name="T204" fmla="+- 0 12111 11874"/>
                  <a:gd name="T205" fmla="*/ T204 w 568"/>
                  <a:gd name="T206" fmla="+- 0 451 315"/>
                  <a:gd name="T207" fmla="*/ 451 h 568"/>
                  <a:gd name="T208" fmla="+- 0 12121 11874"/>
                  <a:gd name="T209" fmla="*/ T208 w 568"/>
                  <a:gd name="T210" fmla="+- 0 423 315"/>
                  <a:gd name="T211" fmla="*/ 423 h 568"/>
                  <a:gd name="T212" fmla="+- 0 12083 11874"/>
                  <a:gd name="T213" fmla="*/ T212 w 568"/>
                  <a:gd name="T214" fmla="+- 0 413 315"/>
                  <a:gd name="T215" fmla="*/ 413 h 568"/>
                  <a:gd name="T216" fmla="+- 0 12020 11874"/>
                  <a:gd name="T217" fmla="*/ T216 w 568"/>
                  <a:gd name="T218" fmla="+- 0 329 315"/>
                  <a:gd name="T219" fmla="*/ 329 h 568"/>
                  <a:gd name="T220" fmla="+- 0 11964 11874"/>
                  <a:gd name="T221" fmla="*/ T220 w 568"/>
                  <a:gd name="T222" fmla="+- 0 457 315"/>
                  <a:gd name="T223" fmla="*/ 457 h 568"/>
                  <a:gd name="T224" fmla="+- 0 11935 11874"/>
                  <a:gd name="T225" fmla="*/ T224 w 568"/>
                  <a:gd name="T226" fmla="+- 0 637 315"/>
                  <a:gd name="T227" fmla="*/ 637 h 568"/>
                  <a:gd name="T228" fmla="+- 0 11929 11874"/>
                  <a:gd name="T229" fmla="*/ T228 w 568"/>
                  <a:gd name="T230" fmla="+- 0 633 315"/>
                  <a:gd name="T231" fmla="*/ 633 h 568"/>
                  <a:gd name="T232" fmla="+- 0 11924 11874"/>
                  <a:gd name="T233" fmla="*/ T232 w 568"/>
                  <a:gd name="T234" fmla="+- 0 655 315"/>
                  <a:gd name="T235" fmla="*/ 655 h 568"/>
                  <a:gd name="T236" fmla="+- 0 11936 11874"/>
                  <a:gd name="T237" fmla="*/ T236 w 568"/>
                  <a:gd name="T238" fmla="+- 0 423 315"/>
                  <a:gd name="T239" fmla="*/ 423 h 568"/>
                  <a:gd name="T240" fmla="+- 0 11915 11874"/>
                  <a:gd name="T241" fmla="*/ T240 w 568"/>
                  <a:gd name="T242" fmla="+- 0 553 315"/>
                  <a:gd name="T243" fmla="*/ 553 h 568"/>
                  <a:gd name="T244" fmla="+- 0 11891 11874"/>
                  <a:gd name="T245" fmla="*/ T244 w 568"/>
                  <a:gd name="T246" fmla="+- 0 739 315"/>
                  <a:gd name="T247" fmla="*/ 739 h 568"/>
                  <a:gd name="T248" fmla="+- 0 11879 11874"/>
                  <a:gd name="T249" fmla="*/ T248 w 568"/>
                  <a:gd name="T250" fmla="+- 0 867 315"/>
                  <a:gd name="T251" fmla="*/ 867 h 56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  <a:cxn ang="0">
                    <a:pos x="T209" y="T211"/>
                  </a:cxn>
                  <a:cxn ang="0">
                    <a:pos x="T213" y="T215"/>
                  </a:cxn>
                  <a:cxn ang="0">
                    <a:pos x="T217" y="T219"/>
                  </a:cxn>
                  <a:cxn ang="0">
                    <a:pos x="T221" y="T223"/>
                  </a:cxn>
                  <a:cxn ang="0">
                    <a:pos x="T225" y="T227"/>
                  </a:cxn>
                  <a:cxn ang="0">
                    <a:pos x="T229" y="T231"/>
                  </a:cxn>
                  <a:cxn ang="0">
                    <a:pos x="T233" y="T235"/>
                  </a:cxn>
                  <a:cxn ang="0">
                    <a:pos x="T237" y="T239"/>
                  </a:cxn>
                  <a:cxn ang="0">
                    <a:pos x="T241" y="T243"/>
                  </a:cxn>
                  <a:cxn ang="0">
                    <a:pos x="T245" y="T247"/>
                  </a:cxn>
                  <a:cxn ang="0">
                    <a:pos x="T249" y="T251"/>
                  </a:cxn>
                </a:cxnLst>
                <a:rect l="0" t="0" r="r" b="b"/>
                <a:pathLst>
                  <a:path w="568" h="568">
                    <a:moveTo>
                      <a:pt x="40" y="424"/>
                    </a:moveTo>
                    <a:lnTo>
                      <a:pt x="40" y="424"/>
                    </a:lnTo>
                    <a:close/>
                    <a:moveTo>
                      <a:pt x="44" y="336"/>
                    </a:moveTo>
                    <a:lnTo>
                      <a:pt x="44" y="336"/>
                    </a:lnTo>
                    <a:close/>
                    <a:moveTo>
                      <a:pt x="57" y="346"/>
                    </a:moveTo>
                    <a:lnTo>
                      <a:pt x="57" y="346"/>
                    </a:lnTo>
                    <a:close/>
                    <a:moveTo>
                      <a:pt x="60" y="378"/>
                    </a:moveTo>
                    <a:lnTo>
                      <a:pt x="58" y="378"/>
                    </a:lnTo>
                    <a:lnTo>
                      <a:pt x="59" y="380"/>
                    </a:lnTo>
                    <a:lnTo>
                      <a:pt x="60" y="378"/>
                    </a:lnTo>
                    <a:close/>
                    <a:moveTo>
                      <a:pt x="63" y="328"/>
                    </a:moveTo>
                    <a:lnTo>
                      <a:pt x="61" y="326"/>
                    </a:lnTo>
                    <a:lnTo>
                      <a:pt x="60" y="326"/>
                    </a:lnTo>
                    <a:lnTo>
                      <a:pt x="63" y="328"/>
                    </a:lnTo>
                    <a:close/>
                    <a:moveTo>
                      <a:pt x="79" y="446"/>
                    </a:moveTo>
                    <a:lnTo>
                      <a:pt x="79" y="446"/>
                    </a:lnTo>
                    <a:close/>
                    <a:moveTo>
                      <a:pt x="88" y="420"/>
                    </a:moveTo>
                    <a:lnTo>
                      <a:pt x="88" y="418"/>
                    </a:lnTo>
                    <a:lnTo>
                      <a:pt x="86" y="418"/>
                    </a:lnTo>
                    <a:lnTo>
                      <a:pt x="85" y="420"/>
                    </a:lnTo>
                    <a:lnTo>
                      <a:pt x="88" y="420"/>
                    </a:lnTo>
                    <a:close/>
                    <a:moveTo>
                      <a:pt x="90" y="454"/>
                    </a:moveTo>
                    <a:lnTo>
                      <a:pt x="90" y="454"/>
                    </a:lnTo>
                    <a:close/>
                    <a:moveTo>
                      <a:pt x="94" y="458"/>
                    </a:moveTo>
                    <a:lnTo>
                      <a:pt x="94" y="458"/>
                    </a:lnTo>
                    <a:close/>
                    <a:moveTo>
                      <a:pt x="100" y="476"/>
                    </a:moveTo>
                    <a:lnTo>
                      <a:pt x="100" y="476"/>
                    </a:lnTo>
                    <a:close/>
                    <a:moveTo>
                      <a:pt x="101" y="368"/>
                    </a:moveTo>
                    <a:lnTo>
                      <a:pt x="101" y="368"/>
                    </a:lnTo>
                    <a:close/>
                    <a:moveTo>
                      <a:pt x="124" y="268"/>
                    </a:moveTo>
                    <a:lnTo>
                      <a:pt x="124" y="268"/>
                    </a:lnTo>
                    <a:lnTo>
                      <a:pt x="124" y="270"/>
                    </a:lnTo>
                    <a:lnTo>
                      <a:pt x="124" y="268"/>
                    </a:lnTo>
                    <a:close/>
                    <a:moveTo>
                      <a:pt x="129" y="386"/>
                    </a:moveTo>
                    <a:lnTo>
                      <a:pt x="127" y="386"/>
                    </a:lnTo>
                    <a:lnTo>
                      <a:pt x="126" y="388"/>
                    </a:lnTo>
                    <a:lnTo>
                      <a:pt x="123" y="388"/>
                    </a:lnTo>
                    <a:lnTo>
                      <a:pt x="125" y="390"/>
                    </a:lnTo>
                    <a:lnTo>
                      <a:pt x="129" y="386"/>
                    </a:lnTo>
                    <a:close/>
                    <a:moveTo>
                      <a:pt x="131" y="384"/>
                    </a:moveTo>
                    <a:lnTo>
                      <a:pt x="131" y="384"/>
                    </a:lnTo>
                    <a:close/>
                    <a:moveTo>
                      <a:pt x="133" y="264"/>
                    </a:moveTo>
                    <a:lnTo>
                      <a:pt x="133" y="264"/>
                    </a:lnTo>
                    <a:close/>
                    <a:moveTo>
                      <a:pt x="136" y="314"/>
                    </a:moveTo>
                    <a:lnTo>
                      <a:pt x="136" y="314"/>
                    </a:lnTo>
                    <a:close/>
                    <a:moveTo>
                      <a:pt x="137" y="484"/>
                    </a:moveTo>
                    <a:lnTo>
                      <a:pt x="137" y="484"/>
                    </a:lnTo>
                    <a:close/>
                    <a:moveTo>
                      <a:pt x="140" y="254"/>
                    </a:moveTo>
                    <a:lnTo>
                      <a:pt x="139" y="254"/>
                    </a:lnTo>
                    <a:lnTo>
                      <a:pt x="140" y="255"/>
                    </a:lnTo>
                    <a:lnTo>
                      <a:pt x="140" y="254"/>
                    </a:lnTo>
                    <a:close/>
                    <a:moveTo>
                      <a:pt x="141" y="100"/>
                    </a:moveTo>
                    <a:lnTo>
                      <a:pt x="141" y="99"/>
                    </a:lnTo>
                    <a:lnTo>
                      <a:pt x="140" y="100"/>
                    </a:lnTo>
                    <a:lnTo>
                      <a:pt x="141" y="100"/>
                    </a:lnTo>
                    <a:close/>
                    <a:moveTo>
                      <a:pt x="141" y="266"/>
                    </a:moveTo>
                    <a:lnTo>
                      <a:pt x="141" y="266"/>
                    </a:lnTo>
                    <a:close/>
                    <a:moveTo>
                      <a:pt x="150" y="312"/>
                    </a:moveTo>
                    <a:lnTo>
                      <a:pt x="147" y="310"/>
                    </a:lnTo>
                    <a:lnTo>
                      <a:pt x="147" y="312"/>
                    </a:lnTo>
                    <a:lnTo>
                      <a:pt x="150" y="312"/>
                    </a:lnTo>
                    <a:close/>
                    <a:moveTo>
                      <a:pt x="151" y="250"/>
                    </a:moveTo>
                    <a:lnTo>
                      <a:pt x="151" y="250"/>
                    </a:lnTo>
                    <a:close/>
                    <a:moveTo>
                      <a:pt x="155" y="500"/>
                    </a:moveTo>
                    <a:lnTo>
                      <a:pt x="154" y="500"/>
                    </a:lnTo>
                    <a:lnTo>
                      <a:pt x="155" y="501"/>
                    </a:lnTo>
                    <a:lnTo>
                      <a:pt x="155" y="500"/>
                    </a:lnTo>
                    <a:close/>
                    <a:moveTo>
                      <a:pt x="163" y="236"/>
                    </a:moveTo>
                    <a:lnTo>
                      <a:pt x="163" y="236"/>
                    </a:lnTo>
                    <a:close/>
                    <a:moveTo>
                      <a:pt x="167" y="274"/>
                    </a:moveTo>
                    <a:lnTo>
                      <a:pt x="167" y="274"/>
                    </a:lnTo>
                    <a:lnTo>
                      <a:pt x="167" y="273"/>
                    </a:lnTo>
                    <a:lnTo>
                      <a:pt x="166" y="274"/>
                    </a:lnTo>
                    <a:lnTo>
                      <a:pt x="167" y="275"/>
                    </a:lnTo>
                    <a:lnTo>
                      <a:pt x="167" y="274"/>
                    </a:lnTo>
                    <a:close/>
                    <a:moveTo>
                      <a:pt x="169" y="92"/>
                    </a:moveTo>
                    <a:lnTo>
                      <a:pt x="168" y="91"/>
                    </a:lnTo>
                    <a:lnTo>
                      <a:pt x="168" y="92"/>
                    </a:lnTo>
                    <a:lnTo>
                      <a:pt x="169" y="92"/>
                    </a:lnTo>
                    <a:close/>
                    <a:moveTo>
                      <a:pt x="169" y="242"/>
                    </a:moveTo>
                    <a:lnTo>
                      <a:pt x="169" y="240"/>
                    </a:lnTo>
                    <a:lnTo>
                      <a:pt x="168" y="240"/>
                    </a:lnTo>
                    <a:lnTo>
                      <a:pt x="169" y="242"/>
                    </a:lnTo>
                    <a:close/>
                    <a:moveTo>
                      <a:pt x="170" y="242"/>
                    </a:moveTo>
                    <a:lnTo>
                      <a:pt x="170" y="242"/>
                    </a:lnTo>
                    <a:close/>
                    <a:moveTo>
                      <a:pt x="176" y="338"/>
                    </a:moveTo>
                    <a:lnTo>
                      <a:pt x="175" y="339"/>
                    </a:lnTo>
                    <a:lnTo>
                      <a:pt x="175" y="340"/>
                    </a:lnTo>
                    <a:lnTo>
                      <a:pt x="176" y="338"/>
                    </a:lnTo>
                    <a:close/>
                    <a:moveTo>
                      <a:pt x="180" y="334"/>
                    </a:moveTo>
                    <a:lnTo>
                      <a:pt x="177" y="334"/>
                    </a:lnTo>
                    <a:lnTo>
                      <a:pt x="177" y="336"/>
                    </a:lnTo>
                    <a:lnTo>
                      <a:pt x="178" y="336"/>
                    </a:lnTo>
                    <a:lnTo>
                      <a:pt x="180" y="334"/>
                    </a:lnTo>
                    <a:close/>
                    <a:moveTo>
                      <a:pt x="193" y="470"/>
                    </a:moveTo>
                    <a:lnTo>
                      <a:pt x="192" y="470"/>
                    </a:lnTo>
                    <a:lnTo>
                      <a:pt x="192" y="471"/>
                    </a:lnTo>
                    <a:lnTo>
                      <a:pt x="193" y="470"/>
                    </a:lnTo>
                    <a:close/>
                    <a:moveTo>
                      <a:pt x="195" y="468"/>
                    </a:moveTo>
                    <a:lnTo>
                      <a:pt x="193" y="470"/>
                    </a:lnTo>
                    <a:lnTo>
                      <a:pt x="194" y="470"/>
                    </a:lnTo>
                    <a:lnTo>
                      <a:pt x="195" y="468"/>
                    </a:lnTo>
                    <a:close/>
                    <a:moveTo>
                      <a:pt x="195" y="468"/>
                    </a:moveTo>
                    <a:lnTo>
                      <a:pt x="195" y="468"/>
                    </a:lnTo>
                    <a:close/>
                    <a:moveTo>
                      <a:pt x="205" y="127"/>
                    </a:moveTo>
                    <a:lnTo>
                      <a:pt x="204" y="126"/>
                    </a:lnTo>
                    <a:lnTo>
                      <a:pt x="204" y="128"/>
                    </a:lnTo>
                    <a:lnTo>
                      <a:pt x="205" y="127"/>
                    </a:lnTo>
                    <a:close/>
                    <a:moveTo>
                      <a:pt x="214" y="450"/>
                    </a:moveTo>
                    <a:lnTo>
                      <a:pt x="213" y="450"/>
                    </a:lnTo>
                    <a:lnTo>
                      <a:pt x="214" y="450"/>
                    </a:lnTo>
                    <a:close/>
                    <a:moveTo>
                      <a:pt x="227" y="107"/>
                    </a:moveTo>
                    <a:lnTo>
                      <a:pt x="227" y="106"/>
                    </a:lnTo>
                    <a:lnTo>
                      <a:pt x="227" y="108"/>
                    </a:lnTo>
                    <a:lnTo>
                      <a:pt x="227" y="107"/>
                    </a:lnTo>
                    <a:close/>
                    <a:moveTo>
                      <a:pt x="231" y="112"/>
                    </a:moveTo>
                    <a:lnTo>
                      <a:pt x="231" y="112"/>
                    </a:lnTo>
                    <a:close/>
                    <a:moveTo>
                      <a:pt x="236" y="143"/>
                    </a:moveTo>
                    <a:lnTo>
                      <a:pt x="234" y="142"/>
                    </a:lnTo>
                    <a:lnTo>
                      <a:pt x="234" y="143"/>
                    </a:lnTo>
                    <a:lnTo>
                      <a:pt x="235" y="144"/>
                    </a:lnTo>
                    <a:lnTo>
                      <a:pt x="236" y="143"/>
                    </a:lnTo>
                    <a:close/>
                    <a:moveTo>
                      <a:pt x="239" y="455"/>
                    </a:moveTo>
                    <a:lnTo>
                      <a:pt x="239" y="455"/>
                    </a:lnTo>
                    <a:lnTo>
                      <a:pt x="239" y="456"/>
                    </a:lnTo>
                    <a:lnTo>
                      <a:pt x="239" y="455"/>
                    </a:lnTo>
                    <a:close/>
                    <a:moveTo>
                      <a:pt x="241" y="422"/>
                    </a:moveTo>
                    <a:lnTo>
                      <a:pt x="241" y="422"/>
                    </a:lnTo>
                    <a:close/>
                    <a:moveTo>
                      <a:pt x="244" y="118"/>
                    </a:moveTo>
                    <a:lnTo>
                      <a:pt x="244" y="118"/>
                    </a:lnTo>
                    <a:lnTo>
                      <a:pt x="244" y="120"/>
                    </a:lnTo>
                    <a:lnTo>
                      <a:pt x="244" y="118"/>
                    </a:lnTo>
                    <a:close/>
                    <a:moveTo>
                      <a:pt x="244" y="162"/>
                    </a:moveTo>
                    <a:lnTo>
                      <a:pt x="244" y="162"/>
                    </a:lnTo>
                    <a:close/>
                    <a:moveTo>
                      <a:pt x="248" y="158"/>
                    </a:moveTo>
                    <a:lnTo>
                      <a:pt x="247" y="158"/>
                    </a:lnTo>
                    <a:lnTo>
                      <a:pt x="248" y="158"/>
                    </a:lnTo>
                    <a:close/>
                    <a:moveTo>
                      <a:pt x="254" y="432"/>
                    </a:moveTo>
                    <a:lnTo>
                      <a:pt x="253" y="430"/>
                    </a:lnTo>
                    <a:lnTo>
                      <a:pt x="252" y="432"/>
                    </a:lnTo>
                    <a:lnTo>
                      <a:pt x="254" y="432"/>
                    </a:lnTo>
                    <a:close/>
                    <a:moveTo>
                      <a:pt x="254" y="126"/>
                    </a:moveTo>
                    <a:lnTo>
                      <a:pt x="254" y="124"/>
                    </a:lnTo>
                    <a:lnTo>
                      <a:pt x="253" y="124"/>
                    </a:lnTo>
                    <a:lnTo>
                      <a:pt x="254" y="126"/>
                    </a:lnTo>
                    <a:close/>
                    <a:moveTo>
                      <a:pt x="256" y="424"/>
                    </a:moveTo>
                    <a:lnTo>
                      <a:pt x="256" y="424"/>
                    </a:lnTo>
                    <a:lnTo>
                      <a:pt x="255" y="424"/>
                    </a:lnTo>
                    <a:lnTo>
                      <a:pt x="254" y="424"/>
                    </a:lnTo>
                    <a:lnTo>
                      <a:pt x="254" y="423"/>
                    </a:lnTo>
                    <a:lnTo>
                      <a:pt x="253" y="424"/>
                    </a:lnTo>
                    <a:lnTo>
                      <a:pt x="253" y="425"/>
                    </a:lnTo>
                    <a:lnTo>
                      <a:pt x="253" y="426"/>
                    </a:lnTo>
                    <a:lnTo>
                      <a:pt x="256" y="426"/>
                    </a:lnTo>
                    <a:lnTo>
                      <a:pt x="256" y="424"/>
                    </a:lnTo>
                    <a:close/>
                    <a:moveTo>
                      <a:pt x="257" y="419"/>
                    </a:moveTo>
                    <a:lnTo>
                      <a:pt x="254" y="419"/>
                    </a:lnTo>
                    <a:lnTo>
                      <a:pt x="253" y="420"/>
                    </a:lnTo>
                    <a:lnTo>
                      <a:pt x="252" y="421"/>
                    </a:lnTo>
                    <a:lnTo>
                      <a:pt x="253" y="422"/>
                    </a:lnTo>
                    <a:lnTo>
                      <a:pt x="254" y="422"/>
                    </a:lnTo>
                    <a:lnTo>
                      <a:pt x="255" y="422"/>
                    </a:lnTo>
                    <a:lnTo>
                      <a:pt x="256" y="422"/>
                    </a:lnTo>
                    <a:lnTo>
                      <a:pt x="257" y="419"/>
                    </a:lnTo>
                    <a:close/>
                    <a:moveTo>
                      <a:pt x="262" y="452"/>
                    </a:moveTo>
                    <a:lnTo>
                      <a:pt x="261" y="450"/>
                    </a:lnTo>
                    <a:lnTo>
                      <a:pt x="255" y="450"/>
                    </a:lnTo>
                    <a:lnTo>
                      <a:pt x="255" y="452"/>
                    </a:lnTo>
                    <a:lnTo>
                      <a:pt x="262" y="452"/>
                    </a:lnTo>
                    <a:close/>
                    <a:moveTo>
                      <a:pt x="263" y="406"/>
                    </a:moveTo>
                    <a:lnTo>
                      <a:pt x="262" y="405"/>
                    </a:lnTo>
                    <a:lnTo>
                      <a:pt x="262" y="406"/>
                    </a:lnTo>
                    <a:lnTo>
                      <a:pt x="263" y="406"/>
                    </a:lnTo>
                    <a:close/>
                    <a:moveTo>
                      <a:pt x="264" y="400"/>
                    </a:moveTo>
                    <a:lnTo>
                      <a:pt x="263" y="400"/>
                    </a:lnTo>
                    <a:lnTo>
                      <a:pt x="264" y="400"/>
                    </a:lnTo>
                    <a:close/>
                    <a:moveTo>
                      <a:pt x="264" y="416"/>
                    </a:moveTo>
                    <a:lnTo>
                      <a:pt x="259" y="416"/>
                    </a:lnTo>
                    <a:lnTo>
                      <a:pt x="257" y="418"/>
                    </a:lnTo>
                    <a:lnTo>
                      <a:pt x="264" y="418"/>
                    </a:lnTo>
                    <a:lnTo>
                      <a:pt x="264" y="416"/>
                    </a:lnTo>
                    <a:close/>
                    <a:moveTo>
                      <a:pt x="269" y="129"/>
                    </a:moveTo>
                    <a:lnTo>
                      <a:pt x="268" y="129"/>
                    </a:lnTo>
                    <a:lnTo>
                      <a:pt x="268" y="130"/>
                    </a:lnTo>
                    <a:lnTo>
                      <a:pt x="269" y="129"/>
                    </a:lnTo>
                    <a:close/>
                    <a:moveTo>
                      <a:pt x="269" y="116"/>
                    </a:moveTo>
                    <a:lnTo>
                      <a:pt x="269" y="116"/>
                    </a:lnTo>
                    <a:lnTo>
                      <a:pt x="268" y="118"/>
                    </a:lnTo>
                    <a:lnTo>
                      <a:pt x="269" y="116"/>
                    </a:lnTo>
                    <a:close/>
                    <a:moveTo>
                      <a:pt x="270" y="395"/>
                    </a:moveTo>
                    <a:lnTo>
                      <a:pt x="269" y="394"/>
                    </a:lnTo>
                    <a:lnTo>
                      <a:pt x="269" y="393"/>
                    </a:lnTo>
                    <a:lnTo>
                      <a:pt x="266" y="396"/>
                    </a:lnTo>
                    <a:lnTo>
                      <a:pt x="268" y="395"/>
                    </a:lnTo>
                    <a:lnTo>
                      <a:pt x="270" y="395"/>
                    </a:lnTo>
                    <a:close/>
                    <a:moveTo>
                      <a:pt x="271" y="418"/>
                    </a:moveTo>
                    <a:lnTo>
                      <a:pt x="270" y="416"/>
                    </a:lnTo>
                    <a:lnTo>
                      <a:pt x="267" y="416"/>
                    </a:lnTo>
                    <a:lnTo>
                      <a:pt x="267" y="418"/>
                    </a:lnTo>
                    <a:lnTo>
                      <a:pt x="271" y="418"/>
                    </a:lnTo>
                    <a:close/>
                    <a:moveTo>
                      <a:pt x="273" y="428"/>
                    </a:moveTo>
                    <a:lnTo>
                      <a:pt x="273" y="428"/>
                    </a:lnTo>
                    <a:close/>
                    <a:moveTo>
                      <a:pt x="273" y="390"/>
                    </a:moveTo>
                    <a:lnTo>
                      <a:pt x="272" y="390"/>
                    </a:lnTo>
                    <a:lnTo>
                      <a:pt x="272" y="391"/>
                    </a:lnTo>
                    <a:lnTo>
                      <a:pt x="273" y="390"/>
                    </a:lnTo>
                    <a:close/>
                    <a:moveTo>
                      <a:pt x="276" y="439"/>
                    </a:moveTo>
                    <a:lnTo>
                      <a:pt x="275" y="438"/>
                    </a:lnTo>
                    <a:lnTo>
                      <a:pt x="275" y="440"/>
                    </a:lnTo>
                    <a:lnTo>
                      <a:pt x="276" y="439"/>
                    </a:lnTo>
                    <a:close/>
                    <a:moveTo>
                      <a:pt x="279" y="383"/>
                    </a:moveTo>
                    <a:lnTo>
                      <a:pt x="279" y="383"/>
                    </a:lnTo>
                    <a:close/>
                    <a:moveTo>
                      <a:pt x="283" y="382"/>
                    </a:moveTo>
                    <a:lnTo>
                      <a:pt x="282" y="381"/>
                    </a:lnTo>
                    <a:lnTo>
                      <a:pt x="281" y="380"/>
                    </a:lnTo>
                    <a:lnTo>
                      <a:pt x="280" y="382"/>
                    </a:lnTo>
                    <a:lnTo>
                      <a:pt x="281" y="382"/>
                    </a:lnTo>
                    <a:lnTo>
                      <a:pt x="281" y="383"/>
                    </a:lnTo>
                    <a:lnTo>
                      <a:pt x="282" y="383"/>
                    </a:lnTo>
                    <a:lnTo>
                      <a:pt x="283" y="382"/>
                    </a:lnTo>
                    <a:close/>
                    <a:moveTo>
                      <a:pt x="283" y="150"/>
                    </a:moveTo>
                    <a:lnTo>
                      <a:pt x="283" y="152"/>
                    </a:lnTo>
                    <a:lnTo>
                      <a:pt x="283" y="150"/>
                    </a:lnTo>
                    <a:close/>
                    <a:moveTo>
                      <a:pt x="284" y="568"/>
                    </a:moveTo>
                    <a:lnTo>
                      <a:pt x="284" y="568"/>
                    </a:lnTo>
                    <a:close/>
                    <a:moveTo>
                      <a:pt x="284" y="412"/>
                    </a:moveTo>
                    <a:lnTo>
                      <a:pt x="284" y="412"/>
                    </a:lnTo>
                    <a:close/>
                    <a:moveTo>
                      <a:pt x="286" y="432"/>
                    </a:moveTo>
                    <a:lnTo>
                      <a:pt x="281" y="432"/>
                    </a:lnTo>
                    <a:lnTo>
                      <a:pt x="281" y="434"/>
                    </a:lnTo>
                    <a:lnTo>
                      <a:pt x="285" y="434"/>
                    </a:lnTo>
                    <a:lnTo>
                      <a:pt x="286" y="432"/>
                    </a:lnTo>
                    <a:close/>
                    <a:moveTo>
                      <a:pt x="287" y="422"/>
                    </a:moveTo>
                    <a:lnTo>
                      <a:pt x="287" y="422"/>
                    </a:lnTo>
                    <a:close/>
                    <a:moveTo>
                      <a:pt x="288" y="452"/>
                    </a:moveTo>
                    <a:lnTo>
                      <a:pt x="287" y="451"/>
                    </a:lnTo>
                    <a:lnTo>
                      <a:pt x="287" y="452"/>
                    </a:lnTo>
                    <a:lnTo>
                      <a:pt x="288" y="452"/>
                    </a:lnTo>
                    <a:close/>
                    <a:moveTo>
                      <a:pt x="288" y="384"/>
                    </a:moveTo>
                    <a:lnTo>
                      <a:pt x="288" y="382"/>
                    </a:lnTo>
                    <a:lnTo>
                      <a:pt x="287" y="384"/>
                    </a:lnTo>
                    <a:lnTo>
                      <a:pt x="288" y="384"/>
                    </a:lnTo>
                    <a:close/>
                    <a:moveTo>
                      <a:pt x="289" y="454"/>
                    </a:moveTo>
                    <a:lnTo>
                      <a:pt x="287" y="452"/>
                    </a:lnTo>
                    <a:lnTo>
                      <a:pt x="286" y="454"/>
                    </a:lnTo>
                    <a:lnTo>
                      <a:pt x="289" y="454"/>
                    </a:lnTo>
                    <a:close/>
                    <a:moveTo>
                      <a:pt x="289" y="154"/>
                    </a:moveTo>
                    <a:lnTo>
                      <a:pt x="289" y="156"/>
                    </a:lnTo>
                    <a:lnTo>
                      <a:pt x="289" y="155"/>
                    </a:lnTo>
                    <a:lnTo>
                      <a:pt x="289" y="154"/>
                    </a:lnTo>
                    <a:close/>
                    <a:moveTo>
                      <a:pt x="292" y="434"/>
                    </a:moveTo>
                    <a:lnTo>
                      <a:pt x="292" y="430"/>
                    </a:lnTo>
                    <a:lnTo>
                      <a:pt x="291" y="430"/>
                    </a:lnTo>
                    <a:lnTo>
                      <a:pt x="291" y="432"/>
                    </a:lnTo>
                    <a:lnTo>
                      <a:pt x="291" y="434"/>
                    </a:lnTo>
                    <a:lnTo>
                      <a:pt x="292" y="434"/>
                    </a:lnTo>
                    <a:close/>
                    <a:moveTo>
                      <a:pt x="292" y="450"/>
                    </a:moveTo>
                    <a:lnTo>
                      <a:pt x="292" y="448"/>
                    </a:lnTo>
                    <a:lnTo>
                      <a:pt x="290" y="448"/>
                    </a:lnTo>
                    <a:lnTo>
                      <a:pt x="289" y="450"/>
                    </a:lnTo>
                    <a:lnTo>
                      <a:pt x="292" y="450"/>
                    </a:lnTo>
                    <a:close/>
                    <a:moveTo>
                      <a:pt x="296" y="413"/>
                    </a:moveTo>
                    <a:lnTo>
                      <a:pt x="295" y="413"/>
                    </a:lnTo>
                    <a:lnTo>
                      <a:pt x="294" y="413"/>
                    </a:lnTo>
                    <a:lnTo>
                      <a:pt x="294" y="415"/>
                    </a:lnTo>
                    <a:lnTo>
                      <a:pt x="296" y="413"/>
                    </a:lnTo>
                    <a:close/>
                    <a:moveTo>
                      <a:pt x="297" y="436"/>
                    </a:moveTo>
                    <a:lnTo>
                      <a:pt x="296" y="435"/>
                    </a:lnTo>
                    <a:lnTo>
                      <a:pt x="295" y="435"/>
                    </a:lnTo>
                    <a:lnTo>
                      <a:pt x="294" y="435"/>
                    </a:lnTo>
                    <a:lnTo>
                      <a:pt x="292" y="436"/>
                    </a:lnTo>
                    <a:lnTo>
                      <a:pt x="294" y="437"/>
                    </a:lnTo>
                    <a:lnTo>
                      <a:pt x="296" y="436"/>
                    </a:lnTo>
                    <a:lnTo>
                      <a:pt x="297" y="436"/>
                    </a:lnTo>
                    <a:close/>
                    <a:moveTo>
                      <a:pt x="307" y="443"/>
                    </a:moveTo>
                    <a:lnTo>
                      <a:pt x="307" y="443"/>
                    </a:lnTo>
                    <a:lnTo>
                      <a:pt x="307" y="442"/>
                    </a:lnTo>
                    <a:lnTo>
                      <a:pt x="306" y="443"/>
                    </a:lnTo>
                    <a:lnTo>
                      <a:pt x="306" y="444"/>
                    </a:lnTo>
                    <a:lnTo>
                      <a:pt x="307" y="443"/>
                    </a:lnTo>
                    <a:close/>
                    <a:moveTo>
                      <a:pt x="311" y="421"/>
                    </a:moveTo>
                    <a:lnTo>
                      <a:pt x="311" y="420"/>
                    </a:lnTo>
                    <a:lnTo>
                      <a:pt x="310" y="420"/>
                    </a:lnTo>
                    <a:lnTo>
                      <a:pt x="310" y="422"/>
                    </a:lnTo>
                    <a:lnTo>
                      <a:pt x="311" y="421"/>
                    </a:lnTo>
                    <a:close/>
                    <a:moveTo>
                      <a:pt x="311" y="568"/>
                    </a:moveTo>
                    <a:lnTo>
                      <a:pt x="311" y="568"/>
                    </a:lnTo>
                    <a:close/>
                    <a:moveTo>
                      <a:pt x="317" y="387"/>
                    </a:moveTo>
                    <a:lnTo>
                      <a:pt x="313" y="384"/>
                    </a:lnTo>
                    <a:lnTo>
                      <a:pt x="312" y="384"/>
                    </a:lnTo>
                    <a:lnTo>
                      <a:pt x="311" y="385"/>
                    </a:lnTo>
                    <a:lnTo>
                      <a:pt x="312" y="385"/>
                    </a:lnTo>
                    <a:lnTo>
                      <a:pt x="314" y="385"/>
                    </a:lnTo>
                    <a:lnTo>
                      <a:pt x="315" y="387"/>
                    </a:lnTo>
                    <a:lnTo>
                      <a:pt x="316" y="387"/>
                    </a:lnTo>
                    <a:lnTo>
                      <a:pt x="317" y="387"/>
                    </a:lnTo>
                    <a:close/>
                    <a:moveTo>
                      <a:pt x="318" y="108"/>
                    </a:moveTo>
                    <a:lnTo>
                      <a:pt x="318" y="106"/>
                    </a:lnTo>
                    <a:lnTo>
                      <a:pt x="317" y="108"/>
                    </a:lnTo>
                    <a:lnTo>
                      <a:pt x="318" y="108"/>
                    </a:lnTo>
                    <a:close/>
                    <a:moveTo>
                      <a:pt x="324" y="438"/>
                    </a:moveTo>
                    <a:lnTo>
                      <a:pt x="323" y="438"/>
                    </a:lnTo>
                    <a:lnTo>
                      <a:pt x="322" y="438"/>
                    </a:lnTo>
                    <a:lnTo>
                      <a:pt x="321" y="437"/>
                    </a:lnTo>
                    <a:lnTo>
                      <a:pt x="320" y="438"/>
                    </a:lnTo>
                    <a:lnTo>
                      <a:pt x="321" y="440"/>
                    </a:lnTo>
                    <a:lnTo>
                      <a:pt x="322" y="441"/>
                    </a:lnTo>
                    <a:lnTo>
                      <a:pt x="322" y="440"/>
                    </a:lnTo>
                    <a:lnTo>
                      <a:pt x="323" y="439"/>
                    </a:lnTo>
                    <a:lnTo>
                      <a:pt x="323" y="438"/>
                    </a:lnTo>
                    <a:lnTo>
                      <a:pt x="324" y="438"/>
                    </a:lnTo>
                    <a:close/>
                    <a:moveTo>
                      <a:pt x="326" y="417"/>
                    </a:moveTo>
                    <a:lnTo>
                      <a:pt x="325" y="416"/>
                    </a:lnTo>
                    <a:lnTo>
                      <a:pt x="325" y="417"/>
                    </a:lnTo>
                    <a:lnTo>
                      <a:pt x="326" y="417"/>
                    </a:lnTo>
                    <a:close/>
                    <a:moveTo>
                      <a:pt x="327" y="436"/>
                    </a:moveTo>
                    <a:lnTo>
                      <a:pt x="327" y="435"/>
                    </a:lnTo>
                    <a:lnTo>
                      <a:pt x="325" y="435"/>
                    </a:lnTo>
                    <a:lnTo>
                      <a:pt x="323" y="433"/>
                    </a:lnTo>
                    <a:lnTo>
                      <a:pt x="323" y="435"/>
                    </a:lnTo>
                    <a:lnTo>
                      <a:pt x="322" y="436"/>
                    </a:lnTo>
                    <a:lnTo>
                      <a:pt x="323" y="437"/>
                    </a:lnTo>
                    <a:lnTo>
                      <a:pt x="324" y="436"/>
                    </a:lnTo>
                    <a:lnTo>
                      <a:pt x="325" y="436"/>
                    </a:lnTo>
                    <a:lnTo>
                      <a:pt x="326" y="436"/>
                    </a:lnTo>
                    <a:lnTo>
                      <a:pt x="326" y="437"/>
                    </a:lnTo>
                    <a:lnTo>
                      <a:pt x="327" y="436"/>
                    </a:lnTo>
                    <a:close/>
                    <a:moveTo>
                      <a:pt x="333" y="456"/>
                    </a:moveTo>
                    <a:lnTo>
                      <a:pt x="332" y="454"/>
                    </a:lnTo>
                    <a:lnTo>
                      <a:pt x="329" y="456"/>
                    </a:lnTo>
                    <a:lnTo>
                      <a:pt x="328" y="456"/>
                    </a:lnTo>
                    <a:lnTo>
                      <a:pt x="328" y="458"/>
                    </a:lnTo>
                    <a:lnTo>
                      <a:pt x="332" y="458"/>
                    </a:lnTo>
                    <a:lnTo>
                      <a:pt x="333" y="456"/>
                    </a:lnTo>
                    <a:close/>
                    <a:moveTo>
                      <a:pt x="338" y="431"/>
                    </a:moveTo>
                    <a:lnTo>
                      <a:pt x="337" y="430"/>
                    </a:lnTo>
                    <a:lnTo>
                      <a:pt x="336" y="430"/>
                    </a:lnTo>
                    <a:lnTo>
                      <a:pt x="336" y="431"/>
                    </a:lnTo>
                    <a:lnTo>
                      <a:pt x="336" y="432"/>
                    </a:lnTo>
                    <a:lnTo>
                      <a:pt x="337" y="432"/>
                    </a:lnTo>
                    <a:lnTo>
                      <a:pt x="338" y="432"/>
                    </a:lnTo>
                    <a:lnTo>
                      <a:pt x="338" y="431"/>
                    </a:lnTo>
                    <a:close/>
                    <a:moveTo>
                      <a:pt x="342" y="427"/>
                    </a:moveTo>
                    <a:lnTo>
                      <a:pt x="340" y="426"/>
                    </a:lnTo>
                    <a:lnTo>
                      <a:pt x="339" y="428"/>
                    </a:lnTo>
                    <a:lnTo>
                      <a:pt x="339" y="429"/>
                    </a:lnTo>
                    <a:lnTo>
                      <a:pt x="341" y="429"/>
                    </a:lnTo>
                    <a:lnTo>
                      <a:pt x="342" y="429"/>
                    </a:lnTo>
                    <a:lnTo>
                      <a:pt x="342" y="427"/>
                    </a:lnTo>
                    <a:close/>
                    <a:moveTo>
                      <a:pt x="348" y="458"/>
                    </a:moveTo>
                    <a:lnTo>
                      <a:pt x="348" y="458"/>
                    </a:lnTo>
                    <a:lnTo>
                      <a:pt x="348" y="457"/>
                    </a:lnTo>
                    <a:lnTo>
                      <a:pt x="346" y="457"/>
                    </a:lnTo>
                    <a:lnTo>
                      <a:pt x="346" y="458"/>
                    </a:lnTo>
                    <a:lnTo>
                      <a:pt x="346" y="459"/>
                    </a:lnTo>
                    <a:lnTo>
                      <a:pt x="347" y="459"/>
                    </a:lnTo>
                    <a:lnTo>
                      <a:pt x="348" y="458"/>
                    </a:lnTo>
                    <a:close/>
                    <a:moveTo>
                      <a:pt x="350" y="148"/>
                    </a:moveTo>
                    <a:lnTo>
                      <a:pt x="349" y="148"/>
                    </a:lnTo>
                    <a:lnTo>
                      <a:pt x="349" y="150"/>
                    </a:lnTo>
                    <a:lnTo>
                      <a:pt x="350" y="148"/>
                    </a:lnTo>
                    <a:close/>
                    <a:moveTo>
                      <a:pt x="353" y="424"/>
                    </a:moveTo>
                    <a:lnTo>
                      <a:pt x="352" y="422"/>
                    </a:lnTo>
                    <a:lnTo>
                      <a:pt x="351" y="422"/>
                    </a:lnTo>
                    <a:lnTo>
                      <a:pt x="351" y="423"/>
                    </a:lnTo>
                    <a:lnTo>
                      <a:pt x="350" y="424"/>
                    </a:lnTo>
                    <a:lnTo>
                      <a:pt x="352" y="424"/>
                    </a:lnTo>
                    <a:lnTo>
                      <a:pt x="353" y="424"/>
                    </a:lnTo>
                    <a:close/>
                    <a:moveTo>
                      <a:pt x="355" y="427"/>
                    </a:moveTo>
                    <a:lnTo>
                      <a:pt x="355" y="426"/>
                    </a:lnTo>
                    <a:lnTo>
                      <a:pt x="354" y="426"/>
                    </a:lnTo>
                    <a:lnTo>
                      <a:pt x="355" y="427"/>
                    </a:lnTo>
                    <a:close/>
                    <a:moveTo>
                      <a:pt x="365" y="509"/>
                    </a:moveTo>
                    <a:lnTo>
                      <a:pt x="365" y="508"/>
                    </a:lnTo>
                    <a:lnTo>
                      <a:pt x="365" y="510"/>
                    </a:lnTo>
                    <a:lnTo>
                      <a:pt x="365" y="509"/>
                    </a:lnTo>
                    <a:close/>
                    <a:moveTo>
                      <a:pt x="366" y="114"/>
                    </a:moveTo>
                    <a:lnTo>
                      <a:pt x="364" y="114"/>
                    </a:lnTo>
                    <a:lnTo>
                      <a:pt x="364" y="116"/>
                    </a:lnTo>
                    <a:lnTo>
                      <a:pt x="365" y="116"/>
                    </a:lnTo>
                    <a:lnTo>
                      <a:pt x="366" y="114"/>
                    </a:lnTo>
                    <a:close/>
                    <a:moveTo>
                      <a:pt x="368" y="86"/>
                    </a:moveTo>
                    <a:lnTo>
                      <a:pt x="367" y="84"/>
                    </a:lnTo>
                    <a:lnTo>
                      <a:pt x="366" y="84"/>
                    </a:lnTo>
                    <a:lnTo>
                      <a:pt x="365" y="86"/>
                    </a:lnTo>
                    <a:lnTo>
                      <a:pt x="368" y="86"/>
                    </a:lnTo>
                    <a:close/>
                    <a:moveTo>
                      <a:pt x="374" y="454"/>
                    </a:moveTo>
                    <a:lnTo>
                      <a:pt x="374" y="454"/>
                    </a:lnTo>
                    <a:close/>
                    <a:moveTo>
                      <a:pt x="376" y="447"/>
                    </a:moveTo>
                    <a:lnTo>
                      <a:pt x="375" y="446"/>
                    </a:lnTo>
                    <a:lnTo>
                      <a:pt x="374" y="446"/>
                    </a:lnTo>
                    <a:lnTo>
                      <a:pt x="374" y="447"/>
                    </a:lnTo>
                    <a:lnTo>
                      <a:pt x="375" y="447"/>
                    </a:lnTo>
                    <a:lnTo>
                      <a:pt x="376" y="447"/>
                    </a:lnTo>
                    <a:close/>
                    <a:moveTo>
                      <a:pt x="376" y="450"/>
                    </a:moveTo>
                    <a:lnTo>
                      <a:pt x="375" y="449"/>
                    </a:lnTo>
                    <a:lnTo>
                      <a:pt x="374" y="449"/>
                    </a:lnTo>
                    <a:lnTo>
                      <a:pt x="372" y="449"/>
                    </a:lnTo>
                    <a:lnTo>
                      <a:pt x="373" y="450"/>
                    </a:lnTo>
                    <a:lnTo>
                      <a:pt x="375" y="451"/>
                    </a:lnTo>
                    <a:lnTo>
                      <a:pt x="376" y="450"/>
                    </a:lnTo>
                    <a:close/>
                    <a:moveTo>
                      <a:pt x="376" y="100"/>
                    </a:moveTo>
                    <a:lnTo>
                      <a:pt x="376" y="100"/>
                    </a:lnTo>
                    <a:close/>
                    <a:moveTo>
                      <a:pt x="377" y="470"/>
                    </a:moveTo>
                    <a:lnTo>
                      <a:pt x="375" y="468"/>
                    </a:lnTo>
                    <a:lnTo>
                      <a:pt x="374" y="470"/>
                    </a:lnTo>
                    <a:lnTo>
                      <a:pt x="377" y="470"/>
                    </a:lnTo>
                    <a:close/>
                    <a:moveTo>
                      <a:pt x="386" y="458"/>
                    </a:moveTo>
                    <a:lnTo>
                      <a:pt x="385" y="458"/>
                    </a:lnTo>
                    <a:lnTo>
                      <a:pt x="384" y="458"/>
                    </a:lnTo>
                    <a:lnTo>
                      <a:pt x="385" y="460"/>
                    </a:lnTo>
                    <a:lnTo>
                      <a:pt x="386" y="458"/>
                    </a:lnTo>
                    <a:close/>
                    <a:moveTo>
                      <a:pt x="387" y="459"/>
                    </a:moveTo>
                    <a:lnTo>
                      <a:pt x="386" y="458"/>
                    </a:lnTo>
                    <a:lnTo>
                      <a:pt x="387" y="459"/>
                    </a:lnTo>
                    <a:close/>
                    <a:moveTo>
                      <a:pt x="393" y="478"/>
                    </a:moveTo>
                    <a:lnTo>
                      <a:pt x="392" y="478"/>
                    </a:lnTo>
                    <a:lnTo>
                      <a:pt x="393" y="478"/>
                    </a:lnTo>
                    <a:close/>
                    <a:moveTo>
                      <a:pt x="397" y="320"/>
                    </a:moveTo>
                    <a:lnTo>
                      <a:pt x="396" y="319"/>
                    </a:lnTo>
                    <a:lnTo>
                      <a:pt x="396" y="320"/>
                    </a:lnTo>
                    <a:lnTo>
                      <a:pt x="397" y="320"/>
                    </a:lnTo>
                    <a:close/>
                    <a:moveTo>
                      <a:pt x="399" y="116"/>
                    </a:moveTo>
                    <a:lnTo>
                      <a:pt x="399" y="115"/>
                    </a:lnTo>
                    <a:lnTo>
                      <a:pt x="399" y="116"/>
                    </a:lnTo>
                    <a:close/>
                    <a:moveTo>
                      <a:pt x="402" y="302"/>
                    </a:moveTo>
                    <a:lnTo>
                      <a:pt x="402" y="302"/>
                    </a:lnTo>
                    <a:close/>
                    <a:moveTo>
                      <a:pt x="410" y="254"/>
                    </a:moveTo>
                    <a:lnTo>
                      <a:pt x="409" y="254"/>
                    </a:lnTo>
                    <a:lnTo>
                      <a:pt x="410" y="254"/>
                    </a:lnTo>
                    <a:close/>
                    <a:moveTo>
                      <a:pt x="417" y="340"/>
                    </a:moveTo>
                    <a:lnTo>
                      <a:pt x="416" y="339"/>
                    </a:lnTo>
                    <a:lnTo>
                      <a:pt x="416" y="340"/>
                    </a:lnTo>
                    <a:lnTo>
                      <a:pt x="417" y="340"/>
                    </a:lnTo>
                    <a:close/>
                    <a:moveTo>
                      <a:pt x="423" y="341"/>
                    </a:moveTo>
                    <a:lnTo>
                      <a:pt x="423" y="340"/>
                    </a:lnTo>
                    <a:lnTo>
                      <a:pt x="422" y="340"/>
                    </a:lnTo>
                    <a:lnTo>
                      <a:pt x="423" y="342"/>
                    </a:lnTo>
                    <a:lnTo>
                      <a:pt x="423" y="341"/>
                    </a:lnTo>
                    <a:close/>
                    <a:moveTo>
                      <a:pt x="450" y="373"/>
                    </a:moveTo>
                    <a:lnTo>
                      <a:pt x="449" y="373"/>
                    </a:lnTo>
                    <a:lnTo>
                      <a:pt x="449" y="374"/>
                    </a:lnTo>
                    <a:lnTo>
                      <a:pt x="450" y="373"/>
                    </a:lnTo>
                    <a:close/>
                    <a:moveTo>
                      <a:pt x="457" y="71"/>
                    </a:moveTo>
                    <a:lnTo>
                      <a:pt x="457" y="70"/>
                    </a:lnTo>
                    <a:lnTo>
                      <a:pt x="456" y="71"/>
                    </a:lnTo>
                    <a:lnTo>
                      <a:pt x="457" y="72"/>
                    </a:lnTo>
                    <a:lnTo>
                      <a:pt x="457" y="71"/>
                    </a:lnTo>
                    <a:close/>
                    <a:moveTo>
                      <a:pt x="467" y="288"/>
                    </a:moveTo>
                    <a:lnTo>
                      <a:pt x="466" y="288"/>
                    </a:lnTo>
                    <a:lnTo>
                      <a:pt x="465" y="289"/>
                    </a:lnTo>
                    <a:lnTo>
                      <a:pt x="466" y="290"/>
                    </a:lnTo>
                    <a:lnTo>
                      <a:pt x="467" y="288"/>
                    </a:lnTo>
                    <a:close/>
                    <a:moveTo>
                      <a:pt x="469" y="194"/>
                    </a:moveTo>
                    <a:lnTo>
                      <a:pt x="469" y="194"/>
                    </a:lnTo>
                    <a:close/>
                    <a:moveTo>
                      <a:pt x="480" y="354"/>
                    </a:moveTo>
                    <a:lnTo>
                      <a:pt x="480" y="354"/>
                    </a:lnTo>
                    <a:close/>
                    <a:moveTo>
                      <a:pt x="481" y="456"/>
                    </a:moveTo>
                    <a:lnTo>
                      <a:pt x="480" y="456"/>
                    </a:lnTo>
                    <a:lnTo>
                      <a:pt x="480" y="457"/>
                    </a:lnTo>
                    <a:lnTo>
                      <a:pt x="481" y="456"/>
                    </a:lnTo>
                    <a:close/>
                    <a:moveTo>
                      <a:pt x="485" y="216"/>
                    </a:moveTo>
                    <a:lnTo>
                      <a:pt x="485" y="216"/>
                    </a:lnTo>
                    <a:close/>
                    <a:moveTo>
                      <a:pt x="499" y="422"/>
                    </a:moveTo>
                    <a:lnTo>
                      <a:pt x="497" y="420"/>
                    </a:lnTo>
                    <a:lnTo>
                      <a:pt x="499" y="422"/>
                    </a:lnTo>
                    <a:close/>
                    <a:moveTo>
                      <a:pt x="508" y="173"/>
                    </a:moveTo>
                    <a:lnTo>
                      <a:pt x="507" y="172"/>
                    </a:lnTo>
                    <a:lnTo>
                      <a:pt x="507" y="173"/>
                    </a:lnTo>
                    <a:lnTo>
                      <a:pt x="508" y="173"/>
                    </a:lnTo>
                    <a:close/>
                    <a:moveTo>
                      <a:pt x="523" y="314"/>
                    </a:moveTo>
                    <a:lnTo>
                      <a:pt x="523" y="312"/>
                    </a:lnTo>
                    <a:lnTo>
                      <a:pt x="522" y="313"/>
                    </a:lnTo>
                    <a:lnTo>
                      <a:pt x="523" y="314"/>
                    </a:lnTo>
                    <a:close/>
                    <a:moveTo>
                      <a:pt x="565" y="262"/>
                    </a:moveTo>
                    <a:lnTo>
                      <a:pt x="564" y="260"/>
                    </a:lnTo>
                    <a:lnTo>
                      <a:pt x="565" y="261"/>
                    </a:lnTo>
                    <a:lnTo>
                      <a:pt x="565" y="262"/>
                    </a:lnTo>
                    <a:close/>
                    <a:moveTo>
                      <a:pt x="568" y="36"/>
                    </a:moveTo>
                    <a:lnTo>
                      <a:pt x="566" y="36"/>
                    </a:lnTo>
                    <a:lnTo>
                      <a:pt x="565" y="34"/>
                    </a:lnTo>
                    <a:lnTo>
                      <a:pt x="566" y="34"/>
                    </a:lnTo>
                    <a:lnTo>
                      <a:pt x="565" y="30"/>
                    </a:lnTo>
                    <a:lnTo>
                      <a:pt x="565" y="28"/>
                    </a:lnTo>
                    <a:lnTo>
                      <a:pt x="565" y="26"/>
                    </a:lnTo>
                    <a:lnTo>
                      <a:pt x="565" y="24"/>
                    </a:lnTo>
                    <a:lnTo>
                      <a:pt x="565" y="22"/>
                    </a:lnTo>
                    <a:lnTo>
                      <a:pt x="566" y="20"/>
                    </a:lnTo>
                    <a:lnTo>
                      <a:pt x="565" y="20"/>
                    </a:lnTo>
                    <a:lnTo>
                      <a:pt x="566" y="18"/>
                    </a:lnTo>
                    <a:lnTo>
                      <a:pt x="566" y="14"/>
                    </a:lnTo>
                    <a:lnTo>
                      <a:pt x="565" y="10"/>
                    </a:lnTo>
                    <a:lnTo>
                      <a:pt x="566" y="8"/>
                    </a:lnTo>
                    <a:lnTo>
                      <a:pt x="565" y="6"/>
                    </a:lnTo>
                    <a:lnTo>
                      <a:pt x="565" y="4"/>
                    </a:lnTo>
                    <a:lnTo>
                      <a:pt x="563" y="4"/>
                    </a:lnTo>
                    <a:lnTo>
                      <a:pt x="563" y="100"/>
                    </a:lnTo>
                    <a:lnTo>
                      <a:pt x="563" y="468"/>
                    </a:lnTo>
                    <a:lnTo>
                      <a:pt x="563" y="470"/>
                    </a:lnTo>
                    <a:lnTo>
                      <a:pt x="562" y="470"/>
                    </a:lnTo>
                    <a:lnTo>
                      <a:pt x="562" y="478"/>
                    </a:lnTo>
                    <a:lnTo>
                      <a:pt x="561" y="478"/>
                    </a:lnTo>
                    <a:lnTo>
                      <a:pt x="560" y="480"/>
                    </a:lnTo>
                    <a:lnTo>
                      <a:pt x="558" y="478"/>
                    </a:lnTo>
                    <a:lnTo>
                      <a:pt x="561" y="476"/>
                    </a:lnTo>
                    <a:lnTo>
                      <a:pt x="562" y="478"/>
                    </a:lnTo>
                    <a:lnTo>
                      <a:pt x="562" y="470"/>
                    </a:lnTo>
                    <a:lnTo>
                      <a:pt x="561" y="470"/>
                    </a:lnTo>
                    <a:lnTo>
                      <a:pt x="562" y="468"/>
                    </a:lnTo>
                    <a:lnTo>
                      <a:pt x="563" y="468"/>
                    </a:lnTo>
                    <a:lnTo>
                      <a:pt x="563" y="100"/>
                    </a:lnTo>
                    <a:lnTo>
                      <a:pt x="563" y="101"/>
                    </a:lnTo>
                    <a:lnTo>
                      <a:pt x="563" y="176"/>
                    </a:lnTo>
                    <a:lnTo>
                      <a:pt x="562" y="176"/>
                    </a:lnTo>
                    <a:lnTo>
                      <a:pt x="562" y="218"/>
                    </a:lnTo>
                    <a:lnTo>
                      <a:pt x="561" y="218"/>
                    </a:lnTo>
                    <a:lnTo>
                      <a:pt x="561" y="250"/>
                    </a:lnTo>
                    <a:lnTo>
                      <a:pt x="560" y="254"/>
                    </a:lnTo>
                    <a:lnTo>
                      <a:pt x="559" y="252"/>
                    </a:lnTo>
                    <a:lnTo>
                      <a:pt x="559" y="370"/>
                    </a:lnTo>
                    <a:lnTo>
                      <a:pt x="558" y="372"/>
                    </a:lnTo>
                    <a:lnTo>
                      <a:pt x="558" y="373"/>
                    </a:lnTo>
                    <a:lnTo>
                      <a:pt x="558" y="536"/>
                    </a:lnTo>
                    <a:lnTo>
                      <a:pt x="558" y="538"/>
                    </a:lnTo>
                    <a:lnTo>
                      <a:pt x="556" y="538"/>
                    </a:lnTo>
                    <a:lnTo>
                      <a:pt x="557" y="536"/>
                    </a:lnTo>
                    <a:lnTo>
                      <a:pt x="558" y="536"/>
                    </a:lnTo>
                    <a:lnTo>
                      <a:pt x="558" y="373"/>
                    </a:lnTo>
                    <a:lnTo>
                      <a:pt x="558" y="374"/>
                    </a:lnTo>
                    <a:lnTo>
                      <a:pt x="556" y="372"/>
                    </a:lnTo>
                    <a:lnTo>
                      <a:pt x="558" y="370"/>
                    </a:lnTo>
                    <a:lnTo>
                      <a:pt x="559" y="370"/>
                    </a:lnTo>
                    <a:lnTo>
                      <a:pt x="559" y="252"/>
                    </a:lnTo>
                    <a:lnTo>
                      <a:pt x="558" y="252"/>
                    </a:lnTo>
                    <a:lnTo>
                      <a:pt x="558" y="298"/>
                    </a:lnTo>
                    <a:lnTo>
                      <a:pt x="557" y="298"/>
                    </a:lnTo>
                    <a:lnTo>
                      <a:pt x="557" y="310"/>
                    </a:lnTo>
                    <a:lnTo>
                      <a:pt x="557" y="312"/>
                    </a:lnTo>
                    <a:lnTo>
                      <a:pt x="555" y="312"/>
                    </a:lnTo>
                    <a:lnTo>
                      <a:pt x="555" y="310"/>
                    </a:lnTo>
                    <a:lnTo>
                      <a:pt x="557" y="310"/>
                    </a:lnTo>
                    <a:lnTo>
                      <a:pt x="557" y="298"/>
                    </a:lnTo>
                    <a:lnTo>
                      <a:pt x="556" y="298"/>
                    </a:lnTo>
                    <a:lnTo>
                      <a:pt x="557" y="296"/>
                    </a:lnTo>
                    <a:lnTo>
                      <a:pt x="558" y="296"/>
                    </a:lnTo>
                    <a:lnTo>
                      <a:pt x="558" y="298"/>
                    </a:lnTo>
                    <a:lnTo>
                      <a:pt x="558" y="252"/>
                    </a:lnTo>
                    <a:lnTo>
                      <a:pt x="558" y="250"/>
                    </a:lnTo>
                    <a:lnTo>
                      <a:pt x="561" y="250"/>
                    </a:lnTo>
                    <a:lnTo>
                      <a:pt x="561" y="218"/>
                    </a:lnTo>
                    <a:lnTo>
                      <a:pt x="559" y="218"/>
                    </a:lnTo>
                    <a:lnTo>
                      <a:pt x="559" y="216"/>
                    </a:lnTo>
                    <a:lnTo>
                      <a:pt x="561" y="216"/>
                    </a:lnTo>
                    <a:lnTo>
                      <a:pt x="562" y="218"/>
                    </a:lnTo>
                    <a:lnTo>
                      <a:pt x="562" y="176"/>
                    </a:lnTo>
                    <a:lnTo>
                      <a:pt x="561" y="176"/>
                    </a:lnTo>
                    <a:lnTo>
                      <a:pt x="562" y="174"/>
                    </a:lnTo>
                    <a:lnTo>
                      <a:pt x="563" y="176"/>
                    </a:lnTo>
                    <a:lnTo>
                      <a:pt x="563" y="101"/>
                    </a:lnTo>
                    <a:lnTo>
                      <a:pt x="562" y="101"/>
                    </a:lnTo>
                    <a:lnTo>
                      <a:pt x="562" y="164"/>
                    </a:lnTo>
                    <a:lnTo>
                      <a:pt x="562" y="166"/>
                    </a:lnTo>
                    <a:lnTo>
                      <a:pt x="561" y="166"/>
                    </a:lnTo>
                    <a:lnTo>
                      <a:pt x="561" y="164"/>
                    </a:lnTo>
                    <a:lnTo>
                      <a:pt x="562" y="164"/>
                    </a:lnTo>
                    <a:lnTo>
                      <a:pt x="562" y="101"/>
                    </a:lnTo>
                    <a:lnTo>
                      <a:pt x="562" y="102"/>
                    </a:lnTo>
                    <a:lnTo>
                      <a:pt x="560" y="100"/>
                    </a:lnTo>
                    <a:lnTo>
                      <a:pt x="563" y="100"/>
                    </a:lnTo>
                    <a:lnTo>
                      <a:pt x="563" y="4"/>
                    </a:lnTo>
                    <a:lnTo>
                      <a:pt x="558" y="4"/>
                    </a:lnTo>
                    <a:lnTo>
                      <a:pt x="558" y="36"/>
                    </a:lnTo>
                    <a:lnTo>
                      <a:pt x="558" y="198"/>
                    </a:lnTo>
                    <a:lnTo>
                      <a:pt x="555" y="198"/>
                    </a:lnTo>
                    <a:lnTo>
                      <a:pt x="555" y="278"/>
                    </a:lnTo>
                    <a:lnTo>
                      <a:pt x="554" y="280"/>
                    </a:lnTo>
                    <a:lnTo>
                      <a:pt x="554" y="470"/>
                    </a:lnTo>
                    <a:lnTo>
                      <a:pt x="552" y="472"/>
                    </a:lnTo>
                    <a:lnTo>
                      <a:pt x="552" y="470"/>
                    </a:lnTo>
                    <a:lnTo>
                      <a:pt x="554" y="470"/>
                    </a:lnTo>
                    <a:lnTo>
                      <a:pt x="554" y="280"/>
                    </a:lnTo>
                    <a:lnTo>
                      <a:pt x="553" y="280"/>
                    </a:lnTo>
                    <a:lnTo>
                      <a:pt x="553" y="278"/>
                    </a:lnTo>
                    <a:lnTo>
                      <a:pt x="555" y="278"/>
                    </a:lnTo>
                    <a:lnTo>
                      <a:pt x="555" y="198"/>
                    </a:lnTo>
                    <a:lnTo>
                      <a:pt x="554" y="198"/>
                    </a:lnTo>
                    <a:lnTo>
                      <a:pt x="554" y="196"/>
                    </a:lnTo>
                    <a:lnTo>
                      <a:pt x="555" y="196"/>
                    </a:lnTo>
                    <a:lnTo>
                      <a:pt x="556" y="194"/>
                    </a:lnTo>
                    <a:lnTo>
                      <a:pt x="557" y="196"/>
                    </a:lnTo>
                    <a:lnTo>
                      <a:pt x="558" y="198"/>
                    </a:lnTo>
                    <a:lnTo>
                      <a:pt x="558" y="36"/>
                    </a:lnTo>
                    <a:lnTo>
                      <a:pt x="557" y="38"/>
                    </a:lnTo>
                    <a:lnTo>
                      <a:pt x="555" y="38"/>
                    </a:lnTo>
                    <a:lnTo>
                      <a:pt x="555" y="36"/>
                    </a:lnTo>
                    <a:lnTo>
                      <a:pt x="558" y="36"/>
                    </a:lnTo>
                    <a:lnTo>
                      <a:pt x="558" y="4"/>
                    </a:lnTo>
                    <a:lnTo>
                      <a:pt x="554" y="4"/>
                    </a:lnTo>
                    <a:lnTo>
                      <a:pt x="554" y="184"/>
                    </a:lnTo>
                    <a:lnTo>
                      <a:pt x="554" y="186"/>
                    </a:lnTo>
                    <a:lnTo>
                      <a:pt x="553" y="184"/>
                    </a:lnTo>
                    <a:lnTo>
                      <a:pt x="553" y="390"/>
                    </a:lnTo>
                    <a:lnTo>
                      <a:pt x="550" y="390"/>
                    </a:lnTo>
                    <a:lnTo>
                      <a:pt x="550" y="548"/>
                    </a:lnTo>
                    <a:lnTo>
                      <a:pt x="550" y="550"/>
                    </a:lnTo>
                    <a:lnTo>
                      <a:pt x="549" y="550"/>
                    </a:lnTo>
                    <a:lnTo>
                      <a:pt x="549" y="548"/>
                    </a:lnTo>
                    <a:lnTo>
                      <a:pt x="550" y="548"/>
                    </a:lnTo>
                    <a:lnTo>
                      <a:pt x="550" y="390"/>
                    </a:lnTo>
                    <a:lnTo>
                      <a:pt x="551" y="388"/>
                    </a:lnTo>
                    <a:lnTo>
                      <a:pt x="552" y="388"/>
                    </a:lnTo>
                    <a:lnTo>
                      <a:pt x="553" y="390"/>
                    </a:lnTo>
                    <a:lnTo>
                      <a:pt x="553" y="184"/>
                    </a:lnTo>
                    <a:lnTo>
                      <a:pt x="554" y="184"/>
                    </a:lnTo>
                    <a:lnTo>
                      <a:pt x="554" y="4"/>
                    </a:lnTo>
                    <a:lnTo>
                      <a:pt x="554" y="158"/>
                    </a:lnTo>
                    <a:lnTo>
                      <a:pt x="554" y="160"/>
                    </a:lnTo>
                    <a:lnTo>
                      <a:pt x="554" y="158"/>
                    </a:lnTo>
                    <a:lnTo>
                      <a:pt x="554" y="4"/>
                    </a:lnTo>
                    <a:lnTo>
                      <a:pt x="552" y="4"/>
                    </a:lnTo>
                    <a:lnTo>
                      <a:pt x="552" y="6"/>
                    </a:lnTo>
                    <a:lnTo>
                      <a:pt x="552" y="10"/>
                    </a:lnTo>
                    <a:lnTo>
                      <a:pt x="550" y="9"/>
                    </a:lnTo>
                    <a:lnTo>
                      <a:pt x="550" y="198"/>
                    </a:lnTo>
                    <a:lnTo>
                      <a:pt x="550" y="254"/>
                    </a:lnTo>
                    <a:lnTo>
                      <a:pt x="549" y="256"/>
                    </a:lnTo>
                    <a:lnTo>
                      <a:pt x="549" y="255"/>
                    </a:lnTo>
                    <a:lnTo>
                      <a:pt x="549" y="382"/>
                    </a:lnTo>
                    <a:lnTo>
                      <a:pt x="549" y="562"/>
                    </a:lnTo>
                    <a:lnTo>
                      <a:pt x="547" y="562"/>
                    </a:lnTo>
                    <a:lnTo>
                      <a:pt x="547" y="560"/>
                    </a:lnTo>
                    <a:lnTo>
                      <a:pt x="549" y="562"/>
                    </a:lnTo>
                    <a:lnTo>
                      <a:pt x="549" y="382"/>
                    </a:lnTo>
                    <a:lnTo>
                      <a:pt x="548" y="382"/>
                    </a:lnTo>
                    <a:lnTo>
                      <a:pt x="548" y="408"/>
                    </a:lnTo>
                    <a:lnTo>
                      <a:pt x="548" y="446"/>
                    </a:lnTo>
                    <a:lnTo>
                      <a:pt x="547" y="446"/>
                    </a:lnTo>
                    <a:lnTo>
                      <a:pt x="547" y="444"/>
                    </a:lnTo>
                    <a:lnTo>
                      <a:pt x="548" y="446"/>
                    </a:lnTo>
                    <a:lnTo>
                      <a:pt x="548" y="408"/>
                    </a:lnTo>
                    <a:lnTo>
                      <a:pt x="547" y="410"/>
                    </a:lnTo>
                    <a:lnTo>
                      <a:pt x="546" y="408"/>
                    </a:lnTo>
                    <a:lnTo>
                      <a:pt x="545" y="408"/>
                    </a:lnTo>
                    <a:lnTo>
                      <a:pt x="545" y="406"/>
                    </a:lnTo>
                    <a:lnTo>
                      <a:pt x="546" y="408"/>
                    </a:lnTo>
                    <a:lnTo>
                      <a:pt x="548" y="408"/>
                    </a:lnTo>
                    <a:lnTo>
                      <a:pt x="548" y="382"/>
                    </a:lnTo>
                    <a:lnTo>
                      <a:pt x="547" y="380"/>
                    </a:lnTo>
                    <a:lnTo>
                      <a:pt x="548" y="380"/>
                    </a:lnTo>
                    <a:lnTo>
                      <a:pt x="549" y="382"/>
                    </a:lnTo>
                    <a:lnTo>
                      <a:pt x="549" y="255"/>
                    </a:lnTo>
                    <a:lnTo>
                      <a:pt x="547" y="254"/>
                    </a:lnTo>
                    <a:lnTo>
                      <a:pt x="547" y="296"/>
                    </a:lnTo>
                    <a:lnTo>
                      <a:pt x="546" y="298"/>
                    </a:lnTo>
                    <a:lnTo>
                      <a:pt x="545" y="296"/>
                    </a:lnTo>
                    <a:lnTo>
                      <a:pt x="545" y="318"/>
                    </a:lnTo>
                    <a:lnTo>
                      <a:pt x="545" y="320"/>
                    </a:lnTo>
                    <a:lnTo>
                      <a:pt x="543" y="320"/>
                    </a:lnTo>
                    <a:lnTo>
                      <a:pt x="543" y="346"/>
                    </a:lnTo>
                    <a:lnTo>
                      <a:pt x="540" y="346"/>
                    </a:lnTo>
                    <a:lnTo>
                      <a:pt x="540" y="480"/>
                    </a:lnTo>
                    <a:lnTo>
                      <a:pt x="540" y="482"/>
                    </a:lnTo>
                    <a:lnTo>
                      <a:pt x="538" y="482"/>
                    </a:lnTo>
                    <a:lnTo>
                      <a:pt x="538" y="480"/>
                    </a:lnTo>
                    <a:lnTo>
                      <a:pt x="540" y="480"/>
                    </a:lnTo>
                    <a:lnTo>
                      <a:pt x="540" y="346"/>
                    </a:lnTo>
                    <a:lnTo>
                      <a:pt x="539" y="346"/>
                    </a:lnTo>
                    <a:lnTo>
                      <a:pt x="540" y="344"/>
                    </a:lnTo>
                    <a:lnTo>
                      <a:pt x="542" y="344"/>
                    </a:lnTo>
                    <a:lnTo>
                      <a:pt x="543" y="346"/>
                    </a:lnTo>
                    <a:lnTo>
                      <a:pt x="543" y="320"/>
                    </a:lnTo>
                    <a:lnTo>
                      <a:pt x="543" y="318"/>
                    </a:lnTo>
                    <a:lnTo>
                      <a:pt x="545" y="318"/>
                    </a:lnTo>
                    <a:lnTo>
                      <a:pt x="545" y="296"/>
                    </a:lnTo>
                    <a:lnTo>
                      <a:pt x="547" y="296"/>
                    </a:lnTo>
                    <a:lnTo>
                      <a:pt x="547" y="254"/>
                    </a:lnTo>
                    <a:lnTo>
                      <a:pt x="550" y="254"/>
                    </a:lnTo>
                    <a:lnTo>
                      <a:pt x="550" y="198"/>
                    </a:lnTo>
                    <a:lnTo>
                      <a:pt x="549" y="200"/>
                    </a:lnTo>
                    <a:lnTo>
                      <a:pt x="549" y="202"/>
                    </a:lnTo>
                    <a:lnTo>
                      <a:pt x="547" y="202"/>
                    </a:lnTo>
                    <a:lnTo>
                      <a:pt x="546" y="200"/>
                    </a:lnTo>
                    <a:lnTo>
                      <a:pt x="547" y="200"/>
                    </a:lnTo>
                    <a:lnTo>
                      <a:pt x="547" y="198"/>
                    </a:lnTo>
                    <a:lnTo>
                      <a:pt x="550" y="198"/>
                    </a:lnTo>
                    <a:lnTo>
                      <a:pt x="550" y="9"/>
                    </a:lnTo>
                    <a:lnTo>
                      <a:pt x="550" y="8"/>
                    </a:lnTo>
                    <a:lnTo>
                      <a:pt x="550" y="194"/>
                    </a:lnTo>
                    <a:lnTo>
                      <a:pt x="549" y="194"/>
                    </a:lnTo>
                    <a:lnTo>
                      <a:pt x="549" y="192"/>
                    </a:lnTo>
                    <a:lnTo>
                      <a:pt x="550" y="194"/>
                    </a:lnTo>
                    <a:lnTo>
                      <a:pt x="550" y="8"/>
                    </a:lnTo>
                    <a:lnTo>
                      <a:pt x="550" y="6"/>
                    </a:lnTo>
                    <a:lnTo>
                      <a:pt x="552" y="6"/>
                    </a:lnTo>
                    <a:lnTo>
                      <a:pt x="552" y="4"/>
                    </a:lnTo>
                    <a:lnTo>
                      <a:pt x="549" y="4"/>
                    </a:lnTo>
                    <a:lnTo>
                      <a:pt x="549" y="142"/>
                    </a:lnTo>
                    <a:lnTo>
                      <a:pt x="549" y="166"/>
                    </a:lnTo>
                    <a:lnTo>
                      <a:pt x="548" y="168"/>
                    </a:lnTo>
                    <a:lnTo>
                      <a:pt x="547" y="168"/>
                    </a:lnTo>
                    <a:lnTo>
                      <a:pt x="547" y="166"/>
                    </a:lnTo>
                    <a:lnTo>
                      <a:pt x="549" y="166"/>
                    </a:lnTo>
                    <a:lnTo>
                      <a:pt x="549" y="142"/>
                    </a:lnTo>
                    <a:lnTo>
                      <a:pt x="547" y="144"/>
                    </a:lnTo>
                    <a:lnTo>
                      <a:pt x="547" y="140"/>
                    </a:lnTo>
                    <a:lnTo>
                      <a:pt x="549" y="142"/>
                    </a:lnTo>
                    <a:lnTo>
                      <a:pt x="549" y="4"/>
                    </a:lnTo>
                    <a:lnTo>
                      <a:pt x="548" y="4"/>
                    </a:lnTo>
                    <a:lnTo>
                      <a:pt x="547" y="3"/>
                    </a:lnTo>
                    <a:lnTo>
                      <a:pt x="547" y="128"/>
                    </a:lnTo>
                    <a:lnTo>
                      <a:pt x="546" y="128"/>
                    </a:lnTo>
                    <a:lnTo>
                      <a:pt x="546" y="244"/>
                    </a:lnTo>
                    <a:lnTo>
                      <a:pt x="546" y="246"/>
                    </a:lnTo>
                    <a:lnTo>
                      <a:pt x="546" y="290"/>
                    </a:lnTo>
                    <a:lnTo>
                      <a:pt x="546" y="292"/>
                    </a:lnTo>
                    <a:lnTo>
                      <a:pt x="544" y="292"/>
                    </a:lnTo>
                    <a:lnTo>
                      <a:pt x="544" y="290"/>
                    </a:lnTo>
                    <a:lnTo>
                      <a:pt x="546" y="290"/>
                    </a:lnTo>
                    <a:lnTo>
                      <a:pt x="546" y="246"/>
                    </a:lnTo>
                    <a:lnTo>
                      <a:pt x="545" y="246"/>
                    </a:lnTo>
                    <a:lnTo>
                      <a:pt x="544" y="244"/>
                    </a:lnTo>
                    <a:lnTo>
                      <a:pt x="546" y="244"/>
                    </a:lnTo>
                    <a:lnTo>
                      <a:pt x="546" y="128"/>
                    </a:lnTo>
                    <a:lnTo>
                      <a:pt x="545" y="128"/>
                    </a:lnTo>
                    <a:lnTo>
                      <a:pt x="546" y="126"/>
                    </a:lnTo>
                    <a:lnTo>
                      <a:pt x="547" y="128"/>
                    </a:lnTo>
                    <a:lnTo>
                      <a:pt x="547" y="3"/>
                    </a:lnTo>
                    <a:lnTo>
                      <a:pt x="544" y="2"/>
                    </a:lnTo>
                    <a:lnTo>
                      <a:pt x="544" y="4"/>
                    </a:lnTo>
                    <a:lnTo>
                      <a:pt x="544" y="280"/>
                    </a:lnTo>
                    <a:lnTo>
                      <a:pt x="543" y="282"/>
                    </a:lnTo>
                    <a:lnTo>
                      <a:pt x="542" y="282"/>
                    </a:lnTo>
                    <a:lnTo>
                      <a:pt x="542" y="286"/>
                    </a:lnTo>
                    <a:lnTo>
                      <a:pt x="542" y="288"/>
                    </a:lnTo>
                    <a:lnTo>
                      <a:pt x="540" y="288"/>
                    </a:lnTo>
                    <a:lnTo>
                      <a:pt x="540" y="284"/>
                    </a:lnTo>
                    <a:lnTo>
                      <a:pt x="541" y="284"/>
                    </a:lnTo>
                    <a:lnTo>
                      <a:pt x="542" y="286"/>
                    </a:lnTo>
                    <a:lnTo>
                      <a:pt x="542" y="282"/>
                    </a:lnTo>
                    <a:lnTo>
                      <a:pt x="542" y="280"/>
                    </a:lnTo>
                    <a:lnTo>
                      <a:pt x="544" y="280"/>
                    </a:lnTo>
                    <a:lnTo>
                      <a:pt x="544" y="4"/>
                    </a:lnTo>
                    <a:lnTo>
                      <a:pt x="543" y="3"/>
                    </a:lnTo>
                    <a:lnTo>
                      <a:pt x="543" y="124"/>
                    </a:lnTo>
                    <a:lnTo>
                      <a:pt x="543" y="126"/>
                    </a:lnTo>
                    <a:lnTo>
                      <a:pt x="543" y="152"/>
                    </a:lnTo>
                    <a:lnTo>
                      <a:pt x="542" y="152"/>
                    </a:lnTo>
                    <a:lnTo>
                      <a:pt x="542" y="180"/>
                    </a:lnTo>
                    <a:lnTo>
                      <a:pt x="542" y="182"/>
                    </a:lnTo>
                    <a:lnTo>
                      <a:pt x="541" y="182"/>
                    </a:lnTo>
                    <a:lnTo>
                      <a:pt x="541" y="180"/>
                    </a:lnTo>
                    <a:lnTo>
                      <a:pt x="542" y="180"/>
                    </a:lnTo>
                    <a:lnTo>
                      <a:pt x="542" y="152"/>
                    </a:lnTo>
                    <a:lnTo>
                      <a:pt x="542" y="172"/>
                    </a:lnTo>
                    <a:lnTo>
                      <a:pt x="542" y="174"/>
                    </a:lnTo>
                    <a:lnTo>
                      <a:pt x="541" y="172"/>
                    </a:lnTo>
                    <a:lnTo>
                      <a:pt x="542" y="172"/>
                    </a:lnTo>
                    <a:lnTo>
                      <a:pt x="542" y="152"/>
                    </a:lnTo>
                    <a:lnTo>
                      <a:pt x="542" y="153"/>
                    </a:lnTo>
                    <a:lnTo>
                      <a:pt x="542" y="166"/>
                    </a:lnTo>
                    <a:lnTo>
                      <a:pt x="541" y="168"/>
                    </a:lnTo>
                    <a:lnTo>
                      <a:pt x="541" y="166"/>
                    </a:lnTo>
                    <a:lnTo>
                      <a:pt x="542" y="166"/>
                    </a:lnTo>
                    <a:lnTo>
                      <a:pt x="542" y="153"/>
                    </a:lnTo>
                    <a:lnTo>
                      <a:pt x="541" y="154"/>
                    </a:lnTo>
                    <a:lnTo>
                      <a:pt x="540" y="152"/>
                    </a:lnTo>
                    <a:lnTo>
                      <a:pt x="540" y="214"/>
                    </a:lnTo>
                    <a:lnTo>
                      <a:pt x="539" y="214"/>
                    </a:lnTo>
                    <a:lnTo>
                      <a:pt x="539" y="238"/>
                    </a:lnTo>
                    <a:lnTo>
                      <a:pt x="538" y="237"/>
                    </a:lnTo>
                    <a:lnTo>
                      <a:pt x="538" y="316"/>
                    </a:lnTo>
                    <a:lnTo>
                      <a:pt x="537" y="316"/>
                    </a:lnTo>
                    <a:lnTo>
                      <a:pt x="537" y="314"/>
                    </a:lnTo>
                    <a:lnTo>
                      <a:pt x="538" y="314"/>
                    </a:lnTo>
                    <a:lnTo>
                      <a:pt x="538" y="316"/>
                    </a:lnTo>
                    <a:lnTo>
                      <a:pt x="538" y="237"/>
                    </a:lnTo>
                    <a:lnTo>
                      <a:pt x="538" y="236"/>
                    </a:lnTo>
                    <a:lnTo>
                      <a:pt x="539" y="236"/>
                    </a:lnTo>
                    <a:lnTo>
                      <a:pt x="539" y="238"/>
                    </a:lnTo>
                    <a:lnTo>
                      <a:pt x="539" y="214"/>
                    </a:lnTo>
                    <a:lnTo>
                      <a:pt x="538" y="215"/>
                    </a:lnTo>
                    <a:lnTo>
                      <a:pt x="538" y="288"/>
                    </a:lnTo>
                    <a:lnTo>
                      <a:pt x="538" y="290"/>
                    </a:lnTo>
                    <a:lnTo>
                      <a:pt x="535" y="290"/>
                    </a:lnTo>
                    <a:lnTo>
                      <a:pt x="535" y="392"/>
                    </a:lnTo>
                    <a:lnTo>
                      <a:pt x="535" y="394"/>
                    </a:lnTo>
                    <a:lnTo>
                      <a:pt x="533" y="394"/>
                    </a:lnTo>
                    <a:lnTo>
                      <a:pt x="533" y="392"/>
                    </a:lnTo>
                    <a:lnTo>
                      <a:pt x="535" y="392"/>
                    </a:lnTo>
                    <a:lnTo>
                      <a:pt x="535" y="290"/>
                    </a:lnTo>
                    <a:lnTo>
                      <a:pt x="534" y="290"/>
                    </a:lnTo>
                    <a:lnTo>
                      <a:pt x="534" y="324"/>
                    </a:lnTo>
                    <a:lnTo>
                      <a:pt x="533" y="326"/>
                    </a:lnTo>
                    <a:lnTo>
                      <a:pt x="533" y="324"/>
                    </a:lnTo>
                    <a:lnTo>
                      <a:pt x="534" y="324"/>
                    </a:lnTo>
                    <a:lnTo>
                      <a:pt x="534" y="290"/>
                    </a:lnTo>
                    <a:lnTo>
                      <a:pt x="534" y="288"/>
                    </a:lnTo>
                    <a:lnTo>
                      <a:pt x="538" y="290"/>
                    </a:lnTo>
                    <a:lnTo>
                      <a:pt x="538" y="288"/>
                    </a:lnTo>
                    <a:lnTo>
                      <a:pt x="536" y="288"/>
                    </a:lnTo>
                    <a:lnTo>
                      <a:pt x="536" y="286"/>
                    </a:lnTo>
                    <a:lnTo>
                      <a:pt x="538" y="286"/>
                    </a:lnTo>
                    <a:lnTo>
                      <a:pt x="538" y="288"/>
                    </a:lnTo>
                    <a:lnTo>
                      <a:pt x="538" y="215"/>
                    </a:lnTo>
                    <a:lnTo>
                      <a:pt x="537" y="216"/>
                    </a:lnTo>
                    <a:lnTo>
                      <a:pt x="537" y="250"/>
                    </a:lnTo>
                    <a:lnTo>
                      <a:pt x="537" y="276"/>
                    </a:lnTo>
                    <a:lnTo>
                      <a:pt x="536" y="276"/>
                    </a:lnTo>
                    <a:lnTo>
                      <a:pt x="536" y="274"/>
                    </a:lnTo>
                    <a:lnTo>
                      <a:pt x="537" y="274"/>
                    </a:lnTo>
                    <a:lnTo>
                      <a:pt x="537" y="276"/>
                    </a:lnTo>
                    <a:lnTo>
                      <a:pt x="537" y="250"/>
                    </a:lnTo>
                    <a:lnTo>
                      <a:pt x="537" y="252"/>
                    </a:lnTo>
                    <a:lnTo>
                      <a:pt x="536" y="252"/>
                    </a:lnTo>
                    <a:lnTo>
                      <a:pt x="536" y="254"/>
                    </a:lnTo>
                    <a:lnTo>
                      <a:pt x="535" y="254"/>
                    </a:lnTo>
                    <a:lnTo>
                      <a:pt x="534" y="252"/>
                    </a:lnTo>
                    <a:lnTo>
                      <a:pt x="534" y="250"/>
                    </a:lnTo>
                    <a:lnTo>
                      <a:pt x="537" y="250"/>
                    </a:lnTo>
                    <a:lnTo>
                      <a:pt x="537" y="216"/>
                    </a:lnTo>
                    <a:lnTo>
                      <a:pt x="536" y="214"/>
                    </a:lnTo>
                    <a:lnTo>
                      <a:pt x="540" y="214"/>
                    </a:lnTo>
                    <a:lnTo>
                      <a:pt x="540" y="152"/>
                    </a:lnTo>
                    <a:lnTo>
                      <a:pt x="541" y="150"/>
                    </a:lnTo>
                    <a:lnTo>
                      <a:pt x="543" y="152"/>
                    </a:lnTo>
                    <a:lnTo>
                      <a:pt x="543" y="126"/>
                    </a:lnTo>
                    <a:lnTo>
                      <a:pt x="541" y="126"/>
                    </a:lnTo>
                    <a:lnTo>
                      <a:pt x="542" y="124"/>
                    </a:lnTo>
                    <a:lnTo>
                      <a:pt x="543" y="124"/>
                    </a:lnTo>
                    <a:lnTo>
                      <a:pt x="543" y="3"/>
                    </a:lnTo>
                    <a:lnTo>
                      <a:pt x="541" y="2"/>
                    </a:lnTo>
                    <a:lnTo>
                      <a:pt x="541" y="30"/>
                    </a:lnTo>
                    <a:lnTo>
                      <a:pt x="540" y="32"/>
                    </a:lnTo>
                    <a:lnTo>
                      <a:pt x="540" y="120"/>
                    </a:lnTo>
                    <a:lnTo>
                      <a:pt x="539" y="120"/>
                    </a:lnTo>
                    <a:lnTo>
                      <a:pt x="539" y="196"/>
                    </a:lnTo>
                    <a:lnTo>
                      <a:pt x="538" y="198"/>
                    </a:lnTo>
                    <a:lnTo>
                      <a:pt x="537" y="196"/>
                    </a:lnTo>
                    <a:lnTo>
                      <a:pt x="539" y="196"/>
                    </a:lnTo>
                    <a:lnTo>
                      <a:pt x="539" y="120"/>
                    </a:lnTo>
                    <a:lnTo>
                      <a:pt x="538" y="120"/>
                    </a:lnTo>
                    <a:lnTo>
                      <a:pt x="539" y="118"/>
                    </a:lnTo>
                    <a:lnTo>
                      <a:pt x="540" y="120"/>
                    </a:lnTo>
                    <a:lnTo>
                      <a:pt x="540" y="32"/>
                    </a:lnTo>
                    <a:lnTo>
                      <a:pt x="539" y="32"/>
                    </a:lnTo>
                    <a:lnTo>
                      <a:pt x="539" y="64"/>
                    </a:lnTo>
                    <a:lnTo>
                      <a:pt x="539" y="66"/>
                    </a:lnTo>
                    <a:lnTo>
                      <a:pt x="539" y="64"/>
                    </a:lnTo>
                    <a:lnTo>
                      <a:pt x="539" y="32"/>
                    </a:lnTo>
                    <a:lnTo>
                      <a:pt x="537" y="32"/>
                    </a:lnTo>
                    <a:lnTo>
                      <a:pt x="537" y="134"/>
                    </a:lnTo>
                    <a:lnTo>
                      <a:pt x="537" y="170"/>
                    </a:lnTo>
                    <a:lnTo>
                      <a:pt x="537" y="194"/>
                    </a:lnTo>
                    <a:lnTo>
                      <a:pt x="537" y="196"/>
                    </a:lnTo>
                    <a:lnTo>
                      <a:pt x="535" y="196"/>
                    </a:lnTo>
                    <a:lnTo>
                      <a:pt x="535" y="238"/>
                    </a:lnTo>
                    <a:lnTo>
                      <a:pt x="535" y="240"/>
                    </a:lnTo>
                    <a:lnTo>
                      <a:pt x="534" y="240"/>
                    </a:lnTo>
                    <a:lnTo>
                      <a:pt x="534" y="286"/>
                    </a:lnTo>
                    <a:lnTo>
                      <a:pt x="533" y="288"/>
                    </a:lnTo>
                    <a:lnTo>
                      <a:pt x="533" y="286"/>
                    </a:lnTo>
                    <a:lnTo>
                      <a:pt x="533" y="298"/>
                    </a:lnTo>
                    <a:lnTo>
                      <a:pt x="533" y="299"/>
                    </a:lnTo>
                    <a:lnTo>
                      <a:pt x="533" y="478"/>
                    </a:lnTo>
                    <a:lnTo>
                      <a:pt x="531" y="478"/>
                    </a:lnTo>
                    <a:lnTo>
                      <a:pt x="532" y="476"/>
                    </a:lnTo>
                    <a:lnTo>
                      <a:pt x="533" y="478"/>
                    </a:lnTo>
                    <a:lnTo>
                      <a:pt x="533" y="299"/>
                    </a:lnTo>
                    <a:lnTo>
                      <a:pt x="533" y="300"/>
                    </a:lnTo>
                    <a:lnTo>
                      <a:pt x="532" y="300"/>
                    </a:lnTo>
                    <a:lnTo>
                      <a:pt x="532" y="436"/>
                    </a:lnTo>
                    <a:lnTo>
                      <a:pt x="531" y="438"/>
                    </a:lnTo>
                    <a:lnTo>
                      <a:pt x="531" y="452"/>
                    </a:lnTo>
                    <a:lnTo>
                      <a:pt x="530" y="454"/>
                    </a:lnTo>
                    <a:lnTo>
                      <a:pt x="530" y="554"/>
                    </a:lnTo>
                    <a:lnTo>
                      <a:pt x="529" y="556"/>
                    </a:lnTo>
                    <a:lnTo>
                      <a:pt x="528" y="554"/>
                    </a:lnTo>
                    <a:lnTo>
                      <a:pt x="530" y="554"/>
                    </a:lnTo>
                    <a:lnTo>
                      <a:pt x="530" y="454"/>
                    </a:lnTo>
                    <a:lnTo>
                      <a:pt x="529" y="454"/>
                    </a:lnTo>
                    <a:lnTo>
                      <a:pt x="529" y="453"/>
                    </a:lnTo>
                    <a:lnTo>
                      <a:pt x="529" y="526"/>
                    </a:lnTo>
                    <a:lnTo>
                      <a:pt x="528" y="528"/>
                    </a:lnTo>
                    <a:lnTo>
                      <a:pt x="527" y="526"/>
                    </a:lnTo>
                    <a:lnTo>
                      <a:pt x="529" y="526"/>
                    </a:lnTo>
                    <a:lnTo>
                      <a:pt x="529" y="453"/>
                    </a:lnTo>
                    <a:lnTo>
                      <a:pt x="528" y="452"/>
                    </a:lnTo>
                    <a:lnTo>
                      <a:pt x="531" y="452"/>
                    </a:lnTo>
                    <a:lnTo>
                      <a:pt x="531" y="438"/>
                    </a:lnTo>
                    <a:lnTo>
                      <a:pt x="530" y="438"/>
                    </a:lnTo>
                    <a:lnTo>
                      <a:pt x="529" y="436"/>
                    </a:lnTo>
                    <a:lnTo>
                      <a:pt x="532" y="436"/>
                    </a:lnTo>
                    <a:lnTo>
                      <a:pt x="532" y="300"/>
                    </a:lnTo>
                    <a:lnTo>
                      <a:pt x="531" y="300"/>
                    </a:lnTo>
                    <a:lnTo>
                      <a:pt x="531" y="298"/>
                    </a:lnTo>
                    <a:lnTo>
                      <a:pt x="533" y="298"/>
                    </a:lnTo>
                    <a:lnTo>
                      <a:pt x="533" y="286"/>
                    </a:lnTo>
                    <a:lnTo>
                      <a:pt x="534" y="286"/>
                    </a:lnTo>
                    <a:lnTo>
                      <a:pt x="534" y="240"/>
                    </a:lnTo>
                    <a:lnTo>
                      <a:pt x="533" y="238"/>
                    </a:lnTo>
                    <a:lnTo>
                      <a:pt x="533" y="236"/>
                    </a:lnTo>
                    <a:lnTo>
                      <a:pt x="534" y="238"/>
                    </a:lnTo>
                    <a:lnTo>
                      <a:pt x="535" y="238"/>
                    </a:lnTo>
                    <a:lnTo>
                      <a:pt x="535" y="196"/>
                    </a:lnTo>
                    <a:lnTo>
                      <a:pt x="535" y="194"/>
                    </a:lnTo>
                    <a:lnTo>
                      <a:pt x="537" y="194"/>
                    </a:lnTo>
                    <a:lnTo>
                      <a:pt x="537" y="170"/>
                    </a:lnTo>
                    <a:lnTo>
                      <a:pt x="535" y="170"/>
                    </a:lnTo>
                    <a:lnTo>
                      <a:pt x="535" y="168"/>
                    </a:lnTo>
                    <a:lnTo>
                      <a:pt x="536" y="168"/>
                    </a:lnTo>
                    <a:lnTo>
                      <a:pt x="537" y="170"/>
                    </a:lnTo>
                    <a:lnTo>
                      <a:pt x="537" y="134"/>
                    </a:lnTo>
                    <a:lnTo>
                      <a:pt x="537" y="154"/>
                    </a:lnTo>
                    <a:lnTo>
                      <a:pt x="536" y="154"/>
                    </a:lnTo>
                    <a:lnTo>
                      <a:pt x="536" y="152"/>
                    </a:lnTo>
                    <a:lnTo>
                      <a:pt x="537" y="154"/>
                    </a:lnTo>
                    <a:lnTo>
                      <a:pt x="537" y="134"/>
                    </a:lnTo>
                    <a:lnTo>
                      <a:pt x="535" y="136"/>
                    </a:lnTo>
                    <a:lnTo>
                      <a:pt x="535" y="134"/>
                    </a:lnTo>
                    <a:lnTo>
                      <a:pt x="537" y="134"/>
                    </a:lnTo>
                    <a:lnTo>
                      <a:pt x="537" y="32"/>
                    </a:lnTo>
                    <a:lnTo>
                      <a:pt x="538" y="28"/>
                    </a:lnTo>
                    <a:lnTo>
                      <a:pt x="540" y="30"/>
                    </a:lnTo>
                    <a:lnTo>
                      <a:pt x="541" y="30"/>
                    </a:lnTo>
                    <a:lnTo>
                      <a:pt x="541" y="2"/>
                    </a:lnTo>
                    <a:lnTo>
                      <a:pt x="538" y="0"/>
                    </a:lnTo>
                    <a:lnTo>
                      <a:pt x="538" y="2"/>
                    </a:lnTo>
                    <a:lnTo>
                      <a:pt x="537" y="2"/>
                    </a:lnTo>
                    <a:lnTo>
                      <a:pt x="537" y="84"/>
                    </a:lnTo>
                    <a:lnTo>
                      <a:pt x="537" y="124"/>
                    </a:lnTo>
                    <a:lnTo>
                      <a:pt x="536" y="126"/>
                    </a:lnTo>
                    <a:lnTo>
                      <a:pt x="535" y="126"/>
                    </a:lnTo>
                    <a:lnTo>
                      <a:pt x="535" y="218"/>
                    </a:lnTo>
                    <a:lnTo>
                      <a:pt x="534" y="220"/>
                    </a:lnTo>
                    <a:lnTo>
                      <a:pt x="534" y="218"/>
                    </a:lnTo>
                    <a:lnTo>
                      <a:pt x="535" y="218"/>
                    </a:lnTo>
                    <a:lnTo>
                      <a:pt x="535" y="126"/>
                    </a:lnTo>
                    <a:lnTo>
                      <a:pt x="534" y="126"/>
                    </a:lnTo>
                    <a:lnTo>
                      <a:pt x="534" y="128"/>
                    </a:lnTo>
                    <a:lnTo>
                      <a:pt x="534" y="130"/>
                    </a:lnTo>
                    <a:lnTo>
                      <a:pt x="534" y="180"/>
                    </a:lnTo>
                    <a:lnTo>
                      <a:pt x="532" y="180"/>
                    </a:lnTo>
                    <a:lnTo>
                      <a:pt x="532" y="240"/>
                    </a:lnTo>
                    <a:lnTo>
                      <a:pt x="532" y="242"/>
                    </a:lnTo>
                    <a:lnTo>
                      <a:pt x="531" y="242"/>
                    </a:lnTo>
                    <a:lnTo>
                      <a:pt x="531" y="284"/>
                    </a:lnTo>
                    <a:lnTo>
                      <a:pt x="531" y="408"/>
                    </a:lnTo>
                    <a:lnTo>
                      <a:pt x="529" y="408"/>
                    </a:lnTo>
                    <a:lnTo>
                      <a:pt x="530" y="406"/>
                    </a:lnTo>
                    <a:lnTo>
                      <a:pt x="531" y="408"/>
                    </a:lnTo>
                    <a:lnTo>
                      <a:pt x="531" y="284"/>
                    </a:lnTo>
                    <a:lnTo>
                      <a:pt x="530" y="284"/>
                    </a:lnTo>
                    <a:lnTo>
                      <a:pt x="530" y="364"/>
                    </a:lnTo>
                    <a:lnTo>
                      <a:pt x="529" y="366"/>
                    </a:lnTo>
                    <a:lnTo>
                      <a:pt x="528" y="366"/>
                    </a:lnTo>
                    <a:lnTo>
                      <a:pt x="529" y="364"/>
                    </a:lnTo>
                    <a:lnTo>
                      <a:pt x="530" y="364"/>
                    </a:lnTo>
                    <a:lnTo>
                      <a:pt x="530" y="284"/>
                    </a:lnTo>
                    <a:lnTo>
                      <a:pt x="530" y="282"/>
                    </a:lnTo>
                    <a:lnTo>
                      <a:pt x="531" y="282"/>
                    </a:lnTo>
                    <a:lnTo>
                      <a:pt x="531" y="284"/>
                    </a:lnTo>
                    <a:lnTo>
                      <a:pt x="531" y="242"/>
                    </a:lnTo>
                    <a:lnTo>
                      <a:pt x="531" y="240"/>
                    </a:lnTo>
                    <a:lnTo>
                      <a:pt x="532" y="240"/>
                    </a:lnTo>
                    <a:lnTo>
                      <a:pt x="532" y="180"/>
                    </a:lnTo>
                    <a:lnTo>
                      <a:pt x="532" y="198"/>
                    </a:lnTo>
                    <a:lnTo>
                      <a:pt x="531" y="200"/>
                    </a:lnTo>
                    <a:lnTo>
                      <a:pt x="530" y="200"/>
                    </a:lnTo>
                    <a:lnTo>
                      <a:pt x="530" y="199"/>
                    </a:lnTo>
                    <a:lnTo>
                      <a:pt x="530" y="232"/>
                    </a:lnTo>
                    <a:lnTo>
                      <a:pt x="530" y="234"/>
                    </a:lnTo>
                    <a:lnTo>
                      <a:pt x="530" y="236"/>
                    </a:lnTo>
                    <a:lnTo>
                      <a:pt x="530" y="256"/>
                    </a:lnTo>
                    <a:lnTo>
                      <a:pt x="528" y="256"/>
                    </a:lnTo>
                    <a:lnTo>
                      <a:pt x="529" y="254"/>
                    </a:lnTo>
                    <a:lnTo>
                      <a:pt x="530" y="254"/>
                    </a:lnTo>
                    <a:lnTo>
                      <a:pt x="530" y="256"/>
                    </a:lnTo>
                    <a:lnTo>
                      <a:pt x="530" y="236"/>
                    </a:lnTo>
                    <a:lnTo>
                      <a:pt x="529" y="236"/>
                    </a:lnTo>
                    <a:lnTo>
                      <a:pt x="528" y="234"/>
                    </a:lnTo>
                    <a:lnTo>
                      <a:pt x="528" y="436"/>
                    </a:lnTo>
                    <a:lnTo>
                      <a:pt x="527" y="436"/>
                    </a:lnTo>
                    <a:lnTo>
                      <a:pt x="527" y="492"/>
                    </a:lnTo>
                    <a:lnTo>
                      <a:pt x="526" y="492"/>
                    </a:lnTo>
                    <a:lnTo>
                      <a:pt x="527" y="490"/>
                    </a:lnTo>
                    <a:lnTo>
                      <a:pt x="527" y="492"/>
                    </a:lnTo>
                    <a:lnTo>
                      <a:pt x="527" y="436"/>
                    </a:lnTo>
                    <a:lnTo>
                      <a:pt x="525" y="436"/>
                    </a:lnTo>
                    <a:lnTo>
                      <a:pt x="526" y="434"/>
                    </a:lnTo>
                    <a:lnTo>
                      <a:pt x="528" y="436"/>
                    </a:lnTo>
                    <a:lnTo>
                      <a:pt x="528" y="234"/>
                    </a:lnTo>
                    <a:lnTo>
                      <a:pt x="530" y="234"/>
                    </a:lnTo>
                    <a:lnTo>
                      <a:pt x="530" y="232"/>
                    </a:lnTo>
                    <a:lnTo>
                      <a:pt x="529" y="232"/>
                    </a:lnTo>
                    <a:lnTo>
                      <a:pt x="529" y="230"/>
                    </a:lnTo>
                    <a:lnTo>
                      <a:pt x="530" y="232"/>
                    </a:lnTo>
                    <a:lnTo>
                      <a:pt x="530" y="199"/>
                    </a:lnTo>
                    <a:lnTo>
                      <a:pt x="529" y="198"/>
                    </a:lnTo>
                    <a:lnTo>
                      <a:pt x="532" y="198"/>
                    </a:lnTo>
                    <a:lnTo>
                      <a:pt x="532" y="180"/>
                    </a:lnTo>
                    <a:lnTo>
                      <a:pt x="531" y="180"/>
                    </a:lnTo>
                    <a:lnTo>
                      <a:pt x="530" y="181"/>
                    </a:lnTo>
                    <a:lnTo>
                      <a:pt x="530" y="190"/>
                    </a:lnTo>
                    <a:lnTo>
                      <a:pt x="529" y="190"/>
                    </a:lnTo>
                    <a:lnTo>
                      <a:pt x="529" y="196"/>
                    </a:lnTo>
                    <a:lnTo>
                      <a:pt x="528" y="196"/>
                    </a:lnTo>
                    <a:lnTo>
                      <a:pt x="528" y="314"/>
                    </a:lnTo>
                    <a:lnTo>
                      <a:pt x="525" y="316"/>
                    </a:lnTo>
                    <a:lnTo>
                      <a:pt x="525" y="526"/>
                    </a:lnTo>
                    <a:lnTo>
                      <a:pt x="524" y="528"/>
                    </a:lnTo>
                    <a:lnTo>
                      <a:pt x="524" y="527"/>
                    </a:lnTo>
                    <a:lnTo>
                      <a:pt x="524" y="530"/>
                    </a:lnTo>
                    <a:lnTo>
                      <a:pt x="523" y="530"/>
                    </a:lnTo>
                    <a:lnTo>
                      <a:pt x="524" y="528"/>
                    </a:lnTo>
                    <a:lnTo>
                      <a:pt x="524" y="530"/>
                    </a:lnTo>
                    <a:lnTo>
                      <a:pt x="524" y="527"/>
                    </a:lnTo>
                    <a:lnTo>
                      <a:pt x="523" y="526"/>
                    </a:lnTo>
                    <a:lnTo>
                      <a:pt x="525" y="526"/>
                    </a:lnTo>
                    <a:lnTo>
                      <a:pt x="525" y="316"/>
                    </a:lnTo>
                    <a:lnTo>
                      <a:pt x="524" y="316"/>
                    </a:lnTo>
                    <a:lnTo>
                      <a:pt x="524" y="328"/>
                    </a:lnTo>
                    <a:lnTo>
                      <a:pt x="523" y="328"/>
                    </a:lnTo>
                    <a:lnTo>
                      <a:pt x="522" y="327"/>
                    </a:lnTo>
                    <a:lnTo>
                      <a:pt x="522" y="350"/>
                    </a:lnTo>
                    <a:lnTo>
                      <a:pt x="522" y="388"/>
                    </a:lnTo>
                    <a:lnTo>
                      <a:pt x="521" y="388"/>
                    </a:lnTo>
                    <a:lnTo>
                      <a:pt x="521" y="408"/>
                    </a:lnTo>
                    <a:lnTo>
                      <a:pt x="520" y="408"/>
                    </a:lnTo>
                    <a:lnTo>
                      <a:pt x="520" y="406"/>
                    </a:lnTo>
                    <a:lnTo>
                      <a:pt x="521" y="406"/>
                    </a:lnTo>
                    <a:lnTo>
                      <a:pt x="521" y="408"/>
                    </a:lnTo>
                    <a:lnTo>
                      <a:pt x="521" y="388"/>
                    </a:lnTo>
                    <a:lnTo>
                      <a:pt x="520" y="386"/>
                    </a:lnTo>
                    <a:lnTo>
                      <a:pt x="522" y="386"/>
                    </a:lnTo>
                    <a:lnTo>
                      <a:pt x="522" y="388"/>
                    </a:lnTo>
                    <a:lnTo>
                      <a:pt x="522" y="350"/>
                    </a:lnTo>
                    <a:lnTo>
                      <a:pt x="521" y="350"/>
                    </a:lnTo>
                    <a:lnTo>
                      <a:pt x="520" y="348"/>
                    </a:lnTo>
                    <a:lnTo>
                      <a:pt x="522" y="348"/>
                    </a:lnTo>
                    <a:lnTo>
                      <a:pt x="522" y="350"/>
                    </a:lnTo>
                    <a:lnTo>
                      <a:pt x="522" y="327"/>
                    </a:lnTo>
                    <a:lnTo>
                      <a:pt x="521" y="326"/>
                    </a:lnTo>
                    <a:lnTo>
                      <a:pt x="523" y="326"/>
                    </a:lnTo>
                    <a:lnTo>
                      <a:pt x="524" y="328"/>
                    </a:lnTo>
                    <a:lnTo>
                      <a:pt x="524" y="316"/>
                    </a:lnTo>
                    <a:lnTo>
                      <a:pt x="525" y="314"/>
                    </a:lnTo>
                    <a:lnTo>
                      <a:pt x="526" y="312"/>
                    </a:lnTo>
                    <a:lnTo>
                      <a:pt x="528" y="314"/>
                    </a:lnTo>
                    <a:lnTo>
                      <a:pt x="528" y="196"/>
                    </a:lnTo>
                    <a:lnTo>
                      <a:pt x="528" y="268"/>
                    </a:lnTo>
                    <a:lnTo>
                      <a:pt x="527" y="270"/>
                    </a:lnTo>
                    <a:lnTo>
                      <a:pt x="527" y="292"/>
                    </a:lnTo>
                    <a:lnTo>
                      <a:pt x="526" y="294"/>
                    </a:lnTo>
                    <a:lnTo>
                      <a:pt x="525" y="293"/>
                    </a:lnTo>
                    <a:lnTo>
                      <a:pt x="525" y="300"/>
                    </a:lnTo>
                    <a:lnTo>
                      <a:pt x="524" y="300"/>
                    </a:lnTo>
                    <a:lnTo>
                      <a:pt x="524" y="314"/>
                    </a:lnTo>
                    <a:lnTo>
                      <a:pt x="523" y="314"/>
                    </a:lnTo>
                    <a:lnTo>
                      <a:pt x="522" y="314"/>
                    </a:lnTo>
                    <a:lnTo>
                      <a:pt x="522" y="313"/>
                    </a:lnTo>
                    <a:lnTo>
                      <a:pt x="521" y="312"/>
                    </a:lnTo>
                    <a:lnTo>
                      <a:pt x="523" y="312"/>
                    </a:lnTo>
                    <a:lnTo>
                      <a:pt x="524" y="314"/>
                    </a:lnTo>
                    <a:lnTo>
                      <a:pt x="524" y="300"/>
                    </a:lnTo>
                    <a:lnTo>
                      <a:pt x="525" y="298"/>
                    </a:lnTo>
                    <a:lnTo>
                      <a:pt x="525" y="300"/>
                    </a:lnTo>
                    <a:lnTo>
                      <a:pt x="525" y="293"/>
                    </a:lnTo>
                    <a:lnTo>
                      <a:pt x="525" y="292"/>
                    </a:lnTo>
                    <a:lnTo>
                      <a:pt x="527" y="292"/>
                    </a:lnTo>
                    <a:lnTo>
                      <a:pt x="527" y="270"/>
                    </a:lnTo>
                    <a:lnTo>
                      <a:pt x="526" y="270"/>
                    </a:lnTo>
                    <a:lnTo>
                      <a:pt x="526" y="268"/>
                    </a:lnTo>
                    <a:lnTo>
                      <a:pt x="528" y="268"/>
                    </a:lnTo>
                    <a:lnTo>
                      <a:pt x="528" y="196"/>
                    </a:lnTo>
                    <a:lnTo>
                      <a:pt x="528" y="240"/>
                    </a:lnTo>
                    <a:lnTo>
                      <a:pt x="527" y="240"/>
                    </a:lnTo>
                    <a:lnTo>
                      <a:pt x="527" y="250"/>
                    </a:lnTo>
                    <a:lnTo>
                      <a:pt x="526" y="250"/>
                    </a:lnTo>
                    <a:lnTo>
                      <a:pt x="526" y="248"/>
                    </a:lnTo>
                    <a:lnTo>
                      <a:pt x="527" y="248"/>
                    </a:lnTo>
                    <a:lnTo>
                      <a:pt x="527" y="250"/>
                    </a:lnTo>
                    <a:lnTo>
                      <a:pt x="527" y="240"/>
                    </a:lnTo>
                    <a:lnTo>
                      <a:pt x="525" y="240"/>
                    </a:lnTo>
                    <a:lnTo>
                      <a:pt x="525" y="282"/>
                    </a:lnTo>
                    <a:lnTo>
                      <a:pt x="525" y="286"/>
                    </a:lnTo>
                    <a:lnTo>
                      <a:pt x="525" y="288"/>
                    </a:lnTo>
                    <a:lnTo>
                      <a:pt x="524" y="286"/>
                    </a:lnTo>
                    <a:lnTo>
                      <a:pt x="524" y="294"/>
                    </a:lnTo>
                    <a:lnTo>
                      <a:pt x="523" y="296"/>
                    </a:lnTo>
                    <a:lnTo>
                      <a:pt x="521" y="296"/>
                    </a:lnTo>
                    <a:lnTo>
                      <a:pt x="521" y="330"/>
                    </a:lnTo>
                    <a:lnTo>
                      <a:pt x="520" y="330"/>
                    </a:lnTo>
                    <a:lnTo>
                      <a:pt x="520" y="328"/>
                    </a:lnTo>
                    <a:lnTo>
                      <a:pt x="521" y="330"/>
                    </a:lnTo>
                    <a:lnTo>
                      <a:pt x="521" y="296"/>
                    </a:lnTo>
                    <a:lnTo>
                      <a:pt x="520" y="296"/>
                    </a:lnTo>
                    <a:lnTo>
                      <a:pt x="520" y="295"/>
                    </a:lnTo>
                    <a:lnTo>
                      <a:pt x="520" y="312"/>
                    </a:lnTo>
                    <a:lnTo>
                      <a:pt x="520" y="314"/>
                    </a:lnTo>
                    <a:lnTo>
                      <a:pt x="519" y="314"/>
                    </a:lnTo>
                    <a:lnTo>
                      <a:pt x="518" y="312"/>
                    </a:lnTo>
                    <a:lnTo>
                      <a:pt x="518" y="332"/>
                    </a:lnTo>
                    <a:lnTo>
                      <a:pt x="518" y="330"/>
                    </a:lnTo>
                    <a:lnTo>
                      <a:pt x="518" y="332"/>
                    </a:lnTo>
                    <a:lnTo>
                      <a:pt x="518" y="312"/>
                    </a:lnTo>
                    <a:lnTo>
                      <a:pt x="517" y="312"/>
                    </a:lnTo>
                    <a:lnTo>
                      <a:pt x="517" y="314"/>
                    </a:lnTo>
                    <a:lnTo>
                      <a:pt x="517" y="366"/>
                    </a:lnTo>
                    <a:lnTo>
                      <a:pt x="517" y="368"/>
                    </a:lnTo>
                    <a:lnTo>
                      <a:pt x="517" y="428"/>
                    </a:lnTo>
                    <a:lnTo>
                      <a:pt x="516" y="428"/>
                    </a:lnTo>
                    <a:lnTo>
                      <a:pt x="516" y="480"/>
                    </a:lnTo>
                    <a:lnTo>
                      <a:pt x="515" y="482"/>
                    </a:lnTo>
                    <a:lnTo>
                      <a:pt x="514" y="482"/>
                    </a:lnTo>
                    <a:lnTo>
                      <a:pt x="513" y="480"/>
                    </a:lnTo>
                    <a:lnTo>
                      <a:pt x="516" y="480"/>
                    </a:lnTo>
                    <a:lnTo>
                      <a:pt x="516" y="428"/>
                    </a:lnTo>
                    <a:lnTo>
                      <a:pt x="513" y="430"/>
                    </a:lnTo>
                    <a:lnTo>
                      <a:pt x="513" y="456"/>
                    </a:lnTo>
                    <a:lnTo>
                      <a:pt x="512" y="456"/>
                    </a:lnTo>
                    <a:lnTo>
                      <a:pt x="512" y="480"/>
                    </a:lnTo>
                    <a:lnTo>
                      <a:pt x="511" y="480"/>
                    </a:lnTo>
                    <a:lnTo>
                      <a:pt x="512" y="478"/>
                    </a:lnTo>
                    <a:lnTo>
                      <a:pt x="512" y="480"/>
                    </a:lnTo>
                    <a:lnTo>
                      <a:pt x="512" y="456"/>
                    </a:lnTo>
                    <a:lnTo>
                      <a:pt x="511" y="456"/>
                    </a:lnTo>
                    <a:lnTo>
                      <a:pt x="511" y="476"/>
                    </a:lnTo>
                    <a:lnTo>
                      <a:pt x="510" y="476"/>
                    </a:lnTo>
                    <a:lnTo>
                      <a:pt x="510" y="474"/>
                    </a:lnTo>
                    <a:lnTo>
                      <a:pt x="511" y="474"/>
                    </a:lnTo>
                    <a:lnTo>
                      <a:pt x="511" y="476"/>
                    </a:lnTo>
                    <a:lnTo>
                      <a:pt x="511" y="456"/>
                    </a:lnTo>
                    <a:lnTo>
                      <a:pt x="511" y="454"/>
                    </a:lnTo>
                    <a:lnTo>
                      <a:pt x="512" y="454"/>
                    </a:lnTo>
                    <a:lnTo>
                      <a:pt x="513" y="456"/>
                    </a:lnTo>
                    <a:lnTo>
                      <a:pt x="513" y="430"/>
                    </a:lnTo>
                    <a:lnTo>
                      <a:pt x="512" y="428"/>
                    </a:lnTo>
                    <a:lnTo>
                      <a:pt x="512" y="430"/>
                    </a:lnTo>
                    <a:lnTo>
                      <a:pt x="511" y="430"/>
                    </a:lnTo>
                    <a:lnTo>
                      <a:pt x="511" y="432"/>
                    </a:lnTo>
                    <a:lnTo>
                      <a:pt x="511" y="434"/>
                    </a:lnTo>
                    <a:lnTo>
                      <a:pt x="510" y="432"/>
                    </a:lnTo>
                    <a:lnTo>
                      <a:pt x="511" y="432"/>
                    </a:lnTo>
                    <a:lnTo>
                      <a:pt x="511" y="430"/>
                    </a:lnTo>
                    <a:lnTo>
                      <a:pt x="510" y="430"/>
                    </a:lnTo>
                    <a:lnTo>
                      <a:pt x="510" y="472"/>
                    </a:lnTo>
                    <a:lnTo>
                      <a:pt x="509" y="474"/>
                    </a:lnTo>
                    <a:lnTo>
                      <a:pt x="508" y="474"/>
                    </a:lnTo>
                    <a:lnTo>
                      <a:pt x="508" y="484"/>
                    </a:lnTo>
                    <a:lnTo>
                      <a:pt x="507" y="486"/>
                    </a:lnTo>
                    <a:lnTo>
                      <a:pt x="506" y="486"/>
                    </a:lnTo>
                    <a:lnTo>
                      <a:pt x="506" y="484"/>
                    </a:lnTo>
                    <a:lnTo>
                      <a:pt x="508" y="484"/>
                    </a:lnTo>
                    <a:lnTo>
                      <a:pt x="508" y="474"/>
                    </a:lnTo>
                    <a:lnTo>
                      <a:pt x="508" y="472"/>
                    </a:lnTo>
                    <a:lnTo>
                      <a:pt x="509" y="470"/>
                    </a:lnTo>
                    <a:lnTo>
                      <a:pt x="510" y="472"/>
                    </a:lnTo>
                    <a:lnTo>
                      <a:pt x="510" y="430"/>
                    </a:lnTo>
                    <a:lnTo>
                      <a:pt x="509" y="430"/>
                    </a:lnTo>
                    <a:lnTo>
                      <a:pt x="508" y="428"/>
                    </a:lnTo>
                    <a:lnTo>
                      <a:pt x="509" y="426"/>
                    </a:lnTo>
                    <a:lnTo>
                      <a:pt x="510" y="428"/>
                    </a:lnTo>
                    <a:lnTo>
                      <a:pt x="512" y="430"/>
                    </a:lnTo>
                    <a:lnTo>
                      <a:pt x="512" y="428"/>
                    </a:lnTo>
                    <a:lnTo>
                      <a:pt x="511" y="428"/>
                    </a:lnTo>
                    <a:lnTo>
                      <a:pt x="517" y="428"/>
                    </a:lnTo>
                    <a:lnTo>
                      <a:pt x="517" y="368"/>
                    </a:lnTo>
                    <a:lnTo>
                      <a:pt x="516" y="367"/>
                    </a:lnTo>
                    <a:lnTo>
                      <a:pt x="516" y="410"/>
                    </a:lnTo>
                    <a:lnTo>
                      <a:pt x="516" y="424"/>
                    </a:lnTo>
                    <a:lnTo>
                      <a:pt x="514" y="424"/>
                    </a:lnTo>
                    <a:lnTo>
                      <a:pt x="515" y="422"/>
                    </a:lnTo>
                    <a:lnTo>
                      <a:pt x="516" y="424"/>
                    </a:lnTo>
                    <a:lnTo>
                      <a:pt x="516" y="410"/>
                    </a:lnTo>
                    <a:lnTo>
                      <a:pt x="515" y="410"/>
                    </a:lnTo>
                    <a:lnTo>
                      <a:pt x="515" y="412"/>
                    </a:lnTo>
                    <a:lnTo>
                      <a:pt x="514" y="412"/>
                    </a:lnTo>
                    <a:lnTo>
                      <a:pt x="514" y="410"/>
                    </a:lnTo>
                    <a:lnTo>
                      <a:pt x="515" y="410"/>
                    </a:lnTo>
                    <a:lnTo>
                      <a:pt x="514" y="408"/>
                    </a:lnTo>
                    <a:lnTo>
                      <a:pt x="516" y="410"/>
                    </a:lnTo>
                    <a:lnTo>
                      <a:pt x="516" y="367"/>
                    </a:lnTo>
                    <a:lnTo>
                      <a:pt x="515" y="366"/>
                    </a:lnTo>
                    <a:lnTo>
                      <a:pt x="517" y="366"/>
                    </a:lnTo>
                    <a:lnTo>
                      <a:pt x="517" y="314"/>
                    </a:lnTo>
                    <a:lnTo>
                      <a:pt x="517" y="316"/>
                    </a:lnTo>
                    <a:lnTo>
                      <a:pt x="517" y="314"/>
                    </a:lnTo>
                    <a:lnTo>
                      <a:pt x="517" y="312"/>
                    </a:lnTo>
                    <a:lnTo>
                      <a:pt x="517" y="310"/>
                    </a:lnTo>
                    <a:lnTo>
                      <a:pt x="519" y="310"/>
                    </a:lnTo>
                    <a:lnTo>
                      <a:pt x="520" y="312"/>
                    </a:lnTo>
                    <a:lnTo>
                      <a:pt x="520" y="295"/>
                    </a:lnTo>
                    <a:lnTo>
                      <a:pt x="520" y="294"/>
                    </a:lnTo>
                    <a:lnTo>
                      <a:pt x="524" y="294"/>
                    </a:lnTo>
                    <a:lnTo>
                      <a:pt x="524" y="286"/>
                    </a:lnTo>
                    <a:lnTo>
                      <a:pt x="525" y="286"/>
                    </a:lnTo>
                    <a:lnTo>
                      <a:pt x="525" y="282"/>
                    </a:lnTo>
                    <a:lnTo>
                      <a:pt x="523" y="282"/>
                    </a:lnTo>
                    <a:lnTo>
                      <a:pt x="523" y="286"/>
                    </a:lnTo>
                    <a:lnTo>
                      <a:pt x="522" y="288"/>
                    </a:lnTo>
                    <a:lnTo>
                      <a:pt x="522" y="286"/>
                    </a:lnTo>
                    <a:lnTo>
                      <a:pt x="523" y="286"/>
                    </a:lnTo>
                    <a:lnTo>
                      <a:pt x="523" y="282"/>
                    </a:lnTo>
                    <a:lnTo>
                      <a:pt x="522" y="284"/>
                    </a:lnTo>
                    <a:lnTo>
                      <a:pt x="520" y="284"/>
                    </a:lnTo>
                    <a:lnTo>
                      <a:pt x="520" y="282"/>
                    </a:lnTo>
                    <a:lnTo>
                      <a:pt x="521" y="280"/>
                    </a:lnTo>
                    <a:lnTo>
                      <a:pt x="523" y="280"/>
                    </a:lnTo>
                    <a:lnTo>
                      <a:pt x="525" y="282"/>
                    </a:lnTo>
                    <a:lnTo>
                      <a:pt x="525" y="240"/>
                    </a:lnTo>
                    <a:lnTo>
                      <a:pt x="525" y="262"/>
                    </a:lnTo>
                    <a:lnTo>
                      <a:pt x="524" y="263"/>
                    </a:lnTo>
                    <a:lnTo>
                      <a:pt x="524" y="274"/>
                    </a:lnTo>
                    <a:lnTo>
                      <a:pt x="523" y="276"/>
                    </a:lnTo>
                    <a:lnTo>
                      <a:pt x="522" y="274"/>
                    </a:lnTo>
                    <a:lnTo>
                      <a:pt x="524" y="274"/>
                    </a:lnTo>
                    <a:lnTo>
                      <a:pt x="524" y="263"/>
                    </a:lnTo>
                    <a:lnTo>
                      <a:pt x="524" y="264"/>
                    </a:lnTo>
                    <a:lnTo>
                      <a:pt x="523" y="264"/>
                    </a:lnTo>
                    <a:lnTo>
                      <a:pt x="522" y="262"/>
                    </a:lnTo>
                    <a:lnTo>
                      <a:pt x="525" y="262"/>
                    </a:lnTo>
                    <a:lnTo>
                      <a:pt x="525" y="240"/>
                    </a:lnTo>
                    <a:lnTo>
                      <a:pt x="524" y="240"/>
                    </a:lnTo>
                    <a:lnTo>
                      <a:pt x="525" y="238"/>
                    </a:lnTo>
                    <a:lnTo>
                      <a:pt x="527" y="238"/>
                    </a:lnTo>
                    <a:lnTo>
                      <a:pt x="528" y="240"/>
                    </a:lnTo>
                    <a:lnTo>
                      <a:pt x="528" y="196"/>
                    </a:lnTo>
                    <a:lnTo>
                      <a:pt x="527" y="196"/>
                    </a:lnTo>
                    <a:lnTo>
                      <a:pt x="526" y="194"/>
                    </a:lnTo>
                    <a:lnTo>
                      <a:pt x="528" y="194"/>
                    </a:lnTo>
                    <a:lnTo>
                      <a:pt x="529" y="196"/>
                    </a:lnTo>
                    <a:lnTo>
                      <a:pt x="529" y="190"/>
                    </a:lnTo>
                    <a:lnTo>
                      <a:pt x="528" y="190"/>
                    </a:lnTo>
                    <a:lnTo>
                      <a:pt x="529" y="188"/>
                    </a:lnTo>
                    <a:lnTo>
                      <a:pt x="530" y="190"/>
                    </a:lnTo>
                    <a:lnTo>
                      <a:pt x="530" y="181"/>
                    </a:lnTo>
                    <a:lnTo>
                      <a:pt x="530" y="182"/>
                    </a:lnTo>
                    <a:lnTo>
                      <a:pt x="527" y="182"/>
                    </a:lnTo>
                    <a:lnTo>
                      <a:pt x="527" y="184"/>
                    </a:lnTo>
                    <a:lnTo>
                      <a:pt x="526" y="184"/>
                    </a:lnTo>
                    <a:lnTo>
                      <a:pt x="526" y="218"/>
                    </a:lnTo>
                    <a:lnTo>
                      <a:pt x="526" y="236"/>
                    </a:lnTo>
                    <a:lnTo>
                      <a:pt x="525" y="236"/>
                    </a:lnTo>
                    <a:lnTo>
                      <a:pt x="524" y="235"/>
                    </a:lnTo>
                    <a:lnTo>
                      <a:pt x="524" y="246"/>
                    </a:lnTo>
                    <a:lnTo>
                      <a:pt x="523" y="246"/>
                    </a:lnTo>
                    <a:lnTo>
                      <a:pt x="523" y="254"/>
                    </a:lnTo>
                    <a:lnTo>
                      <a:pt x="522" y="256"/>
                    </a:lnTo>
                    <a:lnTo>
                      <a:pt x="520" y="256"/>
                    </a:lnTo>
                    <a:lnTo>
                      <a:pt x="520" y="270"/>
                    </a:lnTo>
                    <a:lnTo>
                      <a:pt x="519" y="272"/>
                    </a:lnTo>
                    <a:lnTo>
                      <a:pt x="519" y="292"/>
                    </a:lnTo>
                    <a:lnTo>
                      <a:pt x="516" y="292"/>
                    </a:lnTo>
                    <a:lnTo>
                      <a:pt x="516" y="290"/>
                    </a:lnTo>
                    <a:lnTo>
                      <a:pt x="516" y="288"/>
                    </a:lnTo>
                    <a:lnTo>
                      <a:pt x="518" y="288"/>
                    </a:lnTo>
                    <a:lnTo>
                      <a:pt x="519" y="292"/>
                    </a:lnTo>
                    <a:lnTo>
                      <a:pt x="519" y="272"/>
                    </a:lnTo>
                    <a:lnTo>
                      <a:pt x="518" y="272"/>
                    </a:lnTo>
                    <a:lnTo>
                      <a:pt x="518" y="274"/>
                    </a:lnTo>
                    <a:lnTo>
                      <a:pt x="517" y="274"/>
                    </a:lnTo>
                    <a:lnTo>
                      <a:pt x="518" y="272"/>
                    </a:lnTo>
                    <a:lnTo>
                      <a:pt x="517" y="272"/>
                    </a:lnTo>
                    <a:lnTo>
                      <a:pt x="516" y="270"/>
                    </a:lnTo>
                    <a:lnTo>
                      <a:pt x="520" y="270"/>
                    </a:lnTo>
                    <a:lnTo>
                      <a:pt x="520" y="256"/>
                    </a:lnTo>
                    <a:lnTo>
                      <a:pt x="519" y="256"/>
                    </a:lnTo>
                    <a:lnTo>
                      <a:pt x="518" y="254"/>
                    </a:lnTo>
                    <a:lnTo>
                      <a:pt x="523" y="254"/>
                    </a:lnTo>
                    <a:lnTo>
                      <a:pt x="523" y="246"/>
                    </a:lnTo>
                    <a:lnTo>
                      <a:pt x="522" y="246"/>
                    </a:lnTo>
                    <a:lnTo>
                      <a:pt x="523" y="244"/>
                    </a:lnTo>
                    <a:lnTo>
                      <a:pt x="524" y="246"/>
                    </a:lnTo>
                    <a:lnTo>
                      <a:pt x="524" y="235"/>
                    </a:lnTo>
                    <a:lnTo>
                      <a:pt x="523" y="234"/>
                    </a:lnTo>
                    <a:lnTo>
                      <a:pt x="526" y="232"/>
                    </a:lnTo>
                    <a:lnTo>
                      <a:pt x="526" y="234"/>
                    </a:lnTo>
                    <a:lnTo>
                      <a:pt x="526" y="236"/>
                    </a:lnTo>
                    <a:lnTo>
                      <a:pt x="526" y="218"/>
                    </a:lnTo>
                    <a:lnTo>
                      <a:pt x="525" y="220"/>
                    </a:lnTo>
                    <a:lnTo>
                      <a:pt x="524" y="218"/>
                    </a:lnTo>
                    <a:lnTo>
                      <a:pt x="524" y="216"/>
                    </a:lnTo>
                    <a:lnTo>
                      <a:pt x="525" y="216"/>
                    </a:lnTo>
                    <a:lnTo>
                      <a:pt x="526" y="218"/>
                    </a:lnTo>
                    <a:lnTo>
                      <a:pt x="526" y="184"/>
                    </a:lnTo>
                    <a:lnTo>
                      <a:pt x="525" y="183"/>
                    </a:lnTo>
                    <a:lnTo>
                      <a:pt x="525" y="194"/>
                    </a:lnTo>
                    <a:lnTo>
                      <a:pt x="525" y="196"/>
                    </a:lnTo>
                    <a:lnTo>
                      <a:pt x="523" y="194"/>
                    </a:lnTo>
                    <a:lnTo>
                      <a:pt x="522" y="194"/>
                    </a:lnTo>
                    <a:lnTo>
                      <a:pt x="522" y="198"/>
                    </a:lnTo>
                    <a:lnTo>
                      <a:pt x="522" y="199"/>
                    </a:lnTo>
                    <a:lnTo>
                      <a:pt x="522" y="224"/>
                    </a:lnTo>
                    <a:lnTo>
                      <a:pt x="521" y="224"/>
                    </a:lnTo>
                    <a:lnTo>
                      <a:pt x="521" y="250"/>
                    </a:lnTo>
                    <a:lnTo>
                      <a:pt x="521" y="252"/>
                    </a:lnTo>
                    <a:lnTo>
                      <a:pt x="520" y="252"/>
                    </a:lnTo>
                    <a:lnTo>
                      <a:pt x="519" y="250"/>
                    </a:lnTo>
                    <a:lnTo>
                      <a:pt x="521" y="250"/>
                    </a:lnTo>
                    <a:lnTo>
                      <a:pt x="521" y="224"/>
                    </a:lnTo>
                    <a:lnTo>
                      <a:pt x="521" y="228"/>
                    </a:lnTo>
                    <a:lnTo>
                      <a:pt x="519" y="228"/>
                    </a:lnTo>
                    <a:lnTo>
                      <a:pt x="519" y="226"/>
                    </a:lnTo>
                    <a:lnTo>
                      <a:pt x="520" y="226"/>
                    </a:lnTo>
                    <a:lnTo>
                      <a:pt x="521" y="228"/>
                    </a:lnTo>
                    <a:lnTo>
                      <a:pt x="521" y="224"/>
                    </a:lnTo>
                    <a:lnTo>
                      <a:pt x="521" y="222"/>
                    </a:lnTo>
                    <a:lnTo>
                      <a:pt x="522" y="222"/>
                    </a:lnTo>
                    <a:lnTo>
                      <a:pt x="522" y="224"/>
                    </a:lnTo>
                    <a:lnTo>
                      <a:pt x="522" y="199"/>
                    </a:lnTo>
                    <a:lnTo>
                      <a:pt x="521" y="200"/>
                    </a:lnTo>
                    <a:lnTo>
                      <a:pt x="521" y="206"/>
                    </a:lnTo>
                    <a:lnTo>
                      <a:pt x="521" y="208"/>
                    </a:lnTo>
                    <a:lnTo>
                      <a:pt x="520" y="208"/>
                    </a:lnTo>
                    <a:lnTo>
                      <a:pt x="520" y="206"/>
                    </a:lnTo>
                    <a:lnTo>
                      <a:pt x="521" y="206"/>
                    </a:lnTo>
                    <a:lnTo>
                      <a:pt x="521" y="200"/>
                    </a:lnTo>
                    <a:lnTo>
                      <a:pt x="519" y="200"/>
                    </a:lnTo>
                    <a:lnTo>
                      <a:pt x="519" y="198"/>
                    </a:lnTo>
                    <a:lnTo>
                      <a:pt x="522" y="198"/>
                    </a:lnTo>
                    <a:lnTo>
                      <a:pt x="522" y="194"/>
                    </a:lnTo>
                    <a:lnTo>
                      <a:pt x="522" y="192"/>
                    </a:lnTo>
                    <a:lnTo>
                      <a:pt x="524" y="194"/>
                    </a:lnTo>
                    <a:lnTo>
                      <a:pt x="524" y="192"/>
                    </a:lnTo>
                    <a:lnTo>
                      <a:pt x="525" y="194"/>
                    </a:lnTo>
                    <a:lnTo>
                      <a:pt x="525" y="183"/>
                    </a:lnTo>
                    <a:lnTo>
                      <a:pt x="524" y="182"/>
                    </a:lnTo>
                    <a:lnTo>
                      <a:pt x="524" y="180"/>
                    </a:lnTo>
                    <a:lnTo>
                      <a:pt x="525" y="178"/>
                    </a:lnTo>
                    <a:lnTo>
                      <a:pt x="527" y="178"/>
                    </a:lnTo>
                    <a:lnTo>
                      <a:pt x="527" y="180"/>
                    </a:lnTo>
                    <a:lnTo>
                      <a:pt x="530" y="180"/>
                    </a:lnTo>
                    <a:lnTo>
                      <a:pt x="531" y="178"/>
                    </a:lnTo>
                    <a:lnTo>
                      <a:pt x="534" y="180"/>
                    </a:lnTo>
                    <a:lnTo>
                      <a:pt x="534" y="130"/>
                    </a:lnTo>
                    <a:lnTo>
                      <a:pt x="533" y="130"/>
                    </a:lnTo>
                    <a:lnTo>
                      <a:pt x="533" y="154"/>
                    </a:lnTo>
                    <a:lnTo>
                      <a:pt x="533" y="162"/>
                    </a:lnTo>
                    <a:lnTo>
                      <a:pt x="533" y="163"/>
                    </a:lnTo>
                    <a:lnTo>
                      <a:pt x="533" y="174"/>
                    </a:lnTo>
                    <a:lnTo>
                      <a:pt x="533" y="176"/>
                    </a:lnTo>
                    <a:lnTo>
                      <a:pt x="531" y="176"/>
                    </a:lnTo>
                    <a:lnTo>
                      <a:pt x="532" y="174"/>
                    </a:lnTo>
                    <a:lnTo>
                      <a:pt x="533" y="174"/>
                    </a:lnTo>
                    <a:lnTo>
                      <a:pt x="533" y="163"/>
                    </a:lnTo>
                    <a:lnTo>
                      <a:pt x="532" y="164"/>
                    </a:lnTo>
                    <a:lnTo>
                      <a:pt x="531" y="164"/>
                    </a:lnTo>
                    <a:lnTo>
                      <a:pt x="531" y="162"/>
                    </a:lnTo>
                    <a:lnTo>
                      <a:pt x="533" y="162"/>
                    </a:lnTo>
                    <a:lnTo>
                      <a:pt x="533" y="154"/>
                    </a:lnTo>
                    <a:lnTo>
                      <a:pt x="532" y="154"/>
                    </a:lnTo>
                    <a:lnTo>
                      <a:pt x="531" y="152"/>
                    </a:lnTo>
                    <a:lnTo>
                      <a:pt x="533" y="152"/>
                    </a:lnTo>
                    <a:lnTo>
                      <a:pt x="533" y="154"/>
                    </a:lnTo>
                    <a:lnTo>
                      <a:pt x="533" y="130"/>
                    </a:lnTo>
                    <a:lnTo>
                      <a:pt x="533" y="128"/>
                    </a:lnTo>
                    <a:lnTo>
                      <a:pt x="534" y="128"/>
                    </a:lnTo>
                    <a:lnTo>
                      <a:pt x="534" y="126"/>
                    </a:lnTo>
                    <a:lnTo>
                      <a:pt x="533" y="126"/>
                    </a:lnTo>
                    <a:lnTo>
                      <a:pt x="531" y="126"/>
                    </a:lnTo>
                    <a:lnTo>
                      <a:pt x="531" y="124"/>
                    </a:lnTo>
                    <a:lnTo>
                      <a:pt x="533" y="124"/>
                    </a:lnTo>
                    <a:lnTo>
                      <a:pt x="533" y="126"/>
                    </a:lnTo>
                    <a:lnTo>
                      <a:pt x="534" y="124"/>
                    </a:lnTo>
                    <a:lnTo>
                      <a:pt x="537" y="124"/>
                    </a:lnTo>
                    <a:lnTo>
                      <a:pt x="537" y="84"/>
                    </a:lnTo>
                    <a:lnTo>
                      <a:pt x="535" y="84"/>
                    </a:lnTo>
                    <a:lnTo>
                      <a:pt x="534" y="82"/>
                    </a:lnTo>
                    <a:lnTo>
                      <a:pt x="536" y="82"/>
                    </a:lnTo>
                    <a:lnTo>
                      <a:pt x="537" y="84"/>
                    </a:lnTo>
                    <a:lnTo>
                      <a:pt x="537" y="2"/>
                    </a:lnTo>
                    <a:lnTo>
                      <a:pt x="536" y="3"/>
                    </a:lnTo>
                    <a:lnTo>
                      <a:pt x="536" y="66"/>
                    </a:lnTo>
                    <a:lnTo>
                      <a:pt x="534" y="68"/>
                    </a:lnTo>
                    <a:lnTo>
                      <a:pt x="534" y="122"/>
                    </a:lnTo>
                    <a:lnTo>
                      <a:pt x="530" y="122"/>
                    </a:lnTo>
                    <a:lnTo>
                      <a:pt x="530" y="152"/>
                    </a:lnTo>
                    <a:lnTo>
                      <a:pt x="530" y="154"/>
                    </a:lnTo>
                    <a:lnTo>
                      <a:pt x="529" y="154"/>
                    </a:lnTo>
                    <a:lnTo>
                      <a:pt x="529" y="178"/>
                    </a:lnTo>
                    <a:lnTo>
                      <a:pt x="527" y="178"/>
                    </a:lnTo>
                    <a:lnTo>
                      <a:pt x="528" y="176"/>
                    </a:lnTo>
                    <a:lnTo>
                      <a:pt x="529" y="178"/>
                    </a:lnTo>
                    <a:lnTo>
                      <a:pt x="529" y="154"/>
                    </a:lnTo>
                    <a:lnTo>
                      <a:pt x="528" y="154"/>
                    </a:lnTo>
                    <a:lnTo>
                      <a:pt x="528" y="152"/>
                    </a:lnTo>
                    <a:lnTo>
                      <a:pt x="530" y="152"/>
                    </a:lnTo>
                    <a:lnTo>
                      <a:pt x="530" y="122"/>
                    </a:lnTo>
                    <a:lnTo>
                      <a:pt x="530" y="136"/>
                    </a:lnTo>
                    <a:lnTo>
                      <a:pt x="529" y="138"/>
                    </a:lnTo>
                    <a:lnTo>
                      <a:pt x="529" y="136"/>
                    </a:lnTo>
                    <a:lnTo>
                      <a:pt x="530" y="136"/>
                    </a:lnTo>
                    <a:lnTo>
                      <a:pt x="530" y="122"/>
                    </a:lnTo>
                    <a:lnTo>
                      <a:pt x="529" y="122"/>
                    </a:lnTo>
                    <a:lnTo>
                      <a:pt x="529" y="132"/>
                    </a:lnTo>
                    <a:lnTo>
                      <a:pt x="528" y="133"/>
                    </a:lnTo>
                    <a:lnTo>
                      <a:pt x="528" y="150"/>
                    </a:lnTo>
                    <a:lnTo>
                      <a:pt x="527" y="151"/>
                    </a:lnTo>
                    <a:lnTo>
                      <a:pt x="527" y="168"/>
                    </a:lnTo>
                    <a:lnTo>
                      <a:pt x="527" y="170"/>
                    </a:lnTo>
                    <a:lnTo>
                      <a:pt x="525" y="168"/>
                    </a:lnTo>
                    <a:lnTo>
                      <a:pt x="525" y="174"/>
                    </a:lnTo>
                    <a:lnTo>
                      <a:pt x="524" y="176"/>
                    </a:lnTo>
                    <a:lnTo>
                      <a:pt x="524" y="174"/>
                    </a:lnTo>
                    <a:lnTo>
                      <a:pt x="525" y="174"/>
                    </a:lnTo>
                    <a:lnTo>
                      <a:pt x="525" y="168"/>
                    </a:lnTo>
                    <a:lnTo>
                      <a:pt x="527" y="168"/>
                    </a:lnTo>
                    <a:lnTo>
                      <a:pt x="527" y="151"/>
                    </a:lnTo>
                    <a:lnTo>
                      <a:pt x="527" y="152"/>
                    </a:lnTo>
                    <a:lnTo>
                      <a:pt x="523" y="152"/>
                    </a:lnTo>
                    <a:lnTo>
                      <a:pt x="523" y="158"/>
                    </a:lnTo>
                    <a:lnTo>
                      <a:pt x="523" y="160"/>
                    </a:lnTo>
                    <a:lnTo>
                      <a:pt x="523" y="186"/>
                    </a:lnTo>
                    <a:lnTo>
                      <a:pt x="521" y="186"/>
                    </a:lnTo>
                    <a:lnTo>
                      <a:pt x="522" y="184"/>
                    </a:lnTo>
                    <a:lnTo>
                      <a:pt x="523" y="184"/>
                    </a:lnTo>
                    <a:lnTo>
                      <a:pt x="523" y="186"/>
                    </a:lnTo>
                    <a:lnTo>
                      <a:pt x="523" y="160"/>
                    </a:lnTo>
                    <a:lnTo>
                      <a:pt x="522" y="160"/>
                    </a:lnTo>
                    <a:lnTo>
                      <a:pt x="522" y="172"/>
                    </a:lnTo>
                    <a:lnTo>
                      <a:pt x="521" y="172"/>
                    </a:lnTo>
                    <a:lnTo>
                      <a:pt x="521" y="180"/>
                    </a:lnTo>
                    <a:lnTo>
                      <a:pt x="520" y="180"/>
                    </a:lnTo>
                    <a:lnTo>
                      <a:pt x="520" y="186"/>
                    </a:lnTo>
                    <a:lnTo>
                      <a:pt x="519" y="187"/>
                    </a:lnTo>
                    <a:lnTo>
                      <a:pt x="519" y="192"/>
                    </a:lnTo>
                    <a:lnTo>
                      <a:pt x="519" y="194"/>
                    </a:lnTo>
                    <a:lnTo>
                      <a:pt x="518" y="194"/>
                    </a:lnTo>
                    <a:lnTo>
                      <a:pt x="518" y="193"/>
                    </a:lnTo>
                    <a:lnTo>
                      <a:pt x="518" y="236"/>
                    </a:lnTo>
                    <a:lnTo>
                      <a:pt x="518" y="234"/>
                    </a:lnTo>
                    <a:lnTo>
                      <a:pt x="518" y="236"/>
                    </a:lnTo>
                    <a:lnTo>
                      <a:pt x="518" y="193"/>
                    </a:lnTo>
                    <a:lnTo>
                      <a:pt x="518" y="192"/>
                    </a:lnTo>
                    <a:lnTo>
                      <a:pt x="518" y="232"/>
                    </a:lnTo>
                    <a:lnTo>
                      <a:pt x="518" y="250"/>
                    </a:lnTo>
                    <a:lnTo>
                      <a:pt x="516" y="252"/>
                    </a:lnTo>
                    <a:lnTo>
                      <a:pt x="515" y="252"/>
                    </a:lnTo>
                    <a:lnTo>
                      <a:pt x="515" y="272"/>
                    </a:lnTo>
                    <a:lnTo>
                      <a:pt x="515" y="274"/>
                    </a:lnTo>
                    <a:lnTo>
                      <a:pt x="515" y="336"/>
                    </a:lnTo>
                    <a:lnTo>
                      <a:pt x="512" y="336"/>
                    </a:lnTo>
                    <a:lnTo>
                      <a:pt x="513" y="334"/>
                    </a:lnTo>
                    <a:lnTo>
                      <a:pt x="514" y="334"/>
                    </a:lnTo>
                    <a:lnTo>
                      <a:pt x="515" y="336"/>
                    </a:lnTo>
                    <a:lnTo>
                      <a:pt x="515" y="274"/>
                    </a:lnTo>
                    <a:lnTo>
                      <a:pt x="515" y="276"/>
                    </a:lnTo>
                    <a:lnTo>
                      <a:pt x="515" y="306"/>
                    </a:lnTo>
                    <a:lnTo>
                      <a:pt x="514" y="308"/>
                    </a:lnTo>
                    <a:lnTo>
                      <a:pt x="513" y="306"/>
                    </a:lnTo>
                    <a:lnTo>
                      <a:pt x="515" y="306"/>
                    </a:lnTo>
                    <a:lnTo>
                      <a:pt x="515" y="276"/>
                    </a:lnTo>
                    <a:lnTo>
                      <a:pt x="515" y="274"/>
                    </a:lnTo>
                    <a:lnTo>
                      <a:pt x="515" y="272"/>
                    </a:lnTo>
                    <a:lnTo>
                      <a:pt x="515" y="252"/>
                    </a:lnTo>
                    <a:lnTo>
                      <a:pt x="515" y="248"/>
                    </a:lnTo>
                    <a:lnTo>
                      <a:pt x="518" y="250"/>
                    </a:lnTo>
                    <a:lnTo>
                      <a:pt x="518" y="232"/>
                    </a:lnTo>
                    <a:lnTo>
                      <a:pt x="516" y="232"/>
                    </a:lnTo>
                    <a:lnTo>
                      <a:pt x="516" y="238"/>
                    </a:lnTo>
                    <a:lnTo>
                      <a:pt x="514" y="238"/>
                    </a:lnTo>
                    <a:lnTo>
                      <a:pt x="515" y="236"/>
                    </a:lnTo>
                    <a:lnTo>
                      <a:pt x="516" y="238"/>
                    </a:lnTo>
                    <a:lnTo>
                      <a:pt x="516" y="232"/>
                    </a:lnTo>
                    <a:lnTo>
                      <a:pt x="515" y="232"/>
                    </a:lnTo>
                    <a:lnTo>
                      <a:pt x="516" y="230"/>
                    </a:lnTo>
                    <a:lnTo>
                      <a:pt x="517" y="230"/>
                    </a:lnTo>
                    <a:lnTo>
                      <a:pt x="518" y="232"/>
                    </a:lnTo>
                    <a:lnTo>
                      <a:pt x="518" y="192"/>
                    </a:lnTo>
                    <a:lnTo>
                      <a:pt x="516" y="192"/>
                    </a:lnTo>
                    <a:lnTo>
                      <a:pt x="518" y="190"/>
                    </a:lnTo>
                    <a:lnTo>
                      <a:pt x="519" y="192"/>
                    </a:lnTo>
                    <a:lnTo>
                      <a:pt x="519" y="187"/>
                    </a:lnTo>
                    <a:lnTo>
                      <a:pt x="519" y="188"/>
                    </a:lnTo>
                    <a:lnTo>
                      <a:pt x="517" y="190"/>
                    </a:lnTo>
                    <a:lnTo>
                      <a:pt x="516" y="188"/>
                    </a:lnTo>
                    <a:lnTo>
                      <a:pt x="516" y="218"/>
                    </a:lnTo>
                    <a:lnTo>
                      <a:pt x="516" y="220"/>
                    </a:lnTo>
                    <a:lnTo>
                      <a:pt x="513" y="220"/>
                    </a:lnTo>
                    <a:lnTo>
                      <a:pt x="514" y="222"/>
                    </a:lnTo>
                    <a:lnTo>
                      <a:pt x="515" y="222"/>
                    </a:lnTo>
                    <a:lnTo>
                      <a:pt x="515" y="224"/>
                    </a:lnTo>
                    <a:lnTo>
                      <a:pt x="514" y="224"/>
                    </a:lnTo>
                    <a:lnTo>
                      <a:pt x="514" y="304"/>
                    </a:lnTo>
                    <a:lnTo>
                      <a:pt x="512" y="304"/>
                    </a:lnTo>
                    <a:lnTo>
                      <a:pt x="512" y="336"/>
                    </a:lnTo>
                    <a:lnTo>
                      <a:pt x="512" y="404"/>
                    </a:lnTo>
                    <a:lnTo>
                      <a:pt x="512" y="406"/>
                    </a:lnTo>
                    <a:lnTo>
                      <a:pt x="511" y="404"/>
                    </a:lnTo>
                    <a:lnTo>
                      <a:pt x="512" y="404"/>
                    </a:lnTo>
                    <a:lnTo>
                      <a:pt x="512" y="336"/>
                    </a:lnTo>
                    <a:lnTo>
                      <a:pt x="511" y="336"/>
                    </a:lnTo>
                    <a:lnTo>
                      <a:pt x="511" y="348"/>
                    </a:lnTo>
                    <a:lnTo>
                      <a:pt x="511" y="424"/>
                    </a:lnTo>
                    <a:lnTo>
                      <a:pt x="510" y="424"/>
                    </a:lnTo>
                    <a:lnTo>
                      <a:pt x="508" y="426"/>
                    </a:lnTo>
                    <a:lnTo>
                      <a:pt x="508" y="424"/>
                    </a:lnTo>
                    <a:lnTo>
                      <a:pt x="508" y="454"/>
                    </a:lnTo>
                    <a:lnTo>
                      <a:pt x="508" y="456"/>
                    </a:lnTo>
                    <a:lnTo>
                      <a:pt x="506" y="456"/>
                    </a:lnTo>
                    <a:lnTo>
                      <a:pt x="506" y="478"/>
                    </a:lnTo>
                    <a:lnTo>
                      <a:pt x="505" y="479"/>
                    </a:lnTo>
                    <a:lnTo>
                      <a:pt x="505" y="490"/>
                    </a:lnTo>
                    <a:lnTo>
                      <a:pt x="504" y="492"/>
                    </a:lnTo>
                    <a:lnTo>
                      <a:pt x="504" y="494"/>
                    </a:lnTo>
                    <a:lnTo>
                      <a:pt x="504" y="496"/>
                    </a:lnTo>
                    <a:lnTo>
                      <a:pt x="503" y="496"/>
                    </a:lnTo>
                    <a:lnTo>
                      <a:pt x="503" y="494"/>
                    </a:lnTo>
                    <a:lnTo>
                      <a:pt x="504" y="494"/>
                    </a:lnTo>
                    <a:lnTo>
                      <a:pt x="504" y="492"/>
                    </a:lnTo>
                    <a:lnTo>
                      <a:pt x="503" y="492"/>
                    </a:lnTo>
                    <a:lnTo>
                      <a:pt x="503" y="490"/>
                    </a:lnTo>
                    <a:lnTo>
                      <a:pt x="501" y="490"/>
                    </a:lnTo>
                    <a:lnTo>
                      <a:pt x="503" y="488"/>
                    </a:lnTo>
                    <a:lnTo>
                      <a:pt x="504" y="488"/>
                    </a:lnTo>
                    <a:lnTo>
                      <a:pt x="505" y="490"/>
                    </a:lnTo>
                    <a:lnTo>
                      <a:pt x="505" y="479"/>
                    </a:lnTo>
                    <a:lnTo>
                      <a:pt x="504" y="480"/>
                    </a:lnTo>
                    <a:lnTo>
                      <a:pt x="504" y="478"/>
                    </a:lnTo>
                    <a:lnTo>
                      <a:pt x="500" y="476"/>
                    </a:lnTo>
                    <a:lnTo>
                      <a:pt x="500" y="478"/>
                    </a:lnTo>
                    <a:lnTo>
                      <a:pt x="500" y="492"/>
                    </a:lnTo>
                    <a:lnTo>
                      <a:pt x="500" y="494"/>
                    </a:lnTo>
                    <a:lnTo>
                      <a:pt x="500" y="492"/>
                    </a:lnTo>
                    <a:lnTo>
                      <a:pt x="500" y="478"/>
                    </a:lnTo>
                    <a:lnTo>
                      <a:pt x="500" y="480"/>
                    </a:lnTo>
                    <a:lnTo>
                      <a:pt x="499" y="480"/>
                    </a:lnTo>
                    <a:lnTo>
                      <a:pt x="499" y="478"/>
                    </a:lnTo>
                    <a:lnTo>
                      <a:pt x="500" y="478"/>
                    </a:lnTo>
                    <a:lnTo>
                      <a:pt x="500" y="476"/>
                    </a:lnTo>
                    <a:lnTo>
                      <a:pt x="502" y="476"/>
                    </a:lnTo>
                    <a:lnTo>
                      <a:pt x="503" y="476"/>
                    </a:lnTo>
                    <a:lnTo>
                      <a:pt x="504" y="476"/>
                    </a:lnTo>
                    <a:lnTo>
                      <a:pt x="505" y="478"/>
                    </a:lnTo>
                    <a:lnTo>
                      <a:pt x="506" y="478"/>
                    </a:lnTo>
                    <a:lnTo>
                      <a:pt x="506" y="456"/>
                    </a:lnTo>
                    <a:lnTo>
                      <a:pt x="505" y="454"/>
                    </a:lnTo>
                    <a:lnTo>
                      <a:pt x="506" y="452"/>
                    </a:lnTo>
                    <a:lnTo>
                      <a:pt x="507" y="452"/>
                    </a:lnTo>
                    <a:lnTo>
                      <a:pt x="508" y="454"/>
                    </a:lnTo>
                    <a:lnTo>
                      <a:pt x="508" y="424"/>
                    </a:lnTo>
                    <a:lnTo>
                      <a:pt x="510" y="424"/>
                    </a:lnTo>
                    <a:lnTo>
                      <a:pt x="511" y="422"/>
                    </a:lnTo>
                    <a:lnTo>
                      <a:pt x="511" y="424"/>
                    </a:lnTo>
                    <a:lnTo>
                      <a:pt x="511" y="348"/>
                    </a:lnTo>
                    <a:lnTo>
                      <a:pt x="511" y="374"/>
                    </a:lnTo>
                    <a:lnTo>
                      <a:pt x="511" y="416"/>
                    </a:lnTo>
                    <a:lnTo>
                      <a:pt x="509" y="416"/>
                    </a:lnTo>
                    <a:lnTo>
                      <a:pt x="509" y="414"/>
                    </a:lnTo>
                    <a:lnTo>
                      <a:pt x="510" y="414"/>
                    </a:lnTo>
                    <a:lnTo>
                      <a:pt x="511" y="416"/>
                    </a:lnTo>
                    <a:lnTo>
                      <a:pt x="511" y="374"/>
                    </a:lnTo>
                    <a:lnTo>
                      <a:pt x="508" y="376"/>
                    </a:lnTo>
                    <a:lnTo>
                      <a:pt x="508" y="374"/>
                    </a:lnTo>
                    <a:lnTo>
                      <a:pt x="508" y="372"/>
                    </a:lnTo>
                    <a:lnTo>
                      <a:pt x="511" y="374"/>
                    </a:lnTo>
                    <a:lnTo>
                      <a:pt x="511" y="348"/>
                    </a:lnTo>
                    <a:lnTo>
                      <a:pt x="509" y="348"/>
                    </a:lnTo>
                    <a:lnTo>
                      <a:pt x="508" y="347"/>
                    </a:lnTo>
                    <a:lnTo>
                      <a:pt x="508" y="368"/>
                    </a:lnTo>
                    <a:lnTo>
                      <a:pt x="508" y="370"/>
                    </a:lnTo>
                    <a:lnTo>
                      <a:pt x="507" y="370"/>
                    </a:lnTo>
                    <a:lnTo>
                      <a:pt x="507" y="368"/>
                    </a:lnTo>
                    <a:lnTo>
                      <a:pt x="508" y="368"/>
                    </a:lnTo>
                    <a:lnTo>
                      <a:pt x="508" y="347"/>
                    </a:lnTo>
                    <a:lnTo>
                      <a:pt x="508" y="346"/>
                    </a:lnTo>
                    <a:lnTo>
                      <a:pt x="508" y="344"/>
                    </a:lnTo>
                    <a:lnTo>
                      <a:pt x="509" y="344"/>
                    </a:lnTo>
                    <a:lnTo>
                      <a:pt x="511" y="348"/>
                    </a:lnTo>
                    <a:lnTo>
                      <a:pt x="511" y="336"/>
                    </a:lnTo>
                    <a:lnTo>
                      <a:pt x="511" y="338"/>
                    </a:lnTo>
                    <a:lnTo>
                      <a:pt x="510" y="338"/>
                    </a:lnTo>
                    <a:lnTo>
                      <a:pt x="510" y="336"/>
                    </a:lnTo>
                    <a:lnTo>
                      <a:pt x="510" y="334"/>
                    </a:lnTo>
                    <a:lnTo>
                      <a:pt x="511" y="334"/>
                    </a:lnTo>
                    <a:lnTo>
                      <a:pt x="512" y="336"/>
                    </a:lnTo>
                    <a:lnTo>
                      <a:pt x="512" y="304"/>
                    </a:lnTo>
                    <a:lnTo>
                      <a:pt x="511" y="304"/>
                    </a:lnTo>
                    <a:lnTo>
                      <a:pt x="511" y="302"/>
                    </a:lnTo>
                    <a:lnTo>
                      <a:pt x="513" y="302"/>
                    </a:lnTo>
                    <a:lnTo>
                      <a:pt x="514" y="304"/>
                    </a:lnTo>
                    <a:lnTo>
                      <a:pt x="514" y="224"/>
                    </a:lnTo>
                    <a:lnTo>
                      <a:pt x="513" y="224"/>
                    </a:lnTo>
                    <a:lnTo>
                      <a:pt x="513" y="228"/>
                    </a:lnTo>
                    <a:lnTo>
                      <a:pt x="513" y="230"/>
                    </a:lnTo>
                    <a:lnTo>
                      <a:pt x="511" y="230"/>
                    </a:lnTo>
                    <a:lnTo>
                      <a:pt x="511" y="228"/>
                    </a:lnTo>
                    <a:lnTo>
                      <a:pt x="513" y="228"/>
                    </a:lnTo>
                    <a:lnTo>
                      <a:pt x="513" y="224"/>
                    </a:lnTo>
                    <a:lnTo>
                      <a:pt x="512" y="224"/>
                    </a:lnTo>
                    <a:lnTo>
                      <a:pt x="511" y="226"/>
                    </a:lnTo>
                    <a:lnTo>
                      <a:pt x="511" y="225"/>
                    </a:lnTo>
                    <a:lnTo>
                      <a:pt x="511" y="230"/>
                    </a:lnTo>
                    <a:lnTo>
                      <a:pt x="510" y="231"/>
                    </a:lnTo>
                    <a:lnTo>
                      <a:pt x="510" y="288"/>
                    </a:lnTo>
                    <a:lnTo>
                      <a:pt x="508" y="288"/>
                    </a:lnTo>
                    <a:lnTo>
                      <a:pt x="508" y="316"/>
                    </a:lnTo>
                    <a:lnTo>
                      <a:pt x="508" y="318"/>
                    </a:lnTo>
                    <a:lnTo>
                      <a:pt x="508" y="332"/>
                    </a:lnTo>
                    <a:lnTo>
                      <a:pt x="507" y="333"/>
                    </a:lnTo>
                    <a:lnTo>
                      <a:pt x="507" y="418"/>
                    </a:lnTo>
                    <a:lnTo>
                      <a:pt x="507" y="420"/>
                    </a:lnTo>
                    <a:lnTo>
                      <a:pt x="507" y="450"/>
                    </a:lnTo>
                    <a:lnTo>
                      <a:pt x="505" y="450"/>
                    </a:lnTo>
                    <a:lnTo>
                      <a:pt x="505" y="454"/>
                    </a:lnTo>
                    <a:lnTo>
                      <a:pt x="505" y="456"/>
                    </a:lnTo>
                    <a:lnTo>
                      <a:pt x="505" y="472"/>
                    </a:lnTo>
                    <a:lnTo>
                      <a:pt x="504" y="472"/>
                    </a:lnTo>
                    <a:lnTo>
                      <a:pt x="503" y="474"/>
                    </a:lnTo>
                    <a:lnTo>
                      <a:pt x="502" y="474"/>
                    </a:lnTo>
                    <a:lnTo>
                      <a:pt x="502" y="475"/>
                    </a:lnTo>
                    <a:lnTo>
                      <a:pt x="500" y="474"/>
                    </a:lnTo>
                    <a:lnTo>
                      <a:pt x="499" y="474"/>
                    </a:lnTo>
                    <a:lnTo>
                      <a:pt x="499" y="476"/>
                    </a:lnTo>
                    <a:lnTo>
                      <a:pt x="498" y="476"/>
                    </a:lnTo>
                    <a:lnTo>
                      <a:pt x="498" y="516"/>
                    </a:lnTo>
                    <a:lnTo>
                      <a:pt x="497" y="516"/>
                    </a:lnTo>
                    <a:lnTo>
                      <a:pt x="498" y="514"/>
                    </a:lnTo>
                    <a:lnTo>
                      <a:pt x="498" y="516"/>
                    </a:lnTo>
                    <a:lnTo>
                      <a:pt x="498" y="476"/>
                    </a:lnTo>
                    <a:lnTo>
                      <a:pt x="498" y="492"/>
                    </a:lnTo>
                    <a:lnTo>
                      <a:pt x="496" y="492"/>
                    </a:lnTo>
                    <a:lnTo>
                      <a:pt x="496" y="494"/>
                    </a:lnTo>
                    <a:lnTo>
                      <a:pt x="496" y="496"/>
                    </a:lnTo>
                    <a:lnTo>
                      <a:pt x="493" y="496"/>
                    </a:lnTo>
                    <a:lnTo>
                      <a:pt x="494" y="494"/>
                    </a:lnTo>
                    <a:lnTo>
                      <a:pt x="496" y="494"/>
                    </a:lnTo>
                    <a:lnTo>
                      <a:pt x="496" y="492"/>
                    </a:lnTo>
                    <a:lnTo>
                      <a:pt x="496" y="490"/>
                    </a:lnTo>
                    <a:lnTo>
                      <a:pt x="497" y="490"/>
                    </a:lnTo>
                    <a:lnTo>
                      <a:pt x="498" y="492"/>
                    </a:lnTo>
                    <a:lnTo>
                      <a:pt x="498" y="476"/>
                    </a:lnTo>
                    <a:lnTo>
                      <a:pt x="497" y="474"/>
                    </a:lnTo>
                    <a:lnTo>
                      <a:pt x="499" y="472"/>
                    </a:lnTo>
                    <a:lnTo>
                      <a:pt x="502" y="472"/>
                    </a:lnTo>
                    <a:lnTo>
                      <a:pt x="504" y="470"/>
                    </a:lnTo>
                    <a:lnTo>
                      <a:pt x="505" y="472"/>
                    </a:lnTo>
                    <a:lnTo>
                      <a:pt x="505" y="456"/>
                    </a:lnTo>
                    <a:lnTo>
                      <a:pt x="503" y="456"/>
                    </a:lnTo>
                    <a:lnTo>
                      <a:pt x="503" y="454"/>
                    </a:lnTo>
                    <a:lnTo>
                      <a:pt x="503" y="455"/>
                    </a:lnTo>
                    <a:lnTo>
                      <a:pt x="503" y="464"/>
                    </a:lnTo>
                    <a:lnTo>
                      <a:pt x="502" y="464"/>
                    </a:lnTo>
                    <a:lnTo>
                      <a:pt x="502" y="462"/>
                    </a:lnTo>
                    <a:lnTo>
                      <a:pt x="503" y="464"/>
                    </a:lnTo>
                    <a:lnTo>
                      <a:pt x="503" y="455"/>
                    </a:lnTo>
                    <a:lnTo>
                      <a:pt x="502" y="456"/>
                    </a:lnTo>
                    <a:lnTo>
                      <a:pt x="499" y="456"/>
                    </a:lnTo>
                    <a:lnTo>
                      <a:pt x="497" y="454"/>
                    </a:lnTo>
                    <a:lnTo>
                      <a:pt x="497" y="472"/>
                    </a:lnTo>
                    <a:lnTo>
                      <a:pt x="497" y="482"/>
                    </a:lnTo>
                    <a:lnTo>
                      <a:pt x="497" y="484"/>
                    </a:lnTo>
                    <a:lnTo>
                      <a:pt x="496" y="482"/>
                    </a:lnTo>
                    <a:lnTo>
                      <a:pt x="497" y="482"/>
                    </a:lnTo>
                    <a:lnTo>
                      <a:pt x="497" y="472"/>
                    </a:lnTo>
                    <a:lnTo>
                      <a:pt x="496" y="472"/>
                    </a:lnTo>
                    <a:lnTo>
                      <a:pt x="496" y="470"/>
                    </a:lnTo>
                    <a:lnTo>
                      <a:pt x="496" y="474"/>
                    </a:lnTo>
                    <a:lnTo>
                      <a:pt x="495" y="474"/>
                    </a:lnTo>
                    <a:lnTo>
                      <a:pt x="495" y="478"/>
                    </a:lnTo>
                    <a:lnTo>
                      <a:pt x="494" y="478"/>
                    </a:lnTo>
                    <a:lnTo>
                      <a:pt x="494" y="480"/>
                    </a:lnTo>
                    <a:lnTo>
                      <a:pt x="493" y="480"/>
                    </a:lnTo>
                    <a:lnTo>
                      <a:pt x="493" y="488"/>
                    </a:lnTo>
                    <a:lnTo>
                      <a:pt x="493" y="510"/>
                    </a:lnTo>
                    <a:lnTo>
                      <a:pt x="492" y="512"/>
                    </a:lnTo>
                    <a:lnTo>
                      <a:pt x="490" y="512"/>
                    </a:lnTo>
                    <a:lnTo>
                      <a:pt x="490" y="520"/>
                    </a:lnTo>
                    <a:lnTo>
                      <a:pt x="490" y="518"/>
                    </a:lnTo>
                    <a:lnTo>
                      <a:pt x="490" y="520"/>
                    </a:lnTo>
                    <a:lnTo>
                      <a:pt x="490" y="512"/>
                    </a:lnTo>
                    <a:lnTo>
                      <a:pt x="491" y="510"/>
                    </a:lnTo>
                    <a:lnTo>
                      <a:pt x="493" y="510"/>
                    </a:lnTo>
                    <a:lnTo>
                      <a:pt x="493" y="488"/>
                    </a:lnTo>
                    <a:lnTo>
                      <a:pt x="492" y="490"/>
                    </a:lnTo>
                    <a:lnTo>
                      <a:pt x="491" y="488"/>
                    </a:lnTo>
                    <a:lnTo>
                      <a:pt x="491" y="494"/>
                    </a:lnTo>
                    <a:lnTo>
                      <a:pt x="489" y="498"/>
                    </a:lnTo>
                    <a:lnTo>
                      <a:pt x="489" y="502"/>
                    </a:lnTo>
                    <a:lnTo>
                      <a:pt x="489" y="504"/>
                    </a:lnTo>
                    <a:lnTo>
                      <a:pt x="487" y="504"/>
                    </a:lnTo>
                    <a:lnTo>
                      <a:pt x="487" y="508"/>
                    </a:lnTo>
                    <a:lnTo>
                      <a:pt x="487" y="510"/>
                    </a:lnTo>
                    <a:lnTo>
                      <a:pt x="487" y="524"/>
                    </a:lnTo>
                    <a:lnTo>
                      <a:pt x="485" y="526"/>
                    </a:lnTo>
                    <a:lnTo>
                      <a:pt x="485" y="524"/>
                    </a:lnTo>
                    <a:lnTo>
                      <a:pt x="487" y="524"/>
                    </a:lnTo>
                    <a:lnTo>
                      <a:pt x="487" y="510"/>
                    </a:lnTo>
                    <a:lnTo>
                      <a:pt x="486" y="510"/>
                    </a:lnTo>
                    <a:lnTo>
                      <a:pt x="486" y="508"/>
                    </a:lnTo>
                    <a:lnTo>
                      <a:pt x="487" y="508"/>
                    </a:lnTo>
                    <a:lnTo>
                      <a:pt x="487" y="504"/>
                    </a:lnTo>
                    <a:lnTo>
                      <a:pt x="486" y="502"/>
                    </a:lnTo>
                    <a:lnTo>
                      <a:pt x="489" y="502"/>
                    </a:lnTo>
                    <a:lnTo>
                      <a:pt x="489" y="498"/>
                    </a:lnTo>
                    <a:lnTo>
                      <a:pt x="488" y="496"/>
                    </a:lnTo>
                    <a:lnTo>
                      <a:pt x="486" y="496"/>
                    </a:lnTo>
                    <a:lnTo>
                      <a:pt x="486" y="494"/>
                    </a:lnTo>
                    <a:lnTo>
                      <a:pt x="491" y="494"/>
                    </a:lnTo>
                    <a:lnTo>
                      <a:pt x="491" y="488"/>
                    </a:lnTo>
                    <a:lnTo>
                      <a:pt x="488" y="488"/>
                    </a:lnTo>
                    <a:lnTo>
                      <a:pt x="490" y="486"/>
                    </a:lnTo>
                    <a:lnTo>
                      <a:pt x="492" y="486"/>
                    </a:lnTo>
                    <a:lnTo>
                      <a:pt x="493" y="488"/>
                    </a:lnTo>
                    <a:lnTo>
                      <a:pt x="493" y="480"/>
                    </a:lnTo>
                    <a:lnTo>
                      <a:pt x="492" y="480"/>
                    </a:lnTo>
                    <a:lnTo>
                      <a:pt x="492" y="479"/>
                    </a:lnTo>
                    <a:lnTo>
                      <a:pt x="492" y="482"/>
                    </a:lnTo>
                    <a:lnTo>
                      <a:pt x="491" y="484"/>
                    </a:lnTo>
                    <a:lnTo>
                      <a:pt x="491" y="482"/>
                    </a:lnTo>
                    <a:lnTo>
                      <a:pt x="492" y="482"/>
                    </a:lnTo>
                    <a:lnTo>
                      <a:pt x="492" y="479"/>
                    </a:lnTo>
                    <a:lnTo>
                      <a:pt x="491" y="478"/>
                    </a:lnTo>
                    <a:lnTo>
                      <a:pt x="494" y="476"/>
                    </a:lnTo>
                    <a:lnTo>
                      <a:pt x="495" y="478"/>
                    </a:lnTo>
                    <a:lnTo>
                      <a:pt x="495" y="474"/>
                    </a:lnTo>
                    <a:lnTo>
                      <a:pt x="493" y="474"/>
                    </a:lnTo>
                    <a:lnTo>
                      <a:pt x="492" y="472"/>
                    </a:lnTo>
                    <a:lnTo>
                      <a:pt x="495" y="472"/>
                    </a:lnTo>
                    <a:lnTo>
                      <a:pt x="496" y="474"/>
                    </a:lnTo>
                    <a:lnTo>
                      <a:pt x="496" y="470"/>
                    </a:lnTo>
                    <a:lnTo>
                      <a:pt x="494" y="470"/>
                    </a:lnTo>
                    <a:lnTo>
                      <a:pt x="494" y="468"/>
                    </a:lnTo>
                    <a:lnTo>
                      <a:pt x="497" y="468"/>
                    </a:lnTo>
                    <a:lnTo>
                      <a:pt x="497" y="470"/>
                    </a:lnTo>
                    <a:lnTo>
                      <a:pt x="497" y="472"/>
                    </a:lnTo>
                    <a:lnTo>
                      <a:pt x="497" y="454"/>
                    </a:lnTo>
                    <a:lnTo>
                      <a:pt x="498" y="454"/>
                    </a:lnTo>
                    <a:lnTo>
                      <a:pt x="502" y="452"/>
                    </a:lnTo>
                    <a:lnTo>
                      <a:pt x="502" y="454"/>
                    </a:lnTo>
                    <a:lnTo>
                      <a:pt x="503" y="454"/>
                    </a:lnTo>
                    <a:lnTo>
                      <a:pt x="505" y="454"/>
                    </a:lnTo>
                    <a:lnTo>
                      <a:pt x="505" y="450"/>
                    </a:lnTo>
                    <a:lnTo>
                      <a:pt x="504" y="448"/>
                    </a:lnTo>
                    <a:lnTo>
                      <a:pt x="507" y="448"/>
                    </a:lnTo>
                    <a:lnTo>
                      <a:pt x="507" y="450"/>
                    </a:lnTo>
                    <a:lnTo>
                      <a:pt x="507" y="420"/>
                    </a:lnTo>
                    <a:lnTo>
                      <a:pt x="506" y="420"/>
                    </a:lnTo>
                    <a:lnTo>
                      <a:pt x="505" y="422"/>
                    </a:lnTo>
                    <a:lnTo>
                      <a:pt x="504" y="420"/>
                    </a:lnTo>
                    <a:lnTo>
                      <a:pt x="502" y="422"/>
                    </a:lnTo>
                    <a:lnTo>
                      <a:pt x="500" y="422"/>
                    </a:lnTo>
                    <a:lnTo>
                      <a:pt x="503" y="420"/>
                    </a:lnTo>
                    <a:lnTo>
                      <a:pt x="506" y="418"/>
                    </a:lnTo>
                    <a:lnTo>
                      <a:pt x="507" y="418"/>
                    </a:lnTo>
                    <a:lnTo>
                      <a:pt x="507" y="333"/>
                    </a:lnTo>
                    <a:lnTo>
                      <a:pt x="506" y="334"/>
                    </a:lnTo>
                    <a:lnTo>
                      <a:pt x="506" y="346"/>
                    </a:lnTo>
                    <a:lnTo>
                      <a:pt x="505" y="346"/>
                    </a:lnTo>
                    <a:lnTo>
                      <a:pt x="505" y="348"/>
                    </a:lnTo>
                    <a:lnTo>
                      <a:pt x="505" y="416"/>
                    </a:lnTo>
                    <a:lnTo>
                      <a:pt x="504" y="418"/>
                    </a:lnTo>
                    <a:lnTo>
                      <a:pt x="503" y="416"/>
                    </a:lnTo>
                    <a:lnTo>
                      <a:pt x="505" y="416"/>
                    </a:lnTo>
                    <a:lnTo>
                      <a:pt x="505" y="348"/>
                    </a:lnTo>
                    <a:lnTo>
                      <a:pt x="505" y="362"/>
                    </a:lnTo>
                    <a:lnTo>
                      <a:pt x="504" y="362"/>
                    </a:lnTo>
                    <a:lnTo>
                      <a:pt x="504" y="366"/>
                    </a:lnTo>
                    <a:lnTo>
                      <a:pt x="504" y="408"/>
                    </a:lnTo>
                    <a:lnTo>
                      <a:pt x="504" y="410"/>
                    </a:lnTo>
                    <a:lnTo>
                      <a:pt x="503" y="410"/>
                    </a:lnTo>
                    <a:lnTo>
                      <a:pt x="503" y="408"/>
                    </a:lnTo>
                    <a:lnTo>
                      <a:pt x="504" y="408"/>
                    </a:lnTo>
                    <a:lnTo>
                      <a:pt x="504" y="366"/>
                    </a:lnTo>
                    <a:lnTo>
                      <a:pt x="504" y="370"/>
                    </a:lnTo>
                    <a:lnTo>
                      <a:pt x="502" y="372"/>
                    </a:lnTo>
                    <a:lnTo>
                      <a:pt x="502" y="371"/>
                    </a:lnTo>
                    <a:lnTo>
                      <a:pt x="502" y="410"/>
                    </a:lnTo>
                    <a:lnTo>
                      <a:pt x="502" y="412"/>
                    </a:lnTo>
                    <a:lnTo>
                      <a:pt x="501" y="412"/>
                    </a:lnTo>
                    <a:lnTo>
                      <a:pt x="500" y="410"/>
                    </a:lnTo>
                    <a:lnTo>
                      <a:pt x="500" y="416"/>
                    </a:lnTo>
                    <a:lnTo>
                      <a:pt x="499" y="418"/>
                    </a:lnTo>
                    <a:lnTo>
                      <a:pt x="499" y="416"/>
                    </a:lnTo>
                    <a:lnTo>
                      <a:pt x="500" y="416"/>
                    </a:lnTo>
                    <a:lnTo>
                      <a:pt x="500" y="410"/>
                    </a:lnTo>
                    <a:lnTo>
                      <a:pt x="498" y="410"/>
                    </a:lnTo>
                    <a:lnTo>
                      <a:pt x="499" y="408"/>
                    </a:lnTo>
                    <a:lnTo>
                      <a:pt x="500" y="408"/>
                    </a:lnTo>
                    <a:lnTo>
                      <a:pt x="501" y="410"/>
                    </a:lnTo>
                    <a:lnTo>
                      <a:pt x="502" y="410"/>
                    </a:lnTo>
                    <a:lnTo>
                      <a:pt x="502" y="371"/>
                    </a:lnTo>
                    <a:lnTo>
                      <a:pt x="502" y="394"/>
                    </a:lnTo>
                    <a:lnTo>
                      <a:pt x="501" y="394"/>
                    </a:lnTo>
                    <a:lnTo>
                      <a:pt x="501" y="404"/>
                    </a:lnTo>
                    <a:lnTo>
                      <a:pt x="501" y="406"/>
                    </a:lnTo>
                    <a:lnTo>
                      <a:pt x="499" y="406"/>
                    </a:lnTo>
                    <a:lnTo>
                      <a:pt x="499" y="404"/>
                    </a:lnTo>
                    <a:lnTo>
                      <a:pt x="496" y="404"/>
                    </a:lnTo>
                    <a:lnTo>
                      <a:pt x="497" y="402"/>
                    </a:lnTo>
                    <a:lnTo>
                      <a:pt x="499" y="402"/>
                    </a:lnTo>
                    <a:lnTo>
                      <a:pt x="499" y="404"/>
                    </a:lnTo>
                    <a:lnTo>
                      <a:pt x="501" y="404"/>
                    </a:lnTo>
                    <a:lnTo>
                      <a:pt x="501" y="394"/>
                    </a:lnTo>
                    <a:lnTo>
                      <a:pt x="499" y="394"/>
                    </a:lnTo>
                    <a:lnTo>
                      <a:pt x="499" y="396"/>
                    </a:lnTo>
                    <a:lnTo>
                      <a:pt x="498" y="396"/>
                    </a:lnTo>
                    <a:lnTo>
                      <a:pt x="498" y="394"/>
                    </a:lnTo>
                    <a:lnTo>
                      <a:pt x="499" y="394"/>
                    </a:lnTo>
                    <a:lnTo>
                      <a:pt x="499" y="390"/>
                    </a:lnTo>
                    <a:lnTo>
                      <a:pt x="502" y="392"/>
                    </a:lnTo>
                    <a:lnTo>
                      <a:pt x="502" y="394"/>
                    </a:lnTo>
                    <a:lnTo>
                      <a:pt x="502" y="371"/>
                    </a:lnTo>
                    <a:lnTo>
                      <a:pt x="502" y="374"/>
                    </a:lnTo>
                    <a:lnTo>
                      <a:pt x="502" y="386"/>
                    </a:lnTo>
                    <a:lnTo>
                      <a:pt x="502" y="388"/>
                    </a:lnTo>
                    <a:lnTo>
                      <a:pt x="498" y="388"/>
                    </a:lnTo>
                    <a:lnTo>
                      <a:pt x="499" y="386"/>
                    </a:lnTo>
                    <a:lnTo>
                      <a:pt x="502" y="386"/>
                    </a:lnTo>
                    <a:lnTo>
                      <a:pt x="502" y="374"/>
                    </a:lnTo>
                    <a:lnTo>
                      <a:pt x="501" y="375"/>
                    </a:lnTo>
                    <a:lnTo>
                      <a:pt x="501" y="378"/>
                    </a:lnTo>
                    <a:lnTo>
                      <a:pt x="500" y="376"/>
                    </a:lnTo>
                    <a:lnTo>
                      <a:pt x="501" y="378"/>
                    </a:lnTo>
                    <a:lnTo>
                      <a:pt x="501" y="375"/>
                    </a:lnTo>
                    <a:lnTo>
                      <a:pt x="501" y="376"/>
                    </a:lnTo>
                    <a:lnTo>
                      <a:pt x="499" y="374"/>
                    </a:lnTo>
                    <a:lnTo>
                      <a:pt x="499" y="384"/>
                    </a:lnTo>
                    <a:lnTo>
                      <a:pt x="499" y="386"/>
                    </a:lnTo>
                    <a:lnTo>
                      <a:pt x="496" y="386"/>
                    </a:lnTo>
                    <a:lnTo>
                      <a:pt x="497" y="384"/>
                    </a:lnTo>
                    <a:lnTo>
                      <a:pt x="497" y="382"/>
                    </a:lnTo>
                    <a:lnTo>
                      <a:pt x="499" y="384"/>
                    </a:lnTo>
                    <a:lnTo>
                      <a:pt x="499" y="374"/>
                    </a:lnTo>
                    <a:lnTo>
                      <a:pt x="500" y="374"/>
                    </a:lnTo>
                    <a:lnTo>
                      <a:pt x="500" y="372"/>
                    </a:lnTo>
                    <a:lnTo>
                      <a:pt x="502" y="374"/>
                    </a:lnTo>
                    <a:lnTo>
                      <a:pt x="502" y="371"/>
                    </a:lnTo>
                    <a:lnTo>
                      <a:pt x="501" y="370"/>
                    </a:lnTo>
                    <a:lnTo>
                      <a:pt x="499" y="368"/>
                    </a:lnTo>
                    <a:lnTo>
                      <a:pt x="501" y="368"/>
                    </a:lnTo>
                    <a:lnTo>
                      <a:pt x="504" y="370"/>
                    </a:lnTo>
                    <a:lnTo>
                      <a:pt x="504" y="366"/>
                    </a:lnTo>
                    <a:lnTo>
                      <a:pt x="501" y="366"/>
                    </a:lnTo>
                    <a:lnTo>
                      <a:pt x="504" y="364"/>
                    </a:lnTo>
                    <a:lnTo>
                      <a:pt x="504" y="366"/>
                    </a:lnTo>
                    <a:lnTo>
                      <a:pt x="504" y="362"/>
                    </a:lnTo>
                    <a:lnTo>
                      <a:pt x="503" y="362"/>
                    </a:lnTo>
                    <a:lnTo>
                      <a:pt x="502" y="364"/>
                    </a:lnTo>
                    <a:lnTo>
                      <a:pt x="500" y="362"/>
                    </a:lnTo>
                    <a:lnTo>
                      <a:pt x="503" y="360"/>
                    </a:lnTo>
                    <a:lnTo>
                      <a:pt x="505" y="362"/>
                    </a:lnTo>
                    <a:lnTo>
                      <a:pt x="505" y="348"/>
                    </a:lnTo>
                    <a:lnTo>
                      <a:pt x="504" y="348"/>
                    </a:lnTo>
                    <a:lnTo>
                      <a:pt x="503" y="350"/>
                    </a:lnTo>
                    <a:lnTo>
                      <a:pt x="502" y="348"/>
                    </a:lnTo>
                    <a:lnTo>
                      <a:pt x="504" y="348"/>
                    </a:lnTo>
                    <a:lnTo>
                      <a:pt x="504" y="346"/>
                    </a:lnTo>
                    <a:lnTo>
                      <a:pt x="505" y="344"/>
                    </a:lnTo>
                    <a:lnTo>
                      <a:pt x="506" y="346"/>
                    </a:lnTo>
                    <a:lnTo>
                      <a:pt x="506" y="334"/>
                    </a:lnTo>
                    <a:lnTo>
                      <a:pt x="504" y="334"/>
                    </a:lnTo>
                    <a:lnTo>
                      <a:pt x="504" y="338"/>
                    </a:lnTo>
                    <a:lnTo>
                      <a:pt x="502" y="338"/>
                    </a:lnTo>
                    <a:lnTo>
                      <a:pt x="501" y="336"/>
                    </a:lnTo>
                    <a:lnTo>
                      <a:pt x="502" y="336"/>
                    </a:lnTo>
                    <a:lnTo>
                      <a:pt x="504" y="338"/>
                    </a:lnTo>
                    <a:lnTo>
                      <a:pt x="504" y="334"/>
                    </a:lnTo>
                    <a:lnTo>
                      <a:pt x="503" y="332"/>
                    </a:lnTo>
                    <a:lnTo>
                      <a:pt x="508" y="332"/>
                    </a:lnTo>
                    <a:lnTo>
                      <a:pt x="508" y="318"/>
                    </a:lnTo>
                    <a:lnTo>
                      <a:pt x="507" y="318"/>
                    </a:lnTo>
                    <a:lnTo>
                      <a:pt x="506" y="316"/>
                    </a:lnTo>
                    <a:lnTo>
                      <a:pt x="508" y="316"/>
                    </a:lnTo>
                    <a:lnTo>
                      <a:pt x="508" y="288"/>
                    </a:lnTo>
                    <a:lnTo>
                      <a:pt x="508" y="308"/>
                    </a:lnTo>
                    <a:lnTo>
                      <a:pt x="505" y="308"/>
                    </a:lnTo>
                    <a:lnTo>
                      <a:pt x="506" y="306"/>
                    </a:lnTo>
                    <a:lnTo>
                      <a:pt x="505" y="304"/>
                    </a:lnTo>
                    <a:lnTo>
                      <a:pt x="505" y="316"/>
                    </a:lnTo>
                    <a:lnTo>
                      <a:pt x="503" y="318"/>
                    </a:lnTo>
                    <a:lnTo>
                      <a:pt x="503" y="334"/>
                    </a:lnTo>
                    <a:lnTo>
                      <a:pt x="502" y="334"/>
                    </a:lnTo>
                    <a:lnTo>
                      <a:pt x="502" y="332"/>
                    </a:lnTo>
                    <a:lnTo>
                      <a:pt x="503" y="334"/>
                    </a:lnTo>
                    <a:lnTo>
                      <a:pt x="503" y="318"/>
                    </a:lnTo>
                    <a:lnTo>
                      <a:pt x="502" y="317"/>
                    </a:lnTo>
                    <a:lnTo>
                      <a:pt x="502" y="328"/>
                    </a:lnTo>
                    <a:lnTo>
                      <a:pt x="501" y="330"/>
                    </a:lnTo>
                    <a:lnTo>
                      <a:pt x="501" y="350"/>
                    </a:lnTo>
                    <a:lnTo>
                      <a:pt x="501" y="352"/>
                    </a:lnTo>
                    <a:lnTo>
                      <a:pt x="499" y="352"/>
                    </a:lnTo>
                    <a:lnTo>
                      <a:pt x="499" y="350"/>
                    </a:lnTo>
                    <a:lnTo>
                      <a:pt x="501" y="350"/>
                    </a:lnTo>
                    <a:lnTo>
                      <a:pt x="501" y="330"/>
                    </a:lnTo>
                    <a:lnTo>
                      <a:pt x="500" y="330"/>
                    </a:lnTo>
                    <a:lnTo>
                      <a:pt x="500" y="348"/>
                    </a:lnTo>
                    <a:lnTo>
                      <a:pt x="499" y="349"/>
                    </a:lnTo>
                    <a:lnTo>
                      <a:pt x="499" y="368"/>
                    </a:lnTo>
                    <a:lnTo>
                      <a:pt x="498" y="370"/>
                    </a:lnTo>
                    <a:lnTo>
                      <a:pt x="497" y="370"/>
                    </a:lnTo>
                    <a:lnTo>
                      <a:pt x="497" y="368"/>
                    </a:lnTo>
                    <a:lnTo>
                      <a:pt x="499" y="368"/>
                    </a:lnTo>
                    <a:lnTo>
                      <a:pt x="499" y="349"/>
                    </a:lnTo>
                    <a:lnTo>
                      <a:pt x="498" y="350"/>
                    </a:lnTo>
                    <a:lnTo>
                      <a:pt x="497" y="348"/>
                    </a:lnTo>
                    <a:lnTo>
                      <a:pt x="500" y="348"/>
                    </a:lnTo>
                    <a:lnTo>
                      <a:pt x="500" y="330"/>
                    </a:lnTo>
                    <a:lnTo>
                      <a:pt x="500" y="332"/>
                    </a:lnTo>
                    <a:lnTo>
                      <a:pt x="500" y="344"/>
                    </a:lnTo>
                    <a:lnTo>
                      <a:pt x="499" y="346"/>
                    </a:lnTo>
                    <a:lnTo>
                      <a:pt x="498" y="344"/>
                    </a:lnTo>
                    <a:lnTo>
                      <a:pt x="500" y="344"/>
                    </a:lnTo>
                    <a:lnTo>
                      <a:pt x="500" y="332"/>
                    </a:lnTo>
                    <a:lnTo>
                      <a:pt x="498" y="330"/>
                    </a:lnTo>
                    <a:lnTo>
                      <a:pt x="499" y="328"/>
                    </a:lnTo>
                    <a:lnTo>
                      <a:pt x="500" y="330"/>
                    </a:lnTo>
                    <a:lnTo>
                      <a:pt x="500" y="326"/>
                    </a:lnTo>
                    <a:lnTo>
                      <a:pt x="502" y="328"/>
                    </a:lnTo>
                    <a:lnTo>
                      <a:pt x="502" y="317"/>
                    </a:lnTo>
                    <a:lnTo>
                      <a:pt x="502" y="316"/>
                    </a:lnTo>
                    <a:lnTo>
                      <a:pt x="505" y="316"/>
                    </a:lnTo>
                    <a:lnTo>
                      <a:pt x="505" y="304"/>
                    </a:lnTo>
                    <a:lnTo>
                      <a:pt x="503" y="304"/>
                    </a:lnTo>
                    <a:lnTo>
                      <a:pt x="503" y="302"/>
                    </a:lnTo>
                    <a:lnTo>
                      <a:pt x="508" y="302"/>
                    </a:lnTo>
                    <a:lnTo>
                      <a:pt x="508" y="304"/>
                    </a:lnTo>
                    <a:lnTo>
                      <a:pt x="506" y="306"/>
                    </a:lnTo>
                    <a:lnTo>
                      <a:pt x="508" y="306"/>
                    </a:lnTo>
                    <a:lnTo>
                      <a:pt x="508" y="308"/>
                    </a:lnTo>
                    <a:lnTo>
                      <a:pt x="508" y="288"/>
                    </a:lnTo>
                    <a:lnTo>
                      <a:pt x="506" y="288"/>
                    </a:lnTo>
                    <a:lnTo>
                      <a:pt x="507" y="286"/>
                    </a:lnTo>
                    <a:lnTo>
                      <a:pt x="510" y="288"/>
                    </a:lnTo>
                    <a:lnTo>
                      <a:pt x="510" y="231"/>
                    </a:lnTo>
                    <a:lnTo>
                      <a:pt x="510" y="232"/>
                    </a:lnTo>
                    <a:lnTo>
                      <a:pt x="509" y="232"/>
                    </a:lnTo>
                    <a:lnTo>
                      <a:pt x="509" y="238"/>
                    </a:lnTo>
                    <a:lnTo>
                      <a:pt x="508" y="240"/>
                    </a:lnTo>
                    <a:lnTo>
                      <a:pt x="507" y="240"/>
                    </a:lnTo>
                    <a:lnTo>
                      <a:pt x="507" y="274"/>
                    </a:lnTo>
                    <a:lnTo>
                      <a:pt x="506" y="274"/>
                    </a:lnTo>
                    <a:lnTo>
                      <a:pt x="507" y="272"/>
                    </a:lnTo>
                    <a:lnTo>
                      <a:pt x="507" y="274"/>
                    </a:lnTo>
                    <a:lnTo>
                      <a:pt x="507" y="240"/>
                    </a:lnTo>
                    <a:lnTo>
                      <a:pt x="506" y="242"/>
                    </a:lnTo>
                    <a:lnTo>
                      <a:pt x="507" y="244"/>
                    </a:lnTo>
                    <a:lnTo>
                      <a:pt x="507" y="246"/>
                    </a:lnTo>
                    <a:lnTo>
                      <a:pt x="506" y="246"/>
                    </a:lnTo>
                    <a:lnTo>
                      <a:pt x="506" y="272"/>
                    </a:lnTo>
                    <a:lnTo>
                      <a:pt x="505" y="272"/>
                    </a:lnTo>
                    <a:lnTo>
                      <a:pt x="505" y="270"/>
                    </a:lnTo>
                    <a:lnTo>
                      <a:pt x="506" y="270"/>
                    </a:lnTo>
                    <a:lnTo>
                      <a:pt x="506" y="272"/>
                    </a:lnTo>
                    <a:lnTo>
                      <a:pt x="506" y="246"/>
                    </a:lnTo>
                    <a:lnTo>
                      <a:pt x="506" y="264"/>
                    </a:lnTo>
                    <a:lnTo>
                      <a:pt x="504" y="264"/>
                    </a:lnTo>
                    <a:lnTo>
                      <a:pt x="503" y="262"/>
                    </a:lnTo>
                    <a:lnTo>
                      <a:pt x="503" y="278"/>
                    </a:lnTo>
                    <a:lnTo>
                      <a:pt x="502" y="280"/>
                    </a:lnTo>
                    <a:lnTo>
                      <a:pt x="501" y="280"/>
                    </a:lnTo>
                    <a:lnTo>
                      <a:pt x="501" y="324"/>
                    </a:lnTo>
                    <a:lnTo>
                      <a:pt x="499" y="324"/>
                    </a:lnTo>
                    <a:lnTo>
                      <a:pt x="500" y="322"/>
                    </a:lnTo>
                    <a:lnTo>
                      <a:pt x="501" y="322"/>
                    </a:lnTo>
                    <a:lnTo>
                      <a:pt x="501" y="324"/>
                    </a:lnTo>
                    <a:lnTo>
                      <a:pt x="501" y="280"/>
                    </a:lnTo>
                    <a:lnTo>
                      <a:pt x="501" y="304"/>
                    </a:lnTo>
                    <a:lnTo>
                      <a:pt x="500" y="306"/>
                    </a:lnTo>
                    <a:lnTo>
                      <a:pt x="499" y="304"/>
                    </a:lnTo>
                    <a:lnTo>
                      <a:pt x="501" y="304"/>
                    </a:lnTo>
                    <a:lnTo>
                      <a:pt x="501" y="280"/>
                    </a:lnTo>
                    <a:lnTo>
                      <a:pt x="500" y="280"/>
                    </a:lnTo>
                    <a:lnTo>
                      <a:pt x="500" y="278"/>
                    </a:lnTo>
                    <a:lnTo>
                      <a:pt x="502" y="276"/>
                    </a:lnTo>
                    <a:lnTo>
                      <a:pt x="503" y="278"/>
                    </a:lnTo>
                    <a:lnTo>
                      <a:pt x="503" y="262"/>
                    </a:lnTo>
                    <a:lnTo>
                      <a:pt x="503" y="260"/>
                    </a:lnTo>
                    <a:lnTo>
                      <a:pt x="501" y="260"/>
                    </a:lnTo>
                    <a:lnTo>
                      <a:pt x="501" y="266"/>
                    </a:lnTo>
                    <a:lnTo>
                      <a:pt x="500" y="268"/>
                    </a:lnTo>
                    <a:lnTo>
                      <a:pt x="500" y="266"/>
                    </a:lnTo>
                    <a:lnTo>
                      <a:pt x="501" y="266"/>
                    </a:lnTo>
                    <a:lnTo>
                      <a:pt x="501" y="260"/>
                    </a:lnTo>
                    <a:lnTo>
                      <a:pt x="500" y="260"/>
                    </a:lnTo>
                    <a:lnTo>
                      <a:pt x="502" y="258"/>
                    </a:lnTo>
                    <a:lnTo>
                      <a:pt x="503" y="260"/>
                    </a:lnTo>
                    <a:lnTo>
                      <a:pt x="504" y="260"/>
                    </a:lnTo>
                    <a:lnTo>
                      <a:pt x="505" y="262"/>
                    </a:lnTo>
                    <a:lnTo>
                      <a:pt x="506" y="264"/>
                    </a:lnTo>
                    <a:lnTo>
                      <a:pt x="506" y="246"/>
                    </a:lnTo>
                    <a:lnTo>
                      <a:pt x="506" y="250"/>
                    </a:lnTo>
                    <a:lnTo>
                      <a:pt x="505" y="252"/>
                    </a:lnTo>
                    <a:lnTo>
                      <a:pt x="503" y="252"/>
                    </a:lnTo>
                    <a:lnTo>
                      <a:pt x="504" y="250"/>
                    </a:lnTo>
                    <a:lnTo>
                      <a:pt x="506" y="250"/>
                    </a:lnTo>
                    <a:lnTo>
                      <a:pt x="506" y="246"/>
                    </a:lnTo>
                    <a:lnTo>
                      <a:pt x="504" y="246"/>
                    </a:lnTo>
                    <a:lnTo>
                      <a:pt x="503" y="244"/>
                    </a:lnTo>
                    <a:lnTo>
                      <a:pt x="505" y="244"/>
                    </a:lnTo>
                    <a:lnTo>
                      <a:pt x="506" y="242"/>
                    </a:lnTo>
                    <a:lnTo>
                      <a:pt x="505" y="242"/>
                    </a:lnTo>
                    <a:lnTo>
                      <a:pt x="505" y="240"/>
                    </a:lnTo>
                    <a:lnTo>
                      <a:pt x="506" y="240"/>
                    </a:lnTo>
                    <a:lnTo>
                      <a:pt x="506" y="238"/>
                    </a:lnTo>
                    <a:lnTo>
                      <a:pt x="507" y="236"/>
                    </a:lnTo>
                    <a:lnTo>
                      <a:pt x="508" y="236"/>
                    </a:lnTo>
                    <a:lnTo>
                      <a:pt x="508" y="238"/>
                    </a:lnTo>
                    <a:lnTo>
                      <a:pt x="509" y="238"/>
                    </a:lnTo>
                    <a:lnTo>
                      <a:pt x="509" y="232"/>
                    </a:lnTo>
                    <a:lnTo>
                      <a:pt x="508" y="232"/>
                    </a:lnTo>
                    <a:lnTo>
                      <a:pt x="508" y="230"/>
                    </a:lnTo>
                    <a:lnTo>
                      <a:pt x="508" y="228"/>
                    </a:lnTo>
                    <a:lnTo>
                      <a:pt x="511" y="230"/>
                    </a:lnTo>
                    <a:lnTo>
                      <a:pt x="511" y="225"/>
                    </a:lnTo>
                    <a:lnTo>
                      <a:pt x="510" y="224"/>
                    </a:lnTo>
                    <a:lnTo>
                      <a:pt x="510" y="222"/>
                    </a:lnTo>
                    <a:lnTo>
                      <a:pt x="511" y="222"/>
                    </a:lnTo>
                    <a:lnTo>
                      <a:pt x="512" y="220"/>
                    </a:lnTo>
                    <a:lnTo>
                      <a:pt x="512" y="218"/>
                    </a:lnTo>
                    <a:lnTo>
                      <a:pt x="516" y="218"/>
                    </a:lnTo>
                    <a:lnTo>
                      <a:pt x="516" y="188"/>
                    </a:lnTo>
                    <a:lnTo>
                      <a:pt x="518" y="188"/>
                    </a:lnTo>
                    <a:lnTo>
                      <a:pt x="518" y="186"/>
                    </a:lnTo>
                    <a:lnTo>
                      <a:pt x="520" y="186"/>
                    </a:lnTo>
                    <a:lnTo>
                      <a:pt x="520" y="180"/>
                    </a:lnTo>
                    <a:lnTo>
                      <a:pt x="519" y="182"/>
                    </a:lnTo>
                    <a:lnTo>
                      <a:pt x="518" y="180"/>
                    </a:lnTo>
                    <a:lnTo>
                      <a:pt x="520" y="180"/>
                    </a:lnTo>
                    <a:lnTo>
                      <a:pt x="521" y="178"/>
                    </a:lnTo>
                    <a:lnTo>
                      <a:pt x="521" y="180"/>
                    </a:lnTo>
                    <a:lnTo>
                      <a:pt x="521" y="172"/>
                    </a:lnTo>
                    <a:lnTo>
                      <a:pt x="520" y="172"/>
                    </a:lnTo>
                    <a:lnTo>
                      <a:pt x="520" y="170"/>
                    </a:lnTo>
                    <a:lnTo>
                      <a:pt x="522" y="170"/>
                    </a:lnTo>
                    <a:lnTo>
                      <a:pt x="522" y="172"/>
                    </a:lnTo>
                    <a:lnTo>
                      <a:pt x="522" y="160"/>
                    </a:lnTo>
                    <a:lnTo>
                      <a:pt x="521" y="160"/>
                    </a:lnTo>
                    <a:lnTo>
                      <a:pt x="522" y="158"/>
                    </a:lnTo>
                    <a:lnTo>
                      <a:pt x="523" y="158"/>
                    </a:lnTo>
                    <a:lnTo>
                      <a:pt x="523" y="152"/>
                    </a:lnTo>
                    <a:lnTo>
                      <a:pt x="522" y="150"/>
                    </a:lnTo>
                    <a:lnTo>
                      <a:pt x="528" y="150"/>
                    </a:lnTo>
                    <a:lnTo>
                      <a:pt x="528" y="133"/>
                    </a:lnTo>
                    <a:lnTo>
                      <a:pt x="528" y="134"/>
                    </a:lnTo>
                    <a:lnTo>
                      <a:pt x="527" y="134"/>
                    </a:lnTo>
                    <a:lnTo>
                      <a:pt x="527" y="146"/>
                    </a:lnTo>
                    <a:lnTo>
                      <a:pt x="526" y="146"/>
                    </a:lnTo>
                    <a:lnTo>
                      <a:pt x="526" y="144"/>
                    </a:lnTo>
                    <a:lnTo>
                      <a:pt x="527" y="144"/>
                    </a:lnTo>
                    <a:lnTo>
                      <a:pt x="527" y="146"/>
                    </a:lnTo>
                    <a:lnTo>
                      <a:pt x="527" y="134"/>
                    </a:lnTo>
                    <a:lnTo>
                      <a:pt x="528" y="132"/>
                    </a:lnTo>
                    <a:lnTo>
                      <a:pt x="529" y="132"/>
                    </a:lnTo>
                    <a:lnTo>
                      <a:pt x="529" y="122"/>
                    </a:lnTo>
                    <a:lnTo>
                      <a:pt x="529" y="126"/>
                    </a:lnTo>
                    <a:lnTo>
                      <a:pt x="528" y="128"/>
                    </a:lnTo>
                    <a:lnTo>
                      <a:pt x="526" y="128"/>
                    </a:lnTo>
                    <a:lnTo>
                      <a:pt x="527" y="126"/>
                    </a:lnTo>
                    <a:lnTo>
                      <a:pt x="529" y="126"/>
                    </a:lnTo>
                    <a:lnTo>
                      <a:pt x="529" y="122"/>
                    </a:lnTo>
                    <a:lnTo>
                      <a:pt x="528" y="122"/>
                    </a:lnTo>
                    <a:lnTo>
                      <a:pt x="528" y="120"/>
                    </a:lnTo>
                    <a:lnTo>
                      <a:pt x="529" y="120"/>
                    </a:lnTo>
                    <a:lnTo>
                      <a:pt x="532" y="118"/>
                    </a:lnTo>
                    <a:lnTo>
                      <a:pt x="534" y="122"/>
                    </a:lnTo>
                    <a:lnTo>
                      <a:pt x="534" y="68"/>
                    </a:lnTo>
                    <a:lnTo>
                      <a:pt x="533" y="68"/>
                    </a:lnTo>
                    <a:lnTo>
                      <a:pt x="533" y="102"/>
                    </a:lnTo>
                    <a:lnTo>
                      <a:pt x="531" y="102"/>
                    </a:lnTo>
                    <a:lnTo>
                      <a:pt x="531" y="100"/>
                    </a:lnTo>
                    <a:lnTo>
                      <a:pt x="533" y="100"/>
                    </a:lnTo>
                    <a:lnTo>
                      <a:pt x="533" y="102"/>
                    </a:lnTo>
                    <a:lnTo>
                      <a:pt x="533" y="68"/>
                    </a:lnTo>
                    <a:lnTo>
                      <a:pt x="533" y="66"/>
                    </a:lnTo>
                    <a:lnTo>
                      <a:pt x="534" y="64"/>
                    </a:lnTo>
                    <a:lnTo>
                      <a:pt x="535" y="64"/>
                    </a:lnTo>
                    <a:lnTo>
                      <a:pt x="536" y="66"/>
                    </a:lnTo>
                    <a:lnTo>
                      <a:pt x="536" y="3"/>
                    </a:lnTo>
                    <a:lnTo>
                      <a:pt x="533" y="4"/>
                    </a:lnTo>
                    <a:lnTo>
                      <a:pt x="532" y="2"/>
                    </a:lnTo>
                    <a:lnTo>
                      <a:pt x="532" y="44"/>
                    </a:lnTo>
                    <a:lnTo>
                      <a:pt x="531" y="45"/>
                    </a:lnTo>
                    <a:lnTo>
                      <a:pt x="531" y="116"/>
                    </a:lnTo>
                    <a:lnTo>
                      <a:pt x="531" y="118"/>
                    </a:lnTo>
                    <a:lnTo>
                      <a:pt x="530" y="118"/>
                    </a:lnTo>
                    <a:lnTo>
                      <a:pt x="529" y="116"/>
                    </a:lnTo>
                    <a:lnTo>
                      <a:pt x="531" y="116"/>
                    </a:lnTo>
                    <a:lnTo>
                      <a:pt x="531" y="45"/>
                    </a:lnTo>
                    <a:lnTo>
                      <a:pt x="529" y="46"/>
                    </a:lnTo>
                    <a:lnTo>
                      <a:pt x="529" y="45"/>
                    </a:lnTo>
                    <a:lnTo>
                      <a:pt x="529" y="98"/>
                    </a:lnTo>
                    <a:lnTo>
                      <a:pt x="528" y="100"/>
                    </a:lnTo>
                    <a:lnTo>
                      <a:pt x="528" y="104"/>
                    </a:lnTo>
                    <a:lnTo>
                      <a:pt x="528" y="106"/>
                    </a:lnTo>
                    <a:lnTo>
                      <a:pt x="527" y="106"/>
                    </a:lnTo>
                    <a:lnTo>
                      <a:pt x="527" y="104"/>
                    </a:lnTo>
                    <a:lnTo>
                      <a:pt x="528" y="104"/>
                    </a:lnTo>
                    <a:lnTo>
                      <a:pt x="528" y="100"/>
                    </a:lnTo>
                    <a:lnTo>
                      <a:pt x="527" y="100"/>
                    </a:lnTo>
                    <a:lnTo>
                      <a:pt x="528" y="98"/>
                    </a:lnTo>
                    <a:lnTo>
                      <a:pt x="529" y="98"/>
                    </a:lnTo>
                    <a:lnTo>
                      <a:pt x="529" y="45"/>
                    </a:lnTo>
                    <a:lnTo>
                      <a:pt x="528" y="42"/>
                    </a:lnTo>
                    <a:lnTo>
                      <a:pt x="531" y="44"/>
                    </a:lnTo>
                    <a:lnTo>
                      <a:pt x="532" y="44"/>
                    </a:lnTo>
                    <a:lnTo>
                      <a:pt x="532" y="2"/>
                    </a:lnTo>
                    <a:lnTo>
                      <a:pt x="526" y="2"/>
                    </a:lnTo>
                    <a:lnTo>
                      <a:pt x="527" y="4"/>
                    </a:lnTo>
                    <a:lnTo>
                      <a:pt x="526" y="4"/>
                    </a:lnTo>
                    <a:lnTo>
                      <a:pt x="526" y="108"/>
                    </a:lnTo>
                    <a:lnTo>
                      <a:pt x="525" y="108"/>
                    </a:lnTo>
                    <a:lnTo>
                      <a:pt x="525" y="126"/>
                    </a:lnTo>
                    <a:lnTo>
                      <a:pt x="524" y="126"/>
                    </a:lnTo>
                    <a:lnTo>
                      <a:pt x="524" y="124"/>
                    </a:lnTo>
                    <a:lnTo>
                      <a:pt x="525" y="124"/>
                    </a:lnTo>
                    <a:lnTo>
                      <a:pt x="525" y="126"/>
                    </a:lnTo>
                    <a:lnTo>
                      <a:pt x="525" y="108"/>
                    </a:lnTo>
                    <a:lnTo>
                      <a:pt x="525" y="106"/>
                    </a:lnTo>
                    <a:lnTo>
                      <a:pt x="526" y="108"/>
                    </a:lnTo>
                    <a:lnTo>
                      <a:pt x="526" y="4"/>
                    </a:lnTo>
                    <a:lnTo>
                      <a:pt x="526" y="86"/>
                    </a:lnTo>
                    <a:lnTo>
                      <a:pt x="525" y="86"/>
                    </a:lnTo>
                    <a:lnTo>
                      <a:pt x="526" y="84"/>
                    </a:lnTo>
                    <a:lnTo>
                      <a:pt x="526" y="86"/>
                    </a:lnTo>
                    <a:lnTo>
                      <a:pt x="526" y="4"/>
                    </a:lnTo>
                    <a:lnTo>
                      <a:pt x="525" y="4"/>
                    </a:lnTo>
                    <a:lnTo>
                      <a:pt x="525" y="104"/>
                    </a:lnTo>
                    <a:lnTo>
                      <a:pt x="525" y="106"/>
                    </a:lnTo>
                    <a:lnTo>
                      <a:pt x="524" y="106"/>
                    </a:lnTo>
                    <a:lnTo>
                      <a:pt x="524" y="138"/>
                    </a:lnTo>
                    <a:lnTo>
                      <a:pt x="521" y="138"/>
                    </a:lnTo>
                    <a:lnTo>
                      <a:pt x="521" y="142"/>
                    </a:lnTo>
                    <a:lnTo>
                      <a:pt x="521" y="162"/>
                    </a:lnTo>
                    <a:lnTo>
                      <a:pt x="520" y="164"/>
                    </a:lnTo>
                    <a:lnTo>
                      <a:pt x="519" y="164"/>
                    </a:lnTo>
                    <a:lnTo>
                      <a:pt x="519" y="163"/>
                    </a:lnTo>
                    <a:lnTo>
                      <a:pt x="519" y="176"/>
                    </a:lnTo>
                    <a:lnTo>
                      <a:pt x="517" y="176"/>
                    </a:lnTo>
                    <a:lnTo>
                      <a:pt x="517" y="178"/>
                    </a:lnTo>
                    <a:lnTo>
                      <a:pt x="516" y="178"/>
                    </a:lnTo>
                    <a:lnTo>
                      <a:pt x="515" y="176"/>
                    </a:lnTo>
                    <a:lnTo>
                      <a:pt x="518" y="174"/>
                    </a:lnTo>
                    <a:lnTo>
                      <a:pt x="519" y="176"/>
                    </a:lnTo>
                    <a:lnTo>
                      <a:pt x="519" y="163"/>
                    </a:lnTo>
                    <a:lnTo>
                      <a:pt x="518" y="162"/>
                    </a:lnTo>
                    <a:lnTo>
                      <a:pt x="521" y="162"/>
                    </a:lnTo>
                    <a:lnTo>
                      <a:pt x="521" y="142"/>
                    </a:lnTo>
                    <a:lnTo>
                      <a:pt x="519" y="142"/>
                    </a:lnTo>
                    <a:lnTo>
                      <a:pt x="519" y="140"/>
                    </a:lnTo>
                    <a:lnTo>
                      <a:pt x="520" y="140"/>
                    </a:lnTo>
                    <a:lnTo>
                      <a:pt x="521" y="142"/>
                    </a:lnTo>
                    <a:lnTo>
                      <a:pt x="521" y="138"/>
                    </a:lnTo>
                    <a:lnTo>
                      <a:pt x="520" y="138"/>
                    </a:lnTo>
                    <a:lnTo>
                      <a:pt x="522" y="136"/>
                    </a:lnTo>
                    <a:lnTo>
                      <a:pt x="524" y="136"/>
                    </a:lnTo>
                    <a:lnTo>
                      <a:pt x="524" y="138"/>
                    </a:lnTo>
                    <a:lnTo>
                      <a:pt x="524" y="106"/>
                    </a:lnTo>
                    <a:lnTo>
                      <a:pt x="523" y="106"/>
                    </a:lnTo>
                    <a:lnTo>
                      <a:pt x="523" y="124"/>
                    </a:lnTo>
                    <a:lnTo>
                      <a:pt x="523" y="128"/>
                    </a:lnTo>
                    <a:lnTo>
                      <a:pt x="523" y="130"/>
                    </a:lnTo>
                    <a:lnTo>
                      <a:pt x="520" y="130"/>
                    </a:lnTo>
                    <a:lnTo>
                      <a:pt x="521" y="128"/>
                    </a:lnTo>
                    <a:lnTo>
                      <a:pt x="523" y="128"/>
                    </a:lnTo>
                    <a:lnTo>
                      <a:pt x="523" y="124"/>
                    </a:lnTo>
                    <a:lnTo>
                      <a:pt x="522" y="126"/>
                    </a:lnTo>
                    <a:lnTo>
                      <a:pt x="521" y="124"/>
                    </a:lnTo>
                    <a:lnTo>
                      <a:pt x="522" y="122"/>
                    </a:lnTo>
                    <a:lnTo>
                      <a:pt x="523" y="124"/>
                    </a:lnTo>
                    <a:lnTo>
                      <a:pt x="523" y="106"/>
                    </a:lnTo>
                    <a:lnTo>
                      <a:pt x="523" y="104"/>
                    </a:lnTo>
                    <a:lnTo>
                      <a:pt x="525" y="104"/>
                    </a:lnTo>
                    <a:lnTo>
                      <a:pt x="525" y="4"/>
                    </a:lnTo>
                    <a:lnTo>
                      <a:pt x="524" y="4"/>
                    </a:lnTo>
                    <a:lnTo>
                      <a:pt x="524" y="90"/>
                    </a:lnTo>
                    <a:lnTo>
                      <a:pt x="524" y="92"/>
                    </a:lnTo>
                    <a:lnTo>
                      <a:pt x="523" y="90"/>
                    </a:lnTo>
                    <a:lnTo>
                      <a:pt x="524" y="90"/>
                    </a:lnTo>
                    <a:lnTo>
                      <a:pt x="524" y="4"/>
                    </a:lnTo>
                    <a:lnTo>
                      <a:pt x="524" y="86"/>
                    </a:lnTo>
                    <a:lnTo>
                      <a:pt x="522" y="86"/>
                    </a:lnTo>
                    <a:lnTo>
                      <a:pt x="522" y="84"/>
                    </a:lnTo>
                    <a:lnTo>
                      <a:pt x="523" y="84"/>
                    </a:lnTo>
                    <a:lnTo>
                      <a:pt x="524" y="86"/>
                    </a:lnTo>
                    <a:lnTo>
                      <a:pt x="524" y="4"/>
                    </a:lnTo>
                    <a:lnTo>
                      <a:pt x="521" y="4"/>
                    </a:lnTo>
                    <a:lnTo>
                      <a:pt x="521" y="48"/>
                    </a:lnTo>
                    <a:lnTo>
                      <a:pt x="521" y="116"/>
                    </a:lnTo>
                    <a:lnTo>
                      <a:pt x="521" y="118"/>
                    </a:lnTo>
                    <a:lnTo>
                      <a:pt x="521" y="120"/>
                    </a:lnTo>
                    <a:lnTo>
                      <a:pt x="520" y="120"/>
                    </a:lnTo>
                    <a:lnTo>
                      <a:pt x="520" y="136"/>
                    </a:lnTo>
                    <a:lnTo>
                      <a:pt x="518" y="137"/>
                    </a:lnTo>
                    <a:lnTo>
                      <a:pt x="518" y="144"/>
                    </a:lnTo>
                    <a:lnTo>
                      <a:pt x="517" y="142"/>
                    </a:lnTo>
                    <a:lnTo>
                      <a:pt x="517" y="160"/>
                    </a:lnTo>
                    <a:lnTo>
                      <a:pt x="516" y="160"/>
                    </a:lnTo>
                    <a:lnTo>
                      <a:pt x="516" y="164"/>
                    </a:lnTo>
                    <a:lnTo>
                      <a:pt x="515" y="165"/>
                    </a:lnTo>
                    <a:lnTo>
                      <a:pt x="515" y="190"/>
                    </a:lnTo>
                    <a:lnTo>
                      <a:pt x="514" y="192"/>
                    </a:lnTo>
                    <a:lnTo>
                      <a:pt x="514" y="198"/>
                    </a:lnTo>
                    <a:lnTo>
                      <a:pt x="513" y="198"/>
                    </a:lnTo>
                    <a:lnTo>
                      <a:pt x="513" y="214"/>
                    </a:lnTo>
                    <a:lnTo>
                      <a:pt x="513" y="216"/>
                    </a:lnTo>
                    <a:lnTo>
                      <a:pt x="511" y="216"/>
                    </a:lnTo>
                    <a:lnTo>
                      <a:pt x="511" y="214"/>
                    </a:lnTo>
                    <a:lnTo>
                      <a:pt x="513" y="214"/>
                    </a:lnTo>
                    <a:lnTo>
                      <a:pt x="513" y="198"/>
                    </a:lnTo>
                    <a:lnTo>
                      <a:pt x="512" y="198"/>
                    </a:lnTo>
                    <a:lnTo>
                      <a:pt x="512" y="196"/>
                    </a:lnTo>
                    <a:lnTo>
                      <a:pt x="514" y="198"/>
                    </a:lnTo>
                    <a:lnTo>
                      <a:pt x="514" y="192"/>
                    </a:lnTo>
                    <a:lnTo>
                      <a:pt x="513" y="190"/>
                    </a:lnTo>
                    <a:lnTo>
                      <a:pt x="514" y="188"/>
                    </a:lnTo>
                    <a:lnTo>
                      <a:pt x="515" y="190"/>
                    </a:lnTo>
                    <a:lnTo>
                      <a:pt x="515" y="165"/>
                    </a:lnTo>
                    <a:lnTo>
                      <a:pt x="515" y="166"/>
                    </a:lnTo>
                    <a:lnTo>
                      <a:pt x="513" y="166"/>
                    </a:lnTo>
                    <a:lnTo>
                      <a:pt x="513" y="174"/>
                    </a:lnTo>
                    <a:lnTo>
                      <a:pt x="511" y="174"/>
                    </a:lnTo>
                    <a:lnTo>
                      <a:pt x="511" y="190"/>
                    </a:lnTo>
                    <a:lnTo>
                      <a:pt x="510" y="190"/>
                    </a:lnTo>
                    <a:lnTo>
                      <a:pt x="510" y="212"/>
                    </a:lnTo>
                    <a:lnTo>
                      <a:pt x="510" y="214"/>
                    </a:lnTo>
                    <a:lnTo>
                      <a:pt x="509" y="214"/>
                    </a:lnTo>
                    <a:lnTo>
                      <a:pt x="509" y="212"/>
                    </a:lnTo>
                    <a:lnTo>
                      <a:pt x="510" y="212"/>
                    </a:lnTo>
                    <a:lnTo>
                      <a:pt x="510" y="190"/>
                    </a:lnTo>
                    <a:lnTo>
                      <a:pt x="508" y="192"/>
                    </a:lnTo>
                    <a:lnTo>
                      <a:pt x="508" y="216"/>
                    </a:lnTo>
                    <a:lnTo>
                      <a:pt x="508" y="218"/>
                    </a:lnTo>
                    <a:lnTo>
                      <a:pt x="507" y="216"/>
                    </a:lnTo>
                    <a:lnTo>
                      <a:pt x="508" y="216"/>
                    </a:lnTo>
                    <a:lnTo>
                      <a:pt x="508" y="192"/>
                    </a:lnTo>
                    <a:lnTo>
                      <a:pt x="508" y="190"/>
                    </a:lnTo>
                    <a:lnTo>
                      <a:pt x="508" y="188"/>
                    </a:lnTo>
                    <a:lnTo>
                      <a:pt x="509" y="188"/>
                    </a:lnTo>
                    <a:lnTo>
                      <a:pt x="510" y="190"/>
                    </a:lnTo>
                    <a:lnTo>
                      <a:pt x="511" y="190"/>
                    </a:lnTo>
                    <a:lnTo>
                      <a:pt x="511" y="174"/>
                    </a:lnTo>
                    <a:lnTo>
                      <a:pt x="511" y="172"/>
                    </a:lnTo>
                    <a:lnTo>
                      <a:pt x="513" y="174"/>
                    </a:lnTo>
                    <a:lnTo>
                      <a:pt x="513" y="166"/>
                    </a:lnTo>
                    <a:lnTo>
                      <a:pt x="511" y="164"/>
                    </a:lnTo>
                    <a:lnTo>
                      <a:pt x="510" y="164"/>
                    </a:lnTo>
                    <a:lnTo>
                      <a:pt x="510" y="162"/>
                    </a:lnTo>
                    <a:lnTo>
                      <a:pt x="511" y="162"/>
                    </a:lnTo>
                    <a:lnTo>
                      <a:pt x="512" y="164"/>
                    </a:lnTo>
                    <a:lnTo>
                      <a:pt x="513" y="162"/>
                    </a:lnTo>
                    <a:lnTo>
                      <a:pt x="515" y="162"/>
                    </a:lnTo>
                    <a:lnTo>
                      <a:pt x="514" y="164"/>
                    </a:lnTo>
                    <a:lnTo>
                      <a:pt x="516" y="164"/>
                    </a:lnTo>
                    <a:lnTo>
                      <a:pt x="516" y="160"/>
                    </a:lnTo>
                    <a:lnTo>
                      <a:pt x="515" y="160"/>
                    </a:lnTo>
                    <a:lnTo>
                      <a:pt x="514" y="158"/>
                    </a:lnTo>
                    <a:lnTo>
                      <a:pt x="516" y="158"/>
                    </a:lnTo>
                    <a:lnTo>
                      <a:pt x="517" y="160"/>
                    </a:lnTo>
                    <a:lnTo>
                      <a:pt x="517" y="142"/>
                    </a:lnTo>
                    <a:lnTo>
                      <a:pt x="518" y="142"/>
                    </a:lnTo>
                    <a:lnTo>
                      <a:pt x="518" y="144"/>
                    </a:lnTo>
                    <a:lnTo>
                      <a:pt x="518" y="137"/>
                    </a:lnTo>
                    <a:lnTo>
                      <a:pt x="518" y="138"/>
                    </a:lnTo>
                    <a:lnTo>
                      <a:pt x="517" y="136"/>
                    </a:lnTo>
                    <a:lnTo>
                      <a:pt x="520" y="136"/>
                    </a:lnTo>
                    <a:lnTo>
                      <a:pt x="520" y="120"/>
                    </a:lnTo>
                    <a:lnTo>
                      <a:pt x="519" y="122"/>
                    </a:lnTo>
                    <a:lnTo>
                      <a:pt x="519" y="120"/>
                    </a:lnTo>
                    <a:lnTo>
                      <a:pt x="519" y="118"/>
                    </a:lnTo>
                    <a:lnTo>
                      <a:pt x="521" y="120"/>
                    </a:lnTo>
                    <a:lnTo>
                      <a:pt x="521" y="118"/>
                    </a:lnTo>
                    <a:lnTo>
                      <a:pt x="520" y="118"/>
                    </a:lnTo>
                    <a:lnTo>
                      <a:pt x="519" y="116"/>
                    </a:lnTo>
                    <a:lnTo>
                      <a:pt x="521" y="116"/>
                    </a:lnTo>
                    <a:lnTo>
                      <a:pt x="521" y="48"/>
                    </a:lnTo>
                    <a:lnTo>
                      <a:pt x="521" y="49"/>
                    </a:lnTo>
                    <a:lnTo>
                      <a:pt x="521" y="108"/>
                    </a:lnTo>
                    <a:lnTo>
                      <a:pt x="520" y="110"/>
                    </a:lnTo>
                    <a:lnTo>
                      <a:pt x="519" y="112"/>
                    </a:lnTo>
                    <a:lnTo>
                      <a:pt x="518" y="112"/>
                    </a:lnTo>
                    <a:lnTo>
                      <a:pt x="518" y="114"/>
                    </a:lnTo>
                    <a:lnTo>
                      <a:pt x="518" y="116"/>
                    </a:lnTo>
                    <a:lnTo>
                      <a:pt x="518" y="120"/>
                    </a:lnTo>
                    <a:lnTo>
                      <a:pt x="518" y="122"/>
                    </a:lnTo>
                    <a:lnTo>
                      <a:pt x="516" y="122"/>
                    </a:lnTo>
                    <a:lnTo>
                      <a:pt x="516" y="124"/>
                    </a:lnTo>
                    <a:lnTo>
                      <a:pt x="516" y="128"/>
                    </a:lnTo>
                    <a:lnTo>
                      <a:pt x="516" y="130"/>
                    </a:lnTo>
                    <a:lnTo>
                      <a:pt x="515" y="129"/>
                    </a:lnTo>
                    <a:lnTo>
                      <a:pt x="515" y="146"/>
                    </a:lnTo>
                    <a:lnTo>
                      <a:pt x="513" y="148"/>
                    </a:lnTo>
                    <a:lnTo>
                      <a:pt x="513" y="150"/>
                    </a:lnTo>
                    <a:lnTo>
                      <a:pt x="512" y="150"/>
                    </a:lnTo>
                    <a:lnTo>
                      <a:pt x="512" y="158"/>
                    </a:lnTo>
                    <a:lnTo>
                      <a:pt x="511" y="158"/>
                    </a:lnTo>
                    <a:lnTo>
                      <a:pt x="511" y="156"/>
                    </a:lnTo>
                    <a:lnTo>
                      <a:pt x="512" y="158"/>
                    </a:lnTo>
                    <a:lnTo>
                      <a:pt x="512" y="150"/>
                    </a:lnTo>
                    <a:lnTo>
                      <a:pt x="512" y="154"/>
                    </a:lnTo>
                    <a:lnTo>
                      <a:pt x="511" y="156"/>
                    </a:lnTo>
                    <a:lnTo>
                      <a:pt x="510" y="155"/>
                    </a:lnTo>
                    <a:lnTo>
                      <a:pt x="510" y="176"/>
                    </a:lnTo>
                    <a:lnTo>
                      <a:pt x="507" y="176"/>
                    </a:lnTo>
                    <a:lnTo>
                      <a:pt x="507" y="186"/>
                    </a:lnTo>
                    <a:lnTo>
                      <a:pt x="507" y="188"/>
                    </a:lnTo>
                    <a:lnTo>
                      <a:pt x="506" y="186"/>
                    </a:lnTo>
                    <a:lnTo>
                      <a:pt x="506" y="220"/>
                    </a:lnTo>
                    <a:lnTo>
                      <a:pt x="506" y="224"/>
                    </a:lnTo>
                    <a:lnTo>
                      <a:pt x="504" y="224"/>
                    </a:lnTo>
                    <a:lnTo>
                      <a:pt x="504" y="238"/>
                    </a:lnTo>
                    <a:lnTo>
                      <a:pt x="503" y="240"/>
                    </a:lnTo>
                    <a:lnTo>
                      <a:pt x="503" y="238"/>
                    </a:lnTo>
                    <a:lnTo>
                      <a:pt x="504" y="238"/>
                    </a:lnTo>
                    <a:lnTo>
                      <a:pt x="504" y="224"/>
                    </a:lnTo>
                    <a:lnTo>
                      <a:pt x="503" y="224"/>
                    </a:lnTo>
                    <a:lnTo>
                      <a:pt x="503" y="222"/>
                    </a:lnTo>
                    <a:lnTo>
                      <a:pt x="506" y="222"/>
                    </a:lnTo>
                    <a:lnTo>
                      <a:pt x="506" y="224"/>
                    </a:lnTo>
                    <a:lnTo>
                      <a:pt x="506" y="220"/>
                    </a:lnTo>
                    <a:lnTo>
                      <a:pt x="504" y="220"/>
                    </a:lnTo>
                    <a:lnTo>
                      <a:pt x="504" y="218"/>
                    </a:lnTo>
                    <a:lnTo>
                      <a:pt x="504" y="216"/>
                    </a:lnTo>
                    <a:lnTo>
                      <a:pt x="506" y="216"/>
                    </a:lnTo>
                    <a:lnTo>
                      <a:pt x="506" y="218"/>
                    </a:lnTo>
                    <a:lnTo>
                      <a:pt x="506" y="220"/>
                    </a:lnTo>
                    <a:lnTo>
                      <a:pt x="506" y="186"/>
                    </a:lnTo>
                    <a:lnTo>
                      <a:pt x="506" y="206"/>
                    </a:lnTo>
                    <a:lnTo>
                      <a:pt x="506" y="208"/>
                    </a:lnTo>
                    <a:lnTo>
                      <a:pt x="506" y="210"/>
                    </a:lnTo>
                    <a:lnTo>
                      <a:pt x="505" y="210"/>
                    </a:lnTo>
                    <a:lnTo>
                      <a:pt x="505" y="208"/>
                    </a:lnTo>
                    <a:lnTo>
                      <a:pt x="506" y="208"/>
                    </a:lnTo>
                    <a:lnTo>
                      <a:pt x="506" y="206"/>
                    </a:lnTo>
                    <a:lnTo>
                      <a:pt x="504" y="206"/>
                    </a:lnTo>
                    <a:lnTo>
                      <a:pt x="506" y="204"/>
                    </a:lnTo>
                    <a:lnTo>
                      <a:pt x="506" y="206"/>
                    </a:lnTo>
                    <a:lnTo>
                      <a:pt x="506" y="186"/>
                    </a:lnTo>
                    <a:lnTo>
                      <a:pt x="507" y="186"/>
                    </a:lnTo>
                    <a:lnTo>
                      <a:pt x="507" y="176"/>
                    </a:lnTo>
                    <a:lnTo>
                      <a:pt x="506" y="176"/>
                    </a:lnTo>
                    <a:lnTo>
                      <a:pt x="507" y="173"/>
                    </a:lnTo>
                    <a:lnTo>
                      <a:pt x="506" y="174"/>
                    </a:lnTo>
                    <a:lnTo>
                      <a:pt x="507" y="170"/>
                    </a:lnTo>
                    <a:lnTo>
                      <a:pt x="508" y="170"/>
                    </a:lnTo>
                    <a:lnTo>
                      <a:pt x="509" y="172"/>
                    </a:lnTo>
                    <a:lnTo>
                      <a:pt x="508" y="173"/>
                    </a:lnTo>
                    <a:lnTo>
                      <a:pt x="510" y="176"/>
                    </a:lnTo>
                    <a:lnTo>
                      <a:pt x="510" y="155"/>
                    </a:lnTo>
                    <a:lnTo>
                      <a:pt x="509" y="153"/>
                    </a:lnTo>
                    <a:lnTo>
                      <a:pt x="509" y="160"/>
                    </a:lnTo>
                    <a:lnTo>
                      <a:pt x="509" y="164"/>
                    </a:lnTo>
                    <a:lnTo>
                      <a:pt x="507" y="164"/>
                    </a:lnTo>
                    <a:lnTo>
                      <a:pt x="507" y="162"/>
                    </a:lnTo>
                    <a:lnTo>
                      <a:pt x="508" y="162"/>
                    </a:lnTo>
                    <a:lnTo>
                      <a:pt x="509" y="164"/>
                    </a:lnTo>
                    <a:lnTo>
                      <a:pt x="509" y="160"/>
                    </a:lnTo>
                    <a:lnTo>
                      <a:pt x="507" y="160"/>
                    </a:lnTo>
                    <a:lnTo>
                      <a:pt x="506" y="158"/>
                    </a:lnTo>
                    <a:lnTo>
                      <a:pt x="508" y="158"/>
                    </a:lnTo>
                    <a:lnTo>
                      <a:pt x="509" y="160"/>
                    </a:lnTo>
                    <a:lnTo>
                      <a:pt x="509" y="153"/>
                    </a:lnTo>
                    <a:lnTo>
                      <a:pt x="508" y="152"/>
                    </a:lnTo>
                    <a:lnTo>
                      <a:pt x="511" y="152"/>
                    </a:lnTo>
                    <a:lnTo>
                      <a:pt x="512" y="154"/>
                    </a:lnTo>
                    <a:lnTo>
                      <a:pt x="512" y="150"/>
                    </a:lnTo>
                    <a:lnTo>
                      <a:pt x="510" y="150"/>
                    </a:lnTo>
                    <a:lnTo>
                      <a:pt x="512" y="148"/>
                    </a:lnTo>
                    <a:lnTo>
                      <a:pt x="511" y="148"/>
                    </a:lnTo>
                    <a:lnTo>
                      <a:pt x="508" y="146"/>
                    </a:lnTo>
                    <a:lnTo>
                      <a:pt x="509" y="144"/>
                    </a:lnTo>
                    <a:lnTo>
                      <a:pt x="511" y="146"/>
                    </a:lnTo>
                    <a:lnTo>
                      <a:pt x="515" y="146"/>
                    </a:lnTo>
                    <a:lnTo>
                      <a:pt x="515" y="129"/>
                    </a:lnTo>
                    <a:lnTo>
                      <a:pt x="514" y="128"/>
                    </a:lnTo>
                    <a:lnTo>
                      <a:pt x="516" y="128"/>
                    </a:lnTo>
                    <a:lnTo>
                      <a:pt x="516" y="124"/>
                    </a:lnTo>
                    <a:lnTo>
                      <a:pt x="515" y="126"/>
                    </a:lnTo>
                    <a:lnTo>
                      <a:pt x="515" y="124"/>
                    </a:lnTo>
                    <a:lnTo>
                      <a:pt x="514" y="125"/>
                    </a:lnTo>
                    <a:lnTo>
                      <a:pt x="514" y="134"/>
                    </a:lnTo>
                    <a:lnTo>
                      <a:pt x="513" y="136"/>
                    </a:lnTo>
                    <a:lnTo>
                      <a:pt x="512" y="134"/>
                    </a:lnTo>
                    <a:lnTo>
                      <a:pt x="512" y="140"/>
                    </a:lnTo>
                    <a:lnTo>
                      <a:pt x="512" y="139"/>
                    </a:lnTo>
                    <a:lnTo>
                      <a:pt x="512" y="140"/>
                    </a:lnTo>
                    <a:lnTo>
                      <a:pt x="512" y="142"/>
                    </a:lnTo>
                    <a:lnTo>
                      <a:pt x="510" y="142"/>
                    </a:lnTo>
                    <a:lnTo>
                      <a:pt x="510" y="140"/>
                    </a:lnTo>
                    <a:lnTo>
                      <a:pt x="511" y="138"/>
                    </a:lnTo>
                    <a:lnTo>
                      <a:pt x="512" y="138"/>
                    </a:lnTo>
                    <a:lnTo>
                      <a:pt x="512" y="139"/>
                    </a:lnTo>
                    <a:lnTo>
                      <a:pt x="512" y="138"/>
                    </a:lnTo>
                    <a:lnTo>
                      <a:pt x="512" y="140"/>
                    </a:lnTo>
                    <a:lnTo>
                      <a:pt x="512" y="134"/>
                    </a:lnTo>
                    <a:lnTo>
                      <a:pt x="511" y="136"/>
                    </a:lnTo>
                    <a:lnTo>
                      <a:pt x="511" y="134"/>
                    </a:lnTo>
                    <a:lnTo>
                      <a:pt x="512" y="134"/>
                    </a:lnTo>
                    <a:lnTo>
                      <a:pt x="514" y="134"/>
                    </a:lnTo>
                    <a:lnTo>
                      <a:pt x="514" y="125"/>
                    </a:lnTo>
                    <a:lnTo>
                      <a:pt x="513" y="126"/>
                    </a:lnTo>
                    <a:lnTo>
                      <a:pt x="511" y="126"/>
                    </a:lnTo>
                    <a:lnTo>
                      <a:pt x="512" y="122"/>
                    </a:lnTo>
                    <a:lnTo>
                      <a:pt x="515" y="124"/>
                    </a:lnTo>
                    <a:lnTo>
                      <a:pt x="516" y="124"/>
                    </a:lnTo>
                    <a:lnTo>
                      <a:pt x="516" y="122"/>
                    </a:lnTo>
                    <a:lnTo>
                      <a:pt x="517" y="120"/>
                    </a:lnTo>
                    <a:lnTo>
                      <a:pt x="518" y="120"/>
                    </a:lnTo>
                    <a:lnTo>
                      <a:pt x="518" y="116"/>
                    </a:lnTo>
                    <a:lnTo>
                      <a:pt x="517" y="114"/>
                    </a:lnTo>
                    <a:lnTo>
                      <a:pt x="516" y="114"/>
                    </a:lnTo>
                    <a:lnTo>
                      <a:pt x="516" y="112"/>
                    </a:lnTo>
                    <a:lnTo>
                      <a:pt x="518" y="112"/>
                    </a:lnTo>
                    <a:lnTo>
                      <a:pt x="518" y="110"/>
                    </a:lnTo>
                    <a:lnTo>
                      <a:pt x="518" y="108"/>
                    </a:lnTo>
                    <a:lnTo>
                      <a:pt x="521" y="108"/>
                    </a:lnTo>
                    <a:lnTo>
                      <a:pt x="521" y="49"/>
                    </a:lnTo>
                    <a:lnTo>
                      <a:pt x="521" y="50"/>
                    </a:lnTo>
                    <a:lnTo>
                      <a:pt x="520" y="48"/>
                    </a:lnTo>
                    <a:lnTo>
                      <a:pt x="520" y="104"/>
                    </a:lnTo>
                    <a:lnTo>
                      <a:pt x="519" y="106"/>
                    </a:lnTo>
                    <a:lnTo>
                      <a:pt x="516" y="106"/>
                    </a:lnTo>
                    <a:lnTo>
                      <a:pt x="517" y="104"/>
                    </a:lnTo>
                    <a:lnTo>
                      <a:pt x="520" y="104"/>
                    </a:lnTo>
                    <a:lnTo>
                      <a:pt x="520" y="48"/>
                    </a:lnTo>
                    <a:lnTo>
                      <a:pt x="519" y="48"/>
                    </a:lnTo>
                    <a:lnTo>
                      <a:pt x="521" y="48"/>
                    </a:lnTo>
                    <a:lnTo>
                      <a:pt x="521" y="4"/>
                    </a:lnTo>
                    <a:lnTo>
                      <a:pt x="518" y="4"/>
                    </a:lnTo>
                    <a:lnTo>
                      <a:pt x="518" y="76"/>
                    </a:lnTo>
                    <a:lnTo>
                      <a:pt x="516" y="76"/>
                    </a:lnTo>
                    <a:lnTo>
                      <a:pt x="516" y="88"/>
                    </a:lnTo>
                    <a:lnTo>
                      <a:pt x="516" y="108"/>
                    </a:lnTo>
                    <a:lnTo>
                      <a:pt x="515" y="110"/>
                    </a:lnTo>
                    <a:lnTo>
                      <a:pt x="514" y="110"/>
                    </a:lnTo>
                    <a:lnTo>
                      <a:pt x="514" y="114"/>
                    </a:lnTo>
                    <a:lnTo>
                      <a:pt x="512" y="116"/>
                    </a:lnTo>
                    <a:lnTo>
                      <a:pt x="512" y="114"/>
                    </a:lnTo>
                    <a:lnTo>
                      <a:pt x="512" y="115"/>
                    </a:lnTo>
                    <a:lnTo>
                      <a:pt x="512" y="116"/>
                    </a:lnTo>
                    <a:lnTo>
                      <a:pt x="512" y="115"/>
                    </a:lnTo>
                    <a:lnTo>
                      <a:pt x="511" y="116"/>
                    </a:lnTo>
                    <a:lnTo>
                      <a:pt x="510" y="116"/>
                    </a:lnTo>
                    <a:lnTo>
                      <a:pt x="511" y="114"/>
                    </a:lnTo>
                    <a:lnTo>
                      <a:pt x="512" y="115"/>
                    </a:lnTo>
                    <a:lnTo>
                      <a:pt x="512" y="114"/>
                    </a:lnTo>
                    <a:lnTo>
                      <a:pt x="512" y="112"/>
                    </a:lnTo>
                    <a:lnTo>
                      <a:pt x="512" y="110"/>
                    </a:lnTo>
                    <a:lnTo>
                      <a:pt x="513" y="112"/>
                    </a:lnTo>
                    <a:lnTo>
                      <a:pt x="512" y="112"/>
                    </a:lnTo>
                    <a:lnTo>
                      <a:pt x="514" y="114"/>
                    </a:lnTo>
                    <a:lnTo>
                      <a:pt x="514" y="110"/>
                    </a:lnTo>
                    <a:lnTo>
                      <a:pt x="514" y="108"/>
                    </a:lnTo>
                    <a:lnTo>
                      <a:pt x="516" y="108"/>
                    </a:lnTo>
                    <a:lnTo>
                      <a:pt x="516" y="88"/>
                    </a:lnTo>
                    <a:lnTo>
                      <a:pt x="516" y="96"/>
                    </a:lnTo>
                    <a:lnTo>
                      <a:pt x="515" y="98"/>
                    </a:lnTo>
                    <a:lnTo>
                      <a:pt x="514" y="96"/>
                    </a:lnTo>
                    <a:lnTo>
                      <a:pt x="516" y="96"/>
                    </a:lnTo>
                    <a:lnTo>
                      <a:pt x="516" y="88"/>
                    </a:lnTo>
                    <a:lnTo>
                      <a:pt x="514" y="88"/>
                    </a:lnTo>
                    <a:lnTo>
                      <a:pt x="511" y="86"/>
                    </a:lnTo>
                    <a:lnTo>
                      <a:pt x="510" y="86"/>
                    </a:lnTo>
                    <a:lnTo>
                      <a:pt x="510" y="120"/>
                    </a:lnTo>
                    <a:lnTo>
                      <a:pt x="509" y="120"/>
                    </a:lnTo>
                    <a:lnTo>
                      <a:pt x="507" y="122"/>
                    </a:lnTo>
                    <a:lnTo>
                      <a:pt x="507" y="121"/>
                    </a:lnTo>
                    <a:lnTo>
                      <a:pt x="507" y="156"/>
                    </a:lnTo>
                    <a:lnTo>
                      <a:pt x="506" y="157"/>
                    </a:lnTo>
                    <a:lnTo>
                      <a:pt x="506" y="202"/>
                    </a:lnTo>
                    <a:lnTo>
                      <a:pt x="503" y="204"/>
                    </a:lnTo>
                    <a:lnTo>
                      <a:pt x="503" y="202"/>
                    </a:lnTo>
                    <a:lnTo>
                      <a:pt x="506" y="202"/>
                    </a:lnTo>
                    <a:lnTo>
                      <a:pt x="506" y="157"/>
                    </a:lnTo>
                    <a:lnTo>
                      <a:pt x="505" y="157"/>
                    </a:lnTo>
                    <a:lnTo>
                      <a:pt x="505" y="196"/>
                    </a:lnTo>
                    <a:lnTo>
                      <a:pt x="505" y="198"/>
                    </a:lnTo>
                    <a:lnTo>
                      <a:pt x="503" y="198"/>
                    </a:lnTo>
                    <a:lnTo>
                      <a:pt x="504" y="196"/>
                    </a:lnTo>
                    <a:lnTo>
                      <a:pt x="505" y="196"/>
                    </a:lnTo>
                    <a:lnTo>
                      <a:pt x="505" y="157"/>
                    </a:lnTo>
                    <a:lnTo>
                      <a:pt x="505" y="158"/>
                    </a:lnTo>
                    <a:lnTo>
                      <a:pt x="505" y="186"/>
                    </a:lnTo>
                    <a:lnTo>
                      <a:pt x="505" y="190"/>
                    </a:lnTo>
                    <a:lnTo>
                      <a:pt x="503" y="190"/>
                    </a:lnTo>
                    <a:lnTo>
                      <a:pt x="504" y="188"/>
                    </a:lnTo>
                    <a:lnTo>
                      <a:pt x="505" y="190"/>
                    </a:lnTo>
                    <a:lnTo>
                      <a:pt x="505" y="186"/>
                    </a:lnTo>
                    <a:lnTo>
                      <a:pt x="503" y="188"/>
                    </a:lnTo>
                    <a:lnTo>
                      <a:pt x="503" y="196"/>
                    </a:lnTo>
                    <a:lnTo>
                      <a:pt x="502" y="196"/>
                    </a:lnTo>
                    <a:lnTo>
                      <a:pt x="502" y="256"/>
                    </a:lnTo>
                    <a:lnTo>
                      <a:pt x="502" y="258"/>
                    </a:lnTo>
                    <a:lnTo>
                      <a:pt x="501" y="258"/>
                    </a:lnTo>
                    <a:lnTo>
                      <a:pt x="501" y="256"/>
                    </a:lnTo>
                    <a:lnTo>
                      <a:pt x="502" y="256"/>
                    </a:lnTo>
                    <a:lnTo>
                      <a:pt x="502" y="196"/>
                    </a:lnTo>
                    <a:lnTo>
                      <a:pt x="502" y="206"/>
                    </a:lnTo>
                    <a:lnTo>
                      <a:pt x="501" y="208"/>
                    </a:lnTo>
                    <a:lnTo>
                      <a:pt x="501" y="206"/>
                    </a:lnTo>
                    <a:lnTo>
                      <a:pt x="501" y="238"/>
                    </a:lnTo>
                    <a:lnTo>
                      <a:pt x="501" y="240"/>
                    </a:lnTo>
                    <a:lnTo>
                      <a:pt x="500" y="240"/>
                    </a:lnTo>
                    <a:lnTo>
                      <a:pt x="500" y="254"/>
                    </a:lnTo>
                    <a:lnTo>
                      <a:pt x="499" y="256"/>
                    </a:lnTo>
                    <a:lnTo>
                      <a:pt x="499" y="268"/>
                    </a:lnTo>
                    <a:lnTo>
                      <a:pt x="498" y="268"/>
                    </a:lnTo>
                    <a:lnTo>
                      <a:pt x="498" y="272"/>
                    </a:lnTo>
                    <a:lnTo>
                      <a:pt x="498" y="274"/>
                    </a:lnTo>
                    <a:lnTo>
                      <a:pt x="498" y="332"/>
                    </a:lnTo>
                    <a:lnTo>
                      <a:pt x="496" y="332"/>
                    </a:lnTo>
                    <a:lnTo>
                      <a:pt x="497" y="330"/>
                    </a:lnTo>
                    <a:lnTo>
                      <a:pt x="498" y="332"/>
                    </a:lnTo>
                    <a:lnTo>
                      <a:pt x="498" y="274"/>
                    </a:lnTo>
                    <a:lnTo>
                      <a:pt x="497" y="274"/>
                    </a:lnTo>
                    <a:lnTo>
                      <a:pt x="497" y="272"/>
                    </a:lnTo>
                    <a:lnTo>
                      <a:pt x="498" y="272"/>
                    </a:lnTo>
                    <a:lnTo>
                      <a:pt x="498" y="268"/>
                    </a:lnTo>
                    <a:lnTo>
                      <a:pt x="497" y="268"/>
                    </a:lnTo>
                    <a:lnTo>
                      <a:pt x="498" y="266"/>
                    </a:lnTo>
                    <a:lnTo>
                      <a:pt x="499" y="268"/>
                    </a:lnTo>
                    <a:lnTo>
                      <a:pt x="499" y="256"/>
                    </a:lnTo>
                    <a:lnTo>
                      <a:pt x="498" y="256"/>
                    </a:lnTo>
                    <a:lnTo>
                      <a:pt x="498" y="254"/>
                    </a:lnTo>
                    <a:lnTo>
                      <a:pt x="499" y="250"/>
                    </a:lnTo>
                    <a:lnTo>
                      <a:pt x="500" y="250"/>
                    </a:lnTo>
                    <a:lnTo>
                      <a:pt x="500" y="254"/>
                    </a:lnTo>
                    <a:lnTo>
                      <a:pt x="500" y="240"/>
                    </a:lnTo>
                    <a:lnTo>
                      <a:pt x="499" y="240"/>
                    </a:lnTo>
                    <a:lnTo>
                      <a:pt x="500" y="238"/>
                    </a:lnTo>
                    <a:lnTo>
                      <a:pt x="501" y="238"/>
                    </a:lnTo>
                    <a:lnTo>
                      <a:pt x="501" y="206"/>
                    </a:lnTo>
                    <a:lnTo>
                      <a:pt x="502" y="206"/>
                    </a:lnTo>
                    <a:lnTo>
                      <a:pt x="502" y="196"/>
                    </a:lnTo>
                    <a:lnTo>
                      <a:pt x="501" y="196"/>
                    </a:lnTo>
                    <a:lnTo>
                      <a:pt x="501" y="194"/>
                    </a:lnTo>
                    <a:lnTo>
                      <a:pt x="502" y="194"/>
                    </a:lnTo>
                    <a:lnTo>
                      <a:pt x="503" y="196"/>
                    </a:lnTo>
                    <a:lnTo>
                      <a:pt x="503" y="188"/>
                    </a:lnTo>
                    <a:lnTo>
                      <a:pt x="502" y="188"/>
                    </a:lnTo>
                    <a:lnTo>
                      <a:pt x="503" y="186"/>
                    </a:lnTo>
                    <a:lnTo>
                      <a:pt x="503" y="184"/>
                    </a:lnTo>
                    <a:lnTo>
                      <a:pt x="504" y="184"/>
                    </a:lnTo>
                    <a:lnTo>
                      <a:pt x="505" y="186"/>
                    </a:lnTo>
                    <a:lnTo>
                      <a:pt x="505" y="158"/>
                    </a:lnTo>
                    <a:lnTo>
                      <a:pt x="504" y="159"/>
                    </a:lnTo>
                    <a:lnTo>
                      <a:pt x="504" y="174"/>
                    </a:lnTo>
                    <a:lnTo>
                      <a:pt x="504" y="176"/>
                    </a:lnTo>
                    <a:lnTo>
                      <a:pt x="502" y="176"/>
                    </a:lnTo>
                    <a:lnTo>
                      <a:pt x="501" y="176"/>
                    </a:lnTo>
                    <a:lnTo>
                      <a:pt x="501" y="208"/>
                    </a:lnTo>
                    <a:lnTo>
                      <a:pt x="501" y="210"/>
                    </a:lnTo>
                    <a:lnTo>
                      <a:pt x="501" y="220"/>
                    </a:lnTo>
                    <a:lnTo>
                      <a:pt x="501" y="232"/>
                    </a:lnTo>
                    <a:lnTo>
                      <a:pt x="500" y="234"/>
                    </a:lnTo>
                    <a:lnTo>
                      <a:pt x="500" y="232"/>
                    </a:lnTo>
                    <a:lnTo>
                      <a:pt x="501" y="232"/>
                    </a:lnTo>
                    <a:lnTo>
                      <a:pt x="501" y="220"/>
                    </a:lnTo>
                    <a:lnTo>
                      <a:pt x="500" y="222"/>
                    </a:lnTo>
                    <a:lnTo>
                      <a:pt x="500" y="224"/>
                    </a:lnTo>
                    <a:lnTo>
                      <a:pt x="498" y="222"/>
                    </a:lnTo>
                    <a:lnTo>
                      <a:pt x="498" y="242"/>
                    </a:lnTo>
                    <a:lnTo>
                      <a:pt x="497" y="242"/>
                    </a:lnTo>
                    <a:lnTo>
                      <a:pt x="497" y="300"/>
                    </a:lnTo>
                    <a:lnTo>
                      <a:pt x="496" y="300"/>
                    </a:lnTo>
                    <a:lnTo>
                      <a:pt x="496" y="312"/>
                    </a:lnTo>
                    <a:lnTo>
                      <a:pt x="496" y="400"/>
                    </a:lnTo>
                    <a:lnTo>
                      <a:pt x="494" y="400"/>
                    </a:lnTo>
                    <a:lnTo>
                      <a:pt x="495" y="398"/>
                    </a:lnTo>
                    <a:lnTo>
                      <a:pt x="496" y="398"/>
                    </a:lnTo>
                    <a:lnTo>
                      <a:pt x="496" y="400"/>
                    </a:lnTo>
                    <a:lnTo>
                      <a:pt x="496" y="312"/>
                    </a:lnTo>
                    <a:lnTo>
                      <a:pt x="495" y="313"/>
                    </a:lnTo>
                    <a:lnTo>
                      <a:pt x="495" y="330"/>
                    </a:lnTo>
                    <a:lnTo>
                      <a:pt x="494" y="332"/>
                    </a:lnTo>
                    <a:lnTo>
                      <a:pt x="493" y="330"/>
                    </a:lnTo>
                    <a:lnTo>
                      <a:pt x="495" y="330"/>
                    </a:lnTo>
                    <a:lnTo>
                      <a:pt x="495" y="313"/>
                    </a:lnTo>
                    <a:lnTo>
                      <a:pt x="495" y="314"/>
                    </a:lnTo>
                    <a:lnTo>
                      <a:pt x="493" y="312"/>
                    </a:lnTo>
                    <a:lnTo>
                      <a:pt x="495" y="312"/>
                    </a:lnTo>
                    <a:lnTo>
                      <a:pt x="495" y="310"/>
                    </a:lnTo>
                    <a:lnTo>
                      <a:pt x="495" y="312"/>
                    </a:lnTo>
                    <a:lnTo>
                      <a:pt x="496" y="312"/>
                    </a:lnTo>
                    <a:lnTo>
                      <a:pt x="496" y="300"/>
                    </a:lnTo>
                    <a:lnTo>
                      <a:pt x="494" y="300"/>
                    </a:lnTo>
                    <a:lnTo>
                      <a:pt x="495" y="298"/>
                    </a:lnTo>
                    <a:lnTo>
                      <a:pt x="496" y="298"/>
                    </a:lnTo>
                    <a:lnTo>
                      <a:pt x="497" y="300"/>
                    </a:lnTo>
                    <a:lnTo>
                      <a:pt x="497" y="242"/>
                    </a:lnTo>
                    <a:lnTo>
                      <a:pt x="497" y="240"/>
                    </a:lnTo>
                    <a:lnTo>
                      <a:pt x="498" y="242"/>
                    </a:lnTo>
                    <a:lnTo>
                      <a:pt x="498" y="222"/>
                    </a:lnTo>
                    <a:lnTo>
                      <a:pt x="498" y="220"/>
                    </a:lnTo>
                    <a:lnTo>
                      <a:pt x="496" y="218"/>
                    </a:lnTo>
                    <a:lnTo>
                      <a:pt x="496" y="278"/>
                    </a:lnTo>
                    <a:lnTo>
                      <a:pt x="496" y="279"/>
                    </a:lnTo>
                    <a:lnTo>
                      <a:pt x="496" y="284"/>
                    </a:lnTo>
                    <a:lnTo>
                      <a:pt x="495" y="284"/>
                    </a:lnTo>
                    <a:lnTo>
                      <a:pt x="495" y="292"/>
                    </a:lnTo>
                    <a:lnTo>
                      <a:pt x="493" y="292"/>
                    </a:lnTo>
                    <a:lnTo>
                      <a:pt x="493" y="290"/>
                    </a:lnTo>
                    <a:lnTo>
                      <a:pt x="495" y="290"/>
                    </a:lnTo>
                    <a:lnTo>
                      <a:pt x="495" y="292"/>
                    </a:lnTo>
                    <a:lnTo>
                      <a:pt x="495" y="284"/>
                    </a:lnTo>
                    <a:lnTo>
                      <a:pt x="494" y="286"/>
                    </a:lnTo>
                    <a:lnTo>
                      <a:pt x="493" y="286"/>
                    </a:lnTo>
                    <a:lnTo>
                      <a:pt x="493" y="284"/>
                    </a:lnTo>
                    <a:lnTo>
                      <a:pt x="493" y="346"/>
                    </a:lnTo>
                    <a:lnTo>
                      <a:pt x="492" y="346"/>
                    </a:lnTo>
                    <a:lnTo>
                      <a:pt x="492" y="382"/>
                    </a:lnTo>
                    <a:lnTo>
                      <a:pt x="492" y="390"/>
                    </a:lnTo>
                    <a:lnTo>
                      <a:pt x="491" y="390"/>
                    </a:lnTo>
                    <a:lnTo>
                      <a:pt x="491" y="394"/>
                    </a:lnTo>
                    <a:lnTo>
                      <a:pt x="491" y="406"/>
                    </a:lnTo>
                    <a:lnTo>
                      <a:pt x="491" y="408"/>
                    </a:lnTo>
                    <a:lnTo>
                      <a:pt x="490" y="408"/>
                    </a:lnTo>
                    <a:lnTo>
                      <a:pt x="490" y="406"/>
                    </a:lnTo>
                    <a:lnTo>
                      <a:pt x="491" y="406"/>
                    </a:lnTo>
                    <a:lnTo>
                      <a:pt x="491" y="394"/>
                    </a:lnTo>
                    <a:lnTo>
                      <a:pt x="491" y="402"/>
                    </a:lnTo>
                    <a:lnTo>
                      <a:pt x="488" y="402"/>
                    </a:lnTo>
                    <a:lnTo>
                      <a:pt x="489" y="400"/>
                    </a:lnTo>
                    <a:lnTo>
                      <a:pt x="491" y="402"/>
                    </a:lnTo>
                    <a:lnTo>
                      <a:pt x="491" y="394"/>
                    </a:lnTo>
                    <a:lnTo>
                      <a:pt x="490" y="396"/>
                    </a:lnTo>
                    <a:lnTo>
                      <a:pt x="489" y="396"/>
                    </a:lnTo>
                    <a:lnTo>
                      <a:pt x="489" y="394"/>
                    </a:lnTo>
                    <a:lnTo>
                      <a:pt x="489" y="392"/>
                    </a:lnTo>
                    <a:lnTo>
                      <a:pt x="491" y="392"/>
                    </a:lnTo>
                    <a:lnTo>
                      <a:pt x="491" y="394"/>
                    </a:lnTo>
                    <a:lnTo>
                      <a:pt x="491" y="390"/>
                    </a:lnTo>
                    <a:lnTo>
                      <a:pt x="489" y="390"/>
                    </a:lnTo>
                    <a:lnTo>
                      <a:pt x="488" y="388"/>
                    </a:lnTo>
                    <a:lnTo>
                      <a:pt x="491" y="388"/>
                    </a:lnTo>
                    <a:lnTo>
                      <a:pt x="492" y="390"/>
                    </a:lnTo>
                    <a:lnTo>
                      <a:pt x="492" y="382"/>
                    </a:lnTo>
                    <a:lnTo>
                      <a:pt x="491" y="382"/>
                    </a:lnTo>
                    <a:lnTo>
                      <a:pt x="491" y="380"/>
                    </a:lnTo>
                    <a:lnTo>
                      <a:pt x="492" y="380"/>
                    </a:lnTo>
                    <a:lnTo>
                      <a:pt x="492" y="382"/>
                    </a:lnTo>
                    <a:lnTo>
                      <a:pt x="492" y="346"/>
                    </a:lnTo>
                    <a:lnTo>
                      <a:pt x="492" y="344"/>
                    </a:lnTo>
                    <a:lnTo>
                      <a:pt x="493" y="346"/>
                    </a:lnTo>
                    <a:lnTo>
                      <a:pt x="493" y="284"/>
                    </a:lnTo>
                    <a:lnTo>
                      <a:pt x="493" y="282"/>
                    </a:lnTo>
                    <a:lnTo>
                      <a:pt x="496" y="284"/>
                    </a:lnTo>
                    <a:lnTo>
                      <a:pt x="496" y="279"/>
                    </a:lnTo>
                    <a:lnTo>
                      <a:pt x="495" y="280"/>
                    </a:lnTo>
                    <a:lnTo>
                      <a:pt x="494" y="278"/>
                    </a:lnTo>
                    <a:lnTo>
                      <a:pt x="496" y="278"/>
                    </a:lnTo>
                    <a:lnTo>
                      <a:pt x="496" y="218"/>
                    </a:lnTo>
                    <a:lnTo>
                      <a:pt x="498" y="218"/>
                    </a:lnTo>
                    <a:lnTo>
                      <a:pt x="499" y="220"/>
                    </a:lnTo>
                    <a:lnTo>
                      <a:pt x="501" y="220"/>
                    </a:lnTo>
                    <a:lnTo>
                      <a:pt x="501" y="210"/>
                    </a:lnTo>
                    <a:lnTo>
                      <a:pt x="499" y="210"/>
                    </a:lnTo>
                    <a:lnTo>
                      <a:pt x="497" y="211"/>
                    </a:lnTo>
                    <a:lnTo>
                      <a:pt x="497" y="216"/>
                    </a:lnTo>
                    <a:lnTo>
                      <a:pt x="496" y="216"/>
                    </a:lnTo>
                    <a:lnTo>
                      <a:pt x="496" y="214"/>
                    </a:lnTo>
                    <a:lnTo>
                      <a:pt x="497" y="214"/>
                    </a:lnTo>
                    <a:lnTo>
                      <a:pt x="497" y="216"/>
                    </a:lnTo>
                    <a:lnTo>
                      <a:pt x="497" y="211"/>
                    </a:lnTo>
                    <a:lnTo>
                      <a:pt x="497" y="212"/>
                    </a:lnTo>
                    <a:lnTo>
                      <a:pt x="495" y="212"/>
                    </a:lnTo>
                    <a:lnTo>
                      <a:pt x="495" y="222"/>
                    </a:lnTo>
                    <a:lnTo>
                      <a:pt x="495" y="238"/>
                    </a:lnTo>
                    <a:lnTo>
                      <a:pt x="493" y="238"/>
                    </a:lnTo>
                    <a:lnTo>
                      <a:pt x="493" y="276"/>
                    </a:lnTo>
                    <a:lnTo>
                      <a:pt x="493" y="334"/>
                    </a:lnTo>
                    <a:lnTo>
                      <a:pt x="493" y="336"/>
                    </a:lnTo>
                    <a:lnTo>
                      <a:pt x="492" y="338"/>
                    </a:lnTo>
                    <a:lnTo>
                      <a:pt x="492" y="336"/>
                    </a:lnTo>
                    <a:lnTo>
                      <a:pt x="493" y="336"/>
                    </a:lnTo>
                    <a:lnTo>
                      <a:pt x="493" y="334"/>
                    </a:lnTo>
                    <a:lnTo>
                      <a:pt x="492" y="334"/>
                    </a:lnTo>
                    <a:lnTo>
                      <a:pt x="492" y="332"/>
                    </a:lnTo>
                    <a:lnTo>
                      <a:pt x="493" y="334"/>
                    </a:lnTo>
                    <a:lnTo>
                      <a:pt x="493" y="276"/>
                    </a:lnTo>
                    <a:lnTo>
                      <a:pt x="493" y="304"/>
                    </a:lnTo>
                    <a:lnTo>
                      <a:pt x="492" y="304"/>
                    </a:lnTo>
                    <a:lnTo>
                      <a:pt x="492" y="356"/>
                    </a:lnTo>
                    <a:lnTo>
                      <a:pt x="491" y="357"/>
                    </a:lnTo>
                    <a:lnTo>
                      <a:pt x="491" y="374"/>
                    </a:lnTo>
                    <a:lnTo>
                      <a:pt x="491" y="384"/>
                    </a:lnTo>
                    <a:lnTo>
                      <a:pt x="489" y="384"/>
                    </a:lnTo>
                    <a:lnTo>
                      <a:pt x="490" y="382"/>
                    </a:lnTo>
                    <a:lnTo>
                      <a:pt x="491" y="384"/>
                    </a:lnTo>
                    <a:lnTo>
                      <a:pt x="491" y="374"/>
                    </a:lnTo>
                    <a:lnTo>
                      <a:pt x="489" y="376"/>
                    </a:lnTo>
                    <a:lnTo>
                      <a:pt x="489" y="374"/>
                    </a:lnTo>
                    <a:lnTo>
                      <a:pt x="491" y="374"/>
                    </a:lnTo>
                    <a:lnTo>
                      <a:pt x="491" y="357"/>
                    </a:lnTo>
                    <a:lnTo>
                      <a:pt x="491" y="358"/>
                    </a:lnTo>
                    <a:lnTo>
                      <a:pt x="491" y="370"/>
                    </a:lnTo>
                    <a:lnTo>
                      <a:pt x="491" y="372"/>
                    </a:lnTo>
                    <a:lnTo>
                      <a:pt x="489" y="372"/>
                    </a:lnTo>
                    <a:lnTo>
                      <a:pt x="489" y="370"/>
                    </a:lnTo>
                    <a:lnTo>
                      <a:pt x="489" y="382"/>
                    </a:lnTo>
                    <a:lnTo>
                      <a:pt x="488" y="384"/>
                    </a:lnTo>
                    <a:lnTo>
                      <a:pt x="487" y="382"/>
                    </a:lnTo>
                    <a:lnTo>
                      <a:pt x="488" y="382"/>
                    </a:lnTo>
                    <a:lnTo>
                      <a:pt x="488" y="380"/>
                    </a:lnTo>
                    <a:lnTo>
                      <a:pt x="489" y="382"/>
                    </a:lnTo>
                    <a:lnTo>
                      <a:pt x="489" y="370"/>
                    </a:lnTo>
                    <a:lnTo>
                      <a:pt x="491" y="370"/>
                    </a:lnTo>
                    <a:lnTo>
                      <a:pt x="491" y="358"/>
                    </a:lnTo>
                    <a:lnTo>
                      <a:pt x="491" y="360"/>
                    </a:lnTo>
                    <a:lnTo>
                      <a:pt x="490" y="360"/>
                    </a:lnTo>
                    <a:lnTo>
                      <a:pt x="490" y="366"/>
                    </a:lnTo>
                    <a:lnTo>
                      <a:pt x="488" y="366"/>
                    </a:lnTo>
                    <a:lnTo>
                      <a:pt x="488" y="364"/>
                    </a:lnTo>
                    <a:lnTo>
                      <a:pt x="490" y="366"/>
                    </a:lnTo>
                    <a:lnTo>
                      <a:pt x="490" y="360"/>
                    </a:lnTo>
                    <a:lnTo>
                      <a:pt x="489" y="360"/>
                    </a:lnTo>
                    <a:lnTo>
                      <a:pt x="489" y="362"/>
                    </a:lnTo>
                    <a:lnTo>
                      <a:pt x="488" y="364"/>
                    </a:lnTo>
                    <a:lnTo>
                      <a:pt x="488" y="362"/>
                    </a:lnTo>
                    <a:lnTo>
                      <a:pt x="489" y="362"/>
                    </a:lnTo>
                    <a:lnTo>
                      <a:pt x="489" y="360"/>
                    </a:lnTo>
                    <a:lnTo>
                      <a:pt x="488" y="360"/>
                    </a:lnTo>
                    <a:lnTo>
                      <a:pt x="487" y="358"/>
                    </a:lnTo>
                    <a:lnTo>
                      <a:pt x="489" y="358"/>
                    </a:lnTo>
                    <a:lnTo>
                      <a:pt x="489" y="356"/>
                    </a:lnTo>
                    <a:lnTo>
                      <a:pt x="492" y="356"/>
                    </a:lnTo>
                    <a:lnTo>
                      <a:pt x="492" y="304"/>
                    </a:lnTo>
                    <a:lnTo>
                      <a:pt x="490" y="304"/>
                    </a:lnTo>
                    <a:lnTo>
                      <a:pt x="490" y="340"/>
                    </a:lnTo>
                    <a:lnTo>
                      <a:pt x="489" y="341"/>
                    </a:lnTo>
                    <a:lnTo>
                      <a:pt x="489" y="344"/>
                    </a:lnTo>
                    <a:lnTo>
                      <a:pt x="488" y="346"/>
                    </a:lnTo>
                    <a:lnTo>
                      <a:pt x="487" y="346"/>
                    </a:lnTo>
                    <a:lnTo>
                      <a:pt x="487" y="366"/>
                    </a:lnTo>
                    <a:lnTo>
                      <a:pt x="487" y="394"/>
                    </a:lnTo>
                    <a:lnTo>
                      <a:pt x="487" y="396"/>
                    </a:lnTo>
                    <a:lnTo>
                      <a:pt x="487" y="402"/>
                    </a:lnTo>
                    <a:lnTo>
                      <a:pt x="486" y="404"/>
                    </a:lnTo>
                    <a:lnTo>
                      <a:pt x="484" y="404"/>
                    </a:lnTo>
                    <a:lnTo>
                      <a:pt x="485" y="402"/>
                    </a:lnTo>
                    <a:lnTo>
                      <a:pt x="487" y="402"/>
                    </a:lnTo>
                    <a:lnTo>
                      <a:pt x="487" y="396"/>
                    </a:lnTo>
                    <a:lnTo>
                      <a:pt x="486" y="396"/>
                    </a:lnTo>
                    <a:lnTo>
                      <a:pt x="486" y="394"/>
                    </a:lnTo>
                    <a:lnTo>
                      <a:pt x="487" y="394"/>
                    </a:lnTo>
                    <a:lnTo>
                      <a:pt x="487" y="366"/>
                    </a:lnTo>
                    <a:lnTo>
                      <a:pt x="486" y="366"/>
                    </a:lnTo>
                    <a:lnTo>
                      <a:pt x="486" y="388"/>
                    </a:lnTo>
                    <a:lnTo>
                      <a:pt x="486" y="390"/>
                    </a:lnTo>
                    <a:lnTo>
                      <a:pt x="485" y="390"/>
                    </a:lnTo>
                    <a:lnTo>
                      <a:pt x="486" y="388"/>
                    </a:lnTo>
                    <a:lnTo>
                      <a:pt x="486" y="366"/>
                    </a:lnTo>
                    <a:lnTo>
                      <a:pt x="486" y="364"/>
                    </a:lnTo>
                    <a:lnTo>
                      <a:pt x="487" y="366"/>
                    </a:lnTo>
                    <a:lnTo>
                      <a:pt x="487" y="346"/>
                    </a:lnTo>
                    <a:lnTo>
                      <a:pt x="486" y="346"/>
                    </a:lnTo>
                    <a:lnTo>
                      <a:pt x="485" y="348"/>
                    </a:lnTo>
                    <a:lnTo>
                      <a:pt x="485" y="347"/>
                    </a:lnTo>
                    <a:lnTo>
                      <a:pt x="485" y="392"/>
                    </a:lnTo>
                    <a:lnTo>
                      <a:pt x="482" y="392"/>
                    </a:lnTo>
                    <a:lnTo>
                      <a:pt x="483" y="390"/>
                    </a:lnTo>
                    <a:lnTo>
                      <a:pt x="485" y="390"/>
                    </a:lnTo>
                    <a:lnTo>
                      <a:pt x="485" y="392"/>
                    </a:lnTo>
                    <a:lnTo>
                      <a:pt x="485" y="347"/>
                    </a:lnTo>
                    <a:lnTo>
                      <a:pt x="484" y="346"/>
                    </a:lnTo>
                    <a:lnTo>
                      <a:pt x="484" y="344"/>
                    </a:lnTo>
                    <a:lnTo>
                      <a:pt x="489" y="344"/>
                    </a:lnTo>
                    <a:lnTo>
                      <a:pt x="489" y="341"/>
                    </a:lnTo>
                    <a:lnTo>
                      <a:pt x="489" y="342"/>
                    </a:lnTo>
                    <a:lnTo>
                      <a:pt x="484" y="342"/>
                    </a:lnTo>
                    <a:lnTo>
                      <a:pt x="484" y="340"/>
                    </a:lnTo>
                    <a:lnTo>
                      <a:pt x="485" y="338"/>
                    </a:lnTo>
                    <a:lnTo>
                      <a:pt x="487" y="340"/>
                    </a:lnTo>
                    <a:lnTo>
                      <a:pt x="490" y="340"/>
                    </a:lnTo>
                    <a:lnTo>
                      <a:pt x="490" y="304"/>
                    </a:lnTo>
                    <a:lnTo>
                      <a:pt x="486" y="304"/>
                    </a:lnTo>
                    <a:lnTo>
                      <a:pt x="486" y="314"/>
                    </a:lnTo>
                    <a:lnTo>
                      <a:pt x="485" y="314"/>
                    </a:lnTo>
                    <a:lnTo>
                      <a:pt x="485" y="326"/>
                    </a:lnTo>
                    <a:lnTo>
                      <a:pt x="485" y="334"/>
                    </a:lnTo>
                    <a:lnTo>
                      <a:pt x="483" y="334"/>
                    </a:lnTo>
                    <a:lnTo>
                      <a:pt x="484" y="332"/>
                    </a:lnTo>
                    <a:lnTo>
                      <a:pt x="485" y="334"/>
                    </a:lnTo>
                    <a:lnTo>
                      <a:pt x="485" y="326"/>
                    </a:lnTo>
                    <a:lnTo>
                      <a:pt x="484" y="326"/>
                    </a:lnTo>
                    <a:lnTo>
                      <a:pt x="483" y="324"/>
                    </a:lnTo>
                    <a:lnTo>
                      <a:pt x="484" y="324"/>
                    </a:lnTo>
                    <a:lnTo>
                      <a:pt x="485" y="326"/>
                    </a:lnTo>
                    <a:lnTo>
                      <a:pt x="485" y="314"/>
                    </a:lnTo>
                    <a:lnTo>
                      <a:pt x="484" y="314"/>
                    </a:lnTo>
                    <a:lnTo>
                      <a:pt x="486" y="312"/>
                    </a:lnTo>
                    <a:lnTo>
                      <a:pt x="486" y="314"/>
                    </a:lnTo>
                    <a:lnTo>
                      <a:pt x="486" y="304"/>
                    </a:lnTo>
                    <a:lnTo>
                      <a:pt x="484" y="304"/>
                    </a:lnTo>
                    <a:lnTo>
                      <a:pt x="485" y="302"/>
                    </a:lnTo>
                    <a:lnTo>
                      <a:pt x="492" y="302"/>
                    </a:lnTo>
                    <a:lnTo>
                      <a:pt x="493" y="304"/>
                    </a:lnTo>
                    <a:lnTo>
                      <a:pt x="493" y="276"/>
                    </a:lnTo>
                    <a:lnTo>
                      <a:pt x="492" y="276"/>
                    </a:lnTo>
                    <a:lnTo>
                      <a:pt x="492" y="278"/>
                    </a:lnTo>
                    <a:lnTo>
                      <a:pt x="492" y="298"/>
                    </a:lnTo>
                    <a:lnTo>
                      <a:pt x="491" y="300"/>
                    </a:lnTo>
                    <a:lnTo>
                      <a:pt x="491" y="298"/>
                    </a:lnTo>
                    <a:lnTo>
                      <a:pt x="490" y="300"/>
                    </a:lnTo>
                    <a:lnTo>
                      <a:pt x="488" y="300"/>
                    </a:lnTo>
                    <a:lnTo>
                      <a:pt x="489" y="298"/>
                    </a:lnTo>
                    <a:lnTo>
                      <a:pt x="491" y="298"/>
                    </a:lnTo>
                    <a:lnTo>
                      <a:pt x="492" y="298"/>
                    </a:lnTo>
                    <a:lnTo>
                      <a:pt x="492" y="278"/>
                    </a:lnTo>
                    <a:lnTo>
                      <a:pt x="491" y="278"/>
                    </a:lnTo>
                    <a:lnTo>
                      <a:pt x="491" y="294"/>
                    </a:lnTo>
                    <a:lnTo>
                      <a:pt x="490" y="296"/>
                    </a:lnTo>
                    <a:lnTo>
                      <a:pt x="489" y="296"/>
                    </a:lnTo>
                    <a:lnTo>
                      <a:pt x="490" y="294"/>
                    </a:lnTo>
                    <a:lnTo>
                      <a:pt x="491" y="294"/>
                    </a:lnTo>
                    <a:lnTo>
                      <a:pt x="491" y="278"/>
                    </a:lnTo>
                    <a:lnTo>
                      <a:pt x="490" y="278"/>
                    </a:lnTo>
                    <a:lnTo>
                      <a:pt x="490" y="280"/>
                    </a:lnTo>
                    <a:lnTo>
                      <a:pt x="490" y="284"/>
                    </a:lnTo>
                    <a:lnTo>
                      <a:pt x="490" y="286"/>
                    </a:lnTo>
                    <a:lnTo>
                      <a:pt x="489" y="288"/>
                    </a:lnTo>
                    <a:lnTo>
                      <a:pt x="486" y="288"/>
                    </a:lnTo>
                    <a:lnTo>
                      <a:pt x="488" y="286"/>
                    </a:lnTo>
                    <a:lnTo>
                      <a:pt x="490" y="286"/>
                    </a:lnTo>
                    <a:lnTo>
                      <a:pt x="490" y="284"/>
                    </a:lnTo>
                    <a:lnTo>
                      <a:pt x="488" y="284"/>
                    </a:lnTo>
                    <a:lnTo>
                      <a:pt x="489" y="282"/>
                    </a:lnTo>
                    <a:lnTo>
                      <a:pt x="490" y="282"/>
                    </a:lnTo>
                    <a:lnTo>
                      <a:pt x="490" y="284"/>
                    </a:lnTo>
                    <a:lnTo>
                      <a:pt x="490" y="280"/>
                    </a:lnTo>
                    <a:lnTo>
                      <a:pt x="488" y="280"/>
                    </a:lnTo>
                    <a:lnTo>
                      <a:pt x="487" y="278"/>
                    </a:lnTo>
                    <a:lnTo>
                      <a:pt x="489" y="278"/>
                    </a:lnTo>
                    <a:lnTo>
                      <a:pt x="490" y="280"/>
                    </a:lnTo>
                    <a:lnTo>
                      <a:pt x="490" y="278"/>
                    </a:lnTo>
                    <a:lnTo>
                      <a:pt x="490" y="276"/>
                    </a:lnTo>
                    <a:lnTo>
                      <a:pt x="491" y="274"/>
                    </a:lnTo>
                    <a:lnTo>
                      <a:pt x="493" y="274"/>
                    </a:lnTo>
                    <a:lnTo>
                      <a:pt x="493" y="276"/>
                    </a:lnTo>
                    <a:lnTo>
                      <a:pt x="493" y="238"/>
                    </a:lnTo>
                    <a:lnTo>
                      <a:pt x="493" y="250"/>
                    </a:lnTo>
                    <a:lnTo>
                      <a:pt x="493" y="260"/>
                    </a:lnTo>
                    <a:lnTo>
                      <a:pt x="492" y="258"/>
                    </a:lnTo>
                    <a:lnTo>
                      <a:pt x="492" y="260"/>
                    </a:lnTo>
                    <a:lnTo>
                      <a:pt x="492" y="262"/>
                    </a:lnTo>
                    <a:lnTo>
                      <a:pt x="490" y="262"/>
                    </a:lnTo>
                    <a:lnTo>
                      <a:pt x="490" y="260"/>
                    </a:lnTo>
                    <a:lnTo>
                      <a:pt x="492" y="260"/>
                    </a:lnTo>
                    <a:lnTo>
                      <a:pt x="492" y="258"/>
                    </a:lnTo>
                    <a:lnTo>
                      <a:pt x="493" y="258"/>
                    </a:lnTo>
                    <a:lnTo>
                      <a:pt x="493" y="260"/>
                    </a:lnTo>
                    <a:lnTo>
                      <a:pt x="493" y="250"/>
                    </a:lnTo>
                    <a:lnTo>
                      <a:pt x="491" y="252"/>
                    </a:lnTo>
                    <a:lnTo>
                      <a:pt x="490" y="251"/>
                    </a:lnTo>
                    <a:lnTo>
                      <a:pt x="490" y="258"/>
                    </a:lnTo>
                    <a:lnTo>
                      <a:pt x="489" y="260"/>
                    </a:lnTo>
                    <a:lnTo>
                      <a:pt x="489" y="258"/>
                    </a:lnTo>
                    <a:lnTo>
                      <a:pt x="490" y="258"/>
                    </a:lnTo>
                    <a:lnTo>
                      <a:pt x="490" y="251"/>
                    </a:lnTo>
                    <a:lnTo>
                      <a:pt x="490" y="250"/>
                    </a:lnTo>
                    <a:lnTo>
                      <a:pt x="491" y="248"/>
                    </a:lnTo>
                    <a:lnTo>
                      <a:pt x="493" y="250"/>
                    </a:lnTo>
                    <a:lnTo>
                      <a:pt x="493" y="238"/>
                    </a:lnTo>
                    <a:lnTo>
                      <a:pt x="493" y="236"/>
                    </a:lnTo>
                    <a:lnTo>
                      <a:pt x="494" y="236"/>
                    </a:lnTo>
                    <a:lnTo>
                      <a:pt x="495" y="238"/>
                    </a:lnTo>
                    <a:lnTo>
                      <a:pt x="495" y="222"/>
                    </a:lnTo>
                    <a:lnTo>
                      <a:pt x="493" y="224"/>
                    </a:lnTo>
                    <a:lnTo>
                      <a:pt x="492" y="223"/>
                    </a:lnTo>
                    <a:lnTo>
                      <a:pt x="492" y="246"/>
                    </a:lnTo>
                    <a:lnTo>
                      <a:pt x="491" y="248"/>
                    </a:lnTo>
                    <a:lnTo>
                      <a:pt x="491" y="246"/>
                    </a:lnTo>
                    <a:lnTo>
                      <a:pt x="492" y="246"/>
                    </a:lnTo>
                    <a:lnTo>
                      <a:pt x="492" y="223"/>
                    </a:lnTo>
                    <a:lnTo>
                      <a:pt x="491" y="222"/>
                    </a:lnTo>
                    <a:lnTo>
                      <a:pt x="493" y="222"/>
                    </a:lnTo>
                    <a:lnTo>
                      <a:pt x="494" y="220"/>
                    </a:lnTo>
                    <a:lnTo>
                      <a:pt x="495" y="220"/>
                    </a:lnTo>
                    <a:lnTo>
                      <a:pt x="495" y="222"/>
                    </a:lnTo>
                    <a:lnTo>
                      <a:pt x="495" y="212"/>
                    </a:lnTo>
                    <a:lnTo>
                      <a:pt x="492" y="212"/>
                    </a:lnTo>
                    <a:lnTo>
                      <a:pt x="492" y="216"/>
                    </a:lnTo>
                    <a:lnTo>
                      <a:pt x="492" y="218"/>
                    </a:lnTo>
                    <a:lnTo>
                      <a:pt x="490" y="220"/>
                    </a:lnTo>
                    <a:lnTo>
                      <a:pt x="489" y="220"/>
                    </a:lnTo>
                    <a:lnTo>
                      <a:pt x="490" y="222"/>
                    </a:lnTo>
                    <a:lnTo>
                      <a:pt x="490" y="224"/>
                    </a:lnTo>
                    <a:lnTo>
                      <a:pt x="490" y="228"/>
                    </a:lnTo>
                    <a:lnTo>
                      <a:pt x="489" y="228"/>
                    </a:lnTo>
                    <a:lnTo>
                      <a:pt x="489" y="226"/>
                    </a:lnTo>
                    <a:lnTo>
                      <a:pt x="490" y="228"/>
                    </a:lnTo>
                    <a:lnTo>
                      <a:pt x="490" y="224"/>
                    </a:lnTo>
                    <a:lnTo>
                      <a:pt x="489" y="224"/>
                    </a:lnTo>
                    <a:lnTo>
                      <a:pt x="488" y="222"/>
                    </a:lnTo>
                    <a:lnTo>
                      <a:pt x="488" y="232"/>
                    </a:lnTo>
                    <a:lnTo>
                      <a:pt x="487" y="233"/>
                    </a:lnTo>
                    <a:lnTo>
                      <a:pt x="487" y="236"/>
                    </a:lnTo>
                    <a:lnTo>
                      <a:pt x="487" y="238"/>
                    </a:lnTo>
                    <a:lnTo>
                      <a:pt x="487" y="268"/>
                    </a:lnTo>
                    <a:lnTo>
                      <a:pt x="486" y="268"/>
                    </a:lnTo>
                    <a:lnTo>
                      <a:pt x="486" y="280"/>
                    </a:lnTo>
                    <a:lnTo>
                      <a:pt x="483" y="280"/>
                    </a:lnTo>
                    <a:lnTo>
                      <a:pt x="483" y="290"/>
                    </a:lnTo>
                    <a:lnTo>
                      <a:pt x="483" y="292"/>
                    </a:lnTo>
                    <a:lnTo>
                      <a:pt x="483" y="364"/>
                    </a:lnTo>
                    <a:lnTo>
                      <a:pt x="483" y="378"/>
                    </a:lnTo>
                    <a:lnTo>
                      <a:pt x="482" y="380"/>
                    </a:lnTo>
                    <a:lnTo>
                      <a:pt x="481" y="380"/>
                    </a:lnTo>
                    <a:lnTo>
                      <a:pt x="480" y="378"/>
                    </a:lnTo>
                    <a:lnTo>
                      <a:pt x="483" y="378"/>
                    </a:lnTo>
                    <a:lnTo>
                      <a:pt x="483" y="364"/>
                    </a:lnTo>
                    <a:lnTo>
                      <a:pt x="482" y="366"/>
                    </a:lnTo>
                    <a:lnTo>
                      <a:pt x="481" y="366"/>
                    </a:lnTo>
                    <a:lnTo>
                      <a:pt x="481" y="374"/>
                    </a:lnTo>
                    <a:lnTo>
                      <a:pt x="480" y="376"/>
                    </a:lnTo>
                    <a:lnTo>
                      <a:pt x="480" y="378"/>
                    </a:lnTo>
                    <a:lnTo>
                      <a:pt x="477" y="378"/>
                    </a:lnTo>
                    <a:lnTo>
                      <a:pt x="479" y="376"/>
                    </a:lnTo>
                    <a:lnTo>
                      <a:pt x="478" y="374"/>
                    </a:lnTo>
                    <a:lnTo>
                      <a:pt x="481" y="374"/>
                    </a:lnTo>
                    <a:lnTo>
                      <a:pt x="481" y="366"/>
                    </a:lnTo>
                    <a:lnTo>
                      <a:pt x="481" y="364"/>
                    </a:lnTo>
                    <a:lnTo>
                      <a:pt x="483" y="364"/>
                    </a:lnTo>
                    <a:lnTo>
                      <a:pt x="483" y="292"/>
                    </a:lnTo>
                    <a:lnTo>
                      <a:pt x="483" y="312"/>
                    </a:lnTo>
                    <a:lnTo>
                      <a:pt x="482" y="314"/>
                    </a:lnTo>
                    <a:lnTo>
                      <a:pt x="482" y="354"/>
                    </a:lnTo>
                    <a:lnTo>
                      <a:pt x="481" y="356"/>
                    </a:lnTo>
                    <a:lnTo>
                      <a:pt x="480" y="355"/>
                    </a:lnTo>
                    <a:lnTo>
                      <a:pt x="480" y="366"/>
                    </a:lnTo>
                    <a:lnTo>
                      <a:pt x="480" y="368"/>
                    </a:lnTo>
                    <a:lnTo>
                      <a:pt x="480" y="370"/>
                    </a:lnTo>
                    <a:lnTo>
                      <a:pt x="479" y="372"/>
                    </a:lnTo>
                    <a:lnTo>
                      <a:pt x="479" y="370"/>
                    </a:lnTo>
                    <a:lnTo>
                      <a:pt x="478" y="368"/>
                    </a:lnTo>
                    <a:lnTo>
                      <a:pt x="477" y="366"/>
                    </a:lnTo>
                    <a:lnTo>
                      <a:pt x="480" y="366"/>
                    </a:lnTo>
                    <a:lnTo>
                      <a:pt x="480" y="355"/>
                    </a:lnTo>
                    <a:lnTo>
                      <a:pt x="480" y="354"/>
                    </a:lnTo>
                    <a:lnTo>
                      <a:pt x="479" y="356"/>
                    </a:lnTo>
                    <a:lnTo>
                      <a:pt x="478" y="355"/>
                    </a:lnTo>
                    <a:lnTo>
                      <a:pt x="478" y="360"/>
                    </a:lnTo>
                    <a:lnTo>
                      <a:pt x="476" y="360"/>
                    </a:lnTo>
                    <a:lnTo>
                      <a:pt x="476" y="359"/>
                    </a:lnTo>
                    <a:lnTo>
                      <a:pt x="476" y="362"/>
                    </a:lnTo>
                    <a:lnTo>
                      <a:pt x="476" y="380"/>
                    </a:lnTo>
                    <a:lnTo>
                      <a:pt x="475" y="382"/>
                    </a:lnTo>
                    <a:lnTo>
                      <a:pt x="474" y="382"/>
                    </a:lnTo>
                    <a:lnTo>
                      <a:pt x="475" y="380"/>
                    </a:lnTo>
                    <a:lnTo>
                      <a:pt x="475" y="378"/>
                    </a:lnTo>
                    <a:lnTo>
                      <a:pt x="475" y="380"/>
                    </a:lnTo>
                    <a:lnTo>
                      <a:pt x="476" y="380"/>
                    </a:lnTo>
                    <a:lnTo>
                      <a:pt x="476" y="362"/>
                    </a:lnTo>
                    <a:lnTo>
                      <a:pt x="474" y="364"/>
                    </a:lnTo>
                    <a:lnTo>
                      <a:pt x="472" y="362"/>
                    </a:lnTo>
                    <a:lnTo>
                      <a:pt x="476" y="362"/>
                    </a:lnTo>
                    <a:lnTo>
                      <a:pt x="476" y="359"/>
                    </a:lnTo>
                    <a:lnTo>
                      <a:pt x="475" y="358"/>
                    </a:lnTo>
                    <a:lnTo>
                      <a:pt x="478" y="358"/>
                    </a:lnTo>
                    <a:lnTo>
                      <a:pt x="478" y="360"/>
                    </a:lnTo>
                    <a:lnTo>
                      <a:pt x="478" y="355"/>
                    </a:lnTo>
                    <a:lnTo>
                      <a:pt x="477" y="354"/>
                    </a:lnTo>
                    <a:lnTo>
                      <a:pt x="476" y="354"/>
                    </a:lnTo>
                    <a:lnTo>
                      <a:pt x="477" y="352"/>
                    </a:lnTo>
                    <a:lnTo>
                      <a:pt x="478" y="354"/>
                    </a:lnTo>
                    <a:lnTo>
                      <a:pt x="480" y="354"/>
                    </a:lnTo>
                    <a:lnTo>
                      <a:pt x="481" y="352"/>
                    </a:lnTo>
                    <a:lnTo>
                      <a:pt x="482" y="354"/>
                    </a:lnTo>
                    <a:lnTo>
                      <a:pt x="482" y="314"/>
                    </a:lnTo>
                    <a:lnTo>
                      <a:pt x="481" y="312"/>
                    </a:lnTo>
                    <a:lnTo>
                      <a:pt x="481" y="324"/>
                    </a:lnTo>
                    <a:lnTo>
                      <a:pt x="479" y="324"/>
                    </a:lnTo>
                    <a:lnTo>
                      <a:pt x="480" y="322"/>
                    </a:lnTo>
                    <a:lnTo>
                      <a:pt x="481" y="322"/>
                    </a:lnTo>
                    <a:lnTo>
                      <a:pt x="481" y="324"/>
                    </a:lnTo>
                    <a:lnTo>
                      <a:pt x="481" y="312"/>
                    </a:lnTo>
                    <a:lnTo>
                      <a:pt x="483" y="312"/>
                    </a:lnTo>
                    <a:lnTo>
                      <a:pt x="483" y="292"/>
                    </a:lnTo>
                    <a:lnTo>
                      <a:pt x="480" y="292"/>
                    </a:lnTo>
                    <a:lnTo>
                      <a:pt x="480" y="312"/>
                    </a:lnTo>
                    <a:lnTo>
                      <a:pt x="480" y="314"/>
                    </a:lnTo>
                    <a:lnTo>
                      <a:pt x="478" y="313"/>
                    </a:lnTo>
                    <a:lnTo>
                      <a:pt x="478" y="316"/>
                    </a:lnTo>
                    <a:lnTo>
                      <a:pt x="478" y="322"/>
                    </a:lnTo>
                    <a:lnTo>
                      <a:pt x="477" y="322"/>
                    </a:lnTo>
                    <a:lnTo>
                      <a:pt x="477" y="340"/>
                    </a:lnTo>
                    <a:lnTo>
                      <a:pt x="476" y="340"/>
                    </a:lnTo>
                    <a:lnTo>
                      <a:pt x="476" y="338"/>
                    </a:lnTo>
                    <a:lnTo>
                      <a:pt x="475" y="338"/>
                    </a:lnTo>
                    <a:lnTo>
                      <a:pt x="475" y="354"/>
                    </a:lnTo>
                    <a:lnTo>
                      <a:pt x="475" y="356"/>
                    </a:lnTo>
                    <a:lnTo>
                      <a:pt x="473" y="356"/>
                    </a:lnTo>
                    <a:lnTo>
                      <a:pt x="473" y="358"/>
                    </a:lnTo>
                    <a:lnTo>
                      <a:pt x="473" y="360"/>
                    </a:lnTo>
                    <a:lnTo>
                      <a:pt x="472" y="358"/>
                    </a:lnTo>
                    <a:lnTo>
                      <a:pt x="473" y="358"/>
                    </a:lnTo>
                    <a:lnTo>
                      <a:pt x="473" y="356"/>
                    </a:lnTo>
                    <a:lnTo>
                      <a:pt x="472" y="356"/>
                    </a:lnTo>
                    <a:lnTo>
                      <a:pt x="473" y="354"/>
                    </a:lnTo>
                    <a:lnTo>
                      <a:pt x="475" y="354"/>
                    </a:lnTo>
                    <a:lnTo>
                      <a:pt x="475" y="338"/>
                    </a:lnTo>
                    <a:lnTo>
                      <a:pt x="474" y="336"/>
                    </a:lnTo>
                    <a:lnTo>
                      <a:pt x="476" y="336"/>
                    </a:lnTo>
                    <a:lnTo>
                      <a:pt x="477" y="338"/>
                    </a:lnTo>
                    <a:lnTo>
                      <a:pt x="477" y="340"/>
                    </a:lnTo>
                    <a:lnTo>
                      <a:pt x="477" y="322"/>
                    </a:lnTo>
                    <a:lnTo>
                      <a:pt x="477" y="324"/>
                    </a:lnTo>
                    <a:lnTo>
                      <a:pt x="476" y="325"/>
                    </a:lnTo>
                    <a:lnTo>
                      <a:pt x="476" y="330"/>
                    </a:lnTo>
                    <a:lnTo>
                      <a:pt x="474" y="330"/>
                    </a:lnTo>
                    <a:lnTo>
                      <a:pt x="474" y="350"/>
                    </a:lnTo>
                    <a:lnTo>
                      <a:pt x="474" y="348"/>
                    </a:lnTo>
                    <a:lnTo>
                      <a:pt x="474" y="350"/>
                    </a:lnTo>
                    <a:lnTo>
                      <a:pt x="474" y="330"/>
                    </a:lnTo>
                    <a:lnTo>
                      <a:pt x="474" y="334"/>
                    </a:lnTo>
                    <a:lnTo>
                      <a:pt x="473" y="334"/>
                    </a:lnTo>
                    <a:lnTo>
                      <a:pt x="473" y="332"/>
                    </a:lnTo>
                    <a:lnTo>
                      <a:pt x="474" y="332"/>
                    </a:lnTo>
                    <a:lnTo>
                      <a:pt x="474" y="334"/>
                    </a:lnTo>
                    <a:lnTo>
                      <a:pt x="474" y="330"/>
                    </a:lnTo>
                    <a:lnTo>
                      <a:pt x="472" y="330"/>
                    </a:lnTo>
                    <a:lnTo>
                      <a:pt x="472" y="328"/>
                    </a:lnTo>
                    <a:lnTo>
                      <a:pt x="473" y="328"/>
                    </a:lnTo>
                    <a:lnTo>
                      <a:pt x="476" y="330"/>
                    </a:lnTo>
                    <a:lnTo>
                      <a:pt x="476" y="325"/>
                    </a:lnTo>
                    <a:lnTo>
                      <a:pt x="475" y="326"/>
                    </a:lnTo>
                    <a:lnTo>
                      <a:pt x="473" y="324"/>
                    </a:lnTo>
                    <a:lnTo>
                      <a:pt x="474" y="324"/>
                    </a:lnTo>
                    <a:lnTo>
                      <a:pt x="476" y="322"/>
                    </a:lnTo>
                    <a:lnTo>
                      <a:pt x="477" y="324"/>
                    </a:lnTo>
                    <a:lnTo>
                      <a:pt x="477" y="322"/>
                    </a:lnTo>
                    <a:lnTo>
                      <a:pt x="476" y="322"/>
                    </a:lnTo>
                    <a:lnTo>
                      <a:pt x="476" y="320"/>
                    </a:lnTo>
                    <a:lnTo>
                      <a:pt x="478" y="320"/>
                    </a:lnTo>
                    <a:lnTo>
                      <a:pt x="478" y="322"/>
                    </a:lnTo>
                    <a:lnTo>
                      <a:pt x="478" y="316"/>
                    </a:lnTo>
                    <a:lnTo>
                      <a:pt x="477" y="318"/>
                    </a:lnTo>
                    <a:lnTo>
                      <a:pt x="477" y="316"/>
                    </a:lnTo>
                    <a:lnTo>
                      <a:pt x="478" y="316"/>
                    </a:lnTo>
                    <a:lnTo>
                      <a:pt x="478" y="313"/>
                    </a:lnTo>
                    <a:lnTo>
                      <a:pt x="477" y="312"/>
                    </a:lnTo>
                    <a:lnTo>
                      <a:pt x="480" y="312"/>
                    </a:lnTo>
                    <a:lnTo>
                      <a:pt x="480" y="292"/>
                    </a:lnTo>
                    <a:lnTo>
                      <a:pt x="480" y="291"/>
                    </a:lnTo>
                    <a:lnTo>
                      <a:pt x="480" y="298"/>
                    </a:lnTo>
                    <a:lnTo>
                      <a:pt x="480" y="300"/>
                    </a:lnTo>
                    <a:lnTo>
                      <a:pt x="476" y="300"/>
                    </a:lnTo>
                    <a:lnTo>
                      <a:pt x="477" y="298"/>
                    </a:lnTo>
                    <a:lnTo>
                      <a:pt x="480" y="298"/>
                    </a:lnTo>
                    <a:lnTo>
                      <a:pt x="480" y="291"/>
                    </a:lnTo>
                    <a:lnTo>
                      <a:pt x="480" y="290"/>
                    </a:lnTo>
                    <a:lnTo>
                      <a:pt x="483" y="290"/>
                    </a:lnTo>
                    <a:lnTo>
                      <a:pt x="483" y="280"/>
                    </a:lnTo>
                    <a:lnTo>
                      <a:pt x="482" y="280"/>
                    </a:lnTo>
                    <a:lnTo>
                      <a:pt x="482" y="282"/>
                    </a:lnTo>
                    <a:lnTo>
                      <a:pt x="482" y="284"/>
                    </a:lnTo>
                    <a:lnTo>
                      <a:pt x="480" y="284"/>
                    </a:lnTo>
                    <a:lnTo>
                      <a:pt x="480" y="282"/>
                    </a:lnTo>
                    <a:lnTo>
                      <a:pt x="479" y="283"/>
                    </a:lnTo>
                    <a:lnTo>
                      <a:pt x="479" y="286"/>
                    </a:lnTo>
                    <a:lnTo>
                      <a:pt x="479" y="288"/>
                    </a:lnTo>
                    <a:lnTo>
                      <a:pt x="478" y="288"/>
                    </a:lnTo>
                    <a:lnTo>
                      <a:pt x="478" y="292"/>
                    </a:lnTo>
                    <a:lnTo>
                      <a:pt x="475" y="292"/>
                    </a:lnTo>
                    <a:lnTo>
                      <a:pt x="475" y="290"/>
                    </a:lnTo>
                    <a:lnTo>
                      <a:pt x="478" y="290"/>
                    </a:lnTo>
                    <a:lnTo>
                      <a:pt x="478" y="292"/>
                    </a:lnTo>
                    <a:lnTo>
                      <a:pt x="478" y="288"/>
                    </a:lnTo>
                    <a:lnTo>
                      <a:pt x="477" y="288"/>
                    </a:lnTo>
                    <a:lnTo>
                      <a:pt x="478" y="286"/>
                    </a:lnTo>
                    <a:lnTo>
                      <a:pt x="479" y="286"/>
                    </a:lnTo>
                    <a:lnTo>
                      <a:pt x="479" y="283"/>
                    </a:lnTo>
                    <a:lnTo>
                      <a:pt x="478" y="284"/>
                    </a:lnTo>
                    <a:lnTo>
                      <a:pt x="476" y="284"/>
                    </a:lnTo>
                    <a:lnTo>
                      <a:pt x="477" y="282"/>
                    </a:lnTo>
                    <a:lnTo>
                      <a:pt x="480" y="282"/>
                    </a:lnTo>
                    <a:lnTo>
                      <a:pt x="482" y="282"/>
                    </a:lnTo>
                    <a:lnTo>
                      <a:pt x="482" y="280"/>
                    </a:lnTo>
                    <a:lnTo>
                      <a:pt x="478" y="280"/>
                    </a:lnTo>
                    <a:lnTo>
                      <a:pt x="478" y="278"/>
                    </a:lnTo>
                    <a:lnTo>
                      <a:pt x="478" y="280"/>
                    </a:lnTo>
                    <a:lnTo>
                      <a:pt x="479" y="278"/>
                    </a:lnTo>
                    <a:lnTo>
                      <a:pt x="480" y="276"/>
                    </a:lnTo>
                    <a:lnTo>
                      <a:pt x="480" y="278"/>
                    </a:lnTo>
                    <a:lnTo>
                      <a:pt x="485" y="278"/>
                    </a:lnTo>
                    <a:lnTo>
                      <a:pt x="486" y="280"/>
                    </a:lnTo>
                    <a:lnTo>
                      <a:pt x="486" y="268"/>
                    </a:lnTo>
                    <a:lnTo>
                      <a:pt x="483" y="268"/>
                    </a:lnTo>
                    <a:lnTo>
                      <a:pt x="485" y="266"/>
                    </a:lnTo>
                    <a:lnTo>
                      <a:pt x="486" y="266"/>
                    </a:lnTo>
                    <a:lnTo>
                      <a:pt x="487" y="268"/>
                    </a:lnTo>
                    <a:lnTo>
                      <a:pt x="487" y="238"/>
                    </a:lnTo>
                    <a:lnTo>
                      <a:pt x="486" y="238"/>
                    </a:lnTo>
                    <a:lnTo>
                      <a:pt x="487" y="240"/>
                    </a:lnTo>
                    <a:lnTo>
                      <a:pt x="486" y="240"/>
                    </a:lnTo>
                    <a:lnTo>
                      <a:pt x="486" y="250"/>
                    </a:lnTo>
                    <a:lnTo>
                      <a:pt x="486" y="252"/>
                    </a:lnTo>
                    <a:lnTo>
                      <a:pt x="484" y="252"/>
                    </a:lnTo>
                    <a:lnTo>
                      <a:pt x="485" y="250"/>
                    </a:lnTo>
                    <a:lnTo>
                      <a:pt x="486" y="250"/>
                    </a:lnTo>
                    <a:lnTo>
                      <a:pt x="486" y="240"/>
                    </a:lnTo>
                    <a:lnTo>
                      <a:pt x="484" y="240"/>
                    </a:lnTo>
                    <a:lnTo>
                      <a:pt x="484" y="264"/>
                    </a:lnTo>
                    <a:lnTo>
                      <a:pt x="483" y="266"/>
                    </a:lnTo>
                    <a:lnTo>
                      <a:pt x="482" y="265"/>
                    </a:lnTo>
                    <a:lnTo>
                      <a:pt x="482" y="274"/>
                    </a:lnTo>
                    <a:lnTo>
                      <a:pt x="482" y="276"/>
                    </a:lnTo>
                    <a:lnTo>
                      <a:pt x="480" y="276"/>
                    </a:lnTo>
                    <a:lnTo>
                      <a:pt x="482" y="274"/>
                    </a:lnTo>
                    <a:lnTo>
                      <a:pt x="482" y="265"/>
                    </a:lnTo>
                    <a:lnTo>
                      <a:pt x="482" y="264"/>
                    </a:lnTo>
                    <a:lnTo>
                      <a:pt x="484" y="264"/>
                    </a:lnTo>
                    <a:lnTo>
                      <a:pt x="484" y="240"/>
                    </a:lnTo>
                    <a:lnTo>
                      <a:pt x="483" y="240"/>
                    </a:lnTo>
                    <a:lnTo>
                      <a:pt x="484" y="238"/>
                    </a:lnTo>
                    <a:lnTo>
                      <a:pt x="486" y="238"/>
                    </a:lnTo>
                    <a:lnTo>
                      <a:pt x="486" y="236"/>
                    </a:lnTo>
                    <a:lnTo>
                      <a:pt x="487" y="236"/>
                    </a:lnTo>
                    <a:lnTo>
                      <a:pt x="487" y="233"/>
                    </a:lnTo>
                    <a:lnTo>
                      <a:pt x="487" y="234"/>
                    </a:lnTo>
                    <a:lnTo>
                      <a:pt x="485" y="234"/>
                    </a:lnTo>
                    <a:lnTo>
                      <a:pt x="484" y="230"/>
                    </a:lnTo>
                    <a:lnTo>
                      <a:pt x="488" y="232"/>
                    </a:lnTo>
                    <a:lnTo>
                      <a:pt x="488" y="222"/>
                    </a:lnTo>
                    <a:lnTo>
                      <a:pt x="486" y="224"/>
                    </a:lnTo>
                    <a:lnTo>
                      <a:pt x="485" y="224"/>
                    </a:lnTo>
                    <a:lnTo>
                      <a:pt x="484" y="222"/>
                    </a:lnTo>
                    <a:lnTo>
                      <a:pt x="484" y="228"/>
                    </a:lnTo>
                    <a:lnTo>
                      <a:pt x="484" y="230"/>
                    </a:lnTo>
                    <a:lnTo>
                      <a:pt x="482" y="230"/>
                    </a:lnTo>
                    <a:lnTo>
                      <a:pt x="482" y="250"/>
                    </a:lnTo>
                    <a:lnTo>
                      <a:pt x="482" y="251"/>
                    </a:lnTo>
                    <a:lnTo>
                      <a:pt x="482" y="258"/>
                    </a:lnTo>
                    <a:lnTo>
                      <a:pt x="479" y="260"/>
                    </a:lnTo>
                    <a:lnTo>
                      <a:pt x="478" y="259"/>
                    </a:lnTo>
                    <a:lnTo>
                      <a:pt x="478" y="272"/>
                    </a:lnTo>
                    <a:lnTo>
                      <a:pt x="477" y="274"/>
                    </a:lnTo>
                    <a:lnTo>
                      <a:pt x="476" y="274"/>
                    </a:lnTo>
                    <a:lnTo>
                      <a:pt x="476" y="284"/>
                    </a:lnTo>
                    <a:lnTo>
                      <a:pt x="475" y="286"/>
                    </a:lnTo>
                    <a:lnTo>
                      <a:pt x="474" y="284"/>
                    </a:lnTo>
                    <a:lnTo>
                      <a:pt x="474" y="300"/>
                    </a:lnTo>
                    <a:lnTo>
                      <a:pt x="472" y="302"/>
                    </a:lnTo>
                    <a:lnTo>
                      <a:pt x="472" y="301"/>
                    </a:lnTo>
                    <a:lnTo>
                      <a:pt x="472" y="334"/>
                    </a:lnTo>
                    <a:lnTo>
                      <a:pt x="471" y="334"/>
                    </a:lnTo>
                    <a:lnTo>
                      <a:pt x="471" y="384"/>
                    </a:lnTo>
                    <a:lnTo>
                      <a:pt x="468" y="384"/>
                    </a:lnTo>
                    <a:lnTo>
                      <a:pt x="468" y="382"/>
                    </a:lnTo>
                    <a:lnTo>
                      <a:pt x="468" y="380"/>
                    </a:lnTo>
                    <a:lnTo>
                      <a:pt x="469" y="380"/>
                    </a:lnTo>
                    <a:lnTo>
                      <a:pt x="470" y="382"/>
                    </a:lnTo>
                    <a:lnTo>
                      <a:pt x="471" y="384"/>
                    </a:lnTo>
                    <a:lnTo>
                      <a:pt x="471" y="334"/>
                    </a:lnTo>
                    <a:lnTo>
                      <a:pt x="471" y="372"/>
                    </a:lnTo>
                    <a:lnTo>
                      <a:pt x="467" y="372"/>
                    </a:lnTo>
                    <a:lnTo>
                      <a:pt x="468" y="370"/>
                    </a:lnTo>
                    <a:lnTo>
                      <a:pt x="470" y="370"/>
                    </a:lnTo>
                    <a:lnTo>
                      <a:pt x="471" y="372"/>
                    </a:lnTo>
                    <a:lnTo>
                      <a:pt x="471" y="334"/>
                    </a:lnTo>
                    <a:lnTo>
                      <a:pt x="470" y="334"/>
                    </a:lnTo>
                    <a:lnTo>
                      <a:pt x="470" y="340"/>
                    </a:lnTo>
                    <a:lnTo>
                      <a:pt x="470" y="342"/>
                    </a:lnTo>
                    <a:lnTo>
                      <a:pt x="470" y="340"/>
                    </a:lnTo>
                    <a:lnTo>
                      <a:pt x="470" y="334"/>
                    </a:lnTo>
                    <a:lnTo>
                      <a:pt x="470" y="332"/>
                    </a:lnTo>
                    <a:lnTo>
                      <a:pt x="471" y="332"/>
                    </a:lnTo>
                    <a:lnTo>
                      <a:pt x="472" y="334"/>
                    </a:lnTo>
                    <a:lnTo>
                      <a:pt x="472" y="301"/>
                    </a:lnTo>
                    <a:lnTo>
                      <a:pt x="472" y="320"/>
                    </a:lnTo>
                    <a:lnTo>
                      <a:pt x="471" y="321"/>
                    </a:lnTo>
                    <a:lnTo>
                      <a:pt x="471" y="328"/>
                    </a:lnTo>
                    <a:lnTo>
                      <a:pt x="470" y="330"/>
                    </a:lnTo>
                    <a:lnTo>
                      <a:pt x="470" y="354"/>
                    </a:lnTo>
                    <a:lnTo>
                      <a:pt x="469" y="356"/>
                    </a:lnTo>
                    <a:lnTo>
                      <a:pt x="468" y="356"/>
                    </a:lnTo>
                    <a:lnTo>
                      <a:pt x="468" y="358"/>
                    </a:lnTo>
                    <a:lnTo>
                      <a:pt x="468" y="360"/>
                    </a:lnTo>
                    <a:lnTo>
                      <a:pt x="467" y="360"/>
                    </a:lnTo>
                    <a:lnTo>
                      <a:pt x="467" y="358"/>
                    </a:lnTo>
                    <a:lnTo>
                      <a:pt x="468" y="358"/>
                    </a:lnTo>
                    <a:lnTo>
                      <a:pt x="468" y="356"/>
                    </a:lnTo>
                    <a:lnTo>
                      <a:pt x="467" y="356"/>
                    </a:lnTo>
                    <a:lnTo>
                      <a:pt x="468" y="354"/>
                    </a:lnTo>
                    <a:lnTo>
                      <a:pt x="470" y="354"/>
                    </a:lnTo>
                    <a:lnTo>
                      <a:pt x="470" y="330"/>
                    </a:lnTo>
                    <a:lnTo>
                      <a:pt x="469" y="330"/>
                    </a:lnTo>
                    <a:lnTo>
                      <a:pt x="469" y="328"/>
                    </a:lnTo>
                    <a:lnTo>
                      <a:pt x="471" y="328"/>
                    </a:lnTo>
                    <a:lnTo>
                      <a:pt x="471" y="321"/>
                    </a:lnTo>
                    <a:lnTo>
                      <a:pt x="470" y="322"/>
                    </a:lnTo>
                    <a:lnTo>
                      <a:pt x="469" y="322"/>
                    </a:lnTo>
                    <a:lnTo>
                      <a:pt x="469" y="346"/>
                    </a:lnTo>
                    <a:lnTo>
                      <a:pt x="467" y="346"/>
                    </a:lnTo>
                    <a:lnTo>
                      <a:pt x="468" y="344"/>
                    </a:lnTo>
                    <a:lnTo>
                      <a:pt x="469" y="346"/>
                    </a:lnTo>
                    <a:lnTo>
                      <a:pt x="469" y="322"/>
                    </a:lnTo>
                    <a:lnTo>
                      <a:pt x="467" y="320"/>
                    </a:lnTo>
                    <a:lnTo>
                      <a:pt x="472" y="320"/>
                    </a:lnTo>
                    <a:lnTo>
                      <a:pt x="472" y="301"/>
                    </a:lnTo>
                    <a:lnTo>
                      <a:pt x="471" y="300"/>
                    </a:lnTo>
                    <a:lnTo>
                      <a:pt x="471" y="312"/>
                    </a:lnTo>
                    <a:lnTo>
                      <a:pt x="471" y="314"/>
                    </a:lnTo>
                    <a:lnTo>
                      <a:pt x="470" y="314"/>
                    </a:lnTo>
                    <a:lnTo>
                      <a:pt x="470" y="312"/>
                    </a:lnTo>
                    <a:lnTo>
                      <a:pt x="471" y="312"/>
                    </a:lnTo>
                    <a:lnTo>
                      <a:pt x="471" y="300"/>
                    </a:lnTo>
                    <a:lnTo>
                      <a:pt x="474" y="300"/>
                    </a:lnTo>
                    <a:lnTo>
                      <a:pt x="474" y="284"/>
                    </a:lnTo>
                    <a:lnTo>
                      <a:pt x="476" y="284"/>
                    </a:lnTo>
                    <a:lnTo>
                      <a:pt x="476" y="274"/>
                    </a:lnTo>
                    <a:lnTo>
                      <a:pt x="475" y="274"/>
                    </a:lnTo>
                    <a:lnTo>
                      <a:pt x="477" y="272"/>
                    </a:lnTo>
                    <a:lnTo>
                      <a:pt x="478" y="272"/>
                    </a:lnTo>
                    <a:lnTo>
                      <a:pt x="478" y="259"/>
                    </a:lnTo>
                    <a:lnTo>
                      <a:pt x="477" y="258"/>
                    </a:lnTo>
                    <a:lnTo>
                      <a:pt x="477" y="256"/>
                    </a:lnTo>
                    <a:lnTo>
                      <a:pt x="480" y="258"/>
                    </a:lnTo>
                    <a:lnTo>
                      <a:pt x="482" y="258"/>
                    </a:lnTo>
                    <a:lnTo>
                      <a:pt x="482" y="251"/>
                    </a:lnTo>
                    <a:lnTo>
                      <a:pt x="482" y="252"/>
                    </a:lnTo>
                    <a:lnTo>
                      <a:pt x="480" y="252"/>
                    </a:lnTo>
                    <a:lnTo>
                      <a:pt x="481" y="250"/>
                    </a:lnTo>
                    <a:lnTo>
                      <a:pt x="482" y="250"/>
                    </a:lnTo>
                    <a:lnTo>
                      <a:pt x="482" y="230"/>
                    </a:lnTo>
                    <a:lnTo>
                      <a:pt x="482" y="242"/>
                    </a:lnTo>
                    <a:lnTo>
                      <a:pt x="482" y="244"/>
                    </a:lnTo>
                    <a:lnTo>
                      <a:pt x="481" y="244"/>
                    </a:lnTo>
                    <a:lnTo>
                      <a:pt x="482" y="242"/>
                    </a:lnTo>
                    <a:lnTo>
                      <a:pt x="482" y="230"/>
                    </a:lnTo>
                    <a:lnTo>
                      <a:pt x="483" y="228"/>
                    </a:lnTo>
                    <a:lnTo>
                      <a:pt x="484" y="228"/>
                    </a:lnTo>
                    <a:lnTo>
                      <a:pt x="484" y="222"/>
                    </a:lnTo>
                    <a:lnTo>
                      <a:pt x="482" y="222"/>
                    </a:lnTo>
                    <a:lnTo>
                      <a:pt x="481" y="224"/>
                    </a:lnTo>
                    <a:lnTo>
                      <a:pt x="480" y="222"/>
                    </a:lnTo>
                    <a:lnTo>
                      <a:pt x="480" y="246"/>
                    </a:lnTo>
                    <a:lnTo>
                      <a:pt x="480" y="248"/>
                    </a:lnTo>
                    <a:lnTo>
                      <a:pt x="480" y="246"/>
                    </a:lnTo>
                    <a:lnTo>
                      <a:pt x="480" y="222"/>
                    </a:lnTo>
                    <a:lnTo>
                      <a:pt x="479" y="222"/>
                    </a:lnTo>
                    <a:lnTo>
                      <a:pt x="479" y="242"/>
                    </a:lnTo>
                    <a:lnTo>
                      <a:pt x="478" y="244"/>
                    </a:lnTo>
                    <a:lnTo>
                      <a:pt x="477" y="244"/>
                    </a:lnTo>
                    <a:lnTo>
                      <a:pt x="477" y="242"/>
                    </a:lnTo>
                    <a:lnTo>
                      <a:pt x="479" y="242"/>
                    </a:lnTo>
                    <a:lnTo>
                      <a:pt x="479" y="222"/>
                    </a:lnTo>
                    <a:lnTo>
                      <a:pt x="477" y="220"/>
                    </a:lnTo>
                    <a:lnTo>
                      <a:pt x="478" y="224"/>
                    </a:lnTo>
                    <a:lnTo>
                      <a:pt x="477" y="224"/>
                    </a:lnTo>
                    <a:lnTo>
                      <a:pt x="477" y="262"/>
                    </a:lnTo>
                    <a:lnTo>
                      <a:pt x="476" y="264"/>
                    </a:lnTo>
                    <a:lnTo>
                      <a:pt x="475" y="262"/>
                    </a:lnTo>
                    <a:lnTo>
                      <a:pt x="477" y="262"/>
                    </a:lnTo>
                    <a:lnTo>
                      <a:pt x="477" y="224"/>
                    </a:lnTo>
                    <a:lnTo>
                      <a:pt x="476" y="224"/>
                    </a:lnTo>
                    <a:lnTo>
                      <a:pt x="476" y="236"/>
                    </a:lnTo>
                    <a:lnTo>
                      <a:pt x="476" y="238"/>
                    </a:lnTo>
                    <a:lnTo>
                      <a:pt x="476" y="236"/>
                    </a:lnTo>
                    <a:lnTo>
                      <a:pt x="476" y="224"/>
                    </a:lnTo>
                    <a:lnTo>
                      <a:pt x="475" y="224"/>
                    </a:lnTo>
                    <a:lnTo>
                      <a:pt x="476" y="222"/>
                    </a:lnTo>
                    <a:lnTo>
                      <a:pt x="475" y="222"/>
                    </a:lnTo>
                    <a:lnTo>
                      <a:pt x="475" y="256"/>
                    </a:lnTo>
                    <a:lnTo>
                      <a:pt x="473" y="260"/>
                    </a:lnTo>
                    <a:lnTo>
                      <a:pt x="474" y="260"/>
                    </a:lnTo>
                    <a:lnTo>
                      <a:pt x="474" y="262"/>
                    </a:lnTo>
                    <a:lnTo>
                      <a:pt x="474" y="266"/>
                    </a:lnTo>
                    <a:lnTo>
                      <a:pt x="473" y="268"/>
                    </a:lnTo>
                    <a:lnTo>
                      <a:pt x="471" y="266"/>
                    </a:lnTo>
                    <a:lnTo>
                      <a:pt x="474" y="266"/>
                    </a:lnTo>
                    <a:lnTo>
                      <a:pt x="474" y="262"/>
                    </a:lnTo>
                    <a:lnTo>
                      <a:pt x="473" y="262"/>
                    </a:lnTo>
                    <a:lnTo>
                      <a:pt x="473" y="260"/>
                    </a:lnTo>
                    <a:lnTo>
                      <a:pt x="471" y="258"/>
                    </a:lnTo>
                    <a:lnTo>
                      <a:pt x="472" y="256"/>
                    </a:lnTo>
                    <a:lnTo>
                      <a:pt x="475" y="256"/>
                    </a:lnTo>
                    <a:lnTo>
                      <a:pt x="475" y="222"/>
                    </a:lnTo>
                    <a:lnTo>
                      <a:pt x="472" y="224"/>
                    </a:lnTo>
                    <a:lnTo>
                      <a:pt x="472" y="222"/>
                    </a:lnTo>
                    <a:lnTo>
                      <a:pt x="471" y="222"/>
                    </a:lnTo>
                    <a:lnTo>
                      <a:pt x="473" y="226"/>
                    </a:lnTo>
                    <a:lnTo>
                      <a:pt x="473" y="224"/>
                    </a:lnTo>
                    <a:lnTo>
                      <a:pt x="474" y="226"/>
                    </a:lnTo>
                    <a:lnTo>
                      <a:pt x="474" y="228"/>
                    </a:lnTo>
                    <a:lnTo>
                      <a:pt x="473" y="228"/>
                    </a:lnTo>
                    <a:lnTo>
                      <a:pt x="473" y="227"/>
                    </a:lnTo>
                    <a:lnTo>
                      <a:pt x="473" y="242"/>
                    </a:lnTo>
                    <a:lnTo>
                      <a:pt x="473" y="244"/>
                    </a:lnTo>
                    <a:lnTo>
                      <a:pt x="472" y="244"/>
                    </a:lnTo>
                    <a:lnTo>
                      <a:pt x="472" y="242"/>
                    </a:lnTo>
                    <a:lnTo>
                      <a:pt x="473" y="242"/>
                    </a:lnTo>
                    <a:lnTo>
                      <a:pt x="473" y="227"/>
                    </a:lnTo>
                    <a:lnTo>
                      <a:pt x="472" y="226"/>
                    </a:lnTo>
                    <a:lnTo>
                      <a:pt x="471" y="227"/>
                    </a:lnTo>
                    <a:lnTo>
                      <a:pt x="471" y="258"/>
                    </a:lnTo>
                    <a:lnTo>
                      <a:pt x="471" y="304"/>
                    </a:lnTo>
                    <a:lnTo>
                      <a:pt x="469" y="304"/>
                    </a:lnTo>
                    <a:lnTo>
                      <a:pt x="469" y="308"/>
                    </a:lnTo>
                    <a:lnTo>
                      <a:pt x="468" y="308"/>
                    </a:lnTo>
                    <a:lnTo>
                      <a:pt x="468" y="312"/>
                    </a:lnTo>
                    <a:lnTo>
                      <a:pt x="467" y="314"/>
                    </a:lnTo>
                    <a:lnTo>
                      <a:pt x="467" y="316"/>
                    </a:lnTo>
                    <a:lnTo>
                      <a:pt x="467" y="318"/>
                    </a:lnTo>
                    <a:lnTo>
                      <a:pt x="465" y="318"/>
                    </a:lnTo>
                    <a:lnTo>
                      <a:pt x="465" y="344"/>
                    </a:lnTo>
                    <a:lnTo>
                      <a:pt x="465" y="362"/>
                    </a:lnTo>
                    <a:lnTo>
                      <a:pt x="465" y="360"/>
                    </a:lnTo>
                    <a:lnTo>
                      <a:pt x="465" y="362"/>
                    </a:lnTo>
                    <a:lnTo>
                      <a:pt x="465" y="344"/>
                    </a:lnTo>
                    <a:lnTo>
                      <a:pt x="465" y="346"/>
                    </a:lnTo>
                    <a:lnTo>
                      <a:pt x="465" y="345"/>
                    </a:lnTo>
                    <a:lnTo>
                      <a:pt x="465" y="384"/>
                    </a:lnTo>
                    <a:lnTo>
                      <a:pt x="460" y="384"/>
                    </a:lnTo>
                    <a:lnTo>
                      <a:pt x="459" y="382"/>
                    </a:lnTo>
                    <a:lnTo>
                      <a:pt x="461" y="382"/>
                    </a:lnTo>
                    <a:lnTo>
                      <a:pt x="464" y="380"/>
                    </a:lnTo>
                    <a:lnTo>
                      <a:pt x="465" y="384"/>
                    </a:lnTo>
                    <a:lnTo>
                      <a:pt x="465" y="345"/>
                    </a:lnTo>
                    <a:lnTo>
                      <a:pt x="464" y="344"/>
                    </a:lnTo>
                    <a:lnTo>
                      <a:pt x="464" y="358"/>
                    </a:lnTo>
                    <a:lnTo>
                      <a:pt x="463" y="358"/>
                    </a:lnTo>
                    <a:lnTo>
                      <a:pt x="462" y="360"/>
                    </a:lnTo>
                    <a:lnTo>
                      <a:pt x="463" y="362"/>
                    </a:lnTo>
                    <a:lnTo>
                      <a:pt x="462" y="363"/>
                    </a:lnTo>
                    <a:lnTo>
                      <a:pt x="462" y="368"/>
                    </a:lnTo>
                    <a:lnTo>
                      <a:pt x="459" y="368"/>
                    </a:lnTo>
                    <a:lnTo>
                      <a:pt x="459" y="366"/>
                    </a:lnTo>
                    <a:lnTo>
                      <a:pt x="461" y="366"/>
                    </a:lnTo>
                    <a:lnTo>
                      <a:pt x="462" y="368"/>
                    </a:lnTo>
                    <a:lnTo>
                      <a:pt x="462" y="363"/>
                    </a:lnTo>
                    <a:lnTo>
                      <a:pt x="462" y="364"/>
                    </a:lnTo>
                    <a:lnTo>
                      <a:pt x="461" y="362"/>
                    </a:lnTo>
                    <a:lnTo>
                      <a:pt x="460" y="362"/>
                    </a:lnTo>
                    <a:lnTo>
                      <a:pt x="460" y="360"/>
                    </a:lnTo>
                    <a:lnTo>
                      <a:pt x="457" y="360"/>
                    </a:lnTo>
                    <a:lnTo>
                      <a:pt x="458" y="362"/>
                    </a:lnTo>
                    <a:lnTo>
                      <a:pt x="458" y="364"/>
                    </a:lnTo>
                    <a:lnTo>
                      <a:pt x="455" y="364"/>
                    </a:lnTo>
                    <a:lnTo>
                      <a:pt x="455" y="368"/>
                    </a:lnTo>
                    <a:lnTo>
                      <a:pt x="453" y="368"/>
                    </a:lnTo>
                    <a:lnTo>
                      <a:pt x="452" y="368"/>
                    </a:lnTo>
                    <a:lnTo>
                      <a:pt x="453" y="366"/>
                    </a:lnTo>
                    <a:lnTo>
                      <a:pt x="453" y="368"/>
                    </a:lnTo>
                    <a:lnTo>
                      <a:pt x="454" y="366"/>
                    </a:lnTo>
                    <a:lnTo>
                      <a:pt x="455" y="368"/>
                    </a:lnTo>
                    <a:lnTo>
                      <a:pt x="455" y="364"/>
                    </a:lnTo>
                    <a:lnTo>
                      <a:pt x="456" y="360"/>
                    </a:lnTo>
                    <a:lnTo>
                      <a:pt x="452" y="360"/>
                    </a:lnTo>
                    <a:lnTo>
                      <a:pt x="452" y="358"/>
                    </a:lnTo>
                    <a:lnTo>
                      <a:pt x="457" y="358"/>
                    </a:lnTo>
                    <a:lnTo>
                      <a:pt x="457" y="356"/>
                    </a:lnTo>
                    <a:lnTo>
                      <a:pt x="459" y="358"/>
                    </a:lnTo>
                    <a:lnTo>
                      <a:pt x="461" y="358"/>
                    </a:lnTo>
                    <a:lnTo>
                      <a:pt x="463" y="356"/>
                    </a:lnTo>
                    <a:lnTo>
                      <a:pt x="464" y="356"/>
                    </a:lnTo>
                    <a:lnTo>
                      <a:pt x="464" y="358"/>
                    </a:lnTo>
                    <a:lnTo>
                      <a:pt x="464" y="344"/>
                    </a:lnTo>
                    <a:lnTo>
                      <a:pt x="465" y="344"/>
                    </a:lnTo>
                    <a:lnTo>
                      <a:pt x="465" y="318"/>
                    </a:lnTo>
                    <a:lnTo>
                      <a:pt x="464" y="316"/>
                    </a:lnTo>
                    <a:lnTo>
                      <a:pt x="467" y="316"/>
                    </a:lnTo>
                    <a:lnTo>
                      <a:pt x="467" y="314"/>
                    </a:lnTo>
                    <a:lnTo>
                      <a:pt x="467" y="312"/>
                    </a:lnTo>
                    <a:lnTo>
                      <a:pt x="468" y="312"/>
                    </a:lnTo>
                    <a:lnTo>
                      <a:pt x="468" y="308"/>
                    </a:lnTo>
                    <a:lnTo>
                      <a:pt x="467" y="308"/>
                    </a:lnTo>
                    <a:lnTo>
                      <a:pt x="468" y="306"/>
                    </a:lnTo>
                    <a:lnTo>
                      <a:pt x="469" y="308"/>
                    </a:lnTo>
                    <a:lnTo>
                      <a:pt x="469" y="304"/>
                    </a:lnTo>
                    <a:lnTo>
                      <a:pt x="467" y="304"/>
                    </a:lnTo>
                    <a:lnTo>
                      <a:pt x="469" y="302"/>
                    </a:lnTo>
                    <a:lnTo>
                      <a:pt x="470" y="302"/>
                    </a:lnTo>
                    <a:lnTo>
                      <a:pt x="471" y="304"/>
                    </a:lnTo>
                    <a:lnTo>
                      <a:pt x="471" y="258"/>
                    </a:lnTo>
                    <a:lnTo>
                      <a:pt x="470" y="259"/>
                    </a:lnTo>
                    <a:lnTo>
                      <a:pt x="470" y="294"/>
                    </a:lnTo>
                    <a:lnTo>
                      <a:pt x="467" y="293"/>
                    </a:lnTo>
                    <a:lnTo>
                      <a:pt x="467" y="296"/>
                    </a:lnTo>
                    <a:lnTo>
                      <a:pt x="466" y="298"/>
                    </a:lnTo>
                    <a:lnTo>
                      <a:pt x="465" y="296"/>
                    </a:lnTo>
                    <a:lnTo>
                      <a:pt x="467" y="296"/>
                    </a:lnTo>
                    <a:lnTo>
                      <a:pt x="467" y="293"/>
                    </a:lnTo>
                    <a:lnTo>
                      <a:pt x="464" y="292"/>
                    </a:lnTo>
                    <a:lnTo>
                      <a:pt x="464" y="312"/>
                    </a:lnTo>
                    <a:lnTo>
                      <a:pt x="464" y="314"/>
                    </a:lnTo>
                    <a:lnTo>
                      <a:pt x="464" y="312"/>
                    </a:lnTo>
                    <a:lnTo>
                      <a:pt x="464" y="292"/>
                    </a:lnTo>
                    <a:lnTo>
                      <a:pt x="464" y="324"/>
                    </a:lnTo>
                    <a:lnTo>
                      <a:pt x="463" y="324"/>
                    </a:lnTo>
                    <a:lnTo>
                      <a:pt x="463" y="346"/>
                    </a:lnTo>
                    <a:lnTo>
                      <a:pt x="463" y="348"/>
                    </a:lnTo>
                    <a:lnTo>
                      <a:pt x="463" y="346"/>
                    </a:lnTo>
                    <a:lnTo>
                      <a:pt x="463" y="324"/>
                    </a:lnTo>
                    <a:lnTo>
                      <a:pt x="462" y="326"/>
                    </a:lnTo>
                    <a:lnTo>
                      <a:pt x="461" y="324"/>
                    </a:lnTo>
                    <a:lnTo>
                      <a:pt x="462" y="322"/>
                    </a:lnTo>
                    <a:lnTo>
                      <a:pt x="464" y="324"/>
                    </a:lnTo>
                    <a:lnTo>
                      <a:pt x="464" y="292"/>
                    </a:lnTo>
                    <a:lnTo>
                      <a:pt x="463" y="292"/>
                    </a:lnTo>
                    <a:lnTo>
                      <a:pt x="465" y="289"/>
                    </a:lnTo>
                    <a:lnTo>
                      <a:pt x="464" y="288"/>
                    </a:lnTo>
                    <a:lnTo>
                      <a:pt x="465" y="288"/>
                    </a:lnTo>
                    <a:lnTo>
                      <a:pt x="466" y="286"/>
                    </a:lnTo>
                    <a:lnTo>
                      <a:pt x="467" y="286"/>
                    </a:lnTo>
                    <a:lnTo>
                      <a:pt x="467" y="288"/>
                    </a:lnTo>
                    <a:lnTo>
                      <a:pt x="470" y="294"/>
                    </a:lnTo>
                    <a:lnTo>
                      <a:pt x="470" y="259"/>
                    </a:lnTo>
                    <a:lnTo>
                      <a:pt x="469" y="260"/>
                    </a:lnTo>
                    <a:lnTo>
                      <a:pt x="469" y="258"/>
                    </a:lnTo>
                    <a:lnTo>
                      <a:pt x="471" y="258"/>
                    </a:lnTo>
                    <a:lnTo>
                      <a:pt x="471" y="227"/>
                    </a:lnTo>
                    <a:lnTo>
                      <a:pt x="471" y="228"/>
                    </a:lnTo>
                    <a:lnTo>
                      <a:pt x="471" y="238"/>
                    </a:lnTo>
                    <a:lnTo>
                      <a:pt x="470" y="238"/>
                    </a:lnTo>
                    <a:lnTo>
                      <a:pt x="470" y="240"/>
                    </a:lnTo>
                    <a:lnTo>
                      <a:pt x="470" y="242"/>
                    </a:lnTo>
                    <a:lnTo>
                      <a:pt x="469" y="242"/>
                    </a:lnTo>
                    <a:lnTo>
                      <a:pt x="469" y="240"/>
                    </a:lnTo>
                    <a:lnTo>
                      <a:pt x="469" y="238"/>
                    </a:lnTo>
                    <a:lnTo>
                      <a:pt x="470" y="236"/>
                    </a:lnTo>
                    <a:lnTo>
                      <a:pt x="471" y="238"/>
                    </a:lnTo>
                    <a:lnTo>
                      <a:pt x="471" y="228"/>
                    </a:lnTo>
                    <a:lnTo>
                      <a:pt x="471" y="226"/>
                    </a:lnTo>
                    <a:lnTo>
                      <a:pt x="471" y="234"/>
                    </a:lnTo>
                    <a:lnTo>
                      <a:pt x="470" y="236"/>
                    </a:lnTo>
                    <a:lnTo>
                      <a:pt x="468" y="236"/>
                    </a:lnTo>
                    <a:lnTo>
                      <a:pt x="468" y="250"/>
                    </a:lnTo>
                    <a:lnTo>
                      <a:pt x="468" y="252"/>
                    </a:lnTo>
                    <a:lnTo>
                      <a:pt x="468" y="260"/>
                    </a:lnTo>
                    <a:lnTo>
                      <a:pt x="466" y="262"/>
                    </a:lnTo>
                    <a:lnTo>
                      <a:pt x="466" y="260"/>
                    </a:lnTo>
                    <a:lnTo>
                      <a:pt x="466" y="282"/>
                    </a:lnTo>
                    <a:lnTo>
                      <a:pt x="465" y="284"/>
                    </a:lnTo>
                    <a:lnTo>
                      <a:pt x="465" y="282"/>
                    </a:lnTo>
                    <a:lnTo>
                      <a:pt x="464" y="282"/>
                    </a:lnTo>
                    <a:lnTo>
                      <a:pt x="464" y="280"/>
                    </a:lnTo>
                    <a:lnTo>
                      <a:pt x="465" y="280"/>
                    </a:lnTo>
                    <a:lnTo>
                      <a:pt x="465" y="282"/>
                    </a:lnTo>
                    <a:lnTo>
                      <a:pt x="466" y="282"/>
                    </a:lnTo>
                    <a:lnTo>
                      <a:pt x="466" y="260"/>
                    </a:lnTo>
                    <a:lnTo>
                      <a:pt x="465" y="262"/>
                    </a:lnTo>
                    <a:lnTo>
                      <a:pt x="464" y="262"/>
                    </a:lnTo>
                    <a:lnTo>
                      <a:pt x="464" y="264"/>
                    </a:lnTo>
                    <a:lnTo>
                      <a:pt x="464" y="265"/>
                    </a:lnTo>
                    <a:lnTo>
                      <a:pt x="464" y="274"/>
                    </a:lnTo>
                    <a:lnTo>
                      <a:pt x="464" y="286"/>
                    </a:lnTo>
                    <a:lnTo>
                      <a:pt x="463" y="288"/>
                    </a:lnTo>
                    <a:lnTo>
                      <a:pt x="461" y="290"/>
                    </a:lnTo>
                    <a:lnTo>
                      <a:pt x="461" y="334"/>
                    </a:lnTo>
                    <a:lnTo>
                      <a:pt x="460" y="334"/>
                    </a:lnTo>
                    <a:lnTo>
                      <a:pt x="460" y="356"/>
                    </a:lnTo>
                    <a:lnTo>
                      <a:pt x="458" y="356"/>
                    </a:lnTo>
                    <a:lnTo>
                      <a:pt x="458" y="354"/>
                    </a:lnTo>
                    <a:lnTo>
                      <a:pt x="460" y="354"/>
                    </a:lnTo>
                    <a:lnTo>
                      <a:pt x="460" y="356"/>
                    </a:lnTo>
                    <a:lnTo>
                      <a:pt x="460" y="334"/>
                    </a:lnTo>
                    <a:lnTo>
                      <a:pt x="460" y="338"/>
                    </a:lnTo>
                    <a:lnTo>
                      <a:pt x="457" y="336"/>
                    </a:lnTo>
                    <a:lnTo>
                      <a:pt x="458" y="338"/>
                    </a:lnTo>
                    <a:lnTo>
                      <a:pt x="458" y="340"/>
                    </a:lnTo>
                    <a:lnTo>
                      <a:pt x="457" y="340"/>
                    </a:lnTo>
                    <a:lnTo>
                      <a:pt x="457" y="352"/>
                    </a:lnTo>
                    <a:lnTo>
                      <a:pt x="457" y="354"/>
                    </a:lnTo>
                    <a:lnTo>
                      <a:pt x="456" y="356"/>
                    </a:lnTo>
                    <a:lnTo>
                      <a:pt x="453" y="356"/>
                    </a:lnTo>
                    <a:lnTo>
                      <a:pt x="453" y="354"/>
                    </a:lnTo>
                    <a:lnTo>
                      <a:pt x="454" y="354"/>
                    </a:lnTo>
                    <a:lnTo>
                      <a:pt x="455" y="352"/>
                    </a:lnTo>
                    <a:lnTo>
                      <a:pt x="457" y="352"/>
                    </a:lnTo>
                    <a:lnTo>
                      <a:pt x="457" y="340"/>
                    </a:lnTo>
                    <a:lnTo>
                      <a:pt x="456" y="340"/>
                    </a:lnTo>
                    <a:lnTo>
                      <a:pt x="454" y="342"/>
                    </a:lnTo>
                    <a:lnTo>
                      <a:pt x="454" y="348"/>
                    </a:lnTo>
                    <a:lnTo>
                      <a:pt x="454" y="350"/>
                    </a:lnTo>
                    <a:lnTo>
                      <a:pt x="450" y="350"/>
                    </a:lnTo>
                    <a:lnTo>
                      <a:pt x="450" y="352"/>
                    </a:lnTo>
                    <a:lnTo>
                      <a:pt x="450" y="354"/>
                    </a:lnTo>
                    <a:lnTo>
                      <a:pt x="449" y="356"/>
                    </a:lnTo>
                    <a:lnTo>
                      <a:pt x="449" y="358"/>
                    </a:lnTo>
                    <a:lnTo>
                      <a:pt x="449" y="360"/>
                    </a:lnTo>
                    <a:lnTo>
                      <a:pt x="442" y="360"/>
                    </a:lnTo>
                    <a:lnTo>
                      <a:pt x="443" y="358"/>
                    </a:lnTo>
                    <a:lnTo>
                      <a:pt x="449" y="358"/>
                    </a:lnTo>
                    <a:lnTo>
                      <a:pt x="449" y="356"/>
                    </a:lnTo>
                    <a:lnTo>
                      <a:pt x="447" y="356"/>
                    </a:lnTo>
                    <a:lnTo>
                      <a:pt x="449" y="354"/>
                    </a:lnTo>
                    <a:lnTo>
                      <a:pt x="450" y="354"/>
                    </a:lnTo>
                    <a:lnTo>
                      <a:pt x="450" y="352"/>
                    </a:lnTo>
                    <a:lnTo>
                      <a:pt x="448" y="352"/>
                    </a:lnTo>
                    <a:lnTo>
                      <a:pt x="445" y="352"/>
                    </a:lnTo>
                    <a:lnTo>
                      <a:pt x="445" y="354"/>
                    </a:lnTo>
                    <a:lnTo>
                      <a:pt x="445" y="356"/>
                    </a:lnTo>
                    <a:lnTo>
                      <a:pt x="444" y="356"/>
                    </a:lnTo>
                    <a:lnTo>
                      <a:pt x="443" y="354"/>
                    </a:lnTo>
                    <a:lnTo>
                      <a:pt x="445" y="354"/>
                    </a:lnTo>
                    <a:lnTo>
                      <a:pt x="445" y="352"/>
                    </a:lnTo>
                    <a:lnTo>
                      <a:pt x="444" y="352"/>
                    </a:lnTo>
                    <a:lnTo>
                      <a:pt x="444" y="350"/>
                    </a:lnTo>
                    <a:lnTo>
                      <a:pt x="448" y="350"/>
                    </a:lnTo>
                    <a:lnTo>
                      <a:pt x="448" y="352"/>
                    </a:lnTo>
                    <a:lnTo>
                      <a:pt x="450" y="350"/>
                    </a:lnTo>
                    <a:lnTo>
                      <a:pt x="449" y="350"/>
                    </a:lnTo>
                    <a:lnTo>
                      <a:pt x="448" y="348"/>
                    </a:lnTo>
                    <a:lnTo>
                      <a:pt x="450" y="346"/>
                    </a:lnTo>
                    <a:lnTo>
                      <a:pt x="451" y="348"/>
                    </a:lnTo>
                    <a:lnTo>
                      <a:pt x="454" y="348"/>
                    </a:lnTo>
                    <a:lnTo>
                      <a:pt x="454" y="342"/>
                    </a:lnTo>
                    <a:lnTo>
                      <a:pt x="452" y="342"/>
                    </a:lnTo>
                    <a:lnTo>
                      <a:pt x="452" y="338"/>
                    </a:lnTo>
                    <a:lnTo>
                      <a:pt x="451" y="338"/>
                    </a:lnTo>
                    <a:lnTo>
                      <a:pt x="451" y="340"/>
                    </a:lnTo>
                    <a:lnTo>
                      <a:pt x="449" y="340"/>
                    </a:lnTo>
                    <a:lnTo>
                      <a:pt x="448" y="341"/>
                    </a:lnTo>
                    <a:lnTo>
                      <a:pt x="448" y="346"/>
                    </a:lnTo>
                    <a:lnTo>
                      <a:pt x="446" y="348"/>
                    </a:lnTo>
                    <a:lnTo>
                      <a:pt x="446" y="346"/>
                    </a:lnTo>
                    <a:lnTo>
                      <a:pt x="448" y="346"/>
                    </a:lnTo>
                    <a:lnTo>
                      <a:pt x="448" y="341"/>
                    </a:lnTo>
                    <a:lnTo>
                      <a:pt x="448" y="342"/>
                    </a:lnTo>
                    <a:lnTo>
                      <a:pt x="448" y="340"/>
                    </a:lnTo>
                    <a:lnTo>
                      <a:pt x="447" y="340"/>
                    </a:lnTo>
                    <a:lnTo>
                      <a:pt x="447" y="338"/>
                    </a:lnTo>
                    <a:lnTo>
                      <a:pt x="449" y="336"/>
                    </a:lnTo>
                    <a:lnTo>
                      <a:pt x="450" y="338"/>
                    </a:lnTo>
                    <a:lnTo>
                      <a:pt x="451" y="340"/>
                    </a:lnTo>
                    <a:lnTo>
                      <a:pt x="451" y="338"/>
                    </a:lnTo>
                    <a:lnTo>
                      <a:pt x="450" y="338"/>
                    </a:lnTo>
                    <a:lnTo>
                      <a:pt x="452" y="332"/>
                    </a:lnTo>
                    <a:lnTo>
                      <a:pt x="454" y="332"/>
                    </a:lnTo>
                    <a:lnTo>
                      <a:pt x="453" y="334"/>
                    </a:lnTo>
                    <a:lnTo>
                      <a:pt x="452" y="336"/>
                    </a:lnTo>
                    <a:lnTo>
                      <a:pt x="455" y="336"/>
                    </a:lnTo>
                    <a:lnTo>
                      <a:pt x="454" y="338"/>
                    </a:lnTo>
                    <a:lnTo>
                      <a:pt x="453" y="338"/>
                    </a:lnTo>
                    <a:lnTo>
                      <a:pt x="456" y="340"/>
                    </a:lnTo>
                    <a:lnTo>
                      <a:pt x="456" y="338"/>
                    </a:lnTo>
                    <a:lnTo>
                      <a:pt x="457" y="338"/>
                    </a:lnTo>
                    <a:lnTo>
                      <a:pt x="456" y="336"/>
                    </a:lnTo>
                    <a:lnTo>
                      <a:pt x="457" y="336"/>
                    </a:lnTo>
                    <a:lnTo>
                      <a:pt x="458" y="336"/>
                    </a:lnTo>
                    <a:lnTo>
                      <a:pt x="458" y="334"/>
                    </a:lnTo>
                    <a:lnTo>
                      <a:pt x="456" y="334"/>
                    </a:lnTo>
                    <a:lnTo>
                      <a:pt x="457" y="332"/>
                    </a:lnTo>
                    <a:lnTo>
                      <a:pt x="461" y="332"/>
                    </a:lnTo>
                    <a:lnTo>
                      <a:pt x="461" y="334"/>
                    </a:lnTo>
                    <a:lnTo>
                      <a:pt x="461" y="290"/>
                    </a:lnTo>
                    <a:lnTo>
                      <a:pt x="461" y="326"/>
                    </a:lnTo>
                    <a:lnTo>
                      <a:pt x="458" y="326"/>
                    </a:lnTo>
                    <a:lnTo>
                      <a:pt x="458" y="324"/>
                    </a:lnTo>
                    <a:lnTo>
                      <a:pt x="459" y="324"/>
                    </a:lnTo>
                    <a:lnTo>
                      <a:pt x="461" y="326"/>
                    </a:lnTo>
                    <a:lnTo>
                      <a:pt x="461" y="290"/>
                    </a:lnTo>
                    <a:lnTo>
                      <a:pt x="461" y="289"/>
                    </a:lnTo>
                    <a:lnTo>
                      <a:pt x="461" y="292"/>
                    </a:lnTo>
                    <a:lnTo>
                      <a:pt x="460" y="294"/>
                    </a:lnTo>
                    <a:lnTo>
                      <a:pt x="460" y="322"/>
                    </a:lnTo>
                    <a:lnTo>
                      <a:pt x="458" y="322"/>
                    </a:lnTo>
                    <a:lnTo>
                      <a:pt x="458" y="320"/>
                    </a:lnTo>
                    <a:lnTo>
                      <a:pt x="459" y="320"/>
                    </a:lnTo>
                    <a:lnTo>
                      <a:pt x="460" y="322"/>
                    </a:lnTo>
                    <a:lnTo>
                      <a:pt x="460" y="294"/>
                    </a:lnTo>
                    <a:lnTo>
                      <a:pt x="459" y="292"/>
                    </a:lnTo>
                    <a:lnTo>
                      <a:pt x="461" y="292"/>
                    </a:lnTo>
                    <a:lnTo>
                      <a:pt x="461" y="289"/>
                    </a:lnTo>
                    <a:lnTo>
                      <a:pt x="459" y="288"/>
                    </a:lnTo>
                    <a:lnTo>
                      <a:pt x="461" y="286"/>
                    </a:lnTo>
                    <a:lnTo>
                      <a:pt x="461" y="284"/>
                    </a:lnTo>
                    <a:lnTo>
                      <a:pt x="462" y="284"/>
                    </a:lnTo>
                    <a:lnTo>
                      <a:pt x="463" y="286"/>
                    </a:lnTo>
                    <a:lnTo>
                      <a:pt x="464" y="286"/>
                    </a:lnTo>
                    <a:lnTo>
                      <a:pt x="464" y="274"/>
                    </a:lnTo>
                    <a:lnTo>
                      <a:pt x="461" y="278"/>
                    </a:lnTo>
                    <a:lnTo>
                      <a:pt x="460" y="277"/>
                    </a:lnTo>
                    <a:lnTo>
                      <a:pt x="460" y="282"/>
                    </a:lnTo>
                    <a:lnTo>
                      <a:pt x="460" y="284"/>
                    </a:lnTo>
                    <a:lnTo>
                      <a:pt x="457" y="284"/>
                    </a:lnTo>
                    <a:lnTo>
                      <a:pt x="458" y="282"/>
                    </a:lnTo>
                    <a:lnTo>
                      <a:pt x="459" y="282"/>
                    </a:lnTo>
                    <a:lnTo>
                      <a:pt x="460" y="280"/>
                    </a:lnTo>
                    <a:lnTo>
                      <a:pt x="460" y="282"/>
                    </a:lnTo>
                    <a:lnTo>
                      <a:pt x="460" y="277"/>
                    </a:lnTo>
                    <a:lnTo>
                      <a:pt x="458" y="276"/>
                    </a:lnTo>
                    <a:lnTo>
                      <a:pt x="459" y="274"/>
                    </a:lnTo>
                    <a:lnTo>
                      <a:pt x="459" y="272"/>
                    </a:lnTo>
                    <a:lnTo>
                      <a:pt x="460" y="272"/>
                    </a:lnTo>
                    <a:lnTo>
                      <a:pt x="460" y="274"/>
                    </a:lnTo>
                    <a:lnTo>
                      <a:pt x="464" y="274"/>
                    </a:lnTo>
                    <a:lnTo>
                      <a:pt x="464" y="265"/>
                    </a:lnTo>
                    <a:lnTo>
                      <a:pt x="464" y="266"/>
                    </a:lnTo>
                    <a:lnTo>
                      <a:pt x="464" y="264"/>
                    </a:lnTo>
                    <a:lnTo>
                      <a:pt x="464" y="262"/>
                    </a:lnTo>
                    <a:lnTo>
                      <a:pt x="463" y="262"/>
                    </a:lnTo>
                    <a:lnTo>
                      <a:pt x="463" y="260"/>
                    </a:lnTo>
                    <a:lnTo>
                      <a:pt x="464" y="260"/>
                    </a:lnTo>
                    <a:lnTo>
                      <a:pt x="465" y="258"/>
                    </a:lnTo>
                    <a:lnTo>
                      <a:pt x="465" y="256"/>
                    </a:lnTo>
                    <a:lnTo>
                      <a:pt x="466" y="256"/>
                    </a:lnTo>
                    <a:lnTo>
                      <a:pt x="466" y="258"/>
                    </a:lnTo>
                    <a:lnTo>
                      <a:pt x="467" y="258"/>
                    </a:lnTo>
                    <a:lnTo>
                      <a:pt x="468" y="260"/>
                    </a:lnTo>
                    <a:lnTo>
                      <a:pt x="468" y="252"/>
                    </a:lnTo>
                    <a:lnTo>
                      <a:pt x="467" y="252"/>
                    </a:lnTo>
                    <a:lnTo>
                      <a:pt x="467" y="250"/>
                    </a:lnTo>
                    <a:lnTo>
                      <a:pt x="468" y="250"/>
                    </a:lnTo>
                    <a:lnTo>
                      <a:pt x="468" y="236"/>
                    </a:lnTo>
                    <a:lnTo>
                      <a:pt x="467" y="236"/>
                    </a:lnTo>
                    <a:lnTo>
                      <a:pt x="468" y="234"/>
                    </a:lnTo>
                    <a:lnTo>
                      <a:pt x="468" y="232"/>
                    </a:lnTo>
                    <a:lnTo>
                      <a:pt x="469" y="234"/>
                    </a:lnTo>
                    <a:lnTo>
                      <a:pt x="471" y="234"/>
                    </a:lnTo>
                    <a:lnTo>
                      <a:pt x="471" y="226"/>
                    </a:lnTo>
                    <a:lnTo>
                      <a:pt x="470" y="226"/>
                    </a:lnTo>
                    <a:lnTo>
                      <a:pt x="469" y="226"/>
                    </a:lnTo>
                    <a:lnTo>
                      <a:pt x="469" y="225"/>
                    </a:lnTo>
                    <a:lnTo>
                      <a:pt x="469" y="228"/>
                    </a:lnTo>
                    <a:lnTo>
                      <a:pt x="468" y="228"/>
                    </a:lnTo>
                    <a:lnTo>
                      <a:pt x="468" y="226"/>
                    </a:lnTo>
                    <a:lnTo>
                      <a:pt x="469" y="226"/>
                    </a:lnTo>
                    <a:lnTo>
                      <a:pt x="469" y="228"/>
                    </a:lnTo>
                    <a:lnTo>
                      <a:pt x="469" y="225"/>
                    </a:lnTo>
                    <a:lnTo>
                      <a:pt x="469" y="224"/>
                    </a:lnTo>
                    <a:lnTo>
                      <a:pt x="469" y="222"/>
                    </a:lnTo>
                    <a:lnTo>
                      <a:pt x="470" y="220"/>
                    </a:lnTo>
                    <a:lnTo>
                      <a:pt x="471" y="218"/>
                    </a:lnTo>
                    <a:lnTo>
                      <a:pt x="472" y="220"/>
                    </a:lnTo>
                    <a:lnTo>
                      <a:pt x="473" y="222"/>
                    </a:lnTo>
                    <a:lnTo>
                      <a:pt x="474" y="222"/>
                    </a:lnTo>
                    <a:lnTo>
                      <a:pt x="475" y="220"/>
                    </a:lnTo>
                    <a:lnTo>
                      <a:pt x="477" y="220"/>
                    </a:lnTo>
                    <a:lnTo>
                      <a:pt x="478" y="218"/>
                    </a:lnTo>
                    <a:lnTo>
                      <a:pt x="480" y="220"/>
                    </a:lnTo>
                    <a:lnTo>
                      <a:pt x="481" y="220"/>
                    </a:lnTo>
                    <a:lnTo>
                      <a:pt x="481" y="218"/>
                    </a:lnTo>
                    <a:lnTo>
                      <a:pt x="483" y="218"/>
                    </a:lnTo>
                    <a:lnTo>
                      <a:pt x="483" y="220"/>
                    </a:lnTo>
                    <a:lnTo>
                      <a:pt x="484" y="220"/>
                    </a:lnTo>
                    <a:lnTo>
                      <a:pt x="485" y="222"/>
                    </a:lnTo>
                    <a:lnTo>
                      <a:pt x="487" y="220"/>
                    </a:lnTo>
                    <a:lnTo>
                      <a:pt x="487" y="218"/>
                    </a:lnTo>
                    <a:lnTo>
                      <a:pt x="488" y="218"/>
                    </a:lnTo>
                    <a:lnTo>
                      <a:pt x="485" y="216"/>
                    </a:lnTo>
                    <a:lnTo>
                      <a:pt x="484" y="216"/>
                    </a:lnTo>
                    <a:lnTo>
                      <a:pt x="484" y="214"/>
                    </a:lnTo>
                    <a:lnTo>
                      <a:pt x="485" y="214"/>
                    </a:lnTo>
                    <a:lnTo>
                      <a:pt x="485" y="216"/>
                    </a:lnTo>
                    <a:lnTo>
                      <a:pt x="486" y="214"/>
                    </a:lnTo>
                    <a:lnTo>
                      <a:pt x="488" y="214"/>
                    </a:lnTo>
                    <a:lnTo>
                      <a:pt x="488" y="218"/>
                    </a:lnTo>
                    <a:lnTo>
                      <a:pt x="490" y="218"/>
                    </a:lnTo>
                    <a:lnTo>
                      <a:pt x="491" y="216"/>
                    </a:lnTo>
                    <a:lnTo>
                      <a:pt x="492" y="216"/>
                    </a:lnTo>
                    <a:lnTo>
                      <a:pt x="492" y="212"/>
                    </a:lnTo>
                    <a:lnTo>
                      <a:pt x="493" y="210"/>
                    </a:lnTo>
                    <a:lnTo>
                      <a:pt x="494" y="210"/>
                    </a:lnTo>
                    <a:lnTo>
                      <a:pt x="495" y="208"/>
                    </a:lnTo>
                    <a:lnTo>
                      <a:pt x="496" y="208"/>
                    </a:lnTo>
                    <a:lnTo>
                      <a:pt x="495" y="206"/>
                    </a:lnTo>
                    <a:lnTo>
                      <a:pt x="498" y="206"/>
                    </a:lnTo>
                    <a:lnTo>
                      <a:pt x="497" y="208"/>
                    </a:lnTo>
                    <a:lnTo>
                      <a:pt x="498" y="210"/>
                    </a:lnTo>
                    <a:lnTo>
                      <a:pt x="498" y="208"/>
                    </a:lnTo>
                    <a:lnTo>
                      <a:pt x="501" y="208"/>
                    </a:lnTo>
                    <a:lnTo>
                      <a:pt x="501" y="176"/>
                    </a:lnTo>
                    <a:lnTo>
                      <a:pt x="501" y="177"/>
                    </a:lnTo>
                    <a:lnTo>
                      <a:pt x="501" y="204"/>
                    </a:lnTo>
                    <a:lnTo>
                      <a:pt x="498" y="204"/>
                    </a:lnTo>
                    <a:lnTo>
                      <a:pt x="499" y="202"/>
                    </a:lnTo>
                    <a:lnTo>
                      <a:pt x="500" y="202"/>
                    </a:lnTo>
                    <a:lnTo>
                      <a:pt x="501" y="204"/>
                    </a:lnTo>
                    <a:lnTo>
                      <a:pt x="501" y="177"/>
                    </a:lnTo>
                    <a:lnTo>
                      <a:pt x="501" y="178"/>
                    </a:lnTo>
                    <a:lnTo>
                      <a:pt x="498" y="178"/>
                    </a:lnTo>
                    <a:lnTo>
                      <a:pt x="498" y="174"/>
                    </a:lnTo>
                    <a:lnTo>
                      <a:pt x="502" y="176"/>
                    </a:lnTo>
                    <a:lnTo>
                      <a:pt x="501" y="174"/>
                    </a:lnTo>
                    <a:lnTo>
                      <a:pt x="504" y="174"/>
                    </a:lnTo>
                    <a:lnTo>
                      <a:pt x="504" y="159"/>
                    </a:lnTo>
                    <a:lnTo>
                      <a:pt x="502" y="160"/>
                    </a:lnTo>
                    <a:lnTo>
                      <a:pt x="502" y="172"/>
                    </a:lnTo>
                    <a:lnTo>
                      <a:pt x="501" y="174"/>
                    </a:lnTo>
                    <a:lnTo>
                      <a:pt x="499" y="172"/>
                    </a:lnTo>
                    <a:lnTo>
                      <a:pt x="498" y="170"/>
                    </a:lnTo>
                    <a:lnTo>
                      <a:pt x="499" y="168"/>
                    </a:lnTo>
                    <a:lnTo>
                      <a:pt x="501" y="168"/>
                    </a:lnTo>
                    <a:lnTo>
                      <a:pt x="500" y="170"/>
                    </a:lnTo>
                    <a:lnTo>
                      <a:pt x="501" y="172"/>
                    </a:lnTo>
                    <a:lnTo>
                      <a:pt x="502" y="172"/>
                    </a:lnTo>
                    <a:lnTo>
                      <a:pt x="502" y="160"/>
                    </a:lnTo>
                    <a:lnTo>
                      <a:pt x="498" y="165"/>
                    </a:lnTo>
                    <a:lnTo>
                      <a:pt x="498" y="180"/>
                    </a:lnTo>
                    <a:lnTo>
                      <a:pt x="497" y="182"/>
                    </a:lnTo>
                    <a:lnTo>
                      <a:pt x="497" y="194"/>
                    </a:lnTo>
                    <a:lnTo>
                      <a:pt x="497" y="196"/>
                    </a:lnTo>
                    <a:lnTo>
                      <a:pt x="495" y="196"/>
                    </a:lnTo>
                    <a:lnTo>
                      <a:pt x="495" y="194"/>
                    </a:lnTo>
                    <a:lnTo>
                      <a:pt x="497" y="194"/>
                    </a:lnTo>
                    <a:lnTo>
                      <a:pt x="497" y="182"/>
                    </a:lnTo>
                    <a:lnTo>
                      <a:pt x="496" y="182"/>
                    </a:lnTo>
                    <a:lnTo>
                      <a:pt x="495" y="180"/>
                    </a:lnTo>
                    <a:lnTo>
                      <a:pt x="498" y="180"/>
                    </a:lnTo>
                    <a:lnTo>
                      <a:pt x="498" y="165"/>
                    </a:lnTo>
                    <a:lnTo>
                      <a:pt x="495" y="168"/>
                    </a:lnTo>
                    <a:lnTo>
                      <a:pt x="495" y="178"/>
                    </a:lnTo>
                    <a:lnTo>
                      <a:pt x="495" y="182"/>
                    </a:lnTo>
                    <a:lnTo>
                      <a:pt x="491" y="182"/>
                    </a:lnTo>
                    <a:lnTo>
                      <a:pt x="492" y="184"/>
                    </a:lnTo>
                    <a:lnTo>
                      <a:pt x="493" y="184"/>
                    </a:lnTo>
                    <a:lnTo>
                      <a:pt x="493" y="186"/>
                    </a:lnTo>
                    <a:lnTo>
                      <a:pt x="492" y="186"/>
                    </a:lnTo>
                    <a:lnTo>
                      <a:pt x="489" y="184"/>
                    </a:lnTo>
                    <a:lnTo>
                      <a:pt x="488" y="186"/>
                    </a:lnTo>
                    <a:lnTo>
                      <a:pt x="489" y="186"/>
                    </a:lnTo>
                    <a:lnTo>
                      <a:pt x="491" y="188"/>
                    </a:lnTo>
                    <a:lnTo>
                      <a:pt x="490" y="188"/>
                    </a:lnTo>
                    <a:lnTo>
                      <a:pt x="492" y="190"/>
                    </a:lnTo>
                    <a:lnTo>
                      <a:pt x="494" y="190"/>
                    </a:lnTo>
                    <a:lnTo>
                      <a:pt x="492" y="192"/>
                    </a:lnTo>
                    <a:lnTo>
                      <a:pt x="493" y="192"/>
                    </a:lnTo>
                    <a:lnTo>
                      <a:pt x="493" y="194"/>
                    </a:lnTo>
                    <a:lnTo>
                      <a:pt x="494" y="194"/>
                    </a:lnTo>
                    <a:lnTo>
                      <a:pt x="493" y="196"/>
                    </a:lnTo>
                    <a:lnTo>
                      <a:pt x="492" y="194"/>
                    </a:lnTo>
                    <a:lnTo>
                      <a:pt x="492" y="192"/>
                    </a:lnTo>
                    <a:lnTo>
                      <a:pt x="492" y="200"/>
                    </a:lnTo>
                    <a:lnTo>
                      <a:pt x="490" y="200"/>
                    </a:lnTo>
                    <a:lnTo>
                      <a:pt x="491" y="198"/>
                    </a:lnTo>
                    <a:lnTo>
                      <a:pt x="492" y="200"/>
                    </a:lnTo>
                    <a:lnTo>
                      <a:pt x="492" y="192"/>
                    </a:lnTo>
                    <a:lnTo>
                      <a:pt x="492" y="190"/>
                    </a:lnTo>
                    <a:lnTo>
                      <a:pt x="490" y="192"/>
                    </a:lnTo>
                    <a:lnTo>
                      <a:pt x="489" y="192"/>
                    </a:lnTo>
                    <a:lnTo>
                      <a:pt x="489" y="214"/>
                    </a:lnTo>
                    <a:lnTo>
                      <a:pt x="489" y="216"/>
                    </a:lnTo>
                    <a:lnTo>
                      <a:pt x="489" y="214"/>
                    </a:lnTo>
                    <a:lnTo>
                      <a:pt x="489" y="192"/>
                    </a:lnTo>
                    <a:lnTo>
                      <a:pt x="488" y="192"/>
                    </a:lnTo>
                    <a:lnTo>
                      <a:pt x="488" y="190"/>
                    </a:lnTo>
                    <a:lnTo>
                      <a:pt x="489" y="190"/>
                    </a:lnTo>
                    <a:lnTo>
                      <a:pt x="489" y="188"/>
                    </a:lnTo>
                    <a:lnTo>
                      <a:pt x="486" y="188"/>
                    </a:lnTo>
                    <a:lnTo>
                      <a:pt x="486" y="186"/>
                    </a:lnTo>
                    <a:lnTo>
                      <a:pt x="485" y="184"/>
                    </a:lnTo>
                    <a:lnTo>
                      <a:pt x="487" y="184"/>
                    </a:lnTo>
                    <a:lnTo>
                      <a:pt x="487" y="182"/>
                    </a:lnTo>
                    <a:lnTo>
                      <a:pt x="488" y="182"/>
                    </a:lnTo>
                    <a:lnTo>
                      <a:pt x="490" y="184"/>
                    </a:lnTo>
                    <a:lnTo>
                      <a:pt x="490" y="182"/>
                    </a:lnTo>
                    <a:lnTo>
                      <a:pt x="489" y="180"/>
                    </a:lnTo>
                    <a:lnTo>
                      <a:pt x="487" y="180"/>
                    </a:lnTo>
                    <a:lnTo>
                      <a:pt x="486" y="178"/>
                    </a:lnTo>
                    <a:lnTo>
                      <a:pt x="491" y="178"/>
                    </a:lnTo>
                    <a:lnTo>
                      <a:pt x="490" y="180"/>
                    </a:lnTo>
                    <a:lnTo>
                      <a:pt x="494" y="180"/>
                    </a:lnTo>
                    <a:lnTo>
                      <a:pt x="495" y="182"/>
                    </a:lnTo>
                    <a:lnTo>
                      <a:pt x="495" y="178"/>
                    </a:lnTo>
                    <a:lnTo>
                      <a:pt x="492" y="178"/>
                    </a:lnTo>
                    <a:lnTo>
                      <a:pt x="491" y="176"/>
                    </a:lnTo>
                    <a:lnTo>
                      <a:pt x="491" y="174"/>
                    </a:lnTo>
                    <a:lnTo>
                      <a:pt x="493" y="174"/>
                    </a:lnTo>
                    <a:lnTo>
                      <a:pt x="494" y="176"/>
                    </a:lnTo>
                    <a:lnTo>
                      <a:pt x="495" y="178"/>
                    </a:lnTo>
                    <a:lnTo>
                      <a:pt x="495" y="168"/>
                    </a:lnTo>
                    <a:lnTo>
                      <a:pt x="484" y="178"/>
                    </a:lnTo>
                    <a:lnTo>
                      <a:pt x="484" y="212"/>
                    </a:lnTo>
                    <a:lnTo>
                      <a:pt x="484" y="214"/>
                    </a:lnTo>
                    <a:lnTo>
                      <a:pt x="481" y="214"/>
                    </a:lnTo>
                    <a:lnTo>
                      <a:pt x="481" y="212"/>
                    </a:lnTo>
                    <a:lnTo>
                      <a:pt x="484" y="212"/>
                    </a:lnTo>
                    <a:lnTo>
                      <a:pt x="484" y="178"/>
                    </a:lnTo>
                    <a:lnTo>
                      <a:pt x="484" y="179"/>
                    </a:lnTo>
                    <a:lnTo>
                      <a:pt x="484" y="210"/>
                    </a:lnTo>
                    <a:lnTo>
                      <a:pt x="482" y="210"/>
                    </a:lnTo>
                    <a:lnTo>
                      <a:pt x="482" y="208"/>
                    </a:lnTo>
                    <a:lnTo>
                      <a:pt x="481" y="208"/>
                    </a:lnTo>
                    <a:lnTo>
                      <a:pt x="482" y="206"/>
                    </a:lnTo>
                    <a:lnTo>
                      <a:pt x="482" y="208"/>
                    </a:lnTo>
                    <a:lnTo>
                      <a:pt x="484" y="210"/>
                    </a:lnTo>
                    <a:lnTo>
                      <a:pt x="484" y="179"/>
                    </a:lnTo>
                    <a:lnTo>
                      <a:pt x="483" y="180"/>
                    </a:lnTo>
                    <a:lnTo>
                      <a:pt x="483" y="184"/>
                    </a:lnTo>
                    <a:lnTo>
                      <a:pt x="483" y="186"/>
                    </a:lnTo>
                    <a:lnTo>
                      <a:pt x="482" y="186"/>
                    </a:lnTo>
                    <a:lnTo>
                      <a:pt x="482" y="196"/>
                    </a:lnTo>
                    <a:lnTo>
                      <a:pt x="482" y="200"/>
                    </a:lnTo>
                    <a:lnTo>
                      <a:pt x="481" y="200"/>
                    </a:lnTo>
                    <a:lnTo>
                      <a:pt x="481" y="198"/>
                    </a:lnTo>
                    <a:lnTo>
                      <a:pt x="482" y="198"/>
                    </a:lnTo>
                    <a:lnTo>
                      <a:pt x="482" y="200"/>
                    </a:lnTo>
                    <a:lnTo>
                      <a:pt x="482" y="196"/>
                    </a:lnTo>
                    <a:lnTo>
                      <a:pt x="481" y="197"/>
                    </a:lnTo>
                    <a:lnTo>
                      <a:pt x="481" y="216"/>
                    </a:lnTo>
                    <a:lnTo>
                      <a:pt x="476" y="216"/>
                    </a:lnTo>
                    <a:lnTo>
                      <a:pt x="476" y="218"/>
                    </a:lnTo>
                    <a:lnTo>
                      <a:pt x="474" y="216"/>
                    </a:lnTo>
                    <a:lnTo>
                      <a:pt x="473" y="216"/>
                    </a:lnTo>
                    <a:lnTo>
                      <a:pt x="472" y="214"/>
                    </a:lnTo>
                    <a:lnTo>
                      <a:pt x="476" y="214"/>
                    </a:lnTo>
                    <a:lnTo>
                      <a:pt x="481" y="216"/>
                    </a:lnTo>
                    <a:lnTo>
                      <a:pt x="481" y="197"/>
                    </a:lnTo>
                    <a:lnTo>
                      <a:pt x="480" y="198"/>
                    </a:lnTo>
                    <a:lnTo>
                      <a:pt x="480" y="208"/>
                    </a:lnTo>
                    <a:lnTo>
                      <a:pt x="480" y="210"/>
                    </a:lnTo>
                    <a:lnTo>
                      <a:pt x="480" y="212"/>
                    </a:lnTo>
                    <a:lnTo>
                      <a:pt x="478" y="212"/>
                    </a:lnTo>
                    <a:lnTo>
                      <a:pt x="478" y="208"/>
                    </a:lnTo>
                    <a:lnTo>
                      <a:pt x="480" y="208"/>
                    </a:lnTo>
                    <a:lnTo>
                      <a:pt x="480" y="198"/>
                    </a:lnTo>
                    <a:lnTo>
                      <a:pt x="480" y="197"/>
                    </a:lnTo>
                    <a:lnTo>
                      <a:pt x="480" y="204"/>
                    </a:lnTo>
                    <a:lnTo>
                      <a:pt x="480" y="206"/>
                    </a:lnTo>
                    <a:lnTo>
                      <a:pt x="478" y="206"/>
                    </a:lnTo>
                    <a:lnTo>
                      <a:pt x="478" y="204"/>
                    </a:lnTo>
                    <a:lnTo>
                      <a:pt x="480" y="204"/>
                    </a:lnTo>
                    <a:lnTo>
                      <a:pt x="480" y="197"/>
                    </a:lnTo>
                    <a:lnTo>
                      <a:pt x="480" y="194"/>
                    </a:lnTo>
                    <a:lnTo>
                      <a:pt x="481" y="194"/>
                    </a:lnTo>
                    <a:lnTo>
                      <a:pt x="482" y="196"/>
                    </a:lnTo>
                    <a:lnTo>
                      <a:pt x="482" y="186"/>
                    </a:lnTo>
                    <a:lnTo>
                      <a:pt x="480" y="186"/>
                    </a:lnTo>
                    <a:lnTo>
                      <a:pt x="481" y="184"/>
                    </a:lnTo>
                    <a:lnTo>
                      <a:pt x="483" y="184"/>
                    </a:lnTo>
                    <a:lnTo>
                      <a:pt x="483" y="180"/>
                    </a:lnTo>
                    <a:lnTo>
                      <a:pt x="480" y="183"/>
                    </a:lnTo>
                    <a:lnTo>
                      <a:pt x="480" y="188"/>
                    </a:lnTo>
                    <a:lnTo>
                      <a:pt x="480" y="190"/>
                    </a:lnTo>
                    <a:lnTo>
                      <a:pt x="479" y="190"/>
                    </a:lnTo>
                    <a:lnTo>
                      <a:pt x="479" y="188"/>
                    </a:lnTo>
                    <a:lnTo>
                      <a:pt x="480" y="188"/>
                    </a:lnTo>
                    <a:lnTo>
                      <a:pt x="480" y="183"/>
                    </a:lnTo>
                    <a:lnTo>
                      <a:pt x="477" y="186"/>
                    </a:lnTo>
                    <a:lnTo>
                      <a:pt x="478" y="186"/>
                    </a:lnTo>
                    <a:lnTo>
                      <a:pt x="478" y="188"/>
                    </a:lnTo>
                    <a:lnTo>
                      <a:pt x="477" y="190"/>
                    </a:lnTo>
                    <a:lnTo>
                      <a:pt x="477" y="206"/>
                    </a:lnTo>
                    <a:lnTo>
                      <a:pt x="477" y="207"/>
                    </a:lnTo>
                    <a:lnTo>
                      <a:pt x="477" y="210"/>
                    </a:lnTo>
                    <a:lnTo>
                      <a:pt x="476" y="212"/>
                    </a:lnTo>
                    <a:lnTo>
                      <a:pt x="475" y="212"/>
                    </a:lnTo>
                    <a:lnTo>
                      <a:pt x="475" y="210"/>
                    </a:lnTo>
                    <a:lnTo>
                      <a:pt x="477" y="210"/>
                    </a:lnTo>
                    <a:lnTo>
                      <a:pt x="477" y="207"/>
                    </a:lnTo>
                    <a:lnTo>
                      <a:pt x="476" y="208"/>
                    </a:lnTo>
                    <a:lnTo>
                      <a:pt x="475" y="208"/>
                    </a:lnTo>
                    <a:lnTo>
                      <a:pt x="474" y="206"/>
                    </a:lnTo>
                    <a:lnTo>
                      <a:pt x="474" y="204"/>
                    </a:lnTo>
                    <a:lnTo>
                      <a:pt x="477" y="204"/>
                    </a:lnTo>
                    <a:lnTo>
                      <a:pt x="477" y="206"/>
                    </a:lnTo>
                    <a:lnTo>
                      <a:pt x="477" y="190"/>
                    </a:lnTo>
                    <a:lnTo>
                      <a:pt x="476" y="192"/>
                    </a:lnTo>
                    <a:lnTo>
                      <a:pt x="475" y="190"/>
                    </a:lnTo>
                    <a:lnTo>
                      <a:pt x="477" y="188"/>
                    </a:lnTo>
                    <a:lnTo>
                      <a:pt x="476" y="186"/>
                    </a:lnTo>
                    <a:lnTo>
                      <a:pt x="472" y="191"/>
                    </a:lnTo>
                    <a:lnTo>
                      <a:pt x="472" y="204"/>
                    </a:lnTo>
                    <a:lnTo>
                      <a:pt x="471" y="204"/>
                    </a:lnTo>
                    <a:lnTo>
                      <a:pt x="471" y="214"/>
                    </a:lnTo>
                    <a:lnTo>
                      <a:pt x="471" y="216"/>
                    </a:lnTo>
                    <a:lnTo>
                      <a:pt x="468" y="216"/>
                    </a:lnTo>
                    <a:lnTo>
                      <a:pt x="468" y="222"/>
                    </a:lnTo>
                    <a:lnTo>
                      <a:pt x="467" y="222"/>
                    </a:lnTo>
                    <a:lnTo>
                      <a:pt x="466" y="223"/>
                    </a:lnTo>
                    <a:lnTo>
                      <a:pt x="466" y="232"/>
                    </a:lnTo>
                    <a:lnTo>
                      <a:pt x="465" y="234"/>
                    </a:lnTo>
                    <a:lnTo>
                      <a:pt x="464" y="234"/>
                    </a:lnTo>
                    <a:lnTo>
                      <a:pt x="464" y="232"/>
                    </a:lnTo>
                    <a:lnTo>
                      <a:pt x="463" y="230"/>
                    </a:lnTo>
                    <a:lnTo>
                      <a:pt x="463" y="234"/>
                    </a:lnTo>
                    <a:lnTo>
                      <a:pt x="463" y="242"/>
                    </a:lnTo>
                    <a:lnTo>
                      <a:pt x="462" y="244"/>
                    </a:lnTo>
                    <a:lnTo>
                      <a:pt x="462" y="242"/>
                    </a:lnTo>
                    <a:lnTo>
                      <a:pt x="461" y="244"/>
                    </a:lnTo>
                    <a:lnTo>
                      <a:pt x="460" y="242"/>
                    </a:lnTo>
                    <a:lnTo>
                      <a:pt x="462" y="242"/>
                    </a:lnTo>
                    <a:lnTo>
                      <a:pt x="463" y="242"/>
                    </a:lnTo>
                    <a:lnTo>
                      <a:pt x="463" y="234"/>
                    </a:lnTo>
                    <a:lnTo>
                      <a:pt x="463" y="236"/>
                    </a:lnTo>
                    <a:lnTo>
                      <a:pt x="460" y="236"/>
                    </a:lnTo>
                    <a:lnTo>
                      <a:pt x="460" y="266"/>
                    </a:lnTo>
                    <a:lnTo>
                      <a:pt x="457" y="266"/>
                    </a:lnTo>
                    <a:lnTo>
                      <a:pt x="459" y="264"/>
                    </a:lnTo>
                    <a:lnTo>
                      <a:pt x="460" y="262"/>
                    </a:lnTo>
                    <a:lnTo>
                      <a:pt x="460" y="264"/>
                    </a:lnTo>
                    <a:lnTo>
                      <a:pt x="460" y="266"/>
                    </a:lnTo>
                    <a:lnTo>
                      <a:pt x="460" y="236"/>
                    </a:lnTo>
                    <a:lnTo>
                      <a:pt x="460" y="240"/>
                    </a:lnTo>
                    <a:lnTo>
                      <a:pt x="460" y="258"/>
                    </a:lnTo>
                    <a:lnTo>
                      <a:pt x="459" y="260"/>
                    </a:lnTo>
                    <a:lnTo>
                      <a:pt x="458" y="260"/>
                    </a:lnTo>
                    <a:lnTo>
                      <a:pt x="458" y="258"/>
                    </a:lnTo>
                    <a:lnTo>
                      <a:pt x="460" y="258"/>
                    </a:lnTo>
                    <a:lnTo>
                      <a:pt x="460" y="240"/>
                    </a:lnTo>
                    <a:lnTo>
                      <a:pt x="458" y="240"/>
                    </a:lnTo>
                    <a:lnTo>
                      <a:pt x="459" y="242"/>
                    </a:lnTo>
                    <a:lnTo>
                      <a:pt x="458" y="242"/>
                    </a:lnTo>
                    <a:lnTo>
                      <a:pt x="458" y="250"/>
                    </a:lnTo>
                    <a:lnTo>
                      <a:pt x="457" y="250"/>
                    </a:lnTo>
                    <a:lnTo>
                      <a:pt x="457" y="272"/>
                    </a:lnTo>
                    <a:lnTo>
                      <a:pt x="455" y="272"/>
                    </a:lnTo>
                    <a:lnTo>
                      <a:pt x="455" y="270"/>
                    </a:lnTo>
                    <a:lnTo>
                      <a:pt x="457" y="272"/>
                    </a:lnTo>
                    <a:lnTo>
                      <a:pt x="457" y="250"/>
                    </a:lnTo>
                    <a:lnTo>
                      <a:pt x="456" y="250"/>
                    </a:lnTo>
                    <a:lnTo>
                      <a:pt x="456" y="248"/>
                    </a:lnTo>
                    <a:lnTo>
                      <a:pt x="455" y="246"/>
                    </a:lnTo>
                    <a:lnTo>
                      <a:pt x="457" y="246"/>
                    </a:lnTo>
                    <a:lnTo>
                      <a:pt x="456" y="248"/>
                    </a:lnTo>
                    <a:lnTo>
                      <a:pt x="457" y="248"/>
                    </a:lnTo>
                    <a:lnTo>
                      <a:pt x="458" y="250"/>
                    </a:lnTo>
                    <a:lnTo>
                      <a:pt x="458" y="242"/>
                    </a:lnTo>
                    <a:lnTo>
                      <a:pt x="457" y="242"/>
                    </a:lnTo>
                    <a:lnTo>
                      <a:pt x="457" y="240"/>
                    </a:lnTo>
                    <a:lnTo>
                      <a:pt x="458" y="238"/>
                    </a:lnTo>
                    <a:lnTo>
                      <a:pt x="460" y="238"/>
                    </a:lnTo>
                    <a:lnTo>
                      <a:pt x="460" y="240"/>
                    </a:lnTo>
                    <a:lnTo>
                      <a:pt x="460" y="236"/>
                    </a:lnTo>
                    <a:lnTo>
                      <a:pt x="459" y="236"/>
                    </a:lnTo>
                    <a:lnTo>
                      <a:pt x="460" y="234"/>
                    </a:lnTo>
                    <a:lnTo>
                      <a:pt x="459" y="234"/>
                    </a:lnTo>
                    <a:lnTo>
                      <a:pt x="459" y="232"/>
                    </a:lnTo>
                    <a:lnTo>
                      <a:pt x="461" y="232"/>
                    </a:lnTo>
                    <a:lnTo>
                      <a:pt x="462" y="234"/>
                    </a:lnTo>
                    <a:lnTo>
                      <a:pt x="463" y="234"/>
                    </a:lnTo>
                    <a:lnTo>
                      <a:pt x="463" y="230"/>
                    </a:lnTo>
                    <a:lnTo>
                      <a:pt x="465" y="230"/>
                    </a:lnTo>
                    <a:lnTo>
                      <a:pt x="466" y="232"/>
                    </a:lnTo>
                    <a:lnTo>
                      <a:pt x="466" y="223"/>
                    </a:lnTo>
                    <a:lnTo>
                      <a:pt x="466" y="224"/>
                    </a:lnTo>
                    <a:lnTo>
                      <a:pt x="464" y="222"/>
                    </a:lnTo>
                    <a:lnTo>
                      <a:pt x="467" y="220"/>
                    </a:lnTo>
                    <a:lnTo>
                      <a:pt x="468" y="222"/>
                    </a:lnTo>
                    <a:lnTo>
                      <a:pt x="468" y="216"/>
                    </a:lnTo>
                    <a:lnTo>
                      <a:pt x="469" y="214"/>
                    </a:lnTo>
                    <a:lnTo>
                      <a:pt x="471" y="214"/>
                    </a:lnTo>
                    <a:lnTo>
                      <a:pt x="471" y="204"/>
                    </a:lnTo>
                    <a:lnTo>
                      <a:pt x="470" y="204"/>
                    </a:lnTo>
                    <a:lnTo>
                      <a:pt x="469" y="203"/>
                    </a:lnTo>
                    <a:lnTo>
                      <a:pt x="469" y="206"/>
                    </a:lnTo>
                    <a:lnTo>
                      <a:pt x="469" y="208"/>
                    </a:lnTo>
                    <a:lnTo>
                      <a:pt x="468" y="208"/>
                    </a:lnTo>
                    <a:lnTo>
                      <a:pt x="466" y="206"/>
                    </a:lnTo>
                    <a:lnTo>
                      <a:pt x="469" y="206"/>
                    </a:lnTo>
                    <a:lnTo>
                      <a:pt x="469" y="203"/>
                    </a:lnTo>
                    <a:lnTo>
                      <a:pt x="469" y="202"/>
                    </a:lnTo>
                    <a:lnTo>
                      <a:pt x="472" y="202"/>
                    </a:lnTo>
                    <a:lnTo>
                      <a:pt x="472" y="204"/>
                    </a:lnTo>
                    <a:lnTo>
                      <a:pt x="472" y="191"/>
                    </a:lnTo>
                    <a:lnTo>
                      <a:pt x="471" y="192"/>
                    </a:lnTo>
                    <a:lnTo>
                      <a:pt x="470" y="194"/>
                    </a:lnTo>
                    <a:lnTo>
                      <a:pt x="470" y="196"/>
                    </a:lnTo>
                    <a:lnTo>
                      <a:pt x="469" y="194"/>
                    </a:lnTo>
                    <a:lnTo>
                      <a:pt x="466" y="196"/>
                    </a:lnTo>
                    <a:lnTo>
                      <a:pt x="467" y="196"/>
                    </a:lnTo>
                    <a:lnTo>
                      <a:pt x="468" y="198"/>
                    </a:lnTo>
                    <a:lnTo>
                      <a:pt x="464" y="198"/>
                    </a:lnTo>
                    <a:lnTo>
                      <a:pt x="461" y="202"/>
                    </a:lnTo>
                    <a:lnTo>
                      <a:pt x="462" y="202"/>
                    </a:lnTo>
                    <a:lnTo>
                      <a:pt x="463" y="204"/>
                    </a:lnTo>
                    <a:lnTo>
                      <a:pt x="464" y="202"/>
                    </a:lnTo>
                    <a:lnTo>
                      <a:pt x="466" y="200"/>
                    </a:lnTo>
                    <a:lnTo>
                      <a:pt x="467" y="202"/>
                    </a:lnTo>
                    <a:lnTo>
                      <a:pt x="466" y="202"/>
                    </a:lnTo>
                    <a:lnTo>
                      <a:pt x="464" y="204"/>
                    </a:lnTo>
                    <a:lnTo>
                      <a:pt x="464" y="218"/>
                    </a:lnTo>
                    <a:lnTo>
                      <a:pt x="463" y="220"/>
                    </a:lnTo>
                    <a:lnTo>
                      <a:pt x="462" y="220"/>
                    </a:lnTo>
                    <a:lnTo>
                      <a:pt x="462" y="226"/>
                    </a:lnTo>
                    <a:lnTo>
                      <a:pt x="461" y="228"/>
                    </a:lnTo>
                    <a:lnTo>
                      <a:pt x="460" y="228"/>
                    </a:lnTo>
                    <a:lnTo>
                      <a:pt x="460" y="226"/>
                    </a:lnTo>
                    <a:lnTo>
                      <a:pt x="459" y="226"/>
                    </a:lnTo>
                    <a:lnTo>
                      <a:pt x="460" y="224"/>
                    </a:lnTo>
                    <a:lnTo>
                      <a:pt x="460" y="226"/>
                    </a:lnTo>
                    <a:lnTo>
                      <a:pt x="462" y="226"/>
                    </a:lnTo>
                    <a:lnTo>
                      <a:pt x="462" y="220"/>
                    </a:lnTo>
                    <a:lnTo>
                      <a:pt x="463" y="218"/>
                    </a:lnTo>
                    <a:lnTo>
                      <a:pt x="464" y="218"/>
                    </a:lnTo>
                    <a:lnTo>
                      <a:pt x="464" y="204"/>
                    </a:lnTo>
                    <a:lnTo>
                      <a:pt x="463" y="204"/>
                    </a:lnTo>
                    <a:lnTo>
                      <a:pt x="461" y="204"/>
                    </a:lnTo>
                    <a:lnTo>
                      <a:pt x="461" y="206"/>
                    </a:lnTo>
                    <a:lnTo>
                      <a:pt x="463" y="206"/>
                    </a:lnTo>
                    <a:lnTo>
                      <a:pt x="464" y="208"/>
                    </a:lnTo>
                    <a:lnTo>
                      <a:pt x="463" y="208"/>
                    </a:lnTo>
                    <a:lnTo>
                      <a:pt x="463" y="212"/>
                    </a:lnTo>
                    <a:lnTo>
                      <a:pt x="462" y="212"/>
                    </a:lnTo>
                    <a:lnTo>
                      <a:pt x="462" y="216"/>
                    </a:lnTo>
                    <a:lnTo>
                      <a:pt x="461" y="218"/>
                    </a:lnTo>
                    <a:lnTo>
                      <a:pt x="461" y="220"/>
                    </a:lnTo>
                    <a:lnTo>
                      <a:pt x="459" y="218"/>
                    </a:lnTo>
                    <a:lnTo>
                      <a:pt x="459" y="234"/>
                    </a:lnTo>
                    <a:lnTo>
                      <a:pt x="458" y="236"/>
                    </a:lnTo>
                    <a:lnTo>
                      <a:pt x="456" y="236"/>
                    </a:lnTo>
                    <a:lnTo>
                      <a:pt x="457" y="234"/>
                    </a:lnTo>
                    <a:lnTo>
                      <a:pt x="459" y="234"/>
                    </a:lnTo>
                    <a:lnTo>
                      <a:pt x="459" y="218"/>
                    </a:lnTo>
                    <a:lnTo>
                      <a:pt x="458" y="218"/>
                    </a:lnTo>
                    <a:lnTo>
                      <a:pt x="459" y="218"/>
                    </a:lnTo>
                    <a:lnTo>
                      <a:pt x="459" y="216"/>
                    </a:lnTo>
                    <a:lnTo>
                      <a:pt x="459" y="214"/>
                    </a:lnTo>
                    <a:lnTo>
                      <a:pt x="462" y="216"/>
                    </a:lnTo>
                    <a:lnTo>
                      <a:pt x="462" y="212"/>
                    </a:lnTo>
                    <a:lnTo>
                      <a:pt x="462" y="210"/>
                    </a:lnTo>
                    <a:lnTo>
                      <a:pt x="463" y="212"/>
                    </a:lnTo>
                    <a:lnTo>
                      <a:pt x="463" y="208"/>
                    </a:lnTo>
                    <a:lnTo>
                      <a:pt x="461" y="208"/>
                    </a:lnTo>
                    <a:lnTo>
                      <a:pt x="461" y="206"/>
                    </a:lnTo>
                    <a:lnTo>
                      <a:pt x="460" y="206"/>
                    </a:lnTo>
                    <a:lnTo>
                      <a:pt x="460" y="212"/>
                    </a:lnTo>
                    <a:lnTo>
                      <a:pt x="459" y="212"/>
                    </a:lnTo>
                    <a:lnTo>
                      <a:pt x="459" y="210"/>
                    </a:lnTo>
                    <a:lnTo>
                      <a:pt x="460" y="212"/>
                    </a:lnTo>
                    <a:lnTo>
                      <a:pt x="460" y="206"/>
                    </a:lnTo>
                    <a:lnTo>
                      <a:pt x="459" y="208"/>
                    </a:lnTo>
                    <a:lnTo>
                      <a:pt x="458" y="208"/>
                    </a:lnTo>
                    <a:lnTo>
                      <a:pt x="457" y="206"/>
                    </a:lnTo>
                    <a:lnTo>
                      <a:pt x="460" y="206"/>
                    </a:lnTo>
                    <a:lnTo>
                      <a:pt x="458" y="204"/>
                    </a:lnTo>
                    <a:lnTo>
                      <a:pt x="456" y="206"/>
                    </a:lnTo>
                    <a:lnTo>
                      <a:pt x="456" y="240"/>
                    </a:lnTo>
                    <a:lnTo>
                      <a:pt x="456" y="242"/>
                    </a:lnTo>
                    <a:lnTo>
                      <a:pt x="454" y="242"/>
                    </a:lnTo>
                    <a:lnTo>
                      <a:pt x="455" y="240"/>
                    </a:lnTo>
                    <a:lnTo>
                      <a:pt x="456" y="240"/>
                    </a:lnTo>
                    <a:lnTo>
                      <a:pt x="456" y="206"/>
                    </a:lnTo>
                    <a:lnTo>
                      <a:pt x="454" y="208"/>
                    </a:lnTo>
                    <a:lnTo>
                      <a:pt x="454" y="210"/>
                    </a:lnTo>
                    <a:lnTo>
                      <a:pt x="454" y="300"/>
                    </a:lnTo>
                    <a:lnTo>
                      <a:pt x="453" y="300"/>
                    </a:lnTo>
                    <a:lnTo>
                      <a:pt x="453" y="322"/>
                    </a:lnTo>
                    <a:lnTo>
                      <a:pt x="452" y="324"/>
                    </a:lnTo>
                    <a:lnTo>
                      <a:pt x="452" y="323"/>
                    </a:lnTo>
                    <a:lnTo>
                      <a:pt x="452" y="326"/>
                    </a:lnTo>
                    <a:lnTo>
                      <a:pt x="451" y="326"/>
                    </a:lnTo>
                    <a:lnTo>
                      <a:pt x="451" y="334"/>
                    </a:lnTo>
                    <a:lnTo>
                      <a:pt x="448" y="334"/>
                    </a:lnTo>
                    <a:lnTo>
                      <a:pt x="448" y="332"/>
                    </a:lnTo>
                    <a:lnTo>
                      <a:pt x="451" y="332"/>
                    </a:lnTo>
                    <a:lnTo>
                      <a:pt x="451" y="334"/>
                    </a:lnTo>
                    <a:lnTo>
                      <a:pt x="451" y="326"/>
                    </a:lnTo>
                    <a:lnTo>
                      <a:pt x="449" y="326"/>
                    </a:lnTo>
                    <a:lnTo>
                      <a:pt x="449" y="330"/>
                    </a:lnTo>
                    <a:lnTo>
                      <a:pt x="447" y="330"/>
                    </a:lnTo>
                    <a:lnTo>
                      <a:pt x="447" y="328"/>
                    </a:lnTo>
                    <a:lnTo>
                      <a:pt x="449" y="328"/>
                    </a:lnTo>
                    <a:lnTo>
                      <a:pt x="449" y="330"/>
                    </a:lnTo>
                    <a:lnTo>
                      <a:pt x="449" y="326"/>
                    </a:lnTo>
                    <a:lnTo>
                      <a:pt x="448" y="326"/>
                    </a:lnTo>
                    <a:lnTo>
                      <a:pt x="448" y="324"/>
                    </a:lnTo>
                    <a:lnTo>
                      <a:pt x="451" y="324"/>
                    </a:lnTo>
                    <a:lnTo>
                      <a:pt x="452" y="326"/>
                    </a:lnTo>
                    <a:lnTo>
                      <a:pt x="452" y="323"/>
                    </a:lnTo>
                    <a:lnTo>
                      <a:pt x="451" y="322"/>
                    </a:lnTo>
                    <a:lnTo>
                      <a:pt x="447" y="322"/>
                    </a:lnTo>
                    <a:lnTo>
                      <a:pt x="447" y="320"/>
                    </a:lnTo>
                    <a:lnTo>
                      <a:pt x="452" y="320"/>
                    </a:lnTo>
                    <a:lnTo>
                      <a:pt x="453" y="322"/>
                    </a:lnTo>
                    <a:lnTo>
                      <a:pt x="453" y="300"/>
                    </a:lnTo>
                    <a:lnTo>
                      <a:pt x="450" y="300"/>
                    </a:lnTo>
                    <a:lnTo>
                      <a:pt x="451" y="298"/>
                    </a:lnTo>
                    <a:lnTo>
                      <a:pt x="454" y="300"/>
                    </a:lnTo>
                    <a:lnTo>
                      <a:pt x="454" y="210"/>
                    </a:lnTo>
                    <a:lnTo>
                      <a:pt x="454" y="260"/>
                    </a:lnTo>
                    <a:lnTo>
                      <a:pt x="454" y="268"/>
                    </a:lnTo>
                    <a:lnTo>
                      <a:pt x="453" y="268"/>
                    </a:lnTo>
                    <a:lnTo>
                      <a:pt x="453" y="290"/>
                    </a:lnTo>
                    <a:lnTo>
                      <a:pt x="452" y="290"/>
                    </a:lnTo>
                    <a:lnTo>
                      <a:pt x="452" y="288"/>
                    </a:lnTo>
                    <a:lnTo>
                      <a:pt x="453" y="288"/>
                    </a:lnTo>
                    <a:lnTo>
                      <a:pt x="453" y="290"/>
                    </a:lnTo>
                    <a:lnTo>
                      <a:pt x="453" y="268"/>
                    </a:lnTo>
                    <a:lnTo>
                      <a:pt x="452" y="266"/>
                    </a:lnTo>
                    <a:lnTo>
                      <a:pt x="454" y="266"/>
                    </a:lnTo>
                    <a:lnTo>
                      <a:pt x="454" y="268"/>
                    </a:lnTo>
                    <a:lnTo>
                      <a:pt x="454" y="260"/>
                    </a:lnTo>
                    <a:lnTo>
                      <a:pt x="452" y="264"/>
                    </a:lnTo>
                    <a:lnTo>
                      <a:pt x="451" y="262"/>
                    </a:lnTo>
                    <a:lnTo>
                      <a:pt x="450" y="260"/>
                    </a:lnTo>
                    <a:lnTo>
                      <a:pt x="450" y="282"/>
                    </a:lnTo>
                    <a:lnTo>
                      <a:pt x="450" y="314"/>
                    </a:lnTo>
                    <a:lnTo>
                      <a:pt x="450" y="316"/>
                    </a:lnTo>
                    <a:lnTo>
                      <a:pt x="449" y="318"/>
                    </a:lnTo>
                    <a:lnTo>
                      <a:pt x="447" y="318"/>
                    </a:lnTo>
                    <a:lnTo>
                      <a:pt x="447" y="316"/>
                    </a:lnTo>
                    <a:lnTo>
                      <a:pt x="450" y="316"/>
                    </a:lnTo>
                    <a:lnTo>
                      <a:pt x="450" y="314"/>
                    </a:lnTo>
                    <a:lnTo>
                      <a:pt x="448" y="314"/>
                    </a:lnTo>
                    <a:lnTo>
                      <a:pt x="448" y="312"/>
                    </a:lnTo>
                    <a:lnTo>
                      <a:pt x="449" y="312"/>
                    </a:lnTo>
                    <a:lnTo>
                      <a:pt x="450" y="314"/>
                    </a:lnTo>
                    <a:lnTo>
                      <a:pt x="450" y="282"/>
                    </a:lnTo>
                    <a:lnTo>
                      <a:pt x="450" y="280"/>
                    </a:lnTo>
                    <a:lnTo>
                      <a:pt x="450" y="282"/>
                    </a:lnTo>
                    <a:lnTo>
                      <a:pt x="450" y="260"/>
                    </a:lnTo>
                    <a:lnTo>
                      <a:pt x="454" y="260"/>
                    </a:lnTo>
                    <a:lnTo>
                      <a:pt x="454" y="210"/>
                    </a:lnTo>
                    <a:lnTo>
                      <a:pt x="453" y="211"/>
                    </a:lnTo>
                    <a:lnTo>
                      <a:pt x="453" y="216"/>
                    </a:lnTo>
                    <a:lnTo>
                      <a:pt x="453" y="220"/>
                    </a:lnTo>
                    <a:lnTo>
                      <a:pt x="450" y="220"/>
                    </a:lnTo>
                    <a:lnTo>
                      <a:pt x="451" y="218"/>
                    </a:lnTo>
                    <a:lnTo>
                      <a:pt x="452" y="218"/>
                    </a:lnTo>
                    <a:lnTo>
                      <a:pt x="453" y="220"/>
                    </a:lnTo>
                    <a:lnTo>
                      <a:pt x="453" y="216"/>
                    </a:lnTo>
                    <a:lnTo>
                      <a:pt x="450" y="216"/>
                    </a:lnTo>
                    <a:lnTo>
                      <a:pt x="450" y="224"/>
                    </a:lnTo>
                    <a:lnTo>
                      <a:pt x="450" y="225"/>
                    </a:lnTo>
                    <a:lnTo>
                      <a:pt x="450" y="240"/>
                    </a:lnTo>
                    <a:lnTo>
                      <a:pt x="449" y="240"/>
                    </a:lnTo>
                    <a:lnTo>
                      <a:pt x="449" y="250"/>
                    </a:lnTo>
                    <a:lnTo>
                      <a:pt x="449" y="266"/>
                    </a:lnTo>
                    <a:lnTo>
                      <a:pt x="449" y="268"/>
                    </a:lnTo>
                    <a:lnTo>
                      <a:pt x="448" y="268"/>
                    </a:lnTo>
                    <a:lnTo>
                      <a:pt x="448" y="266"/>
                    </a:lnTo>
                    <a:lnTo>
                      <a:pt x="449" y="266"/>
                    </a:lnTo>
                    <a:lnTo>
                      <a:pt x="449" y="250"/>
                    </a:lnTo>
                    <a:lnTo>
                      <a:pt x="449" y="258"/>
                    </a:lnTo>
                    <a:lnTo>
                      <a:pt x="449" y="260"/>
                    </a:lnTo>
                    <a:lnTo>
                      <a:pt x="447" y="260"/>
                    </a:lnTo>
                    <a:lnTo>
                      <a:pt x="448" y="258"/>
                    </a:lnTo>
                    <a:lnTo>
                      <a:pt x="449" y="258"/>
                    </a:lnTo>
                    <a:lnTo>
                      <a:pt x="449" y="250"/>
                    </a:lnTo>
                    <a:lnTo>
                      <a:pt x="448" y="252"/>
                    </a:lnTo>
                    <a:lnTo>
                      <a:pt x="447" y="252"/>
                    </a:lnTo>
                    <a:lnTo>
                      <a:pt x="447" y="302"/>
                    </a:lnTo>
                    <a:lnTo>
                      <a:pt x="447" y="306"/>
                    </a:lnTo>
                    <a:lnTo>
                      <a:pt x="446" y="306"/>
                    </a:lnTo>
                    <a:lnTo>
                      <a:pt x="446" y="330"/>
                    </a:lnTo>
                    <a:lnTo>
                      <a:pt x="444" y="330"/>
                    </a:lnTo>
                    <a:lnTo>
                      <a:pt x="445" y="328"/>
                    </a:lnTo>
                    <a:lnTo>
                      <a:pt x="446" y="330"/>
                    </a:lnTo>
                    <a:lnTo>
                      <a:pt x="446" y="306"/>
                    </a:lnTo>
                    <a:lnTo>
                      <a:pt x="445" y="306"/>
                    </a:lnTo>
                    <a:lnTo>
                      <a:pt x="445" y="310"/>
                    </a:lnTo>
                    <a:lnTo>
                      <a:pt x="444" y="310"/>
                    </a:lnTo>
                    <a:lnTo>
                      <a:pt x="444" y="312"/>
                    </a:lnTo>
                    <a:lnTo>
                      <a:pt x="444" y="346"/>
                    </a:lnTo>
                    <a:lnTo>
                      <a:pt x="443" y="348"/>
                    </a:lnTo>
                    <a:lnTo>
                      <a:pt x="440" y="348"/>
                    </a:lnTo>
                    <a:lnTo>
                      <a:pt x="440" y="352"/>
                    </a:lnTo>
                    <a:lnTo>
                      <a:pt x="440" y="354"/>
                    </a:lnTo>
                    <a:lnTo>
                      <a:pt x="439" y="354"/>
                    </a:lnTo>
                    <a:lnTo>
                      <a:pt x="439" y="352"/>
                    </a:lnTo>
                    <a:lnTo>
                      <a:pt x="440" y="352"/>
                    </a:lnTo>
                    <a:lnTo>
                      <a:pt x="440" y="348"/>
                    </a:lnTo>
                    <a:lnTo>
                      <a:pt x="441" y="346"/>
                    </a:lnTo>
                    <a:lnTo>
                      <a:pt x="444" y="346"/>
                    </a:lnTo>
                    <a:lnTo>
                      <a:pt x="444" y="312"/>
                    </a:lnTo>
                    <a:lnTo>
                      <a:pt x="443" y="316"/>
                    </a:lnTo>
                    <a:lnTo>
                      <a:pt x="441" y="314"/>
                    </a:lnTo>
                    <a:lnTo>
                      <a:pt x="441" y="312"/>
                    </a:lnTo>
                    <a:lnTo>
                      <a:pt x="444" y="312"/>
                    </a:lnTo>
                    <a:lnTo>
                      <a:pt x="444" y="310"/>
                    </a:lnTo>
                    <a:lnTo>
                      <a:pt x="443" y="310"/>
                    </a:lnTo>
                    <a:lnTo>
                      <a:pt x="443" y="308"/>
                    </a:lnTo>
                    <a:lnTo>
                      <a:pt x="445" y="308"/>
                    </a:lnTo>
                    <a:lnTo>
                      <a:pt x="445" y="310"/>
                    </a:lnTo>
                    <a:lnTo>
                      <a:pt x="445" y="306"/>
                    </a:lnTo>
                    <a:lnTo>
                      <a:pt x="445" y="304"/>
                    </a:lnTo>
                    <a:lnTo>
                      <a:pt x="447" y="306"/>
                    </a:lnTo>
                    <a:lnTo>
                      <a:pt x="447" y="302"/>
                    </a:lnTo>
                    <a:lnTo>
                      <a:pt x="447" y="300"/>
                    </a:lnTo>
                    <a:lnTo>
                      <a:pt x="447" y="302"/>
                    </a:lnTo>
                    <a:lnTo>
                      <a:pt x="447" y="252"/>
                    </a:lnTo>
                    <a:lnTo>
                      <a:pt x="446" y="252"/>
                    </a:lnTo>
                    <a:lnTo>
                      <a:pt x="445" y="252"/>
                    </a:lnTo>
                    <a:lnTo>
                      <a:pt x="445" y="294"/>
                    </a:lnTo>
                    <a:lnTo>
                      <a:pt x="445" y="295"/>
                    </a:lnTo>
                    <a:lnTo>
                      <a:pt x="445" y="302"/>
                    </a:lnTo>
                    <a:lnTo>
                      <a:pt x="444" y="304"/>
                    </a:lnTo>
                    <a:lnTo>
                      <a:pt x="442" y="304"/>
                    </a:lnTo>
                    <a:lnTo>
                      <a:pt x="442" y="302"/>
                    </a:lnTo>
                    <a:lnTo>
                      <a:pt x="444" y="300"/>
                    </a:lnTo>
                    <a:lnTo>
                      <a:pt x="445" y="302"/>
                    </a:lnTo>
                    <a:lnTo>
                      <a:pt x="445" y="295"/>
                    </a:lnTo>
                    <a:lnTo>
                      <a:pt x="445" y="298"/>
                    </a:lnTo>
                    <a:lnTo>
                      <a:pt x="443" y="298"/>
                    </a:lnTo>
                    <a:lnTo>
                      <a:pt x="443" y="296"/>
                    </a:lnTo>
                    <a:lnTo>
                      <a:pt x="440" y="296"/>
                    </a:lnTo>
                    <a:lnTo>
                      <a:pt x="440" y="316"/>
                    </a:lnTo>
                    <a:lnTo>
                      <a:pt x="439" y="317"/>
                    </a:lnTo>
                    <a:lnTo>
                      <a:pt x="439" y="334"/>
                    </a:lnTo>
                    <a:lnTo>
                      <a:pt x="438" y="336"/>
                    </a:lnTo>
                    <a:lnTo>
                      <a:pt x="438" y="358"/>
                    </a:lnTo>
                    <a:lnTo>
                      <a:pt x="437" y="358"/>
                    </a:lnTo>
                    <a:lnTo>
                      <a:pt x="437" y="356"/>
                    </a:lnTo>
                    <a:lnTo>
                      <a:pt x="438" y="356"/>
                    </a:lnTo>
                    <a:lnTo>
                      <a:pt x="438" y="358"/>
                    </a:lnTo>
                    <a:lnTo>
                      <a:pt x="438" y="336"/>
                    </a:lnTo>
                    <a:lnTo>
                      <a:pt x="438" y="346"/>
                    </a:lnTo>
                    <a:lnTo>
                      <a:pt x="437" y="348"/>
                    </a:lnTo>
                    <a:lnTo>
                      <a:pt x="435" y="348"/>
                    </a:lnTo>
                    <a:lnTo>
                      <a:pt x="435" y="347"/>
                    </a:lnTo>
                    <a:lnTo>
                      <a:pt x="435" y="354"/>
                    </a:lnTo>
                    <a:lnTo>
                      <a:pt x="434" y="356"/>
                    </a:lnTo>
                    <a:lnTo>
                      <a:pt x="434" y="354"/>
                    </a:lnTo>
                    <a:lnTo>
                      <a:pt x="435" y="354"/>
                    </a:lnTo>
                    <a:lnTo>
                      <a:pt x="435" y="347"/>
                    </a:lnTo>
                    <a:lnTo>
                      <a:pt x="435" y="346"/>
                    </a:lnTo>
                    <a:lnTo>
                      <a:pt x="438" y="346"/>
                    </a:lnTo>
                    <a:lnTo>
                      <a:pt x="438" y="336"/>
                    </a:lnTo>
                    <a:lnTo>
                      <a:pt x="437" y="336"/>
                    </a:lnTo>
                    <a:lnTo>
                      <a:pt x="436" y="334"/>
                    </a:lnTo>
                    <a:lnTo>
                      <a:pt x="439" y="334"/>
                    </a:lnTo>
                    <a:lnTo>
                      <a:pt x="439" y="317"/>
                    </a:lnTo>
                    <a:lnTo>
                      <a:pt x="438" y="317"/>
                    </a:lnTo>
                    <a:lnTo>
                      <a:pt x="438" y="322"/>
                    </a:lnTo>
                    <a:lnTo>
                      <a:pt x="437" y="322"/>
                    </a:lnTo>
                    <a:lnTo>
                      <a:pt x="437" y="324"/>
                    </a:lnTo>
                    <a:lnTo>
                      <a:pt x="437" y="326"/>
                    </a:lnTo>
                    <a:lnTo>
                      <a:pt x="435" y="326"/>
                    </a:lnTo>
                    <a:lnTo>
                      <a:pt x="435" y="324"/>
                    </a:lnTo>
                    <a:lnTo>
                      <a:pt x="437" y="324"/>
                    </a:lnTo>
                    <a:lnTo>
                      <a:pt x="437" y="322"/>
                    </a:lnTo>
                    <a:lnTo>
                      <a:pt x="436" y="322"/>
                    </a:lnTo>
                    <a:lnTo>
                      <a:pt x="435" y="323"/>
                    </a:lnTo>
                    <a:lnTo>
                      <a:pt x="435" y="328"/>
                    </a:lnTo>
                    <a:lnTo>
                      <a:pt x="435" y="342"/>
                    </a:lnTo>
                    <a:lnTo>
                      <a:pt x="433" y="342"/>
                    </a:lnTo>
                    <a:lnTo>
                      <a:pt x="434" y="340"/>
                    </a:lnTo>
                    <a:lnTo>
                      <a:pt x="435" y="342"/>
                    </a:lnTo>
                    <a:lnTo>
                      <a:pt x="435" y="328"/>
                    </a:lnTo>
                    <a:lnTo>
                      <a:pt x="434" y="328"/>
                    </a:lnTo>
                    <a:lnTo>
                      <a:pt x="433" y="327"/>
                    </a:lnTo>
                    <a:lnTo>
                      <a:pt x="433" y="338"/>
                    </a:lnTo>
                    <a:lnTo>
                      <a:pt x="431" y="342"/>
                    </a:lnTo>
                    <a:lnTo>
                      <a:pt x="430" y="340"/>
                    </a:lnTo>
                    <a:lnTo>
                      <a:pt x="430" y="348"/>
                    </a:lnTo>
                    <a:lnTo>
                      <a:pt x="429" y="350"/>
                    </a:lnTo>
                    <a:lnTo>
                      <a:pt x="428" y="350"/>
                    </a:lnTo>
                    <a:lnTo>
                      <a:pt x="428" y="348"/>
                    </a:lnTo>
                    <a:lnTo>
                      <a:pt x="430" y="348"/>
                    </a:lnTo>
                    <a:lnTo>
                      <a:pt x="430" y="340"/>
                    </a:lnTo>
                    <a:lnTo>
                      <a:pt x="426" y="340"/>
                    </a:lnTo>
                    <a:lnTo>
                      <a:pt x="428" y="342"/>
                    </a:lnTo>
                    <a:lnTo>
                      <a:pt x="428" y="346"/>
                    </a:lnTo>
                    <a:lnTo>
                      <a:pt x="427" y="346"/>
                    </a:lnTo>
                    <a:lnTo>
                      <a:pt x="425" y="348"/>
                    </a:lnTo>
                    <a:lnTo>
                      <a:pt x="423" y="346"/>
                    </a:lnTo>
                    <a:lnTo>
                      <a:pt x="427" y="344"/>
                    </a:lnTo>
                    <a:lnTo>
                      <a:pt x="428" y="346"/>
                    </a:lnTo>
                    <a:lnTo>
                      <a:pt x="428" y="342"/>
                    </a:lnTo>
                    <a:lnTo>
                      <a:pt x="427" y="342"/>
                    </a:lnTo>
                    <a:lnTo>
                      <a:pt x="426" y="344"/>
                    </a:lnTo>
                    <a:lnTo>
                      <a:pt x="425" y="342"/>
                    </a:lnTo>
                    <a:lnTo>
                      <a:pt x="421" y="344"/>
                    </a:lnTo>
                    <a:lnTo>
                      <a:pt x="420" y="342"/>
                    </a:lnTo>
                    <a:lnTo>
                      <a:pt x="422" y="340"/>
                    </a:lnTo>
                    <a:lnTo>
                      <a:pt x="422" y="338"/>
                    </a:lnTo>
                    <a:lnTo>
                      <a:pt x="425" y="338"/>
                    </a:lnTo>
                    <a:lnTo>
                      <a:pt x="425" y="339"/>
                    </a:lnTo>
                    <a:lnTo>
                      <a:pt x="425" y="340"/>
                    </a:lnTo>
                    <a:lnTo>
                      <a:pt x="423" y="341"/>
                    </a:lnTo>
                    <a:lnTo>
                      <a:pt x="423" y="342"/>
                    </a:lnTo>
                    <a:lnTo>
                      <a:pt x="425" y="342"/>
                    </a:lnTo>
                    <a:lnTo>
                      <a:pt x="426" y="342"/>
                    </a:lnTo>
                    <a:lnTo>
                      <a:pt x="426" y="340"/>
                    </a:lnTo>
                    <a:lnTo>
                      <a:pt x="425" y="338"/>
                    </a:lnTo>
                    <a:lnTo>
                      <a:pt x="433" y="338"/>
                    </a:lnTo>
                    <a:lnTo>
                      <a:pt x="433" y="327"/>
                    </a:lnTo>
                    <a:lnTo>
                      <a:pt x="432" y="326"/>
                    </a:lnTo>
                    <a:lnTo>
                      <a:pt x="432" y="328"/>
                    </a:lnTo>
                    <a:lnTo>
                      <a:pt x="431" y="326"/>
                    </a:lnTo>
                    <a:lnTo>
                      <a:pt x="432" y="326"/>
                    </a:lnTo>
                    <a:lnTo>
                      <a:pt x="435" y="326"/>
                    </a:lnTo>
                    <a:lnTo>
                      <a:pt x="435" y="328"/>
                    </a:lnTo>
                    <a:lnTo>
                      <a:pt x="435" y="323"/>
                    </a:lnTo>
                    <a:lnTo>
                      <a:pt x="434" y="324"/>
                    </a:lnTo>
                    <a:lnTo>
                      <a:pt x="434" y="320"/>
                    </a:lnTo>
                    <a:lnTo>
                      <a:pt x="438" y="320"/>
                    </a:lnTo>
                    <a:lnTo>
                      <a:pt x="438" y="322"/>
                    </a:lnTo>
                    <a:lnTo>
                      <a:pt x="438" y="317"/>
                    </a:lnTo>
                    <a:lnTo>
                      <a:pt x="437" y="318"/>
                    </a:lnTo>
                    <a:lnTo>
                      <a:pt x="434" y="316"/>
                    </a:lnTo>
                    <a:lnTo>
                      <a:pt x="437" y="314"/>
                    </a:lnTo>
                    <a:lnTo>
                      <a:pt x="439" y="312"/>
                    </a:lnTo>
                    <a:lnTo>
                      <a:pt x="439" y="314"/>
                    </a:lnTo>
                    <a:lnTo>
                      <a:pt x="437" y="314"/>
                    </a:lnTo>
                    <a:lnTo>
                      <a:pt x="440" y="316"/>
                    </a:lnTo>
                    <a:lnTo>
                      <a:pt x="440" y="296"/>
                    </a:lnTo>
                    <a:lnTo>
                      <a:pt x="438" y="296"/>
                    </a:lnTo>
                    <a:lnTo>
                      <a:pt x="439" y="294"/>
                    </a:lnTo>
                    <a:lnTo>
                      <a:pt x="440" y="294"/>
                    </a:lnTo>
                    <a:lnTo>
                      <a:pt x="438" y="290"/>
                    </a:lnTo>
                    <a:lnTo>
                      <a:pt x="438" y="288"/>
                    </a:lnTo>
                    <a:lnTo>
                      <a:pt x="439" y="290"/>
                    </a:lnTo>
                    <a:lnTo>
                      <a:pt x="441" y="290"/>
                    </a:lnTo>
                    <a:lnTo>
                      <a:pt x="443" y="292"/>
                    </a:lnTo>
                    <a:lnTo>
                      <a:pt x="440" y="294"/>
                    </a:lnTo>
                    <a:lnTo>
                      <a:pt x="444" y="294"/>
                    </a:lnTo>
                    <a:lnTo>
                      <a:pt x="443" y="292"/>
                    </a:lnTo>
                    <a:lnTo>
                      <a:pt x="444" y="292"/>
                    </a:lnTo>
                    <a:lnTo>
                      <a:pt x="444" y="290"/>
                    </a:lnTo>
                    <a:lnTo>
                      <a:pt x="445" y="292"/>
                    </a:lnTo>
                    <a:lnTo>
                      <a:pt x="444" y="294"/>
                    </a:lnTo>
                    <a:lnTo>
                      <a:pt x="445" y="294"/>
                    </a:lnTo>
                    <a:lnTo>
                      <a:pt x="445" y="252"/>
                    </a:lnTo>
                    <a:lnTo>
                      <a:pt x="445" y="253"/>
                    </a:lnTo>
                    <a:lnTo>
                      <a:pt x="445" y="288"/>
                    </a:lnTo>
                    <a:lnTo>
                      <a:pt x="444" y="290"/>
                    </a:lnTo>
                    <a:lnTo>
                      <a:pt x="442" y="288"/>
                    </a:lnTo>
                    <a:lnTo>
                      <a:pt x="440" y="288"/>
                    </a:lnTo>
                    <a:lnTo>
                      <a:pt x="441" y="286"/>
                    </a:lnTo>
                    <a:lnTo>
                      <a:pt x="443" y="286"/>
                    </a:lnTo>
                    <a:lnTo>
                      <a:pt x="445" y="288"/>
                    </a:lnTo>
                    <a:lnTo>
                      <a:pt x="445" y="253"/>
                    </a:lnTo>
                    <a:lnTo>
                      <a:pt x="445" y="254"/>
                    </a:lnTo>
                    <a:lnTo>
                      <a:pt x="443" y="254"/>
                    </a:lnTo>
                    <a:lnTo>
                      <a:pt x="442" y="252"/>
                    </a:lnTo>
                    <a:lnTo>
                      <a:pt x="443" y="250"/>
                    </a:lnTo>
                    <a:lnTo>
                      <a:pt x="447" y="250"/>
                    </a:lnTo>
                    <a:lnTo>
                      <a:pt x="447" y="248"/>
                    </a:lnTo>
                    <a:lnTo>
                      <a:pt x="449" y="250"/>
                    </a:lnTo>
                    <a:lnTo>
                      <a:pt x="449" y="240"/>
                    </a:lnTo>
                    <a:lnTo>
                      <a:pt x="448" y="240"/>
                    </a:lnTo>
                    <a:lnTo>
                      <a:pt x="448" y="238"/>
                    </a:lnTo>
                    <a:lnTo>
                      <a:pt x="448" y="244"/>
                    </a:lnTo>
                    <a:lnTo>
                      <a:pt x="444" y="244"/>
                    </a:lnTo>
                    <a:lnTo>
                      <a:pt x="444" y="242"/>
                    </a:lnTo>
                    <a:lnTo>
                      <a:pt x="448" y="242"/>
                    </a:lnTo>
                    <a:lnTo>
                      <a:pt x="448" y="244"/>
                    </a:lnTo>
                    <a:lnTo>
                      <a:pt x="448" y="238"/>
                    </a:lnTo>
                    <a:lnTo>
                      <a:pt x="445" y="238"/>
                    </a:lnTo>
                    <a:lnTo>
                      <a:pt x="448" y="236"/>
                    </a:lnTo>
                    <a:lnTo>
                      <a:pt x="449" y="236"/>
                    </a:lnTo>
                    <a:lnTo>
                      <a:pt x="449" y="238"/>
                    </a:lnTo>
                    <a:lnTo>
                      <a:pt x="450" y="240"/>
                    </a:lnTo>
                    <a:lnTo>
                      <a:pt x="450" y="225"/>
                    </a:lnTo>
                    <a:lnTo>
                      <a:pt x="450" y="226"/>
                    </a:lnTo>
                    <a:lnTo>
                      <a:pt x="448" y="226"/>
                    </a:lnTo>
                    <a:lnTo>
                      <a:pt x="449" y="224"/>
                    </a:lnTo>
                    <a:lnTo>
                      <a:pt x="448" y="224"/>
                    </a:lnTo>
                    <a:lnTo>
                      <a:pt x="448" y="222"/>
                    </a:lnTo>
                    <a:lnTo>
                      <a:pt x="448" y="234"/>
                    </a:lnTo>
                    <a:lnTo>
                      <a:pt x="447" y="236"/>
                    </a:lnTo>
                    <a:lnTo>
                      <a:pt x="446" y="236"/>
                    </a:lnTo>
                    <a:lnTo>
                      <a:pt x="446" y="234"/>
                    </a:lnTo>
                    <a:lnTo>
                      <a:pt x="448" y="234"/>
                    </a:lnTo>
                    <a:lnTo>
                      <a:pt x="448" y="222"/>
                    </a:lnTo>
                    <a:lnTo>
                      <a:pt x="446" y="222"/>
                    </a:lnTo>
                    <a:lnTo>
                      <a:pt x="447" y="220"/>
                    </a:lnTo>
                    <a:lnTo>
                      <a:pt x="448" y="222"/>
                    </a:lnTo>
                    <a:lnTo>
                      <a:pt x="449" y="222"/>
                    </a:lnTo>
                    <a:lnTo>
                      <a:pt x="450" y="224"/>
                    </a:lnTo>
                    <a:lnTo>
                      <a:pt x="450" y="216"/>
                    </a:lnTo>
                    <a:lnTo>
                      <a:pt x="449" y="216"/>
                    </a:lnTo>
                    <a:lnTo>
                      <a:pt x="450" y="214"/>
                    </a:lnTo>
                    <a:lnTo>
                      <a:pt x="453" y="216"/>
                    </a:lnTo>
                    <a:lnTo>
                      <a:pt x="453" y="211"/>
                    </a:lnTo>
                    <a:lnTo>
                      <a:pt x="445" y="218"/>
                    </a:lnTo>
                    <a:lnTo>
                      <a:pt x="445" y="234"/>
                    </a:lnTo>
                    <a:lnTo>
                      <a:pt x="445" y="236"/>
                    </a:lnTo>
                    <a:lnTo>
                      <a:pt x="443" y="236"/>
                    </a:lnTo>
                    <a:lnTo>
                      <a:pt x="443" y="238"/>
                    </a:lnTo>
                    <a:lnTo>
                      <a:pt x="442" y="238"/>
                    </a:lnTo>
                    <a:lnTo>
                      <a:pt x="442" y="242"/>
                    </a:lnTo>
                    <a:lnTo>
                      <a:pt x="442" y="266"/>
                    </a:lnTo>
                    <a:lnTo>
                      <a:pt x="442" y="268"/>
                    </a:lnTo>
                    <a:lnTo>
                      <a:pt x="440" y="268"/>
                    </a:lnTo>
                    <a:lnTo>
                      <a:pt x="440" y="267"/>
                    </a:lnTo>
                    <a:lnTo>
                      <a:pt x="440" y="282"/>
                    </a:lnTo>
                    <a:lnTo>
                      <a:pt x="440" y="284"/>
                    </a:lnTo>
                    <a:lnTo>
                      <a:pt x="439" y="286"/>
                    </a:lnTo>
                    <a:lnTo>
                      <a:pt x="438" y="286"/>
                    </a:lnTo>
                    <a:lnTo>
                      <a:pt x="438" y="284"/>
                    </a:lnTo>
                    <a:lnTo>
                      <a:pt x="440" y="284"/>
                    </a:lnTo>
                    <a:lnTo>
                      <a:pt x="440" y="282"/>
                    </a:lnTo>
                    <a:lnTo>
                      <a:pt x="439" y="280"/>
                    </a:lnTo>
                    <a:lnTo>
                      <a:pt x="438" y="282"/>
                    </a:lnTo>
                    <a:lnTo>
                      <a:pt x="436" y="280"/>
                    </a:lnTo>
                    <a:lnTo>
                      <a:pt x="436" y="282"/>
                    </a:lnTo>
                    <a:lnTo>
                      <a:pt x="433" y="282"/>
                    </a:lnTo>
                    <a:lnTo>
                      <a:pt x="433" y="320"/>
                    </a:lnTo>
                    <a:lnTo>
                      <a:pt x="433" y="322"/>
                    </a:lnTo>
                    <a:lnTo>
                      <a:pt x="432" y="324"/>
                    </a:lnTo>
                    <a:lnTo>
                      <a:pt x="430" y="324"/>
                    </a:lnTo>
                    <a:lnTo>
                      <a:pt x="429" y="322"/>
                    </a:lnTo>
                    <a:lnTo>
                      <a:pt x="429" y="320"/>
                    </a:lnTo>
                    <a:lnTo>
                      <a:pt x="430" y="320"/>
                    </a:lnTo>
                    <a:lnTo>
                      <a:pt x="431" y="322"/>
                    </a:lnTo>
                    <a:lnTo>
                      <a:pt x="433" y="322"/>
                    </a:lnTo>
                    <a:lnTo>
                      <a:pt x="433" y="320"/>
                    </a:lnTo>
                    <a:lnTo>
                      <a:pt x="433" y="282"/>
                    </a:lnTo>
                    <a:lnTo>
                      <a:pt x="432" y="282"/>
                    </a:lnTo>
                    <a:lnTo>
                      <a:pt x="433" y="284"/>
                    </a:lnTo>
                    <a:lnTo>
                      <a:pt x="433" y="290"/>
                    </a:lnTo>
                    <a:lnTo>
                      <a:pt x="433" y="292"/>
                    </a:lnTo>
                    <a:lnTo>
                      <a:pt x="432" y="292"/>
                    </a:lnTo>
                    <a:lnTo>
                      <a:pt x="432" y="312"/>
                    </a:lnTo>
                    <a:lnTo>
                      <a:pt x="431" y="316"/>
                    </a:lnTo>
                    <a:lnTo>
                      <a:pt x="429" y="314"/>
                    </a:lnTo>
                    <a:lnTo>
                      <a:pt x="427" y="314"/>
                    </a:lnTo>
                    <a:lnTo>
                      <a:pt x="427" y="322"/>
                    </a:lnTo>
                    <a:lnTo>
                      <a:pt x="427" y="324"/>
                    </a:lnTo>
                    <a:lnTo>
                      <a:pt x="427" y="336"/>
                    </a:lnTo>
                    <a:lnTo>
                      <a:pt x="424" y="336"/>
                    </a:lnTo>
                    <a:lnTo>
                      <a:pt x="424" y="334"/>
                    </a:lnTo>
                    <a:lnTo>
                      <a:pt x="421" y="334"/>
                    </a:lnTo>
                    <a:lnTo>
                      <a:pt x="422" y="336"/>
                    </a:lnTo>
                    <a:lnTo>
                      <a:pt x="421" y="336"/>
                    </a:lnTo>
                    <a:lnTo>
                      <a:pt x="421" y="334"/>
                    </a:lnTo>
                    <a:lnTo>
                      <a:pt x="421" y="332"/>
                    </a:lnTo>
                    <a:lnTo>
                      <a:pt x="424" y="332"/>
                    </a:lnTo>
                    <a:lnTo>
                      <a:pt x="425" y="334"/>
                    </a:lnTo>
                    <a:lnTo>
                      <a:pt x="426" y="334"/>
                    </a:lnTo>
                    <a:lnTo>
                      <a:pt x="427" y="336"/>
                    </a:lnTo>
                    <a:lnTo>
                      <a:pt x="427" y="324"/>
                    </a:lnTo>
                    <a:lnTo>
                      <a:pt x="426" y="324"/>
                    </a:lnTo>
                    <a:lnTo>
                      <a:pt x="425" y="322"/>
                    </a:lnTo>
                    <a:lnTo>
                      <a:pt x="427" y="322"/>
                    </a:lnTo>
                    <a:lnTo>
                      <a:pt x="427" y="314"/>
                    </a:lnTo>
                    <a:lnTo>
                      <a:pt x="426" y="314"/>
                    </a:lnTo>
                    <a:lnTo>
                      <a:pt x="427" y="312"/>
                    </a:lnTo>
                    <a:lnTo>
                      <a:pt x="432" y="312"/>
                    </a:lnTo>
                    <a:lnTo>
                      <a:pt x="432" y="292"/>
                    </a:lnTo>
                    <a:lnTo>
                      <a:pt x="430" y="292"/>
                    </a:lnTo>
                    <a:lnTo>
                      <a:pt x="431" y="290"/>
                    </a:lnTo>
                    <a:lnTo>
                      <a:pt x="433" y="290"/>
                    </a:lnTo>
                    <a:lnTo>
                      <a:pt x="433" y="284"/>
                    </a:lnTo>
                    <a:lnTo>
                      <a:pt x="432" y="284"/>
                    </a:lnTo>
                    <a:lnTo>
                      <a:pt x="432" y="282"/>
                    </a:lnTo>
                    <a:lnTo>
                      <a:pt x="432" y="280"/>
                    </a:lnTo>
                    <a:lnTo>
                      <a:pt x="435" y="280"/>
                    </a:lnTo>
                    <a:lnTo>
                      <a:pt x="436" y="282"/>
                    </a:lnTo>
                    <a:lnTo>
                      <a:pt x="436" y="280"/>
                    </a:lnTo>
                    <a:lnTo>
                      <a:pt x="438" y="278"/>
                    </a:lnTo>
                    <a:lnTo>
                      <a:pt x="439" y="280"/>
                    </a:lnTo>
                    <a:lnTo>
                      <a:pt x="440" y="280"/>
                    </a:lnTo>
                    <a:lnTo>
                      <a:pt x="440" y="282"/>
                    </a:lnTo>
                    <a:lnTo>
                      <a:pt x="440" y="267"/>
                    </a:lnTo>
                    <a:lnTo>
                      <a:pt x="440" y="266"/>
                    </a:lnTo>
                    <a:lnTo>
                      <a:pt x="442" y="266"/>
                    </a:lnTo>
                    <a:lnTo>
                      <a:pt x="442" y="242"/>
                    </a:lnTo>
                    <a:lnTo>
                      <a:pt x="440" y="242"/>
                    </a:lnTo>
                    <a:lnTo>
                      <a:pt x="440" y="240"/>
                    </a:lnTo>
                    <a:lnTo>
                      <a:pt x="442" y="240"/>
                    </a:lnTo>
                    <a:lnTo>
                      <a:pt x="442" y="242"/>
                    </a:lnTo>
                    <a:lnTo>
                      <a:pt x="442" y="238"/>
                    </a:lnTo>
                    <a:lnTo>
                      <a:pt x="442" y="236"/>
                    </a:lnTo>
                    <a:lnTo>
                      <a:pt x="441" y="234"/>
                    </a:lnTo>
                    <a:lnTo>
                      <a:pt x="444" y="232"/>
                    </a:lnTo>
                    <a:lnTo>
                      <a:pt x="445" y="234"/>
                    </a:lnTo>
                    <a:lnTo>
                      <a:pt x="445" y="218"/>
                    </a:lnTo>
                    <a:lnTo>
                      <a:pt x="444" y="220"/>
                    </a:lnTo>
                    <a:lnTo>
                      <a:pt x="445" y="222"/>
                    </a:lnTo>
                    <a:lnTo>
                      <a:pt x="441" y="222"/>
                    </a:lnTo>
                    <a:lnTo>
                      <a:pt x="439" y="224"/>
                    </a:lnTo>
                    <a:lnTo>
                      <a:pt x="439" y="246"/>
                    </a:lnTo>
                    <a:lnTo>
                      <a:pt x="439" y="248"/>
                    </a:lnTo>
                    <a:lnTo>
                      <a:pt x="439" y="264"/>
                    </a:lnTo>
                    <a:lnTo>
                      <a:pt x="438" y="266"/>
                    </a:lnTo>
                    <a:lnTo>
                      <a:pt x="437" y="266"/>
                    </a:lnTo>
                    <a:lnTo>
                      <a:pt x="436" y="265"/>
                    </a:lnTo>
                    <a:lnTo>
                      <a:pt x="436" y="276"/>
                    </a:lnTo>
                    <a:lnTo>
                      <a:pt x="435" y="278"/>
                    </a:lnTo>
                    <a:lnTo>
                      <a:pt x="432" y="278"/>
                    </a:lnTo>
                    <a:lnTo>
                      <a:pt x="432" y="276"/>
                    </a:lnTo>
                    <a:lnTo>
                      <a:pt x="436" y="276"/>
                    </a:lnTo>
                    <a:lnTo>
                      <a:pt x="436" y="265"/>
                    </a:lnTo>
                    <a:lnTo>
                      <a:pt x="435" y="264"/>
                    </a:lnTo>
                    <a:lnTo>
                      <a:pt x="435" y="262"/>
                    </a:lnTo>
                    <a:lnTo>
                      <a:pt x="437" y="262"/>
                    </a:lnTo>
                    <a:lnTo>
                      <a:pt x="439" y="264"/>
                    </a:lnTo>
                    <a:lnTo>
                      <a:pt x="439" y="248"/>
                    </a:lnTo>
                    <a:lnTo>
                      <a:pt x="438" y="248"/>
                    </a:lnTo>
                    <a:lnTo>
                      <a:pt x="438" y="250"/>
                    </a:lnTo>
                    <a:lnTo>
                      <a:pt x="436" y="248"/>
                    </a:lnTo>
                    <a:lnTo>
                      <a:pt x="435" y="248"/>
                    </a:lnTo>
                    <a:lnTo>
                      <a:pt x="434" y="247"/>
                    </a:lnTo>
                    <a:lnTo>
                      <a:pt x="434" y="266"/>
                    </a:lnTo>
                    <a:lnTo>
                      <a:pt x="434" y="268"/>
                    </a:lnTo>
                    <a:lnTo>
                      <a:pt x="432" y="268"/>
                    </a:lnTo>
                    <a:lnTo>
                      <a:pt x="432" y="266"/>
                    </a:lnTo>
                    <a:lnTo>
                      <a:pt x="434" y="266"/>
                    </a:lnTo>
                    <a:lnTo>
                      <a:pt x="434" y="247"/>
                    </a:lnTo>
                    <a:lnTo>
                      <a:pt x="433" y="246"/>
                    </a:lnTo>
                    <a:lnTo>
                      <a:pt x="433" y="244"/>
                    </a:lnTo>
                    <a:lnTo>
                      <a:pt x="432" y="242"/>
                    </a:lnTo>
                    <a:lnTo>
                      <a:pt x="435" y="242"/>
                    </a:lnTo>
                    <a:lnTo>
                      <a:pt x="434" y="244"/>
                    </a:lnTo>
                    <a:lnTo>
                      <a:pt x="435" y="244"/>
                    </a:lnTo>
                    <a:lnTo>
                      <a:pt x="436" y="246"/>
                    </a:lnTo>
                    <a:lnTo>
                      <a:pt x="439" y="246"/>
                    </a:lnTo>
                    <a:lnTo>
                      <a:pt x="439" y="224"/>
                    </a:lnTo>
                    <a:lnTo>
                      <a:pt x="431" y="232"/>
                    </a:lnTo>
                    <a:lnTo>
                      <a:pt x="431" y="280"/>
                    </a:lnTo>
                    <a:lnTo>
                      <a:pt x="430" y="282"/>
                    </a:lnTo>
                    <a:lnTo>
                      <a:pt x="430" y="288"/>
                    </a:lnTo>
                    <a:lnTo>
                      <a:pt x="429" y="290"/>
                    </a:lnTo>
                    <a:lnTo>
                      <a:pt x="429" y="304"/>
                    </a:lnTo>
                    <a:lnTo>
                      <a:pt x="428" y="304"/>
                    </a:lnTo>
                    <a:lnTo>
                      <a:pt x="428" y="306"/>
                    </a:lnTo>
                    <a:lnTo>
                      <a:pt x="425" y="306"/>
                    </a:lnTo>
                    <a:lnTo>
                      <a:pt x="425" y="316"/>
                    </a:lnTo>
                    <a:lnTo>
                      <a:pt x="423" y="316"/>
                    </a:lnTo>
                    <a:lnTo>
                      <a:pt x="423" y="330"/>
                    </a:lnTo>
                    <a:lnTo>
                      <a:pt x="420" y="330"/>
                    </a:lnTo>
                    <a:lnTo>
                      <a:pt x="422" y="328"/>
                    </a:lnTo>
                    <a:lnTo>
                      <a:pt x="423" y="328"/>
                    </a:lnTo>
                    <a:lnTo>
                      <a:pt x="423" y="330"/>
                    </a:lnTo>
                    <a:lnTo>
                      <a:pt x="423" y="316"/>
                    </a:lnTo>
                    <a:lnTo>
                      <a:pt x="423" y="322"/>
                    </a:lnTo>
                    <a:lnTo>
                      <a:pt x="419" y="322"/>
                    </a:lnTo>
                    <a:lnTo>
                      <a:pt x="418" y="320"/>
                    </a:lnTo>
                    <a:lnTo>
                      <a:pt x="421" y="320"/>
                    </a:lnTo>
                    <a:lnTo>
                      <a:pt x="423" y="322"/>
                    </a:lnTo>
                    <a:lnTo>
                      <a:pt x="423" y="316"/>
                    </a:lnTo>
                    <a:lnTo>
                      <a:pt x="422" y="316"/>
                    </a:lnTo>
                    <a:lnTo>
                      <a:pt x="424" y="314"/>
                    </a:lnTo>
                    <a:lnTo>
                      <a:pt x="425" y="316"/>
                    </a:lnTo>
                    <a:lnTo>
                      <a:pt x="425" y="306"/>
                    </a:lnTo>
                    <a:lnTo>
                      <a:pt x="424" y="306"/>
                    </a:lnTo>
                    <a:lnTo>
                      <a:pt x="425" y="304"/>
                    </a:lnTo>
                    <a:lnTo>
                      <a:pt x="427" y="304"/>
                    </a:lnTo>
                    <a:lnTo>
                      <a:pt x="425" y="302"/>
                    </a:lnTo>
                    <a:lnTo>
                      <a:pt x="424" y="302"/>
                    </a:lnTo>
                    <a:lnTo>
                      <a:pt x="424" y="300"/>
                    </a:lnTo>
                    <a:lnTo>
                      <a:pt x="427" y="300"/>
                    </a:lnTo>
                    <a:lnTo>
                      <a:pt x="427" y="301"/>
                    </a:lnTo>
                    <a:lnTo>
                      <a:pt x="427" y="302"/>
                    </a:lnTo>
                    <a:lnTo>
                      <a:pt x="429" y="304"/>
                    </a:lnTo>
                    <a:lnTo>
                      <a:pt x="429" y="290"/>
                    </a:lnTo>
                    <a:lnTo>
                      <a:pt x="427" y="290"/>
                    </a:lnTo>
                    <a:lnTo>
                      <a:pt x="427" y="288"/>
                    </a:lnTo>
                    <a:lnTo>
                      <a:pt x="430" y="288"/>
                    </a:lnTo>
                    <a:lnTo>
                      <a:pt x="430" y="282"/>
                    </a:lnTo>
                    <a:lnTo>
                      <a:pt x="430" y="281"/>
                    </a:lnTo>
                    <a:lnTo>
                      <a:pt x="430" y="284"/>
                    </a:lnTo>
                    <a:lnTo>
                      <a:pt x="430" y="286"/>
                    </a:lnTo>
                    <a:lnTo>
                      <a:pt x="426" y="286"/>
                    </a:lnTo>
                    <a:lnTo>
                      <a:pt x="426" y="292"/>
                    </a:lnTo>
                    <a:lnTo>
                      <a:pt x="426" y="296"/>
                    </a:lnTo>
                    <a:lnTo>
                      <a:pt x="426" y="298"/>
                    </a:lnTo>
                    <a:lnTo>
                      <a:pt x="425" y="298"/>
                    </a:lnTo>
                    <a:lnTo>
                      <a:pt x="425" y="296"/>
                    </a:lnTo>
                    <a:lnTo>
                      <a:pt x="426" y="296"/>
                    </a:lnTo>
                    <a:lnTo>
                      <a:pt x="426" y="292"/>
                    </a:lnTo>
                    <a:lnTo>
                      <a:pt x="424" y="292"/>
                    </a:lnTo>
                    <a:lnTo>
                      <a:pt x="425" y="290"/>
                    </a:lnTo>
                    <a:lnTo>
                      <a:pt x="426" y="292"/>
                    </a:lnTo>
                    <a:lnTo>
                      <a:pt x="426" y="286"/>
                    </a:lnTo>
                    <a:lnTo>
                      <a:pt x="425" y="286"/>
                    </a:lnTo>
                    <a:lnTo>
                      <a:pt x="425" y="284"/>
                    </a:lnTo>
                    <a:lnTo>
                      <a:pt x="430" y="284"/>
                    </a:lnTo>
                    <a:lnTo>
                      <a:pt x="430" y="281"/>
                    </a:lnTo>
                    <a:lnTo>
                      <a:pt x="429" y="280"/>
                    </a:lnTo>
                    <a:lnTo>
                      <a:pt x="431" y="280"/>
                    </a:lnTo>
                    <a:lnTo>
                      <a:pt x="431" y="232"/>
                    </a:lnTo>
                    <a:lnTo>
                      <a:pt x="430" y="233"/>
                    </a:lnTo>
                    <a:lnTo>
                      <a:pt x="430" y="250"/>
                    </a:lnTo>
                    <a:lnTo>
                      <a:pt x="429" y="252"/>
                    </a:lnTo>
                    <a:lnTo>
                      <a:pt x="429" y="280"/>
                    </a:lnTo>
                    <a:lnTo>
                      <a:pt x="427" y="282"/>
                    </a:lnTo>
                    <a:lnTo>
                      <a:pt x="424" y="280"/>
                    </a:lnTo>
                    <a:lnTo>
                      <a:pt x="429" y="280"/>
                    </a:lnTo>
                    <a:lnTo>
                      <a:pt x="429" y="252"/>
                    </a:lnTo>
                    <a:lnTo>
                      <a:pt x="429" y="254"/>
                    </a:lnTo>
                    <a:lnTo>
                      <a:pt x="428" y="256"/>
                    </a:lnTo>
                    <a:lnTo>
                      <a:pt x="426" y="256"/>
                    </a:lnTo>
                    <a:lnTo>
                      <a:pt x="426" y="258"/>
                    </a:lnTo>
                    <a:lnTo>
                      <a:pt x="426" y="272"/>
                    </a:lnTo>
                    <a:lnTo>
                      <a:pt x="423" y="274"/>
                    </a:lnTo>
                    <a:lnTo>
                      <a:pt x="423" y="273"/>
                    </a:lnTo>
                    <a:lnTo>
                      <a:pt x="423" y="314"/>
                    </a:lnTo>
                    <a:lnTo>
                      <a:pt x="422" y="316"/>
                    </a:lnTo>
                    <a:lnTo>
                      <a:pt x="420" y="314"/>
                    </a:lnTo>
                    <a:lnTo>
                      <a:pt x="421" y="312"/>
                    </a:lnTo>
                    <a:lnTo>
                      <a:pt x="422" y="314"/>
                    </a:lnTo>
                    <a:lnTo>
                      <a:pt x="423" y="314"/>
                    </a:lnTo>
                    <a:lnTo>
                      <a:pt x="423" y="273"/>
                    </a:lnTo>
                    <a:lnTo>
                      <a:pt x="423" y="296"/>
                    </a:lnTo>
                    <a:lnTo>
                      <a:pt x="423" y="297"/>
                    </a:lnTo>
                    <a:lnTo>
                      <a:pt x="423" y="310"/>
                    </a:lnTo>
                    <a:lnTo>
                      <a:pt x="420" y="310"/>
                    </a:lnTo>
                    <a:lnTo>
                      <a:pt x="420" y="308"/>
                    </a:lnTo>
                    <a:lnTo>
                      <a:pt x="423" y="310"/>
                    </a:lnTo>
                    <a:lnTo>
                      <a:pt x="423" y="297"/>
                    </a:lnTo>
                    <a:lnTo>
                      <a:pt x="423" y="298"/>
                    </a:lnTo>
                    <a:lnTo>
                      <a:pt x="422" y="298"/>
                    </a:lnTo>
                    <a:lnTo>
                      <a:pt x="422" y="300"/>
                    </a:lnTo>
                    <a:lnTo>
                      <a:pt x="420" y="302"/>
                    </a:lnTo>
                    <a:lnTo>
                      <a:pt x="420" y="314"/>
                    </a:lnTo>
                    <a:lnTo>
                      <a:pt x="419" y="316"/>
                    </a:lnTo>
                    <a:lnTo>
                      <a:pt x="419" y="318"/>
                    </a:lnTo>
                    <a:lnTo>
                      <a:pt x="418" y="318"/>
                    </a:lnTo>
                    <a:lnTo>
                      <a:pt x="418" y="334"/>
                    </a:lnTo>
                    <a:lnTo>
                      <a:pt x="417" y="336"/>
                    </a:lnTo>
                    <a:lnTo>
                      <a:pt x="415" y="336"/>
                    </a:lnTo>
                    <a:lnTo>
                      <a:pt x="416" y="334"/>
                    </a:lnTo>
                    <a:lnTo>
                      <a:pt x="418" y="334"/>
                    </a:lnTo>
                    <a:lnTo>
                      <a:pt x="418" y="318"/>
                    </a:lnTo>
                    <a:lnTo>
                      <a:pt x="415" y="318"/>
                    </a:lnTo>
                    <a:lnTo>
                      <a:pt x="417" y="316"/>
                    </a:lnTo>
                    <a:lnTo>
                      <a:pt x="418" y="316"/>
                    </a:lnTo>
                    <a:lnTo>
                      <a:pt x="416" y="314"/>
                    </a:lnTo>
                    <a:lnTo>
                      <a:pt x="416" y="312"/>
                    </a:lnTo>
                    <a:lnTo>
                      <a:pt x="417" y="312"/>
                    </a:lnTo>
                    <a:lnTo>
                      <a:pt x="418" y="314"/>
                    </a:lnTo>
                    <a:lnTo>
                      <a:pt x="420" y="314"/>
                    </a:lnTo>
                    <a:lnTo>
                      <a:pt x="420" y="302"/>
                    </a:lnTo>
                    <a:lnTo>
                      <a:pt x="418" y="304"/>
                    </a:lnTo>
                    <a:lnTo>
                      <a:pt x="418" y="302"/>
                    </a:lnTo>
                    <a:lnTo>
                      <a:pt x="418" y="300"/>
                    </a:lnTo>
                    <a:lnTo>
                      <a:pt x="422" y="300"/>
                    </a:lnTo>
                    <a:lnTo>
                      <a:pt x="422" y="298"/>
                    </a:lnTo>
                    <a:lnTo>
                      <a:pt x="420" y="298"/>
                    </a:lnTo>
                    <a:lnTo>
                      <a:pt x="420" y="297"/>
                    </a:lnTo>
                    <a:lnTo>
                      <a:pt x="420" y="298"/>
                    </a:lnTo>
                    <a:lnTo>
                      <a:pt x="418" y="298"/>
                    </a:lnTo>
                    <a:lnTo>
                      <a:pt x="418" y="306"/>
                    </a:lnTo>
                    <a:lnTo>
                      <a:pt x="415" y="306"/>
                    </a:lnTo>
                    <a:lnTo>
                      <a:pt x="416" y="304"/>
                    </a:lnTo>
                    <a:lnTo>
                      <a:pt x="418" y="306"/>
                    </a:lnTo>
                    <a:lnTo>
                      <a:pt x="418" y="298"/>
                    </a:lnTo>
                    <a:lnTo>
                      <a:pt x="416" y="298"/>
                    </a:lnTo>
                    <a:lnTo>
                      <a:pt x="415" y="300"/>
                    </a:lnTo>
                    <a:lnTo>
                      <a:pt x="417" y="300"/>
                    </a:lnTo>
                    <a:lnTo>
                      <a:pt x="416" y="302"/>
                    </a:lnTo>
                    <a:lnTo>
                      <a:pt x="415" y="300"/>
                    </a:lnTo>
                    <a:lnTo>
                      <a:pt x="414" y="300"/>
                    </a:lnTo>
                    <a:lnTo>
                      <a:pt x="414" y="299"/>
                    </a:lnTo>
                    <a:lnTo>
                      <a:pt x="414" y="306"/>
                    </a:lnTo>
                    <a:lnTo>
                      <a:pt x="412" y="306"/>
                    </a:lnTo>
                    <a:lnTo>
                      <a:pt x="412" y="326"/>
                    </a:lnTo>
                    <a:lnTo>
                      <a:pt x="410" y="328"/>
                    </a:lnTo>
                    <a:lnTo>
                      <a:pt x="408" y="326"/>
                    </a:lnTo>
                    <a:lnTo>
                      <a:pt x="412" y="326"/>
                    </a:lnTo>
                    <a:lnTo>
                      <a:pt x="412" y="306"/>
                    </a:lnTo>
                    <a:lnTo>
                      <a:pt x="409" y="306"/>
                    </a:lnTo>
                    <a:lnTo>
                      <a:pt x="409" y="318"/>
                    </a:lnTo>
                    <a:lnTo>
                      <a:pt x="408" y="318"/>
                    </a:lnTo>
                    <a:lnTo>
                      <a:pt x="408" y="324"/>
                    </a:lnTo>
                    <a:lnTo>
                      <a:pt x="406" y="324"/>
                    </a:lnTo>
                    <a:lnTo>
                      <a:pt x="405" y="322"/>
                    </a:lnTo>
                    <a:lnTo>
                      <a:pt x="408" y="322"/>
                    </a:lnTo>
                    <a:lnTo>
                      <a:pt x="408" y="324"/>
                    </a:lnTo>
                    <a:lnTo>
                      <a:pt x="408" y="318"/>
                    </a:lnTo>
                    <a:lnTo>
                      <a:pt x="406" y="318"/>
                    </a:lnTo>
                    <a:lnTo>
                      <a:pt x="406" y="316"/>
                    </a:lnTo>
                    <a:lnTo>
                      <a:pt x="408" y="316"/>
                    </a:lnTo>
                    <a:lnTo>
                      <a:pt x="409" y="318"/>
                    </a:lnTo>
                    <a:lnTo>
                      <a:pt x="409" y="306"/>
                    </a:lnTo>
                    <a:lnTo>
                      <a:pt x="409" y="304"/>
                    </a:lnTo>
                    <a:lnTo>
                      <a:pt x="411" y="304"/>
                    </a:lnTo>
                    <a:lnTo>
                      <a:pt x="410" y="302"/>
                    </a:lnTo>
                    <a:lnTo>
                      <a:pt x="410" y="300"/>
                    </a:lnTo>
                    <a:lnTo>
                      <a:pt x="411" y="300"/>
                    </a:lnTo>
                    <a:lnTo>
                      <a:pt x="412" y="302"/>
                    </a:lnTo>
                    <a:lnTo>
                      <a:pt x="411" y="304"/>
                    </a:lnTo>
                    <a:lnTo>
                      <a:pt x="413" y="304"/>
                    </a:lnTo>
                    <a:lnTo>
                      <a:pt x="414" y="306"/>
                    </a:lnTo>
                    <a:lnTo>
                      <a:pt x="414" y="299"/>
                    </a:lnTo>
                    <a:lnTo>
                      <a:pt x="413" y="298"/>
                    </a:lnTo>
                    <a:lnTo>
                      <a:pt x="415" y="298"/>
                    </a:lnTo>
                    <a:lnTo>
                      <a:pt x="416" y="296"/>
                    </a:lnTo>
                    <a:lnTo>
                      <a:pt x="417" y="294"/>
                    </a:lnTo>
                    <a:lnTo>
                      <a:pt x="419" y="294"/>
                    </a:lnTo>
                    <a:lnTo>
                      <a:pt x="420" y="297"/>
                    </a:lnTo>
                    <a:lnTo>
                      <a:pt x="421" y="296"/>
                    </a:lnTo>
                    <a:lnTo>
                      <a:pt x="423" y="296"/>
                    </a:lnTo>
                    <a:lnTo>
                      <a:pt x="423" y="273"/>
                    </a:lnTo>
                    <a:lnTo>
                      <a:pt x="423" y="272"/>
                    </a:lnTo>
                    <a:lnTo>
                      <a:pt x="424" y="270"/>
                    </a:lnTo>
                    <a:lnTo>
                      <a:pt x="426" y="272"/>
                    </a:lnTo>
                    <a:lnTo>
                      <a:pt x="426" y="258"/>
                    </a:lnTo>
                    <a:lnTo>
                      <a:pt x="425" y="259"/>
                    </a:lnTo>
                    <a:lnTo>
                      <a:pt x="425" y="266"/>
                    </a:lnTo>
                    <a:lnTo>
                      <a:pt x="424" y="268"/>
                    </a:lnTo>
                    <a:lnTo>
                      <a:pt x="422" y="266"/>
                    </a:lnTo>
                    <a:lnTo>
                      <a:pt x="422" y="264"/>
                    </a:lnTo>
                    <a:lnTo>
                      <a:pt x="424" y="264"/>
                    </a:lnTo>
                    <a:lnTo>
                      <a:pt x="425" y="266"/>
                    </a:lnTo>
                    <a:lnTo>
                      <a:pt x="425" y="259"/>
                    </a:lnTo>
                    <a:lnTo>
                      <a:pt x="425" y="260"/>
                    </a:lnTo>
                    <a:lnTo>
                      <a:pt x="422" y="258"/>
                    </a:lnTo>
                    <a:lnTo>
                      <a:pt x="424" y="256"/>
                    </a:lnTo>
                    <a:lnTo>
                      <a:pt x="425" y="258"/>
                    </a:lnTo>
                    <a:lnTo>
                      <a:pt x="426" y="258"/>
                    </a:lnTo>
                    <a:lnTo>
                      <a:pt x="426" y="256"/>
                    </a:lnTo>
                    <a:lnTo>
                      <a:pt x="427" y="254"/>
                    </a:lnTo>
                    <a:lnTo>
                      <a:pt x="429" y="254"/>
                    </a:lnTo>
                    <a:lnTo>
                      <a:pt x="429" y="252"/>
                    </a:lnTo>
                    <a:lnTo>
                      <a:pt x="427" y="250"/>
                    </a:lnTo>
                    <a:lnTo>
                      <a:pt x="430" y="250"/>
                    </a:lnTo>
                    <a:lnTo>
                      <a:pt x="430" y="233"/>
                    </a:lnTo>
                    <a:lnTo>
                      <a:pt x="430" y="246"/>
                    </a:lnTo>
                    <a:lnTo>
                      <a:pt x="429" y="248"/>
                    </a:lnTo>
                    <a:lnTo>
                      <a:pt x="428" y="248"/>
                    </a:lnTo>
                    <a:lnTo>
                      <a:pt x="428" y="246"/>
                    </a:lnTo>
                    <a:lnTo>
                      <a:pt x="430" y="246"/>
                    </a:lnTo>
                    <a:lnTo>
                      <a:pt x="430" y="233"/>
                    </a:lnTo>
                    <a:lnTo>
                      <a:pt x="426" y="237"/>
                    </a:lnTo>
                    <a:lnTo>
                      <a:pt x="426" y="252"/>
                    </a:lnTo>
                    <a:lnTo>
                      <a:pt x="426" y="254"/>
                    </a:lnTo>
                    <a:lnTo>
                      <a:pt x="424" y="254"/>
                    </a:lnTo>
                    <a:lnTo>
                      <a:pt x="425" y="252"/>
                    </a:lnTo>
                    <a:lnTo>
                      <a:pt x="426" y="252"/>
                    </a:lnTo>
                    <a:lnTo>
                      <a:pt x="426" y="237"/>
                    </a:lnTo>
                    <a:lnTo>
                      <a:pt x="423" y="240"/>
                    </a:lnTo>
                    <a:lnTo>
                      <a:pt x="423" y="252"/>
                    </a:lnTo>
                    <a:lnTo>
                      <a:pt x="421" y="252"/>
                    </a:lnTo>
                    <a:lnTo>
                      <a:pt x="421" y="292"/>
                    </a:lnTo>
                    <a:lnTo>
                      <a:pt x="419" y="294"/>
                    </a:lnTo>
                    <a:lnTo>
                      <a:pt x="419" y="292"/>
                    </a:lnTo>
                    <a:lnTo>
                      <a:pt x="421" y="292"/>
                    </a:lnTo>
                    <a:lnTo>
                      <a:pt x="421" y="252"/>
                    </a:lnTo>
                    <a:lnTo>
                      <a:pt x="421" y="256"/>
                    </a:lnTo>
                    <a:lnTo>
                      <a:pt x="420" y="256"/>
                    </a:lnTo>
                    <a:lnTo>
                      <a:pt x="420" y="264"/>
                    </a:lnTo>
                    <a:lnTo>
                      <a:pt x="420" y="266"/>
                    </a:lnTo>
                    <a:lnTo>
                      <a:pt x="419" y="266"/>
                    </a:lnTo>
                    <a:lnTo>
                      <a:pt x="419" y="288"/>
                    </a:lnTo>
                    <a:lnTo>
                      <a:pt x="419" y="290"/>
                    </a:lnTo>
                    <a:lnTo>
                      <a:pt x="418" y="290"/>
                    </a:lnTo>
                    <a:lnTo>
                      <a:pt x="418" y="288"/>
                    </a:lnTo>
                    <a:lnTo>
                      <a:pt x="419" y="288"/>
                    </a:lnTo>
                    <a:lnTo>
                      <a:pt x="419" y="266"/>
                    </a:lnTo>
                    <a:lnTo>
                      <a:pt x="418" y="266"/>
                    </a:lnTo>
                    <a:lnTo>
                      <a:pt x="418" y="270"/>
                    </a:lnTo>
                    <a:lnTo>
                      <a:pt x="416" y="272"/>
                    </a:lnTo>
                    <a:lnTo>
                      <a:pt x="415" y="269"/>
                    </a:lnTo>
                    <a:lnTo>
                      <a:pt x="415" y="286"/>
                    </a:lnTo>
                    <a:lnTo>
                      <a:pt x="414" y="286"/>
                    </a:lnTo>
                    <a:lnTo>
                      <a:pt x="414" y="284"/>
                    </a:lnTo>
                    <a:lnTo>
                      <a:pt x="415" y="286"/>
                    </a:lnTo>
                    <a:lnTo>
                      <a:pt x="415" y="269"/>
                    </a:lnTo>
                    <a:lnTo>
                      <a:pt x="415" y="268"/>
                    </a:lnTo>
                    <a:lnTo>
                      <a:pt x="417" y="268"/>
                    </a:lnTo>
                    <a:lnTo>
                      <a:pt x="418" y="270"/>
                    </a:lnTo>
                    <a:lnTo>
                      <a:pt x="418" y="266"/>
                    </a:lnTo>
                    <a:lnTo>
                      <a:pt x="418" y="264"/>
                    </a:lnTo>
                    <a:lnTo>
                      <a:pt x="420" y="264"/>
                    </a:lnTo>
                    <a:lnTo>
                      <a:pt x="420" y="256"/>
                    </a:lnTo>
                    <a:lnTo>
                      <a:pt x="420" y="254"/>
                    </a:lnTo>
                    <a:lnTo>
                      <a:pt x="421" y="256"/>
                    </a:lnTo>
                    <a:lnTo>
                      <a:pt x="421" y="252"/>
                    </a:lnTo>
                    <a:lnTo>
                      <a:pt x="420" y="252"/>
                    </a:lnTo>
                    <a:lnTo>
                      <a:pt x="421" y="250"/>
                    </a:lnTo>
                    <a:lnTo>
                      <a:pt x="423" y="252"/>
                    </a:lnTo>
                    <a:lnTo>
                      <a:pt x="423" y="240"/>
                    </a:lnTo>
                    <a:lnTo>
                      <a:pt x="410" y="254"/>
                    </a:lnTo>
                    <a:lnTo>
                      <a:pt x="411" y="254"/>
                    </a:lnTo>
                    <a:lnTo>
                      <a:pt x="412" y="256"/>
                    </a:lnTo>
                    <a:lnTo>
                      <a:pt x="409" y="256"/>
                    </a:lnTo>
                    <a:lnTo>
                      <a:pt x="409" y="254"/>
                    </a:lnTo>
                    <a:lnTo>
                      <a:pt x="408" y="256"/>
                    </a:lnTo>
                    <a:lnTo>
                      <a:pt x="408" y="280"/>
                    </a:lnTo>
                    <a:lnTo>
                      <a:pt x="407" y="280"/>
                    </a:lnTo>
                    <a:lnTo>
                      <a:pt x="407" y="298"/>
                    </a:lnTo>
                    <a:lnTo>
                      <a:pt x="407" y="314"/>
                    </a:lnTo>
                    <a:lnTo>
                      <a:pt x="406" y="314"/>
                    </a:lnTo>
                    <a:lnTo>
                      <a:pt x="406" y="312"/>
                    </a:lnTo>
                    <a:lnTo>
                      <a:pt x="407" y="314"/>
                    </a:lnTo>
                    <a:lnTo>
                      <a:pt x="407" y="298"/>
                    </a:lnTo>
                    <a:lnTo>
                      <a:pt x="405" y="298"/>
                    </a:lnTo>
                    <a:lnTo>
                      <a:pt x="405" y="318"/>
                    </a:lnTo>
                    <a:lnTo>
                      <a:pt x="404" y="320"/>
                    </a:lnTo>
                    <a:lnTo>
                      <a:pt x="404" y="322"/>
                    </a:lnTo>
                    <a:lnTo>
                      <a:pt x="404" y="324"/>
                    </a:lnTo>
                    <a:lnTo>
                      <a:pt x="402" y="324"/>
                    </a:lnTo>
                    <a:lnTo>
                      <a:pt x="402" y="322"/>
                    </a:lnTo>
                    <a:lnTo>
                      <a:pt x="404" y="322"/>
                    </a:lnTo>
                    <a:lnTo>
                      <a:pt x="404" y="320"/>
                    </a:lnTo>
                    <a:lnTo>
                      <a:pt x="403" y="318"/>
                    </a:lnTo>
                    <a:lnTo>
                      <a:pt x="402" y="318"/>
                    </a:lnTo>
                    <a:lnTo>
                      <a:pt x="404" y="316"/>
                    </a:lnTo>
                    <a:lnTo>
                      <a:pt x="402" y="316"/>
                    </a:lnTo>
                    <a:lnTo>
                      <a:pt x="402" y="314"/>
                    </a:lnTo>
                    <a:lnTo>
                      <a:pt x="404" y="314"/>
                    </a:lnTo>
                    <a:lnTo>
                      <a:pt x="404" y="316"/>
                    </a:lnTo>
                    <a:lnTo>
                      <a:pt x="405" y="318"/>
                    </a:lnTo>
                    <a:lnTo>
                      <a:pt x="405" y="298"/>
                    </a:lnTo>
                    <a:lnTo>
                      <a:pt x="405" y="302"/>
                    </a:lnTo>
                    <a:lnTo>
                      <a:pt x="404" y="304"/>
                    </a:lnTo>
                    <a:lnTo>
                      <a:pt x="403" y="302"/>
                    </a:lnTo>
                    <a:lnTo>
                      <a:pt x="403" y="306"/>
                    </a:lnTo>
                    <a:lnTo>
                      <a:pt x="402" y="306"/>
                    </a:lnTo>
                    <a:lnTo>
                      <a:pt x="402" y="320"/>
                    </a:lnTo>
                    <a:lnTo>
                      <a:pt x="400" y="320"/>
                    </a:lnTo>
                    <a:lnTo>
                      <a:pt x="400" y="318"/>
                    </a:lnTo>
                    <a:lnTo>
                      <a:pt x="401" y="318"/>
                    </a:lnTo>
                    <a:lnTo>
                      <a:pt x="402" y="320"/>
                    </a:lnTo>
                    <a:lnTo>
                      <a:pt x="402" y="306"/>
                    </a:lnTo>
                    <a:lnTo>
                      <a:pt x="400" y="306"/>
                    </a:lnTo>
                    <a:lnTo>
                      <a:pt x="400" y="304"/>
                    </a:lnTo>
                    <a:lnTo>
                      <a:pt x="402" y="304"/>
                    </a:lnTo>
                    <a:lnTo>
                      <a:pt x="403" y="306"/>
                    </a:lnTo>
                    <a:lnTo>
                      <a:pt x="403" y="302"/>
                    </a:lnTo>
                    <a:lnTo>
                      <a:pt x="402" y="302"/>
                    </a:lnTo>
                    <a:lnTo>
                      <a:pt x="400" y="304"/>
                    </a:lnTo>
                    <a:lnTo>
                      <a:pt x="399" y="302"/>
                    </a:lnTo>
                    <a:lnTo>
                      <a:pt x="398" y="302"/>
                    </a:lnTo>
                    <a:lnTo>
                      <a:pt x="400" y="300"/>
                    </a:lnTo>
                    <a:lnTo>
                      <a:pt x="402" y="300"/>
                    </a:lnTo>
                    <a:lnTo>
                      <a:pt x="403" y="302"/>
                    </a:lnTo>
                    <a:lnTo>
                      <a:pt x="405" y="302"/>
                    </a:lnTo>
                    <a:lnTo>
                      <a:pt x="405" y="298"/>
                    </a:lnTo>
                    <a:lnTo>
                      <a:pt x="400" y="298"/>
                    </a:lnTo>
                    <a:lnTo>
                      <a:pt x="401" y="296"/>
                    </a:lnTo>
                    <a:lnTo>
                      <a:pt x="405" y="296"/>
                    </a:lnTo>
                    <a:lnTo>
                      <a:pt x="407" y="298"/>
                    </a:lnTo>
                    <a:lnTo>
                      <a:pt x="407" y="280"/>
                    </a:lnTo>
                    <a:lnTo>
                      <a:pt x="407" y="278"/>
                    </a:lnTo>
                    <a:lnTo>
                      <a:pt x="408" y="280"/>
                    </a:lnTo>
                    <a:lnTo>
                      <a:pt x="408" y="256"/>
                    </a:lnTo>
                    <a:lnTo>
                      <a:pt x="407" y="257"/>
                    </a:lnTo>
                    <a:lnTo>
                      <a:pt x="407" y="282"/>
                    </a:lnTo>
                    <a:lnTo>
                      <a:pt x="404" y="284"/>
                    </a:lnTo>
                    <a:lnTo>
                      <a:pt x="404" y="286"/>
                    </a:lnTo>
                    <a:lnTo>
                      <a:pt x="404" y="290"/>
                    </a:lnTo>
                    <a:lnTo>
                      <a:pt x="401" y="290"/>
                    </a:lnTo>
                    <a:lnTo>
                      <a:pt x="402" y="288"/>
                    </a:lnTo>
                    <a:lnTo>
                      <a:pt x="404" y="290"/>
                    </a:lnTo>
                    <a:lnTo>
                      <a:pt x="404" y="286"/>
                    </a:lnTo>
                    <a:lnTo>
                      <a:pt x="403" y="286"/>
                    </a:lnTo>
                    <a:lnTo>
                      <a:pt x="402" y="284"/>
                    </a:lnTo>
                    <a:lnTo>
                      <a:pt x="403" y="284"/>
                    </a:lnTo>
                    <a:lnTo>
                      <a:pt x="403" y="282"/>
                    </a:lnTo>
                    <a:lnTo>
                      <a:pt x="406" y="280"/>
                    </a:lnTo>
                    <a:lnTo>
                      <a:pt x="407" y="282"/>
                    </a:lnTo>
                    <a:lnTo>
                      <a:pt x="407" y="257"/>
                    </a:lnTo>
                    <a:lnTo>
                      <a:pt x="404" y="260"/>
                    </a:lnTo>
                    <a:lnTo>
                      <a:pt x="404" y="278"/>
                    </a:lnTo>
                    <a:lnTo>
                      <a:pt x="402" y="278"/>
                    </a:lnTo>
                    <a:lnTo>
                      <a:pt x="403" y="276"/>
                    </a:lnTo>
                    <a:lnTo>
                      <a:pt x="404" y="278"/>
                    </a:lnTo>
                    <a:lnTo>
                      <a:pt x="404" y="260"/>
                    </a:lnTo>
                    <a:lnTo>
                      <a:pt x="403" y="260"/>
                    </a:lnTo>
                    <a:lnTo>
                      <a:pt x="403" y="264"/>
                    </a:lnTo>
                    <a:lnTo>
                      <a:pt x="402" y="266"/>
                    </a:lnTo>
                    <a:lnTo>
                      <a:pt x="401" y="266"/>
                    </a:lnTo>
                    <a:lnTo>
                      <a:pt x="401" y="264"/>
                    </a:lnTo>
                    <a:lnTo>
                      <a:pt x="403" y="264"/>
                    </a:lnTo>
                    <a:lnTo>
                      <a:pt x="403" y="260"/>
                    </a:lnTo>
                    <a:lnTo>
                      <a:pt x="400" y="264"/>
                    </a:lnTo>
                    <a:lnTo>
                      <a:pt x="400" y="294"/>
                    </a:lnTo>
                    <a:lnTo>
                      <a:pt x="398" y="294"/>
                    </a:lnTo>
                    <a:lnTo>
                      <a:pt x="398" y="292"/>
                    </a:lnTo>
                    <a:lnTo>
                      <a:pt x="399" y="292"/>
                    </a:lnTo>
                    <a:lnTo>
                      <a:pt x="400" y="294"/>
                    </a:lnTo>
                    <a:lnTo>
                      <a:pt x="400" y="264"/>
                    </a:lnTo>
                    <a:lnTo>
                      <a:pt x="397" y="267"/>
                    </a:lnTo>
                    <a:lnTo>
                      <a:pt x="397" y="280"/>
                    </a:lnTo>
                    <a:lnTo>
                      <a:pt x="397" y="314"/>
                    </a:lnTo>
                    <a:lnTo>
                      <a:pt x="396" y="316"/>
                    </a:lnTo>
                    <a:lnTo>
                      <a:pt x="395" y="314"/>
                    </a:lnTo>
                    <a:lnTo>
                      <a:pt x="397" y="314"/>
                    </a:lnTo>
                    <a:lnTo>
                      <a:pt x="397" y="280"/>
                    </a:lnTo>
                    <a:lnTo>
                      <a:pt x="396" y="282"/>
                    </a:lnTo>
                    <a:lnTo>
                      <a:pt x="396" y="298"/>
                    </a:lnTo>
                    <a:lnTo>
                      <a:pt x="394" y="298"/>
                    </a:lnTo>
                    <a:lnTo>
                      <a:pt x="394" y="296"/>
                    </a:lnTo>
                    <a:lnTo>
                      <a:pt x="395" y="296"/>
                    </a:lnTo>
                    <a:lnTo>
                      <a:pt x="396" y="298"/>
                    </a:lnTo>
                    <a:lnTo>
                      <a:pt x="396" y="282"/>
                    </a:lnTo>
                    <a:lnTo>
                      <a:pt x="395" y="282"/>
                    </a:lnTo>
                    <a:lnTo>
                      <a:pt x="395" y="280"/>
                    </a:lnTo>
                    <a:lnTo>
                      <a:pt x="397" y="280"/>
                    </a:lnTo>
                    <a:lnTo>
                      <a:pt x="397" y="267"/>
                    </a:lnTo>
                    <a:lnTo>
                      <a:pt x="393" y="270"/>
                    </a:lnTo>
                    <a:lnTo>
                      <a:pt x="393" y="300"/>
                    </a:lnTo>
                    <a:lnTo>
                      <a:pt x="393" y="302"/>
                    </a:lnTo>
                    <a:lnTo>
                      <a:pt x="393" y="300"/>
                    </a:lnTo>
                    <a:lnTo>
                      <a:pt x="393" y="270"/>
                    </a:lnTo>
                    <a:lnTo>
                      <a:pt x="393" y="271"/>
                    </a:lnTo>
                    <a:lnTo>
                      <a:pt x="393" y="274"/>
                    </a:lnTo>
                    <a:lnTo>
                      <a:pt x="392" y="276"/>
                    </a:lnTo>
                    <a:lnTo>
                      <a:pt x="391" y="274"/>
                    </a:lnTo>
                    <a:lnTo>
                      <a:pt x="393" y="274"/>
                    </a:lnTo>
                    <a:lnTo>
                      <a:pt x="393" y="271"/>
                    </a:lnTo>
                    <a:lnTo>
                      <a:pt x="388" y="276"/>
                    </a:lnTo>
                    <a:lnTo>
                      <a:pt x="388" y="306"/>
                    </a:lnTo>
                    <a:lnTo>
                      <a:pt x="388" y="308"/>
                    </a:lnTo>
                    <a:lnTo>
                      <a:pt x="387" y="308"/>
                    </a:lnTo>
                    <a:lnTo>
                      <a:pt x="387" y="306"/>
                    </a:lnTo>
                    <a:lnTo>
                      <a:pt x="388" y="306"/>
                    </a:lnTo>
                    <a:lnTo>
                      <a:pt x="388" y="276"/>
                    </a:lnTo>
                    <a:lnTo>
                      <a:pt x="385" y="279"/>
                    </a:lnTo>
                    <a:lnTo>
                      <a:pt x="385" y="294"/>
                    </a:lnTo>
                    <a:lnTo>
                      <a:pt x="384" y="296"/>
                    </a:lnTo>
                    <a:lnTo>
                      <a:pt x="382" y="294"/>
                    </a:lnTo>
                    <a:lnTo>
                      <a:pt x="385" y="294"/>
                    </a:lnTo>
                    <a:lnTo>
                      <a:pt x="385" y="279"/>
                    </a:lnTo>
                    <a:lnTo>
                      <a:pt x="384" y="280"/>
                    </a:lnTo>
                    <a:lnTo>
                      <a:pt x="384" y="286"/>
                    </a:lnTo>
                    <a:lnTo>
                      <a:pt x="384" y="288"/>
                    </a:lnTo>
                    <a:lnTo>
                      <a:pt x="383" y="288"/>
                    </a:lnTo>
                    <a:lnTo>
                      <a:pt x="383" y="286"/>
                    </a:lnTo>
                    <a:lnTo>
                      <a:pt x="384" y="286"/>
                    </a:lnTo>
                    <a:lnTo>
                      <a:pt x="384" y="280"/>
                    </a:lnTo>
                    <a:lnTo>
                      <a:pt x="380" y="283"/>
                    </a:lnTo>
                    <a:lnTo>
                      <a:pt x="380" y="300"/>
                    </a:lnTo>
                    <a:lnTo>
                      <a:pt x="377" y="300"/>
                    </a:lnTo>
                    <a:lnTo>
                      <a:pt x="377" y="298"/>
                    </a:lnTo>
                    <a:lnTo>
                      <a:pt x="378" y="296"/>
                    </a:lnTo>
                    <a:lnTo>
                      <a:pt x="379" y="296"/>
                    </a:lnTo>
                    <a:lnTo>
                      <a:pt x="380" y="300"/>
                    </a:lnTo>
                    <a:lnTo>
                      <a:pt x="380" y="283"/>
                    </a:lnTo>
                    <a:lnTo>
                      <a:pt x="380" y="284"/>
                    </a:lnTo>
                    <a:lnTo>
                      <a:pt x="380" y="292"/>
                    </a:lnTo>
                    <a:lnTo>
                      <a:pt x="380" y="296"/>
                    </a:lnTo>
                    <a:lnTo>
                      <a:pt x="378" y="294"/>
                    </a:lnTo>
                    <a:lnTo>
                      <a:pt x="378" y="292"/>
                    </a:lnTo>
                    <a:lnTo>
                      <a:pt x="380" y="292"/>
                    </a:lnTo>
                    <a:lnTo>
                      <a:pt x="380" y="284"/>
                    </a:lnTo>
                    <a:lnTo>
                      <a:pt x="377" y="287"/>
                    </a:lnTo>
                    <a:lnTo>
                      <a:pt x="377" y="296"/>
                    </a:lnTo>
                    <a:lnTo>
                      <a:pt x="376" y="296"/>
                    </a:lnTo>
                    <a:lnTo>
                      <a:pt x="377" y="294"/>
                    </a:lnTo>
                    <a:lnTo>
                      <a:pt x="377" y="296"/>
                    </a:lnTo>
                    <a:lnTo>
                      <a:pt x="377" y="287"/>
                    </a:lnTo>
                    <a:lnTo>
                      <a:pt x="370" y="294"/>
                    </a:lnTo>
                    <a:lnTo>
                      <a:pt x="371" y="294"/>
                    </a:lnTo>
                    <a:lnTo>
                      <a:pt x="373" y="296"/>
                    </a:lnTo>
                    <a:lnTo>
                      <a:pt x="375" y="294"/>
                    </a:lnTo>
                    <a:lnTo>
                      <a:pt x="376" y="296"/>
                    </a:lnTo>
                    <a:lnTo>
                      <a:pt x="375" y="298"/>
                    </a:lnTo>
                    <a:lnTo>
                      <a:pt x="374" y="298"/>
                    </a:lnTo>
                    <a:lnTo>
                      <a:pt x="378" y="302"/>
                    </a:lnTo>
                    <a:lnTo>
                      <a:pt x="379" y="302"/>
                    </a:lnTo>
                    <a:lnTo>
                      <a:pt x="386" y="310"/>
                    </a:lnTo>
                    <a:lnTo>
                      <a:pt x="387" y="310"/>
                    </a:lnTo>
                    <a:lnTo>
                      <a:pt x="396" y="319"/>
                    </a:lnTo>
                    <a:lnTo>
                      <a:pt x="396" y="318"/>
                    </a:lnTo>
                    <a:lnTo>
                      <a:pt x="397" y="316"/>
                    </a:lnTo>
                    <a:lnTo>
                      <a:pt x="399" y="318"/>
                    </a:lnTo>
                    <a:lnTo>
                      <a:pt x="399" y="320"/>
                    </a:lnTo>
                    <a:lnTo>
                      <a:pt x="397" y="320"/>
                    </a:lnTo>
                    <a:lnTo>
                      <a:pt x="416" y="339"/>
                    </a:lnTo>
                    <a:lnTo>
                      <a:pt x="416" y="338"/>
                    </a:lnTo>
                    <a:lnTo>
                      <a:pt x="418" y="338"/>
                    </a:lnTo>
                    <a:lnTo>
                      <a:pt x="418" y="340"/>
                    </a:lnTo>
                    <a:lnTo>
                      <a:pt x="419" y="340"/>
                    </a:lnTo>
                    <a:lnTo>
                      <a:pt x="420" y="338"/>
                    </a:lnTo>
                    <a:lnTo>
                      <a:pt x="421" y="338"/>
                    </a:lnTo>
                    <a:lnTo>
                      <a:pt x="422" y="340"/>
                    </a:lnTo>
                    <a:lnTo>
                      <a:pt x="421" y="340"/>
                    </a:lnTo>
                    <a:lnTo>
                      <a:pt x="419" y="342"/>
                    </a:lnTo>
                    <a:lnTo>
                      <a:pt x="420" y="342"/>
                    </a:lnTo>
                    <a:lnTo>
                      <a:pt x="419" y="344"/>
                    </a:lnTo>
                    <a:lnTo>
                      <a:pt x="438" y="362"/>
                    </a:lnTo>
                    <a:lnTo>
                      <a:pt x="454" y="362"/>
                    </a:lnTo>
                    <a:lnTo>
                      <a:pt x="454" y="364"/>
                    </a:lnTo>
                    <a:lnTo>
                      <a:pt x="448" y="364"/>
                    </a:lnTo>
                    <a:lnTo>
                      <a:pt x="448" y="368"/>
                    </a:lnTo>
                    <a:lnTo>
                      <a:pt x="445" y="368"/>
                    </a:lnTo>
                    <a:lnTo>
                      <a:pt x="446" y="366"/>
                    </a:lnTo>
                    <a:lnTo>
                      <a:pt x="448" y="368"/>
                    </a:lnTo>
                    <a:lnTo>
                      <a:pt x="448" y="364"/>
                    </a:lnTo>
                    <a:lnTo>
                      <a:pt x="440" y="364"/>
                    </a:lnTo>
                    <a:lnTo>
                      <a:pt x="443" y="366"/>
                    </a:lnTo>
                    <a:lnTo>
                      <a:pt x="444" y="366"/>
                    </a:lnTo>
                    <a:lnTo>
                      <a:pt x="444" y="368"/>
                    </a:lnTo>
                    <a:lnTo>
                      <a:pt x="449" y="373"/>
                    </a:lnTo>
                    <a:lnTo>
                      <a:pt x="449" y="370"/>
                    </a:lnTo>
                    <a:lnTo>
                      <a:pt x="452" y="370"/>
                    </a:lnTo>
                    <a:lnTo>
                      <a:pt x="452" y="372"/>
                    </a:lnTo>
                    <a:lnTo>
                      <a:pt x="451" y="372"/>
                    </a:lnTo>
                    <a:lnTo>
                      <a:pt x="450" y="373"/>
                    </a:lnTo>
                    <a:lnTo>
                      <a:pt x="462" y="386"/>
                    </a:lnTo>
                    <a:lnTo>
                      <a:pt x="464" y="386"/>
                    </a:lnTo>
                    <a:lnTo>
                      <a:pt x="464" y="388"/>
                    </a:lnTo>
                    <a:lnTo>
                      <a:pt x="468" y="392"/>
                    </a:lnTo>
                    <a:lnTo>
                      <a:pt x="469" y="392"/>
                    </a:lnTo>
                    <a:lnTo>
                      <a:pt x="473" y="398"/>
                    </a:lnTo>
                    <a:lnTo>
                      <a:pt x="474" y="396"/>
                    </a:lnTo>
                    <a:lnTo>
                      <a:pt x="476" y="396"/>
                    </a:lnTo>
                    <a:lnTo>
                      <a:pt x="477" y="398"/>
                    </a:lnTo>
                    <a:lnTo>
                      <a:pt x="476" y="398"/>
                    </a:lnTo>
                    <a:lnTo>
                      <a:pt x="476" y="400"/>
                    </a:lnTo>
                    <a:lnTo>
                      <a:pt x="479" y="402"/>
                    </a:lnTo>
                    <a:lnTo>
                      <a:pt x="482" y="400"/>
                    </a:lnTo>
                    <a:lnTo>
                      <a:pt x="482" y="402"/>
                    </a:lnTo>
                    <a:lnTo>
                      <a:pt x="483" y="404"/>
                    </a:lnTo>
                    <a:lnTo>
                      <a:pt x="480" y="404"/>
                    </a:lnTo>
                    <a:lnTo>
                      <a:pt x="483" y="406"/>
                    </a:lnTo>
                    <a:lnTo>
                      <a:pt x="484" y="406"/>
                    </a:lnTo>
                    <a:lnTo>
                      <a:pt x="484" y="408"/>
                    </a:lnTo>
                    <a:lnTo>
                      <a:pt x="487" y="408"/>
                    </a:lnTo>
                    <a:lnTo>
                      <a:pt x="487" y="410"/>
                    </a:lnTo>
                    <a:lnTo>
                      <a:pt x="490" y="414"/>
                    </a:lnTo>
                    <a:lnTo>
                      <a:pt x="491" y="414"/>
                    </a:lnTo>
                    <a:lnTo>
                      <a:pt x="497" y="420"/>
                    </a:lnTo>
                    <a:lnTo>
                      <a:pt x="501" y="420"/>
                    </a:lnTo>
                    <a:lnTo>
                      <a:pt x="499" y="422"/>
                    </a:lnTo>
                    <a:lnTo>
                      <a:pt x="507" y="430"/>
                    </a:lnTo>
                    <a:lnTo>
                      <a:pt x="506" y="431"/>
                    </a:lnTo>
                    <a:lnTo>
                      <a:pt x="506" y="442"/>
                    </a:lnTo>
                    <a:lnTo>
                      <a:pt x="506" y="444"/>
                    </a:lnTo>
                    <a:lnTo>
                      <a:pt x="505" y="446"/>
                    </a:lnTo>
                    <a:lnTo>
                      <a:pt x="503" y="446"/>
                    </a:lnTo>
                    <a:lnTo>
                      <a:pt x="503" y="444"/>
                    </a:lnTo>
                    <a:lnTo>
                      <a:pt x="506" y="444"/>
                    </a:lnTo>
                    <a:lnTo>
                      <a:pt x="506" y="442"/>
                    </a:lnTo>
                    <a:lnTo>
                      <a:pt x="503" y="442"/>
                    </a:lnTo>
                    <a:lnTo>
                      <a:pt x="503" y="440"/>
                    </a:lnTo>
                    <a:lnTo>
                      <a:pt x="506" y="442"/>
                    </a:lnTo>
                    <a:lnTo>
                      <a:pt x="506" y="431"/>
                    </a:lnTo>
                    <a:lnTo>
                      <a:pt x="501" y="435"/>
                    </a:lnTo>
                    <a:lnTo>
                      <a:pt x="501" y="450"/>
                    </a:lnTo>
                    <a:lnTo>
                      <a:pt x="500" y="452"/>
                    </a:lnTo>
                    <a:lnTo>
                      <a:pt x="499" y="450"/>
                    </a:lnTo>
                    <a:lnTo>
                      <a:pt x="498" y="450"/>
                    </a:lnTo>
                    <a:lnTo>
                      <a:pt x="498" y="448"/>
                    </a:lnTo>
                    <a:lnTo>
                      <a:pt x="499" y="450"/>
                    </a:lnTo>
                    <a:lnTo>
                      <a:pt x="501" y="450"/>
                    </a:lnTo>
                    <a:lnTo>
                      <a:pt x="501" y="435"/>
                    </a:lnTo>
                    <a:lnTo>
                      <a:pt x="492" y="445"/>
                    </a:lnTo>
                    <a:lnTo>
                      <a:pt x="492" y="476"/>
                    </a:lnTo>
                    <a:lnTo>
                      <a:pt x="487" y="476"/>
                    </a:lnTo>
                    <a:lnTo>
                      <a:pt x="489" y="472"/>
                    </a:lnTo>
                    <a:lnTo>
                      <a:pt x="491" y="474"/>
                    </a:lnTo>
                    <a:lnTo>
                      <a:pt x="492" y="476"/>
                    </a:lnTo>
                    <a:lnTo>
                      <a:pt x="492" y="445"/>
                    </a:lnTo>
                    <a:lnTo>
                      <a:pt x="491" y="445"/>
                    </a:lnTo>
                    <a:lnTo>
                      <a:pt x="491" y="458"/>
                    </a:lnTo>
                    <a:lnTo>
                      <a:pt x="491" y="460"/>
                    </a:lnTo>
                    <a:lnTo>
                      <a:pt x="491" y="459"/>
                    </a:lnTo>
                    <a:lnTo>
                      <a:pt x="491" y="462"/>
                    </a:lnTo>
                    <a:lnTo>
                      <a:pt x="489" y="462"/>
                    </a:lnTo>
                    <a:lnTo>
                      <a:pt x="490" y="460"/>
                    </a:lnTo>
                    <a:lnTo>
                      <a:pt x="491" y="462"/>
                    </a:lnTo>
                    <a:lnTo>
                      <a:pt x="491" y="459"/>
                    </a:lnTo>
                    <a:lnTo>
                      <a:pt x="489" y="458"/>
                    </a:lnTo>
                    <a:lnTo>
                      <a:pt x="491" y="458"/>
                    </a:lnTo>
                    <a:lnTo>
                      <a:pt x="491" y="445"/>
                    </a:lnTo>
                    <a:lnTo>
                      <a:pt x="488" y="448"/>
                    </a:lnTo>
                    <a:lnTo>
                      <a:pt x="489" y="448"/>
                    </a:lnTo>
                    <a:lnTo>
                      <a:pt x="490" y="450"/>
                    </a:lnTo>
                    <a:lnTo>
                      <a:pt x="489" y="450"/>
                    </a:lnTo>
                    <a:lnTo>
                      <a:pt x="489" y="458"/>
                    </a:lnTo>
                    <a:lnTo>
                      <a:pt x="489" y="466"/>
                    </a:lnTo>
                    <a:lnTo>
                      <a:pt x="487" y="466"/>
                    </a:lnTo>
                    <a:lnTo>
                      <a:pt x="487" y="470"/>
                    </a:lnTo>
                    <a:lnTo>
                      <a:pt x="487" y="484"/>
                    </a:lnTo>
                    <a:lnTo>
                      <a:pt x="486" y="486"/>
                    </a:lnTo>
                    <a:lnTo>
                      <a:pt x="486" y="485"/>
                    </a:lnTo>
                    <a:lnTo>
                      <a:pt x="486" y="504"/>
                    </a:lnTo>
                    <a:lnTo>
                      <a:pt x="485" y="506"/>
                    </a:lnTo>
                    <a:lnTo>
                      <a:pt x="484" y="506"/>
                    </a:lnTo>
                    <a:lnTo>
                      <a:pt x="483" y="504"/>
                    </a:lnTo>
                    <a:lnTo>
                      <a:pt x="483" y="502"/>
                    </a:lnTo>
                    <a:lnTo>
                      <a:pt x="486" y="504"/>
                    </a:lnTo>
                    <a:lnTo>
                      <a:pt x="486" y="485"/>
                    </a:lnTo>
                    <a:lnTo>
                      <a:pt x="485" y="484"/>
                    </a:lnTo>
                    <a:lnTo>
                      <a:pt x="486" y="482"/>
                    </a:lnTo>
                    <a:lnTo>
                      <a:pt x="487" y="484"/>
                    </a:lnTo>
                    <a:lnTo>
                      <a:pt x="487" y="470"/>
                    </a:lnTo>
                    <a:lnTo>
                      <a:pt x="486" y="472"/>
                    </a:lnTo>
                    <a:lnTo>
                      <a:pt x="484" y="472"/>
                    </a:lnTo>
                    <a:lnTo>
                      <a:pt x="484" y="478"/>
                    </a:lnTo>
                    <a:lnTo>
                      <a:pt x="484" y="484"/>
                    </a:lnTo>
                    <a:lnTo>
                      <a:pt x="483" y="484"/>
                    </a:lnTo>
                    <a:lnTo>
                      <a:pt x="483" y="492"/>
                    </a:lnTo>
                    <a:lnTo>
                      <a:pt x="483" y="496"/>
                    </a:lnTo>
                    <a:lnTo>
                      <a:pt x="482" y="497"/>
                    </a:lnTo>
                    <a:lnTo>
                      <a:pt x="482" y="542"/>
                    </a:lnTo>
                    <a:lnTo>
                      <a:pt x="482" y="544"/>
                    </a:lnTo>
                    <a:lnTo>
                      <a:pt x="481" y="544"/>
                    </a:lnTo>
                    <a:lnTo>
                      <a:pt x="481" y="562"/>
                    </a:lnTo>
                    <a:lnTo>
                      <a:pt x="480" y="564"/>
                    </a:lnTo>
                    <a:lnTo>
                      <a:pt x="479" y="562"/>
                    </a:lnTo>
                    <a:lnTo>
                      <a:pt x="481" y="562"/>
                    </a:lnTo>
                    <a:lnTo>
                      <a:pt x="481" y="544"/>
                    </a:lnTo>
                    <a:lnTo>
                      <a:pt x="481" y="542"/>
                    </a:lnTo>
                    <a:lnTo>
                      <a:pt x="482" y="542"/>
                    </a:lnTo>
                    <a:lnTo>
                      <a:pt x="482" y="497"/>
                    </a:lnTo>
                    <a:lnTo>
                      <a:pt x="482" y="498"/>
                    </a:lnTo>
                    <a:lnTo>
                      <a:pt x="482" y="510"/>
                    </a:lnTo>
                    <a:lnTo>
                      <a:pt x="482" y="511"/>
                    </a:lnTo>
                    <a:lnTo>
                      <a:pt x="482" y="524"/>
                    </a:lnTo>
                    <a:lnTo>
                      <a:pt x="482" y="526"/>
                    </a:lnTo>
                    <a:lnTo>
                      <a:pt x="480" y="526"/>
                    </a:lnTo>
                    <a:lnTo>
                      <a:pt x="481" y="524"/>
                    </a:lnTo>
                    <a:lnTo>
                      <a:pt x="479" y="524"/>
                    </a:lnTo>
                    <a:lnTo>
                      <a:pt x="480" y="522"/>
                    </a:lnTo>
                    <a:lnTo>
                      <a:pt x="482" y="524"/>
                    </a:lnTo>
                    <a:lnTo>
                      <a:pt x="482" y="511"/>
                    </a:lnTo>
                    <a:lnTo>
                      <a:pt x="482" y="512"/>
                    </a:lnTo>
                    <a:lnTo>
                      <a:pt x="480" y="512"/>
                    </a:lnTo>
                    <a:lnTo>
                      <a:pt x="479" y="510"/>
                    </a:lnTo>
                    <a:lnTo>
                      <a:pt x="482" y="510"/>
                    </a:lnTo>
                    <a:lnTo>
                      <a:pt x="482" y="498"/>
                    </a:lnTo>
                    <a:lnTo>
                      <a:pt x="481" y="496"/>
                    </a:lnTo>
                    <a:lnTo>
                      <a:pt x="483" y="496"/>
                    </a:lnTo>
                    <a:lnTo>
                      <a:pt x="483" y="492"/>
                    </a:lnTo>
                    <a:lnTo>
                      <a:pt x="481" y="492"/>
                    </a:lnTo>
                    <a:lnTo>
                      <a:pt x="481" y="506"/>
                    </a:lnTo>
                    <a:lnTo>
                      <a:pt x="481" y="508"/>
                    </a:lnTo>
                    <a:lnTo>
                      <a:pt x="480" y="508"/>
                    </a:lnTo>
                    <a:lnTo>
                      <a:pt x="479" y="504"/>
                    </a:lnTo>
                    <a:lnTo>
                      <a:pt x="481" y="504"/>
                    </a:lnTo>
                    <a:lnTo>
                      <a:pt x="481" y="506"/>
                    </a:lnTo>
                    <a:lnTo>
                      <a:pt x="481" y="492"/>
                    </a:lnTo>
                    <a:lnTo>
                      <a:pt x="481" y="498"/>
                    </a:lnTo>
                    <a:lnTo>
                      <a:pt x="479" y="498"/>
                    </a:lnTo>
                    <a:lnTo>
                      <a:pt x="480" y="496"/>
                    </a:lnTo>
                    <a:lnTo>
                      <a:pt x="481" y="498"/>
                    </a:lnTo>
                    <a:lnTo>
                      <a:pt x="481" y="492"/>
                    </a:lnTo>
                    <a:lnTo>
                      <a:pt x="482" y="490"/>
                    </a:lnTo>
                    <a:lnTo>
                      <a:pt x="483" y="492"/>
                    </a:lnTo>
                    <a:lnTo>
                      <a:pt x="483" y="484"/>
                    </a:lnTo>
                    <a:lnTo>
                      <a:pt x="482" y="484"/>
                    </a:lnTo>
                    <a:lnTo>
                      <a:pt x="482" y="482"/>
                    </a:lnTo>
                    <a:lnTo>
                      <a:pt x="482" y="484"/>
                    </a:lnTo>
                    <a:lnTo>
                      <a:pt x="483" y="482"/>
                    </a:lnTo>
                    <a:lnTo>
                      <a:pt x="484" y="484"/>
                    </a:lnTo>
                    <a:lnTo>
                      <a:pt x="484" y="478"/>
                    </a:lnTo>
                    <a:lnTo>
                      <a:pt x="484" y="482"/>
                    </a:lnTo>
                    <a:lnTo>
                      <a:pt x="483" y="482"/>
                    </a:lnTo>
                    <a:lnTo>
                      <a:pt x="483" y="480"/>
                    </a:lnTo>
                    <a:lnTo>
                      <a:pt x="484" y="482"/>
                    </a:lnTo>
                    <a:lnTo>
                      <a:pt x="484" y="478"/>
                    </a:lnTo>
                    <a:lnTo>
                      <a:pt x="483" y="478"/>
                    </a:lnTo>
                    <a:lnTo>
                      <a:pt x="483" y="476"/>
                    </a:lnTo>
                    <a:lnTo>
                      <a:pt x="484" y="476"/>
                    </a:lnTo>
                    <a:lnTo>
                      <a:pt x="484" y="478"/>
                    </a:lnTo>
                    <a:lnTo>
                      <a:pt x="484" y="472"/>
                    </a:lnTo>
                    <a:lnTo>
                      <a:pt x="485" y="470"/>
                    </a:lnTo>
                    <a:lnTo>
                      <a:pt x="485" y="468"/>
                    </a:lnTo>
                    <a:lnTo>
                      <a:pt x="487" y="468"/>
                    </a:lnTo>
                    <a:lnTo>
                      <a:pt x="487" y="470"/>
                    </a:lnTo>
                    <a:lnTo>
                      <a:pt x="487" y="466"/>
                    </a:lnTo>
                    <a:lnTo>
                      <a:pt x="488" y="464"/>
                    </a:lnTo>
                    <a:lnTo>
                      <a:pt x="489" y="466"/>
                    </a:lnTo>
                    <a:lnTo>
                      <a:pt x="489" y="458"/>
                    </a:lnTo>
                    <a:lnTo>
                      <a:pt x="487" y="458"/>
                    </a:lnTo>
                    <a:lnTo>
                      <a:pt x="487" y="456"/>
                    </a:lnTo>
                    <a:lnTo>
                      <a:pt x="488" y="456"/>
                    </a:lnTo>
                    <a:lnTo>
                      <a:pt x="489" y="458"/>
                    </a:lnTo>
                    <a:lnTo>
                      <a:pt x="489" y="450"/>
                    </a:lnTo>
                    <a:lnTo>
                      <a:pt x="487" y="450"/>
                    </a:lnTo>
                    <a:lnTo>
                      <a:pt x="485" y="452"/>
                    </a:lnTo>
                    <a:lnTo>
                      <a:pt x="485" y="462"/>
                    </a:lnTo>
                    <a:lnTo>
                      <a:pt x="485" y="464"/>
                    </a:lnTo>
                    <a:lnTo>
                      <a:pt x="482" y="464"/>
                    </a:lnTo>
                    <a:lnTo>
                      <a:pt x="482" y="478"/>
                    </a:lnTo>
                    <a:lnTo>
                      <a:pt x="482" y="482"/>
                    </a:lnTo>
                    <a:lnTo>
                      <a:pt x="480" y="484"/>
                    </a:lnTo>
                    <a:lnTo>
                      <a:pt x="479" y="482"/>
                    </a:lnTo>
                    <a:lnTo>
                      <a:pt x="480" y="482"/>
                    </a:lnTo>
                    <a:lnTo>
                      <a:pt x="482" y="480"/>
                    </a:lnTo>
                    <a:lnTo>
                      <a:pt x="482" y="482"/>
                    </a:lnTo>
                    <a:lnTo>
                      <a:pt x="482" y="478"/>
                    </a:lnTo>
                    <a:lnTo>
                      <a:pt x="481" y="478"/>
                    </a:lnTo>
                    <a:lnTo>
                      <a:pt x="479" y="480"/>
                    </a:lnTo>
                    <a:lnTo>
                      <a:pt x="480" y="480"/>
                    </a:lnTo>
                    <a:lnTo>
                      <a:pt x="479" y="482"/>
                    </a:lnTo>
                    <a:lnTo>
                      <a:pt x="477" y="480"/>
                    </a:lnTo>
                    <a:lnTo>
                      <a:pt x="477" y="496"/>
                    </a:lnTo>
                    <a:lnTo>
                      <a:pt x="474" y="496"/>
                    </a:lnTo>
                    <a:lnTo>
                      <a:pt x="472" y="497"/>
                    </a:lnTo>
                    <a:lnTo>
                      <a:pt x="472" y="500"/>
                    </a:lnTo>
                    <a:lnTo>
                      <a:pt x="472" y="512"/>
                    </a:lnTo>
                    <a:lnTo>
                      <a:pt x="471" y="514"/>
                    </a:lnTo>
                    <a:lnTo>
                      <a:pt x="468" y="512"/>
                    </a:lnTo>
                    <a:lnTo>
                      <a:pt x="469" y="510"/>
                    </a:lnTo>
                    <a:lnTo>
                      <a:pt x="470" y="510"/>
                    </a:lnTo>
                    <a:lnTo>
                      <a:pt x="472" y="512"/>
                    </a:lnTo>
                    <a:lnTo>
                      <a:pt x="472" y="500"/>
                    </a:lnTo>
                    <a:lnTo>
                      <a:pt x="471" y="500"/>
                    </a:lnTo>
                    <a:lnTo>
                      <a:pt x="471" y="498"/>
                    </a:lnTo>
                    <a:lnTo>
                      <a:pt x="472" y="500"/>
                    </a:lnTo>
                    <a:lnTo>
                      <a:pt x="472" y="497"/>
                    </a:lnTo>
                    <a:lnTo>
                      <a:pt x="470" y="498"/>
                    </a:lnTo>
                    <a:lnTo>
                      <a:pt x="469" y="496"/>
                    </a:lnTo>
                    <a:lnTo>
                      <a:pt x="471" y="496"/>
                    </a:lnTo>
                    <a:lnTo>
                      <a:pt x="472" y="494"/>
                    </a:lnTo>
                    <a:lnTo>
                      <a:pt x="473" y="494"/>
                    </a:lnTo>
                    <a:lnTo>
                      <a:pt x="477" y="496"/>
                    </a:lnTo>
                    <a:lnTo>
                      <a:pt x="477" y="480"/>
                    </a:lnTo>
                    <a:lnTo>
                      <a:pt x="476" y="480"/>
                    </a:lnTo>
                    <a:lnTo>
                      <a:pt x="475" y="480"/>
                    </a:lnTo>
                    <a:lnTo>
                      <a:pt x="474" y="476"/>
                    </a:lnTo>
                    <a:lnTo>
                      <a:pt x="477" y="476"/>
                    </a:lnTo>
                    <a:lnTo>
                      <a:pt x="477" y="478"/>
                    </a:lnTo>
                    <a:lnTo>
                      <a:pt x="476" y="478"/>
                    </a:lnTo>
                    <a:lnTo>
                      <a:pt x="477" y="480"/>
                    </a:lnTo>
                    <a:lnTo>
                      <a:pt x="479" y="480"/>
                    </a:lnTo>
                    <a:lnTo>
                      <a:pt x="478" y="478"/>
                    </a:lnTo>
                    <a:lnTo>
                      <a:pt x="479" y="476"/>
                    </a:lnTo>
                    <a:lnTo>
                      <a:pt x="482" y="478"/>
                    </a:lnTo>
                    <a:lnTo>
                      <a:pt x="482" y="464"/>
                    </a:lnTo>
                    <a:lnTo>
                      <a:pt x="482" y="474"/>
                    </a:lnTo>
                    <a:lnTo>
                      <a:pt x="481" y="476"/>
                    </a:lnTo>
                    <a:lnTo>
                      <a:pt x="480" y="474"/>
                    </a:lnTo>
                    <a:lnTo>
                      <a:pt x="482" y="474"/>
                    </a:lnTo>
                    <a:lnTo>
                      <a:pt x="482" y="464"/>
                    </a:lnTo>
                    <a:lnTo>
                      <a:pt x="481" y="464"/>
                    </a:lnTo>
                    <a:lnTo>
                      <a:pt x="480" y="462"/>
                    </a:lnTo>
                    <a:lnTo>
                      <a:pt x="485" y="462"/>
                    </a:lnTo>
                    <a:lnTo>
                      <a:pt x="485" y="452"/>
                    </a:lnTo>
                    <a:lnTo>
                      <a:pt x="481" y="456"/>
                    </a:lnTo>
                    <a:lnTo>
                      <a:pt x="482" y="458"/>
                    </a:lnTo>
                    <a:lnTo>
                      <a:pt x="481" y="460"/>
                    </a:lnTo>
                    <a:lnTo>
                      <a:pt x="480" y="458"/>
                    </a:lnTo>
                    <a:lnTo>
                      <a:pt x="480" y="457"/>
                    </a:lnTo>
                    <a:lnTo>
                      <a:pt x="479" y="458"/>
                    </a:lnTo>
                    <a:lnTo>
                      <a:pt x="479" y="474"/>
                    </a:lnTo>
                    <a:lnTo>
                      <a:pt x="479" y="476"/>
                    </a:lnTo>
                    <a:lnTo>
                      <a:pt x="477" y="474"/>
                    </a:lnTo>
                    <a:lnTo>
                      <a:pt x="477" y="472"/>
                    </a:lnTo>
                    <a:lnTo>
                      <a:pt x="477" y="474"/>
                    </a:lnTo>
                    <a:lnTo>
                      <a:pt x="475" y="472"/>
                    </a:lnTo>
                    <a:lnTo>
                      <a:pt x="476" y="472"/>
                    </a:lnTo>
                    <a:lnTo>
                      <a:pt x="477" y="470"/>
                    </a:lnTo>
                    <a:lnTo>
                      <a:pt x="477" y="472"/>
                    </a:lnTo>
                    <a:lnTo>
                      <a:pt x="478" y="472"/>
                    </a:lnTo>
                    <a:lnTo>
                      <a:pt x="479" y="474"/>
                    </a:lnTo>
                    <a:lnTo>
                      <a:pt x="479" y="458"/>
                    </a:lnTo>
                    <a:lnTo>
                      <a:pt x="475" y="462"/>
                    </a:lnTo>
                    <a:lnTo>
                      <a:pt x="475" y="470"/>
                    </a:lnTo>
                    <a:lnTo>
                      <a:pt x="474" y="472"/>
                    </a:lnTo>
                    <a:lnTo>
                      <a:pt x="474" y="474"/>
                    </a:lnTo>
                    <a:lnTo>
                      <a:pt x="474" y="492"/>
                    </a:lnTo>
                    <a:lnTo>
                      <a:pt x="471" y="492"/>
                    </a:lnTo>
                    <a:lnTo>
                      <a:pt x="472" y="490"/>
                    </a:lnTo>
                    <a:lnTo>
                      <a:pt x="474" y="492"/>
                    </a:lnTo>
                    <a:lnTo>
                      <a:pt x="474" y="474"/>
                    </a:lnTo>
                    <a:lnTo>
                      <a:pt x="473" y="474"/>
                    </a:lnTo>
                    <a:lnTo>
                      <a:pt x="473" y="478"/>
                    </a:lnTo>
                    <a:lnTo>
                      <a:pt x="473" y="484"/>
                    </a:lnTo>
                    <a:lnTo>
                      <a:pt x="472" y="486"/>
                    </a:lnTo>
                    <a:lnTo>
                      <a:pt x="470" y="486"/>
                    </a:lnTo>
                    <a:lnTo>
                      <a:pt x="470" y="494"/>
                    </a:lnTo>
                    <a:lnTo>
                      <a:pt x="468" y="494"/>
                    </a:lnTo>
                    <a:lnTo>
                      <a:pt x="468" y="512"/>
                    </a:lnTo>
                    <a:lnTo>
                      <a:pt x="467" y="516"/>
                    </a:lnTo>
                    <a:lnTo>
                      <a:pt x="466" y="514"/>
                    </a:lnTo>
                    <a:lnTo>
                      <a:pt x="468" y="512"/>
                    </a:lnTo>
                    <a:lnTo>
                      <a:pt x="468" y="494"/>
                    </a:lnTo>
                    <a:lnTo>
                      <a:pt x="468" y="492"/>
                    </a:lnTo>
                    <a:lnTo>
                      <a:pt x="470" y="492"/>
                    </a:lnTo>
                    <a:lnTo>
                      <a:pt x="470" y="494"/>
                    </a:lnTo>
                    <a:lnTo>
                      <a:pt x="470" y="486"/>
                    </a:lnTo>
                    <a:lnTo>
                      <a:pt x="468" y="486"/>
                    </a:lnTo>
                    <a:lnTo>
                      <a:pt x="466" y="484"/>
                    </a:lnTo>
                    <a:lnTo>
                      <a:pt x="466" y="490"/>
                    </a:lnTo>
                    <a:lnTo>
                      <a:pt x="466" y="492"/>
                    </a:lnTo>
                    <a:lnTo>
                      <a:pt x="459" y="492"/>
                    </a:lnTo>
                    <a:lnTo>
                      <a:pt x="461" y="494"/>
                    </a:lnTo>
                    <a:lnTo>
                      <a:pt x="464" y="494"/>
                    </a:lnTo>
                    <a:lnTo>
                      <a:pt x="463" y="495"/>
                    </a:lnTo>
                    <a:lnTo>
                      <a:pt x="463" y="530"/>
                    </a:lnTo>
                    <a:lnTo>
                      <a:pt x="463" y="546"/>
                    </a:lnTo>
                    <a:lnTo>
                      <a:pt x="461" y="546"/>
                    </a:lnTo>
                    <a:lnTo>
                      <a:pt x="462" y="544"/>
                    </a:lnTo>
                    <a:lnTo>
                      <a:pt x="463" y="546"/>
                    </a:lnTo>
                    <a:lnTo>
                      <a:pt x="463" y="530"/>
                    </a:lnTo>
                    <a:lnTo>
                      <a:pt x="462" y="530"/>
                    </a:lnTo>
                    <a:lnTo>
                      <a:pt x="462" y="528"/>
                    </a:lnTo>
                    <a:lnTo>
                      <a:pt x="463" y="528"/>
                    </a:lnTo>
                    <a:lnTo>
                      <a:pt x="463" y="530"/>
                    </a:lnTo>
                    <a:lnTo>
                      <a:pt x="463" y="495"/>
                    </a:lnTo>
                    <a:lnTo>
                      <a:pt x="463" y="508"/>
                    </a:lnTo>
                    <a:lnTo>
                      <a:pt x="463" y="516"/>
                    </a:lnTo>
                    <a:lnTo>
                      <a:pt x="462" y="518"/>
                    </a:lnTo>
                    <a:lnTo>
                      <a:pt x="462" y="520"/>
                    </a:lnTo>
                    <a:lnTo>
                      <a:pt x="461" y="520"/>
                    </a:lnTo>
                    <a:lnTo>
                      <a:pt x="460" y="518"/>
                    </a:lnTo>
                    <a:lnTo>
                      <a:pt x="460" y="516"/>
                    </a:lnTo>
                    <a:lnTo>
                      <a:pt x="460" y="515"/>
                    </a:lnTo>
                    <a:lnTo>
                      <a:pt x="460" y="526"/>
                    </a:lnTo>
                    <a:lnTo>
                      <a:pt x="458" y="528"/>
                    </a:lnTo>
                    <a:lnTo>
                      <a:pt x="457" y="528"/>
                    </a:lnTo>
                    <a:lnTo>
                      <a:pt x="456" y="526"/>
                    </a:lnTo>
                    <a:lnTo>
                      <a:pt x="458" y="524"/>
                    </a:lnTo>
                    <a:lnTo>
                      <a:pt x="460" y="526"/>
                    </a:lnTo>
                    <a:lnTo>
                      <a:pt x="460" y="515"/>
                    </a:lnTo>
                    <a:lnTo>
                      <a:pt x="459" y="514"/>
                    </a:lnTo>
                    <a:lnTo>
                      <a:pt x="462" y="514"/>
                    </a:lnTo>
                    <a:lnTo>
                      <a:pt x="460" y="516"/>
                    </a:lnTo>
                    <a:lnTo>
                      <a:pt x="463" y="516"/>
                    </a:lnTo>
                    <a:lnTo>
                      <a:pt x="463" y="508"/>
                    </a:lnTo>
                    <a:lnTo>
                      <a:pt x="461" y="510"/>
                    </a:lnTo>
                    <a:lnTo>
                      <a:pt x="460" y="508"/>
                    </a:lnTo>
                    <a:lnTo>
                      <a:pt x="463" y="508"/>
                    </a:lnTo>
                    <a:lnTo>
                      <a:pt x="463" y="495"/>
                    </a:lnTo>
                    <a:lnTo>
                      <a:pt x="463" y="496"/>
                    </a:lnTo>
                    <a:lnTo>
                      <a:pt x="461" y="496"/>
                    </a:lnTo>
                    <a:lnTo>
                      <a:pt x="459" y="494"/>
                    </a:lnTo>
                    <a:lnTo>
                      <a:pt x="459" y="502"/>
                    </a:lnTo>
                    <a:lnTo>
                      <a:pt x="457" y="502"/>
                    </a:lnTo>
                    <a:lnTo>
                      <a:pt x="457" y="500"/>
                    </a:lnTo>
                    <a:lnTo>
                      <a:pt x="458" y="500"/>
                    </a:lnTo>
                    <a:lnTo>
                      <a:pt x="459" y="502"/>
                    </a:lnTo>
                    <a:lnTo>
                      <a:pt x="459" y="494"/>
                    </a:lnTo>
                    <a:lnTo>
                      <a:pt x="458" y="494"/>
                    </a:lnTo>
                    <a:lnTo>
                      <a:pt x="459" y="492"/>
                    </a:lnTo>
                    <a:lnTo>
                      <a:pt x="457" y="492"/>
                    </a:lnTo>
                    <a:lnTo>
                      <a:pt x="457" y="514"/>
                    </a:lnTo>
                    <a:lnTo>
                      <a:pt x="457" y="516"/>
                    </a:lnTo>
                    <a:lnTo>
                      <a:pt x="455" y="516"/>
                    </a:lnTo>
                    <a:lnTo>
                      <a:pt x="455" y="514"/>
                    </a:lnTo>
                    <a:lnTo>
                      <a:pt x="457" y="514"/>
                    </a:lnTo>
                    <a:lnTo>
                      <a:pt x="457" y="492"/>
                    </a:lnTo>
                    <a:lnTo>
                      <a:pt x="456" y="492"/>
                    </a:lnTo>
                    <a:lnTo>
                      <a:pt x="457" y="490"/>
                    </a:lnTo>
                    <a:lnTo>
                      <a:pt x="461" y="490"/>
                    </a:lnTo>
                    <a:lnTo>
                      <a:pt x="463" y="488"/>
                    </a:lnTo>
                    <a:lnTo>
                      <a:pt x="463" y="486"/>
                    </a:lnTo>
                    <a:lnTo>
                      <a:pt x="465" y="486"/>
                    </a:lnTo>
                    <a:lnTo>
                      <a:pt x="465" y="488"/>
                    </a:lnTo>
                    <a:lnTo>
                      <a:pt x="464" y="488"/>
                    </a:lnTo>
                    <a:lnTo>
                      <a:pt x="464" y="490"/>
                    </a:lnTo>
                    <a:lnTo>
                      <a:pt x="466" y="490"/>
                    </a:lnTo>
                    <a:lnTo>
                      <a:pt x="466" y="484"/>
                    </a:lnTo>
                    <a:lnTo>
                      <a:pt x="466" y="482"/>
                    </a:lnTo>
                    <a:lnTo>
                      <a:pt x="468" y="484"/>
                    </a:lnTo>
                    <a:lnTo>
                      <a:pt x="473" y="484"/>
                    </a:lnTo>
                    <a:lnTo>
                      <a:pt x="473" y="478"/>
                    </a:lnTo>
                    <a:lnTo>
                      <a:pt x="472" y="480"/>
                    </a:lnTo>
                    <a:lnTo>
                      <a:pt x="471" y="480"/>
                    </a:lnTo>
                    <a:lnTo>
                      <a:pt x="471" y="478"/>
                    </a:lnTo>
                    <a:lnTo>
                      <a:pt x="471" y="480"/>
                    </a:lnTo>
                    <a:lnTo>
                      <a:pt x="470" y="482"/>
                    </a:lnTo>
                    <a:lnTo>
                      <a:pt x="470" y="480"/>
                    </a:lnTo>
                    <a:lnTo>
                      <a:pt x="471" y="480"/>
                    </a:lnTo>
                    <a:lnTo>
                      <a:pt x="471" y="478"/>
                    </a:lnTo>
                    <a:lnTo>
                      <a:pt x="471" y="476"/>
                    </a:lnTo>
                    <a:lnTo>
                      <a:pt x="472" y="476"/>
                    </a:lnTo>
                    <a:lnTo>
                      <a:pt x="473" y="478"/>
                    </a:lnTo>
                    <a:lnTo>
                      <a:pt x="473" y="474"/>
                    </a:lnTo>
                    <a:lnTo>
                      <a:pt x="472" y="474"/>
                    </a:lnTo>
                    <a:lnTo>
                      <a:pt x="472" y="472"/>
                    </a:lnTo>
                    <a:lnTo>
                      <a:pt x="471" y="470"/>
                    </a:lnTo>
                    <a:lnTo>
                      <a:pt x="475" y="470"/>
                    </a:lnTo>
                    <a:lnTo>
                      <a:pt x="475" y="462"/>
                    </a:lnTo>
                    <a:lnTo>
                      <a:pt x="471" y="466"/>
                    </a:lnTo>
                    <a:lnTo>
                      <a:pt x="468" y="470"/>
                    </a:lnTo>
                    <a:lnTo>
                      <a:pt x="469" y="470"/>
                    </a:lnTo>
                    <a:lnTo>
                      <a:pt x="468" y="472"/>
                    </a:lnTo>
                    <a:lnTo>
                      <a:pt x="467" y="472"/>
                    </a:lnTo>
                    <a:lnTo>
                      <a:pt x="467" y="470"/>
                    </a:lnTo>
                    <a:lnTo>
                      <a:pt x="459" y="478"/>
                    </a:lnTo>
                    <a:lnTo>
                      <a:pt x="459" y="480"/>
                    </a:lnTo>
                    <a:lnTo>
                      <a:pt x="458" y="480"/>
                    </a:lnTo>
                    <a:lnTo>
                      <a:pt x="456" y="482"/>
                    </a:lnTo>
                    <a:lnTo>
                      <a:pt x="456" y="484"/>
                    </a:lnTo>
                    <a:lnTo>
                      <a:pt x="455" y="482"/>
                    </a:lnTo>
                    <a:lnTo>
                      <a:pt x="453" y="484"/>
                    </a:lnTo>
                    <a:lnTo>
                      <a:pt x="453" y="486"/>
                    </a:lnTo>
                    <a:lnTo>
                      <a:pt x="456" y="486"/>
                    </a:lnTo>
                    <a:lnTo>
                      <a:pt x="458" y="484"/>
                    </a:lnTo>
                    <a:lnTo>
                      <a:pt x="461" y="484"/>
                    </a:lnTo>
                    <a:lnTo>
                      <a:pt x="462" y="482"/>
                    </a:lnTo>
                    <a:lnTo>
                      <a:pt x="463" y="484"/>
                    </a:lnTo>
                    <a:lnTo>
                      <a:pt x="461" y="486"/>
                    </a:lnTo>
                    <a:lnTo>
                      <a:pt x="461" y="488"/>
                    </a:lnTo>
                    <a:lnTo>
                      <a:pt x="459" y="488"/>
                    </a:lnTo>
                    <a:lnTo>
                      <a:pt x="457" y="486"/>
                    </a:lnTo>
                    <a:lnTo>
                      <a:pt x="456" y="488"/>
                    </a:lnTo>
                    <a:lnTo>
                      <a:pt x="456" y="500"/>
                    </a:lnTo>
                    <a:lnTo>
                      <a:pt x="455" y="499"/>
                    </a:lnTo>
                    <a:lnTo>
                      <a:pt x="455" y="524"/>
                    </a:lnTo>
                    <a:lnTo>
                      <a:pt x="455" y="526"/>
                    </a:lnTo>
                    <a:lnTo>
                      <a:pt x="453" y="526"/>
                    </a:lnTo>
                    <a:lnTo>
                      <a:pt x="453" y="524"/>
                    </a:lnTo>
                    <a:lnTo>
                      <a:pt x="455" y="524"/>
                    </a:lnTo>
                    <a:lnTo>
                      <a:pt x="455" y="499"/>
                    </a:lnTo>
                    <a:lnTo>
                      <a:pt x="455" y="512"/>
                    </a:lnTo>
                    <a:lnTo>
                      <a:pt x="455" y="514"/>
                    </a:lnTo>
                    <a:lnTo>
                      <a:pt x="454" y="514"/>
                    </a:lnTo>
                    <a:lnTo>
                      <a:pt x="454" y="516"/>
                    </a:lnTo>
                    <a:lnTo>
                      <a:pt x="454" y="518"/>
                    </a:lnTo>
                    <a:lnTo>
                      <a:pt x="453" y="518"/>
                    </a:lnTo>
                    <a:lnTo>
                      <a:pt x="453" y="516"/>
                    </a:lnTo>
                    <a:lnTo>
                      <a:pt x="454" y="516"/>
                    </a:lnTo>
                    <a:lnTo>
                      <a:pt x="454" y="514"/>
                    </a:lnTo>
                    <a:lnTo>
                      <a:pt x="453" y="514"/>
                    </a:lnTo>
                    <a:lnTo>
                      <a:pt x="453" y="522"/>
                    </a:lnTo>
                    <a:lnTo>
                      <a:pt x="452" y="522"/>
                    </a:lnTo>
                    <a:lnTo>
                      <a:pt x="451" y="520"/>
                    </a:lnTo>
                    <a:lnTo>
                      <a:pt x="453" y="520"/>
                    </a:lnTo>
                    <a:lnTo>
                      <a:pt x="453" y="522"/>
                    </a:lnTo>
                    <a:lnTo>
                      <a:pt x="453" y="514"/>
                    </a:lnTo>
                    <a:lnTo>
                      <a:pt x="452" y="514"/>
                    </a:lnTo>
                    <a:lnTo>
                      <a:pt x="451" y="512"/>
                    </a:lnTo>
                    <a:lnTo>
                      <a:pt x="452" y="510"/>
                    </a:lnTo>
                    <a:lnTo>
                      <a:pt x="453" y="512"/>
                    </a:lnTo>
                    <a:lnTo>
                      <a:pt x="455" y="512"/>
                    </a:lnTo>
                    <a:lnTo>
                      <a:pt x="455" y="499"/>
                    </a:lnTo>
                    <a:lnTo>
                      <a:pt x="454" y="498"/>
                    </a:lnTo>
                    <a:lnTo>
                      <a:pt x="455" y="496"/>
                    </a:lnTo>
                    <a:lnTo>
                      <a:pt x="456" y="496"/>
                    </a:lnTo>
                    <a:lnTo>
                      <a:pt x="456" y="498"/>
                    </a:lnTo>
                    <a:lnTo>
                      <a:pt x="456" y="500"/>
                    </a:lnTo>
                    <a:lnTo>
                      <a:pt x="456" y="488"/>
                    </a:lnTo>
                    <a:lnTo>
                      <a:pt x="455" y="488"/>
                    </a:lnTo>
                    <a:lnTo>
                      <a:pt x="455" y="492"/>
                    </a:lnTo>
                    <a:lnTo>
                      <a:pt x="454" y="494"/>
                    </a:lnTo>
                    <a:lnTo>
                      <a:pt x="454" y="498"/>
                    </a:lnTo>
                    <a:lnTo>
                      <a:pt x="453" y="499"/>
                    </a:lnTo>
                    <a:lnTo>
                      <a:pt x="453" y="508"/>
                    </a:lnTo>
                    <a:lnTo>
                      <a:pt x="452" y="510"/>
                    </a:lnTo>
                    <a:lnTo>
                      <a:pt x="452" y="508"/>
                    </a:lnTo>
                    <a:lnTo>
                      <a:pt x="451" y="508"/>
                    </a:lnTo>
                    <a:lnTo>
                      <a:pt x="450" y="510"/>
                    </a:lnTo>
                    <a:lnTo>
                      <a:pt x="449" y="510"/>
                    </a:lnTo>
                    <a:lnTo>
                      <a:pt x="448" y="508"/>
                    </a:lnTo>
                    <a:lnTo>
                      <a:pt x="449" y="508"/>
                    </a:lnTo>
                    <a:lnTo>
                      <a:pt x="451" y="506"/>
                    </a:lnTo>
                    <a:lnTo>
                      <a:pt x="452" y="508"/>
                    </a:lnTo>
                    <a:lnTo>
                      <a:pt x="453" y="508"/>
                    </a:lnTo>
                    <a:lnTo>
                      <a:pt x="453" y="499"/>
                    </a:lnTo>
                    <a:lnTo>
                      <a:pt x="452" y="500"/>
                    </a:lnTo>
                    <a:lnTo>
                      <a:pt x="451" y="498"/>
                    </a:lnTo>
                    <a:lnTo>
                      <a:pt x="448" y="500"/>
                    </a:lnTo>
                    <a:lnTo>
                      <a:pt x="450" y="502"/>
                    </a:lnTo>
                    <a:lnTo>
                      <a:pt x="448" y="502"/>
                    </a:lnTo>
                    <a:lnTo>
                      <a:pt x="448" y="504"/>
                    </a:lnTo>
                    <a:lnTo>
                      <a:pt x="448" y="506"/>
                    </a:lnTo>
                    <a:lnTo>
                      <a:pt x="446" y="506"/>
                    </a:lnTo>
                    <a:lnTo>
                      <a:pt x="446" y="504"/>
                    </a:lnTo>
                    <a:lnTo>
                      <a:pt x="448" y="504"/>
                    </a:lnTo>
                    <a:lnTo>
                      <a:pt x="448" y="502"/>
                    </a:lnTo>
                    <a:lnTo>
                      <a:pt x="446" y="502"/>
                    </a:lnTo>
                    <a:lnTo>
                      <a:pt x="446" y="518"/>
                    </a:lnTo>
                    <a:lnTo>
                      <a:pt x="445" y="518"/>
                    </a:lnTo>
                    <a:lnTo>
                      <a:pt x="446" y="516"/>
                    </a:lnTo>
                    <a:lnTo>
                      <a:pt x="446" y="518"/>
                    </a:lnTo>
                    <a:lnTo>
                      <a:pt x="446" y="502"/>
                    </a:lnTo>
                    <a:lnTo>
                      <a:pt x="445" y="502"/>
                    </a:lnTo>
                    <a:lnTo>
                      <a:pt x="445" y="500"/>
                    </a:lnTo>
                    <a:lnTo>
                      <a:pt x="448" y="500"/>
                    </a:lnTo>
                    <a:lnTo>
                      <a:pt x="448" y="498"/>
                    </a:lnTo>
                    <a:lnTo>
                      <a:pt x="451" y="498"/>
                    </a:lnTo>
                    <a:lnTo>
                      <a:pt x="452" y="498"/>
                    </a:lnTo>
                    <a:lnTo>
                      <a:pt x="453" y="496"/>
                    </a:lnTo>
                    <a:lnTo>
                      <a:pt x="454" y="498"/>
                    </a:lnTo>
                    <a:lnTo>
                      <a:pt x="454" y="494"/>
                    </a:lnTo>
                    <a:lnTo>
                      <a:pt x="453" y="494"/>
                    </a:lnTo>
                    <a:lnTo>
                      <a:pt x="452" y="492"/>
                    </a:lnTo>
                    <a:lnTo>
                      <a:pt x="455" y="492"/>
                    </a:lnTo>
                    <a:lnTo>
                      <a:pt x="455" y="488"/>
                    </a:lnTo>
                    <a:lnTo>
                      <a:pt x="452" y="488"/>
                    </a:lnTo>
                    <a:lnTo>
                      <a:pt x="452" y="486"/>
                    </a:lnTo>
                    <a:lnTo>
                      <a:pt x="451" y="486"/>
                    </a:lnTo>
                    <a:lnTo>
                      <a:pt x="451" y="488"/>
                    </a:lnTo>
                    <a:lnTo>
                      <a:pt x="449" y="488"/>
                    </a:lnTo>
                    <a:lnTo>
                      <a:pt x="448" y="489"/>
                    </a:lnTo>
                    <a:lnTo>
                      <a:pt x="448" y="496"/>
                    </a:lnTo>
                    <a:lnTo>
                      <a:pt x="448" y="498"/>
                    </a:lnTo>
                    <a:lnTo>
                      <a:pt x="446" y="498"/>
                    </a:lnTo>
                    <a:lnTo>
                      <a:pt x="445" y="496"/>
                    </a:lnTo>
                    <a:lnTo>
                      <a:pt x="448" y="496"/>
                    </a:lnTo>
                    <a:lnTo>
                      <a:pt x="448" y="489"/>
                    </a:lnTo>
                    <a:lnTo>
                      <a:pt x="444" y="494"/>
                    </a:lnTo>
                    <a:lnTo>
                      <a:pt x="444" y="496"/>
                    </a:lnTo>
                    <a:lnTo>
                      <a:pt x="443" y="494"/>
                    </a:lnTo>
                    <a:lnTo>
                      <a:pt x="443" y="500"/>
                    </a:lnTo>
                    <a:lnTo>
                      <a:pt x="443" y="560"/>
                    </a:lnTo>
                    <a:lnTo>
                      <a:pt x="442" y="562"/>
                    </a:lnTo>
                    <a:lnTo>
                      <a:pt x="442" y="560"/>
                    </a:lnTo>
                    <a:lnTo>
                      <a:pt x="443" y="560"/>
                    </a:lnTo>
                    <a:lnTo>
                      <a:pt x="443" y="500"/>
                    </a:lnTo>
                    <a:lnTo>
                      <a:pt x="442" y="500"/>
                    </a:lnTo>
                    <a:lnTo>
                      <a:pt x="441" y="498"/>
                    </a:lnTo>
                    <a:lnTo>
                      <a:pt x="442" y="496"/>
                    </a:lnTo>
                    <a:lnTo>
                      <a:pt x="443" y="500"/>
                    </a:lnTo>
                    <a:lnTo>
                      <a:pt x="443" y="494"/>
                    </a:lnTo>
                    <a:lnTo>
                      <a:pt x="440" y="496"/>
                    </a:lnTo>
                    <a:lnTo>
                      <a:pt x="440" y="520"/>
                    </a:lnTo>
                    <a:lnTo>
                      <a:pt x="440" y="522"/>
                    </a:lnTo>
                    <a:lnTo>
                      <a:pt x="437" y="522"/>
                    </a:lnTo>
                    <a:lnTo>
                      <a:pt x="437" y="544"/>
                    </a:lnTo>
                    <a:lnTo>
                      <a:pt x="436" y="544"/>
                    </a:lnTo>
                    <a:lnTo>
                      <a:pt x="436" y="542"/>
                    </a:lnTo>
                    <a:lnTo>
                      <a:pt x="437" y="544"/>
                    </a:lnTo>
                    <a:lnTo>
                      <a:pt x="437" y="522"/>
                    </a:lnTo>
                    <a:lnTo>
                      <a:pt x="436" y="522"/>
                    </a:lnTo>
                    <a:lnTo>
                      <a:pt x="437" y="520"/>
                    </a:lnTo>
                    <a:lnTo>
                      <a:pt x="440" y="520"/>
                    </a:lnTo>
                    <a:lnTo>
                      <a:pt x="440" y="496"/>
                    </a:lnTo>
                    <a:lnTo>
                      <a:pt x="439" y="498"/>
                    </a:lnTo>
                    <a:lnTo>
                      <a:pt x="439" y="512"/>
                    </a:lnTo>
                    <a:lnTo>
                      <a:pt x="439" y="514"/>
                    </a:lnTo>
                    <a:lnTo>
                      <a:pt x="438" y="514"/>
                    </a:lnTo>
                    <a:lnTo>
                      <a:pt x="438" y="512"/>
                    </a:lnTo>
                    <a:lnTo>
                      <a:pt x="439" y="512"/>
                    </a:lnTo>
                    <a:lnTo>
                      <a:pt x="439" y="498"/>
                    </a:lnTo>
                    <a:lnTo>
                      <a:pt x="438" y="498"/>
                    </a:lnTo>
                    <a:lnTo>
                      <a:pt x="438" y="506"/>
                    </a:lnTo>
                    <a:lnTo>
                      <a:pt x="436" y="506"/>
                    </a:lnTo>
                    <a:lnTo>
                      <a:pt x="436" y="504"/>
                    </a:lnTo>
                    <a:lnTo>
                      <a:pt x="438" y="502"/>
                    </a:lnTo>
                    <a:lnTo>
                      <a:pt x="438" y="506"/>
                    </a:lnTo>
                    <a:lnTo>
                      <a:pt x="438" y="498"/>
                    </a:lnTo>
                    <a:lnTo>
                      <a:pt x="434" y="503"/>
                    </a:lnTo>
                    <a:lnTo>
                      <a:pt x="434" y="540"/>
                    </a:lnTo>
                    <a:lnTo>
                      <a:pt x="433" y="540"/>
                    </a:lnTo>
                    <a:lnTo>
                      <a:pt x="433" y="542"/>
                    </a:lnTo>
                    <a:lnTo>
                      <a:pt x="432" y="540"/>
                    </a:lnTo>
                    <a:lnTo>
                      <a:pt x="433" y="538"/>
                    </a:lnTo>
                    <a:lnTo>
                      <a:pt x="434" y="540"/>
                    </a:lnTo>
                    <a:lnTo>
                      <a:pt x="434" y="503"/>
                    </a:lnTo>
                    <a:lnTo>
                      <a:pt x="434" y="512"/>
                    </a:lnTo>
                    <a:lnTo>
                      <a:pt x="433" y="514"/>
                    </a:lnTo>
                    <a:lnTo>
                      <a:pt x="432" y="514"/>
                    </a:lnTo>
                    <a:lnTo>
                      <a:pt x="432" y="524"/>
                    </a:lnTo>
                    <a:lnTo>
                      <a:pt x="431" y="526"/>
                    </a:lnTo>
                    <a:lnTo>
                      <a:pt x="431" y="534"/>
                    </a:lnTo>
                    <a:lnTo>
                      <a:pt x="428" y="534"/>
                    </a:lnTo>
                    <a:lnTo>
                      <a:pt x="428" y="532"/>
                    </a:lnTo>
                    <a:lnTo>
                      <a:pt x="430" y="532"/>
                    </a:lnTo>
                    <a:lnTo>
                      <a:pt x="431" y="534"/>
                    </a:lnTo>
                    <a:lnTo>
                      <a:pt x="431" y="526"/>
                    </a:lnTo>
                    <a:lnTo>
                      <a:pt x="430" y="526"/>
                    </a:lnTo>
                    <a:lnTo>
                      <a:pt x="431" y="528"/>
                    </a:lnTo>
                    <a:lnTo>
                      <a:pt x="430" y="530"/>
                    </a:lnTo>
                    <a:lnTo>
                      <a:pt x="428" y="530"/>
                    </a:lnTo>
                    <a:lnTo>
                      <a:pt x="429" y="528"/>
                    </a:lnTo>
                    <a:lnTo>
                      <a:pt x="430" y="526"/>
                    </a:lnTo>
                    <a:lnTo>
                      <a:pt x="430" y="524"/>
                    </a:lnTo>
                    <a:lnTo>
                      <a:pt x="432" y="524"/>
                    </a:lnTo>
                    <a:lnTo>
                      <a:pt x="432" y="514"/>
                    </a:lnTo>
                    <a:lnTo>
                      <a:pt x="432" y="522"/>
                    </a:lnTo>
                    <a:lnTo>
                      <a:pt x="427" y="522"/>
                    </a:lnTo>
                    <a:lnTo>
                      <a:pt x="427" y="518"/>
                    </a:lnTo>
                    <a:lnTo>
                      <a:pt x="426" y="518"/>
                    </a:lnTo>
                    <a:lnTo>
                      <a:pt x="426" y="516"/>
                    </a:lnTo>
                    <a:lnTo>
                      <a:pt x="427" y="514"/>
                    </a:lnTo>
                    <a:lnTo>
                      <a:pt x="428" y="516"/>
                    </a:lnTo>
                    <a:lnTo>
                      <a:pt x="429" y="516"/>
                    </a:lnTo>
                    <a:lnTo>
                      <a:pt x="431" y="514"/>
                    </a:lnTo>
                    <a:lnTo>
                      <a:pt x="431" y="516"/>
                    </a:lnTo>
                    <a:lnTo>
                      <a:pt x="429" y="518"/>
                    </a:lnTo>
                    <a:lnTo>
                      <a:pt x="429" y="516"/>
                    </a:lnTo>
                    <a:lnTo>
                      <a:pt x="428" y="518"/>
                    </a:lnTo>
                    <a:lnTo>
                      <a:pt x="427" y="518"/>
                    </a:lnTo>
                    <a:lnTo>
                      <a:pt x="432" y="522"/>
                    </a:lnTo>
                    <a:lnTo>
                      <a:pt x="432" y="514"/>
                    </a:lnTo>
                    <a:lnTo>
                      <a:pt x="431" y="514"/>
                    </a:lnTo>
                    <a:lnTo>
                      <a:pt x="430" y="512"/>
                    </a:lnTo>
                    <a:lnTo>
                      <a:pt x="434" y="512"/>
                    </a:lnTo>
                    <a:lnTo>
                      <a:pt x="434" y="503"/>
                    </a:lnTo>
                    <a:lnTo>
                      <a:pt x="434" y="506"/>
                    </a:lnTo>
                    <a:lnTo>
                      <a:pt x="433" y="508"/>
                    </a:lnTo>
                    <a:lnTo>
                      <a:pt x="432" y="508"/>
                    </a:lnTo>
                    <a:lnTo>
                      <a:pt x="432" y="506"/>
                    </a:lnTo>
                    <a:lnTo>
                      <a:pt x="430" y="506"/>
                    </a:lnTo>
                    <a:lnTo>
                      <a:pt x="431" y="504"/>
                    </a:lnTo>
                    <a:lnTo>
                      <a:pt x="432" y="506"/>
                    </a:lnTo>
                    <a:lnTo>
                      <a:pt x="434" y="506"/>
                    </a:lnTo>
                    <a:lnTo>
                      <a:pt x="434" y="503"/>
                    </a:lnTo>
                    <a:lnTo>
                      <a:pt x="433" y="504"/>
                    </a:lnTo>
                    <a:lnTo>
                      <a:pt x="431" y="502"/>
                    </a:lnTo>
                    <a:lnTo>
                      <a:pt x="430" y="502"/>
                    </a:lnTo>
                    <a:lnTo>
                      <a:pt x="426" y="498"/>
                    </a:lnTo>
                    <a:lnTo>
                      <a:pt x="425" y="500"/>
                    </a:lnTo>
                    <a:lnTo>
                      <a:pt x="425" y="499"/>
                    </a:lnTo>
                    <a:lnTo>
                      <a:pt x="425" y="526"/>
                    </a:lnTo>
                    <a:lnTo>
                      <a:pt x="424" y="526"/>
                    </a:lnTo>
                    <a:lnTo>
                      <a:pt x="424" y="524"/>
                    </a:lnTo>
                    <a:lnTo>
                      <a:pt x="425" y="526"/>
                    </a:lnTo>
                    <a:lnTo>
                      <a:pt x="425" y="499"/>
                    </a:lnTo>
                    <a:lnTo>
                      <a:pt x="425" y="504"/>
                    </a:lnTo>
                    <a:lnTo>
                      <a:pt x="424" y="506"/>
                    </a:lnTo>
                    <a:lnTo>
                      <a:pt x="423" y="506"/>
                    </a:lnTo>
                    <a:lnTo>
                      <a:pt x="423" y="504"/>
                    </a:lnTo>
                    <a:lnTo>
                      <a:pt x="425" y="504"/>
                    </a:lnTo>
                    <a:lnTo>
                      <a:pt x="425" y="499"/>
                    </a:lnTo>
                    <a:lnTo>
                      <a:pt x="424" y="498"/>
                    </a:lnTo>
                    <a:lnTo>
                      <a:pt x="424" y="496"/>
                    </a:lnTo>
                    <a:lnTo>
                      <a:pt x="425" y="496"/>
                    </a:lnTo>
                    <a:lnTo>
                      <a:pt x="422" y="493"/>
                    </a:lnTo>
                    <a:lnTo>
                      <a:pt x="422" y="498"/>
                    </a:lnTo>
                    <a:lnTo>
                      <a:pt x="421" y="498"/>
                    </a:lnTo>
                    <a:lnTo>
                      <a:pt x="421" y="512"/>
                    </a:lnTo>
                    <a:lnTo>
                      <a:pt x="421" y="526"/>
                    </a:lnTo>
                    <a:lnTo>
                      <a:pt x="420" y="528"/>
                    </a:lnTo>
                    <a:lnTo>
                      <a:pt x="418" y="528"/>
                    </a:lnTo>
                    <a:lnTo>
                      <a:pt x="418" y="527"/>
                    </a:lnTo>
                    <a:lnTo>
                      <a:pt x="418" y="534"/>
                    </a:lnTo>
                    <a:lnTo>
                      <a:pt x="417" y="534"/>
                    </a:lnTo>
                    <a:lnTo>
                      <a:pt x="415" y="536"/>
                    </a:lnTo>
                    <a:lnTo>
                      <a:pt x="414" y="532"/>
                    </a:lnTo>
                    <a:lnTo>
                      <a:pt x="416" y="532"/>
                    </a:lnTo>
                    <a:lnTo>
                      <a:pt x="418" y="534"/>
                    </a:lnTo>
                    <a:lnTo>
                      <a:pt x="418" y="527"/>
                    </a:lnTo>
                    <a:lnTo>
                      <a:pt x="417" y="526"/>
                    </a:lnTo>
                    <a:lnTo>
                      <a:pt x="421" y="526"/>
                    </a:lnTo>
                    <a:lnTo>
                      <a:pt x="421" y="512"/>
                    </a:lnTo>
                    <a:lnTo>
                      <a:pt x="421" y="518"/>
                    </a:lnTo>
                    <a:lnTo>
                      <a:pt x="420" y="520"/>
                    </a:lnTo>
                    <a:lnTo>
                      <a:pt x="418" y="520"/>
                    </a:lnTo>
                    <a:lnTo>
                      <a:pt x="418" y="518"/>
                    </a:lnTo>
                    <a:lnTo>
                      <a:pt x="421" y="518"/>
                    </a:lnTo>
                    <a:lnTo>
                      <a:pt x="421" y="512"/>
                    </a:lnTo>
                    <a:lnTo>
                      <a:pt x="419" y="512"/>
                    </a:lnTo>
                    <a:lnTo>
                      <a:pt x="420" y="510"/>
                    </a:lnTo>
                    <a:lnTo>
                      <a:pt x="421" y="510"/>
                    </a:lnTo>
                    <a:lnTo>
                      <a:pt x="421" y="512"/>
                    </a:lnTo>
                    <a:lnTo>
                      <a:pt x="421" y="498"/>
                    </a:lnTo>
                    <a:lnTo>
                      <a:pt x="421" y="500"/>
                    </a:lnTo>
                    <a:lnTo>
                      <a:pt x="419" y="498"/>
                    </a:lnTo>
                    <a:lnTo>
                      <a:pt x="420" y="496"/>
                    </a:lnTo>
                    <a:lnTo>
                      <a:pt x="421" y="496"/>
                    </a:lnTo>
                    <a:lnTo>
                      <a:pt x="422" y="498"/>
                    </a:lnTo>
                    <a:lnTo>
                      <a:pt x="422" y="493"/>
                    </a:lnTo>
                    <a:lnTo>
                      <a:pt x="417" y="489"/>
                    </a:lnTo>
                    <a:lnTo>
                      <a:pt x="417" y="492"/>
                    </a:lnTo>
                    <a:lnTo>
                      <a:pt x="416" y="490"/>
                    </a:lnTo>
                    <a:lnTo>
                      <a:pt x="416" y="494"/>
                    </a:lnTo>
                    <a:lnTo>
                      <a:pt x="414" y="494"/>
                    </a:lnTo>
                    <a:lnTo>
                      <a:pt x="414" y="492"/>
                    </a:lnTo>
                    <a:lnTo>
                      <a:pt x="415" y="492"/>
                    </a:lnTo>
                    <a:lnTo>
                      <a:pt x="416" y="494"/>
                    </a:lnTo>
                    <a:lnTo>
                      <a:pt x="416" y="490"/>
                    </a:lnTo>
                    <a:lnTo>
                      <a:pt x="417" y="490"/>
                    </a:lnTo>
                    <a:lnTo>
                      <a:pt x="417" y="492"/>
                    </a:lnTo>
                    <a:lnTo>
                      <a:pt x="417" y="489"/>
                    </a:lnTo>
                    <a:lnTo>
                      <a:pt x="414" y="486"/>
                    </a:lnTo>
                    <a:lnTo>
                      <a:pt x="414" y="490"/>
                    </a:lnTo>
                    <a:lnTo>
                      <a:pt x="413" y="490"/>
                    </a:lnTo>
                    <a:lnTo>
                      <a:pt x="413" y="506"/>
                    </a:lnTo>
                    <a:lnTo>
                      <a:pt x="413" y="508"/>
                    </a:lnTo>
                    <a:lnTo>
                      <a:pt x="412" y="508"/>
                    </a:lnTo>
                    <a:lnTo>
                      <a:pt x="412" y="506"/>
                    </a:lnTo>
                    <a:lnTo>
                      <a:pt x="413" y="506"/>
                    </a:lnTo>
                    <a:lnTo>
                      <a:pt x="413" y="490"/>
                    </a:lnTo>
                    <a:lnTo>
                      <a:pt x="412" y="488"/>
                    </a:lnTo>
                    <a:lnTo>
                      <a:pt x="413" y="488"/>
                    </a:lnTo>
                    <a:lnTo>
                      <a:pt x="414" y="490"/>
                    </a:lnTo>
                    <a:lnTo>
                      <a:pt x="414" y="486"/>
                    </a:lnTo>
                    <a:lnTo>
                      <a:pt x="413" y="486"/>
                    </a:lnTo>
                    <a:lnTo>
                      <a:pt x="413" y="484"/>
                    </a:lnTo>
                    <a:lnTo>
                      <a:pt x="412" y="483"/>
                    </a:lnTo>
                    <a:lnTo>
                      <a:pt x="412" y="484"/>
                    </a:lnTo>
                    <a:lnTo>
                      <a:pt x="412" y="488"/>
                    </a:lnTo>
                    <a:lnTo>
                      <a:pt x="411" y="490"/>
                    </a:lnTo>
                    <a:lnTo>
                      <a:pt x="411" y="518"/>
                    </a:lnTo>
                    <a:lnTo>
                      <a:pt x="411" y="520"/>
                    </a:lnTo>
                    <a:lnTo>
                      <a:pt x="410" y="518"/>
                    </a:lnTo>
                    <a:lnTo>
                      <a:pt x="411" y="518"/>
                    </a:lnTo>
                    <a:lnTo>
                      <a:pt x="411" y="490"/>
                    </a:lnTo>
                    <a:lnTo>
                      <a:pt x="409" y="490"/>
                    </a:lnTo>
                    <a:lnTo>
                      <a:pt x="410" y="488"/>
                    </a:lnTo>
                    <a:lnTo>
                      <a:pt x="412" y="488"/>
                    </a:lnTo>
                    <a:lnTo>
                      <a:pt x="412" y="484"/>
                    </a:lnTo>
                    <a:lnTo>
                      <a:pt x="410" y="486"/>
                    </a:lnTo>
                    <a:lnTo>
                      <a:pt x="410" y="484"/>
                    </a:lnTo>
                    <a:lnTo>
                      <a:pt x="410" y="482"/>
                    </a:lnTo>
                    <a:lnTo>
                      <a:pt x="412" y="484"/>
                    </a:lnTo>
                    <a:lnTo>
                      <a:pt x="412" y="483"/>
                    </a:lnTo>
                    <a:lnTo>
                      <a:pt x="409" y="480"/>
                    </a:lnTo>
                    <a:lnTo>
                      <a:pt x="409" y="502"/>
                    </a:lnTo>
                    <a:lnTo>
                      <a:pt x="409" y="504"/>
                    </a:lnTo>
                    <a:lnTo>
                      <a:pt x="408" y="503"/>
                    </a:lnTo>
                    <a:lnTo>
                      <a:pt x="408" y="510"/>
                    </a:lnTo>
                    <a:lnTo>
                      <a:pt x="405" y="510"/>
                    </a:lnTo>
                    <a:lnTo>
                      <a:pt x="405" y="509"/>
                    </a:lnTo>
                    <a:lnTo>
                      <a:pt x="405" y="532"/>
                    </a:lnTo>
                    <a:lnTo>
                      <a:pt x="404" y="533"/>
                    </a:lnTo>
                    <a:lnTo>
                      <a:pt x="404" y="544"/>
                    </a:lnTo>
                    <a:lnTo>
                      <a:pt x="403" y="544"/>
                    </a:lnTo>
                    <a:lnTo>
                      <a:pt x="404" y="542"/>
                    </a:lnTo>
                    <a:lnTo>
                      <a:pt x="404" y="544"/>
                    </a:lnTo>
                    <a:lnTo>
                      <a:pt x="404" y="533"/>
                    </a:lnTo>
                    <a:lnTo>
                      <a:pt x="404" y="534"/>
                    </a:lnTo>
                    <a:lnTo>
                      <a:pt x="403" y="534"/>
                    </a:lnTo>
                    <a:lnTo>
                      <a:pt x="404" y="532"/>
                    </a:lnTo>
                    <a:lnTo>
                      <a:pt x="405" y="532"/>
                    </a:lnTo>
                    <a:lnTo>
                      <a:pt x="405" y="509"/>
                    </a:lnTo>
                    <a:lnTo>
                      <a:pt x="404" y="508"/>
                    </a:lnTo>
                    <a:lnTo>
                      <a:pt x="408" y="508"/>
                    </a:lnTo>
                    <a:lnTo>
                      <a:pt x="408" y="510"/>
                    </a:lnTo>
                    <a:lnTo>
                      <a:pt x="408" y="503"/>
                    </a:lnTo>
                    <a:lnTo>
                      <a:pt x="407" y="502"/>
                    </a:lnTo>
                    <a:lnTo>
                      <a:pt x="408" y="500"/>
                    </a:lnTo>
                    <a:lnTo>
                      <a:pt x="409" y="500"/>
                    </a:lnTo>
                    <a:lnTo>
                      <a:pt x="409" y="502"/>
                    </a:lnTo>
                    <a:lnTo>
                      <a:pt x="409" y="480"/>
                    </a:lnTo>
                    <a:lnTo>
                      <a:pt x="409" y="486"/>
                    </a:lnTo>
                    <a:lnTo>
                      <a:pt x="408" y="486"/>
                    </a:lnTo>
                    <a:lnTo>
                      <a:pt x="408" y="494"/>
                    </a:lnTo>
                    <a:lnTo>
                      <a:pt x="407" y="496"/>
                    </a:lnTo>
                    <a:lnTo>
                      <a:pt x="406" y="496"/>
                    </a:lnTo>
                    <a:lnTo>
                      <a:pt x="406" y="494"/>
                    </a:lnTo>
                    <a:lnTo>
                      <a:pt x="408" y="494"/>
                    </a:lnTo>
                    <a:lnTo>
                      <a:pt x="408" y="486"/>
                    </a:lnTo>
                    <a:lnTo>
                      <a:pt x="406" y="487"/>
                    </a:lnTo>
                    <a:lnTo>
                      <a:pt x="406" y="502"/>
                    </a:lnTo>
                    <a:lnTo>
                      <a:pt x="406" y="500"/>
                    </a:lnTo>
                    <a:lnTo>
                      <a:pt x="406" y="502"/>
                    </a:lnTo>
                    <a:lnTo>
                      <a:pt x="406" y="487"/>
                    </a:lnTo>
                    <a:lnTo>
                      <a:pt x="406" y="488"/>
                    </a:lnTo>
                    <a:lnTo>
                      <a:pt x="404" y="486"/>
                    </a:lnTo>
                    <a:lnTo>
                      <a:pt x="403" y="484"/>
                    </a:lnTo>
                    <a:lnTo>
                      <a:pt x="407" y="484"/>
                    </a:lnTo>
                    <a:lnTo>
                      <a:pt x="408" y="486"/>
                    </a:lnTo>
                    <a:lnTo>
                      <a:pt x="409" y="486"/>
                    </a:lnTo>
                    <a:lnTo>
                      <a:pt x="409" y="480"/>
                    </a:lnTo>
                    <a:lnTo>
                      <a:pt x="407" y="478"/>
                    </a:lnTo>
                    <a:lnTo>
                      <a:pt x="407" y="480"/>
                    </a:lnTo>
                    <a:lnTo>
                      <a:pt x="406" y="482"/>
                    </a:lnTo>
                    <a:lnTo>
                      <a:pt x="404" y="482"/>
                    </a:lnTo>
                    <a:lnTo>
                      <a:pt x="404" y="480"/>
                    </a:lnTo>
                    <a:lnTo>
                      <a:pt x="407" y="480"/>
                    </a:lnTo>
                    <a:lnTo>
                      <a:pt x="407" y="478"/>
                    </a:lnTo>
                    <a:lnTo>
                      <a:pt x="403" y="475"/>
                    </a:lnTo>
                    <a:lnTo>
                      <a:pt x="403" y="522"/>
                    </a:lnTo>
                    <a:lnTo>
                      <a:pt x="402" y="522"/>
                    </a:lnTo>
                    <a:lnTo>
                      <a:pt x="403" y="520"/>
                    </a:lnTo>
                    <a:lnTo>
                      <a:pt x="403" y="522"/>
                    </a:lnTo>
                    <a:lnTo>
                      <a:pt x="403" y="475"/>
                    </a:lnTo>
                    <a:lnTo>
                      <a:pt x="403" y="492"/>
                    </a:lnTo>
                    <a:lnTo>
                      <a:pt x="402" y="492"/>
                    </a:lnTo>
                    <a:lnTo>
                      <a:pt x="402" y="518"/>
                    </a:lnTo>
                    <a:lnTo>
                      <a:pt x="401" y="519"/>
                    </a:lnTo>
                    <a:lnTo>
                      <a:pt x="401" y="526"/>
                    </a:lnTo>
                    <a:lnTo>
                      <a:pt x="401" y="552"/>
                    </a:lnTo>
                    <a:lnTo>
                      <a:pt x="400" y="552"/>
                    </a:lnTo>
                    <a:lnTo>
                      <a:pt x="399" y="554"/>
                    </a:lnTo>
                    <a:lnTo>
                      <a:pt x="398" y="552"/>
                    </a:lnTo>
                    <a:lnTo>
                      <a:pt x="399" y="550"/>
                    </a:lnTo>
                    <a:lnTo>
                      <a:pt x="401" y="552"/>
                    </a:lnTo>
                    <a:lnTo>
                      <a:pt x="401" y="526"/>
                    </a:lnTo>
                    <a:lnTo>
                      <a:pt x="400" y="526"/>
                    </a:lnTo>
                    <a:lnTo>
                      <a:pt x="400" y="524"/>
                    </a:lnTo>
                    <a:lnTo>
                      <a:pt x="401" y="526"/>
                    </a:lnTo>
                    <a:lnTo>
                      <a:pt x="401" y="519"/>
                    </a:lnTo>
                    <a:lnTo>
                      <a:pt x="399" y="520"/>
                    </a:lnTo>
                    <a:lnTo>
                      <a:pt x="398" y="518"/>
                    </a:lnTo>
                    <a:lnTo>
                      <a:pt x="402" y="518"/>
                    </a:lnTo>
                    <a:lnTo>
                      <a:pt x="402" y="492"/>
                    </a:lnTo>
                    <a:lnTo>
                      <a:pt x="402" y="502"/>
                    </a:lnTo>
                    <a:lnTo>
                      <a:pt x="401" y="502"/>
                    </a:lnTo>
                    <a:lnTo>
                      <a:pt x="401" y="506"/>
                    </a:lnTo>
                    <a:lnTo>
                      <a:pt x="401" y="508"/>
                    </a:lnTo>
                    <a:lnTo>
                      <a:pt x="400" y="506"/>
                    </a:lnTo>
                    <a:lnTo>
                      <a:pt x="401" y="506"/>
                    </a:lnTo>
                    <a:lnTo>
                      <a:pt x="401" y="502"/>
                    </a:lnTo>
                    <a:lnTo>
                      <a:pt x="400" y="502"/>
                    </a:lnTo>
                    <a:lnTo>
                      <a:pt x="400" y="514"/>
                    </a:lnTo>
                    <a:lnTo>
                      <a:pt x="399" y="516"/>
                    </a:lnTo>
                    <a:lnTo>
                      <a:pt x="398" y="516"/>
                    </a:lnTo>
                    <a:lnTo>
                      <a:pt x="398" y="530"/>
                    </a:lnTo>
                    <a:lnTo>
                      <a:pt x="397" y="532"/>
                    </a:lnTo>
                    <a:lnTo>
                      <a:pt x="396" y="532"/>
                    </a:lnTo>
                    <a:lnTo>
                      <a:pt x="396" y="558"/>
                    </a:lnTo>
                    <a:lnTo>
                      <a:pt x="395" y="560"/>
                    </a:lnTo>
                    <a:lnTo>
                      <a:pt x="392" y="558"/>
                    </a:lnTo>
                    <a:lnTo>
                      <a:pt x="396" y="558"/>
                    </a:lnTo>
                    <a:lnTo>
                      <a:pt x="396" y="532"/>
                    </a:lnTo>
                    <a:lnTo>
                      <a:pt x="395" y="532"/>
                    </a:lnTo>
                    <a:lnTo>
                      <a:pt x="395" y="530"/>
                    </a:lnTo>
                    <a:lnTo>
                      <a:pt x="398" y="530"/>
                    </a:lnTo>
                    <a:lnTo>
                      <a:pt x="398" y="516"/>
                    </a:lnTo>
                    <a:lnTo>
                      <a:pt x="398" y="514"/>
                    </a:lnTo>
                    <a:lnTo>
                      <a:pt x="400" y="514"/>
                    </a:lnTo>
                    <a:lnTo>
                      <a:pt x="400" y="502"/>
                    </a:lnTo>
                    <a:lnTo>
                      <a:pt x="398" y="502"/>
                    </a:lnTo>
                    <a:lnTo>
                      <a:pt x="398" y="506"/>
                    </a:lnTo>
                    <a:lnTo>
                      <a:pt x="397" y="508"/>
                    </a:lnTo>
                    <a:lnTo>
                      <a:pt x="396" y="508"/>
                    </a:lnTo>
                    <a:lnTo>
                      <a:pt x="396" y="506"/>
                    </a:lnTo>
                    <a:lnTo>
                      <a:pt x="398" y="506"/>
                    </a:lnTo>
                    <a:lnTo>
                      <a:pt x="398" y="502"/>
                    </a:lnTo>
                    <a:lnTo>
                      <a:pt x="397" y="502"/>
                    </a:lnTo>
                    <a:lnTo>
                      <a:pt x="396" y="500"/>
                    </a:lnTo>
                    <a:lnTo>
                      <a:pt x="401" y="500"/>
                    </a:lnTo>
                    <a:lnTo>
                      <a:pt x="402" y="502"/>
                    </a:lnTo>
                    <a:lnTo>
                      <a:pt x="402" y="492"/>
                    </a:lnTo>
                    <a:lnTo>
                      <a:pt x="400" y="494"/>
                    </a:lnTo>
                    <a:lnTo>
                      <a:pt x="397" y="494"/>
                    </a:lnTo>
                    <a:lnTo>
                      <a:pt x="398" y="492"/>
                    </a:lnTo>
                    <a:lnTo>
                      <a:pt x="400" y="490"/>
                    </a:lnTo>
                    <a:lnTo>
                      <a:pt x="403" y="490"/>
                    </a:lnTo>
                    <a:lnTo>
                      <a:pt x="403" y="492"/>
                    </a:lnTo>
                    <a:lnTo>
                      <a:pt x="403" y="475"/>
                    </a:lnTo>
                    <a:lnTo>
                      <a:pt x="403" y="474"/>
                    </a:lnTo>
                    <a:lnTo>
                      <a:pt x="403" y="484"/>
                    </a:lnTo>
                    <a:lnTo>
                      <a:pt x="402" y="486"/>
                    </a:lnTo>
                    <a:lnTo>
                      <a:pt x="399" y="486"/>
                    </a:lnTo>
                    <a:lnTo>
                      <a:pt x="399" y="488"/>
                    </a:lnTo>
                    <a:lnTo>
                      <a:pt x="398" y="486"/>
                    </a:lnTo>
                    <a:lnTo>
                      <a:pt x="397" y="488"/>
                    </a:lnTo>
                    <a:lnTo>
                      <a:pt x="398" y="490"/>
                    </a:lnTo>
                    <a:lnTo>
                      <a:pt x="395" y="490"/>
                    </a:lnTo>
                    <a:lnTo>
                      <a:pt x="395" y="522"/>
                    </a:lnTo>
                    <a:lnTo>
                      <a:pt x="394" y="522"/>
                    </a:lnTo>
                    <a:lnTo>
                      <a:pt x="394" y="520"/>
                    </a:lnTo>
                    <a:lnTo>
                      <a:pt x="395" y="520"/>
                    </a:lnTo>
                    <a:lnTo>
                      <a:pt x="395" y="522"/>
                    </a:lnTo>
                    <a:lnTo>
                      <a:pt x="395" y="490"/>
                    </a:lnTo>
                    <a:lnTo>
                      <a:pt x="395" y="500"/>
                    </a:lnTo>
                    <a:lnTo>
                      <a:pt x="394" y="502"/>
                    </a:lnTo>
                    <a:lnTo>
                      <a:pt x="394" y="510"/>
                    </a:lnTo>
                    <a:lnTo>
                      <a:pt x="394" y="512"/>
                    </a:lnTo>
                    <a:lnTo>
                      <a:pt x="392" y="512"/>
                    </a:lnTo>
                    <a:lnTo>
                      <a:pt x="392" y="538"/>
                    </a:lnTo>
                    <a:lnTo>
                      <a:pt x="392" y="556"/>
                    </a:lnTo>
                    <a:lnTo>
                      <a:pt x="392" y="558"/>
                    </a:lnTo>
                    <a:lnTo>
                      <a:pt x="391" y="558"/>
                    </a:lnTo>
                    <a:lnTo>
                      <a:pt x="391" y="556"/>
                    </a:lnTo>
                    <a:lnTo>
                      <a:pt x="392" y="556"/>
                    </a:lnTo>
                    <a:lnTo>
                      <a:pt x="392" y="538"/>
                    </a:lnTo>
                    <a:lnTo>
                      <a:pt x="391" y="540"/>
                    </a:lnTo>
                    <a:lnTo>
                      <a:pt x="390" y="538"/>
                    </a:lnTo>
                    <a:lnTo>
                      <a:pt x="392" y="538"/>
                    </a:lnTo>
                    <a:lnTo>
                      <a:pt x="392" y="512"/>
                    </a:lnTo>
                    <a:lnTo>
                      <a:pt x="391" y="510"/>
                    </a:lnTo>
                    <a:lnTo>
                      <a:pt x="394" y="510"/>
                    </a:lnTo>
                    <a:lnTo>
                      <a:pt x="394" y="502"/>
                    </a:lnTo>
                    <a:lnTo>
                      <a:pt x="393" y="500"/>
                    </a:lnTo>
                    <a:lnTo>
                      <a:pt x="395" y="500"/>
                    </a:lnTo>
                    <a:lnTo>
                      <a:pt x="395" y="490"/>
                    </a:lnTo>
                    <a:lnTo>
                      <a:pt x="394" y="488"/>
                    </a:lnTo>
                    <a:lnTo>
                      <a:pt x="393" y="489"/>
                    </a:lnTo>
                    <a:lnTo>
                      <a:pt x="393" y="504"/>
                    </a:lnTo>
                    <a:lnTo>
                      <a:pt x="392" y="506"/>
                    </a:lnTo>
                    <a:lnTo>
                      <a:pt x="389" y="506"/>
                    </a:lnTo>
                    <a:lnTo>
                      <a:pt x="389" y="522"/>
                    </a:lnTo>
                    <a:lnTo>
                      <a:pt x="389" y="524"/>
                    </a:lnTo>
                    <a:lnTo>
                      <a:pt x="387" y="524"/>
                    </a:lnTo>
                    <a:lnTo>
                      <a:pt x="386" y="522"/>
                    </a:lnTo>
                    <a:lnTo>
                      <a:pt x="389" y="522"/>
                    </a:lnTo>
                    <a:lnTo>
                      <a:pt x="389" y="506"/>
                    </a:lnTo>
                    <a:lnTo>
                      <a:pt x="389" y="502"/>
                    </a:lnTo>
                    <a:lnTo>
                      <a:pt x="390" y="502"/>
                    </a:lnTo>
                    <a:lnTo>
                      <a:pt x="391" y="504"/>
                    </a:lnTo>
                    <a:lnTo>
                      <a:pt x="393" y="504"/>
                    </a:lnTo>
                    <a:lnTo>
                      <a:pt x="393" y="489"/>
                    </a:lnTo>
                    <a:lnTo>
                      <a:pt x="392" y="489"/>
                    </a:lnTo>
                    <a:lnTo>
                      <a:pt x="392" y="498"/>
                    </a:lnTo>
                    <a:lnTo>
                      <a:pt x="391" y="500"/>
                    </a:lnTo>
                    <a:lnTo>
                      <a:pt x="391" y="498"/>
                    </a:lnTo>
                    <a:lnTo>
                      <a:pt x="392" y="498"/>
                    </a:lnTo>
                    <a:lnTo>
                      <a:pt x="392" y="489"/>
                    </a:lnTo>
                    <a:lnTo>
                      <a:pt x="391" y="490"/>
                    </a:lnTo>
                    <a:lnTo>
                      <a:pt x="391" y="488"/>
                    </a:lnTo>
                    <a:lnTo>
                      <a:pt x="391" y="487"/>
                    </a:lnTo>
                    <a:lnTo>
                      <a:pt x="391" y="492"/>
                    </a:lnTo>
                    <a:lnTo>
                      <a:pt x="391" y="496"/>
                    </a:lnTo>
                    <a:lnTo>
                      <a:pt x="390" y="496"/>
                    </a:lnTo>
                    <a:lnTo>
                      <a:pt x="388" y="494"/>
                    </a:lnTo>
                    <a:lnTo>
                      <a:pt x="390" y="494"/>
                    </a:lnTo>
                    <a:lnTo>
                      <a:pt x="391" y="496"/>
                    </a:lnTo>
                    <a:lnTo>
                      <a:pt x="391" y="492"/>
                    </a:lnTo>
                    <a:lnTo>
                      <a:pt x="389" y="492"/>
                    </a:lnTo>
                    <a:lnTo>
                      <a:pt x="390" y="490"/>
                    </a:lnTo>
                    <a:lnTo>
                      <a:pt x="391" y="492"/>
                    </a:lnTo>
                    <a:lnTo>
                      <a:pt x="391" y="487"/>
                    </a:lnTo>
                    <a:lnTo>
                      <a:pt x="390" y="486"/>
                    </a:lnTo>
                    <a:lnTo>
                      <a:pt x="389" y="486"/>
                    </a:lnTo>
                    <a:lnTo>
                      <a:pt x="389" y="490"/>
                    </a:lnTo>
                    <a:lnTo>
                      <a:pt x="387" y="490"/>
                    </a:lnTo>
                    <a:lnTo>
                      <a:pt x="387" y="488"/>
                    </a:lnTo>
                    <a:lnTo>
                      <a:pt x="386" y="487"/>
                    </a:lnTo>
                    <a:lnTo>
                      <a:pt x="386" y="502"/>
                    </a:lnTo>
                    <a:lnTo>
                      <a:pt x="386" y="504"/>
                    </a:lnTo>
                    <a:lnTo>
                      <a:pt x="385" y="504"/>
                    </a:lnTo>
                    <a:lnTo>
                      <a:pt x="385" y="512"/>
                    </a:lnTo>
                    <a:lnTo>
                      <a:pt x="385" y="514"/>
                    </a:lnTo>
                    <a:lnTo>
                      <a:pt x="384" y="516"/>
                    </a:lnTo>
                    <a:lnTo>
                      <a:pt x="384" y="526"/>
                    </a:lnTo>
                    <a:lnTo>
                      <a:pt x="383" y="528"/>
                    </a:lnTo>
                    <a:lnTo>
                      <a:pt x="383" y="540"/>
                    </a:lnTo>
                    <a:lnTo>
                      <a:pt x="381" y="540"/>
                    </a:lnTo>
                    <a:lnTo>
                      <a:pt x="382" y="538"/>
                    </a:lnTo>
                    <a:lnTo>
                      <a:pt x="383" y="540"/>
                    </a:lnTo>
                    <a:lnTo>
                      <a:pt x="383" y="528"/>
                    </a:lnTo>
                    <a:lnTo>
                      <a:pt x="382" y="528"/>
                    </a:lnTo>
                    <a:lnTo>
                      <a:pt x="382" y="532"/>
                    </a:lnTo>
                    <a:lnTo>
                      <a:pt x="381" y="532"/>
                    </a:lnTo>
                    <a:lnTo>
                      <a:pt x="381" y="530"/>
                    </a:lnTo>
                    <a:lnTo>
                      <a:pt x="382" y="532"/>
                    </a:lnTo>
                    <a:lnTo>
                      <a:pt x="382" y="528"/>
                    </a:lnTo>
                    <a:lnTo>
                      <a:pt x="381" y="528"/>
                    </a:lnTo>
                    <a:lnTo>
                      <a:pt x="380" y="526"/>
                    </a:lnTo>
                    <a:lnTo>
                      <a:pt x="384" y="526"/>
                    </a:lnTo>
                    <a:lnTo>
                      <a:pt x="384" y="516"/>
                    </a:lnTo>
                    <a:lnTo>
                      <a:pt x="380" y="516"/>
                    </a:lnTo>
                    <a:lnTo>
                      <a:pt x="381" y="514"/>
                    </a:lnTo>
                    <a:lnTo>
                      <a:pt x="384" y="514"/>
                    </a:lnTo>
                    <a:lnTo>
                      <a:pt x="384" y="512"/>
                    </a:lnTo>
                    <a:lnTo>
                      <a:pt x="385" y="512"/>
                    </a:lnTo>
                    <a:lnTo>
                      <a:pt x="385" y="504"/>
                    </a:lnTo>
                    <a:lnTo>
                      <a:pt x="385" y="506"/>
                    </a:lnTo>
                    <a:lnTo>
                      <a:pt x="383" y="508"/>
                    </a:lnTo>
                    <a:lnTo>
                      <a:pt x="382" y="508"/>
                    </a:lnTo>
                    <a:lnTo>
                      <a:pt x="381" y="506"/>
                    </a:lnTo>
                    <a:lnTo>
                      <a:pt x="382" y="504"/>
                    </a:lnTo>
                    <a:lnTo>
                      <a:pt x="384" y="504"/>
                    </a:lnTo>
                    <a:lnTo>
                      <a:pt x="385" y="502"/>
                    </a:lnTo>
                    <a:lnTo>
                      <a:pt x="386" y="502"/>
                    </a:lnTo>
                    <a:lnTo>
                      <a:pt x="386" y="487"/>
                    </a:lnTo>
                    <a:lnTo>
                      <a:pt x="386" y="498"/>
                    </a:lnTo>
                    <a:lnTo>
                      <a:pt x="384" y="498"/>
                    </a:lnTo>
                    <a:lnTo>
                      <a:pt x="383" y="500"/>
                    </a:lnTo>
                    <a:lnTo>
                      <a:pt x="381" y="498"/>
                    </a:lnTo>
                    <a:lnTo>
                      <a:pt x="382" y="496"/>
                    </a:lnTo>
                    <a:lnTo>
                      <a:pt x="382" y="494"/>
                    </a:lnTo>
                    <a:lnTo>
                      <a:pt x="383" y="494"/>
                    </a:lnTo>
                    <a:lnTo>
                      <a:pt x="383" y="496"/>
                    </a:lnTo>
                    <a:lnTo>
                      <a:pt x="385" y="496"/>
                    </a:lnTo>
                    <a:lnTo>
                      <a:pt x="386" y="498"/>
                    </a:lnTo>
                    <a:lnTo>
                      <a:pt x="386" y="487"/>
                    </a:lnTo>
                    <a:lnTo>
                      <a:pt x="384" y="487"/>
                    </a:lnTo>
                    <a:lnTo>
                      <a:pt x="384" y="492"/>
                    </a:lnTo>
                    <a:lnTo>
                      <a:pt x="382" y="492"/>
                    </a:lnTo>
                    <a:lnTo>
                      <a:pt x="382" y="490"/>
                    </a:lnTo>
                    <a:lnTo>
                      <a:pt x="384" y="490"/>
                    </a:lnTo>
                    <a:lnTo>
                      <a:pt x="384" y="492"/>
                    </a:lnTo>
                    <a:lnTo>
                      <a:pt x="384" y="487"/>
                    </a:lnTo>
                    <a:lnTo>
                      <a:pt x="383" y="486"/>
                    </a:lnTo>
                    <a:lnTo>
                      <a:pt x="383" y="484"/>
                    </a:lnTo>
                    <a:lnTo>
                      <a:pt x="387" y="482"/>
                    </a:lnTo>
                    <a:lnTo>
                      <a:pt x="386" y="484"/>
                    </a:lnTo>
                    <a:lnTo>
                      <a:pt x="387" y="484"/>
                    </a:lnTo>
                    <a:lnTo>
                      <a:pt x="387" y="486"/>
                    </a:lnTo>
                    <a:lnTo>
                      <a:pt x="387" y="488"/>
                    </a:lnTo>
                    <a:lnTo>
                      <a:pt x="389" y="488"/>
                    </a:lnTo>
                    <a:lnTo>
                      <a:pt x="389" y="490"/>
                    </a:lnTo>
                    <a:lnTo>
                      <a:pt x="389" y="486"/>
                    </a:lnTo>
                    <a:lnTo>
                      <a:pt x="388" y="484"/>
                    </a:lnTo>
                    <a:lnTo>
                      <a:pt x="391" y="484"/>
                    </a:lnTo>
                    <a:lnTo>
                      <a:pt x="391" y="486"/>
                    </a:lnTo>
                    <a:lnTo>
                      <a:pt x="394" y="486"/>
                    </a:lnTo>
                    <a:lnTo>
                      <a:pt x="394" y="488"/>
                    </a:lnTo>
                    <a:lnTo>
                      <a:pt x="396" y="488"/>
                    </a:lnTo>
                    <a:lnTo>
                      <a:pt x="396" y="486"/>
                    </a:lnTo>
                    <a:lnTo>
                      <a:pt x="399" y="482"/>
                    </a:lnTo>
                    <a:lnTo>
                      <a:pt x="399" y="484"/>
                    </a:lnTo>
                    <a:lnTo>
                      <a:pt x="403" y="484"/>
                    </a:lnTo>
                    <a:lnTo>
                      <a:pt x="403" y="474"/>
                    </a:lnTo>
                    <a:lnTo>
                      <a:pt x="402" y="474"/>
                    </a:lnTo>
                    <a:lnTo>
                      <a:pt x="402" y="480"/>
                    </a:lnTo>
                    <a:lnTo>
                      <a:pt x="402" y="482"/>
                    </a:lnTo>
                    <a:lnTo>
                      <a:pt x="399" y="480"/>
                    </a:lnTo>
                    <a:lnTo>
                      <a:pt x="402" y="480"/>
                    </a:lnTo>
                    <a:lnTo>
                      <a:pt x="402" y="474"/>
                    </a:lnTo>
                    <a:lnTo>
                      <a:pt x="401" y="474"/>
                    </a:lnTo>
                    <a:lnTo>
                      <a:pt x="401" y="472"/>
                    </a:lnTo>
                    <a:lnTo>
                      <a:pt x="399" y="472"/>
                    </a:lnTo>
                    <a:lnTo>
                      <a:pt x="399" y="480"/>
                    </a:lnTo>
                    <a:lnTo>
                      <a:pt x="398" y="482"/>
                    </a:lnTo>
                    <a:lnTo>
                      <a:pt x="395" y="482"/>
                    </a:lnTo>
                    <a:lnTo>
                      <a:pt x="396" y="480"/>
                    </a:lnTo>
                    <a:lnTo>
                      <a:pt x="399" y="480"/>
                    </a:lnTo>
                    <a:lnTo>
                      <a:pt x="399" y="472"/>
                    </a:lnTo>
                    <a:lnTo>
                      <a:pt x="398" y="474"/>
                    </a:lnTo>
                    <a:lnTo>
                      <a:pt x="397" y="474"/>
                    </a:lnTo>
                    <a:lnTo>
                      <a:pt x="396" y="476"/>
                    </a:lnTo>
                    <a:lnTo>
                      <a:pt x="395" y="474"/>
                    </a:lnTo>
                    <a:lnTo>
                      <a:pt x="395" y="476"/>
                    </a:lnTo>
                    <a:lnTo>
                      <a:pt x="395" y="478"/>
                    </a:lnTo>
                    <a:lnTo>
                      <a:pt x="393" y="480"/>
                    </a:lnTo>
                    <a:lnTo>
                      <a:pt x="392" y="480"/>
                    </a:lnTo>
                    <a:lnTo>
                      <a:pt x="392" y="478"/>
                    </a:lnTo>
                    <a:lnTo>
                      <a:pt x="387" y="478"/>
                    </a:lnTo>
                    <a:lnTo>
                      <a:pt x="387" y="476"/>
                    </a:lnTo>
                    <a:lnTo>
                      <a:pt x="385" y="478"/>
                    </a:lnTo>
                    <a:lnTo>
                      <a:pt x="385" y="476"/>
                    </a:lnTo>
                    <a:lnTo>
                      <a:pt x="385" y="482"/>
                    </a:lnTo>
                    <a:lnTo>
                      <a:pt x="384" y="482"/>
                    </a:lnTo>
                    <a:lnTo>
                      <a:pt x="385" y="480"/>
                    </a:lnTo>
                    <a:lnTo>
                      <a:pt x="385" y="482"/>
                    </a:lnTo>
                    <a:lnTo>
                      <a:pt x="385" y="476"/>
                    </a:lnTo>
                    <a:lnTo>
                      <a:pt x="383" y="476"/>
                    </a:lnTo>
                    <a:lnTo>
                      <a:pt x="383" y="482"/>
                    </a:lnTo>
                    <a:lnTo>
                      <a:pt x="381" y="482"/>
                    </a:lnTo>
                    <a:lnTo>
                      <a:pt x="381" y="484"/>
                    </a:lnTo>
                    <a:lnTo>
                      <a:pt x="382" y="486"/>
                    </a:lnTo>
                    <a:lnTo>
                      <a:pt x="381" y="486"/>
                    </a:lnTo>
                    <a:lnTo>
                      <a:pt x="381" y="506"/>
                    </a:lnTo>
                    <a:lnTo>
                      <a:pt x="381" y="512"/>
                    </a:lnTo>
                    <a:lnTo>
                      <a:pt x="380" y="514"/>
                    </a:lnTo>
                    <a:lnTo>
                      <a:pt x="379" y="514"/>
                    </a:lnTo>
                    <a:lnTo>
                      <a:pt x="379" y="526"/>
                    </a:lnTo>
                    <a:lnTo>
                      <a:pt x="379" y="548"/>
                    </a:lnTo>
                    <a:lnTo>
                      <a:pt x="379" y="550"/>
                    </a:lnTo>
                    <a:lnTo>
                      <a:pt x="378" y="548"/>
                    </a:lnTo>
                    <a:lnTo>
                      <a:pt x="379" y="548"/>
                    </a:lnTo>
                    <a:lnTo>
                      <a:pt x="379" y="526"/>
                    </a:lnTo>
                    <a:lnTo>
                      <a:pt x="379" y="528"/>
                    </a:lnTo>
                    <a:lnTo>
                      <a:pt x="377" y="528"/>
                    </a:lnTo>
                    <a:lnTo>
                      <a:pt x="376" y="526"/>
                    </a:lnTo>
                    <a:lnTo>
                      <a:pt x="379" y="526"/>
                    </a:lnTo>
                    <a:lnTo>
                      <a:pt x="379" y="514"/>
                    </a:lnTo>
                    <a:lnTo>
                      <a:pt x="378" y="514"/>
                    </a:lnTo>
                    <a:lnTo>
                      <a:pt x="379" y="516"/>
                    </a:lnTo>
                    <a:lnTo>
                      <a:pt x="378" y="516"/>
                    </a:lnTo>
                    <a:lnTo>
                      <a:pt x="378" y="522"/>
                    </a:lnTo>
                    <a:lnTo>
                      <a:pt x="377" y="524"/>
                    </a:lnTo>
                    <a:lnTo>
                      <a:pt x="374" y="524"/>
                    </a:lnTo>
                    <a:lnTo>
                      <a:pt x="374" y="522"/>
                    </a:lnTo>
                    <a:lnTo>
                      <a:pt x="378" y="522"/>
                    </a:lnTo>
                    <a:lnTo>
                      <a:pt x="378" y="516"/>
                    </a:lnTo>
                    <a:lnTo>
                      <a:pt x="375" y="516"/>
                    </a:lnTo>
                    <a:lnTo>
                      <a:pt x="375" y="514"/>
                    </a:lnTo>
                    <a:lnTo>
                      <a:pt x="376" y="514"/>
                    </a:lnTo>
                    <a:lnTo>
                      <a:pt x="374" y="512"/>
                    </a:lnTo>
                    <a:lnTo>
                      <a:pt x="377" y="512"/>
                    </a:lnTo>
                    <a:lnTo>
                      <a:pt x="376" y="514"/>
                    </a:lnTo>
                    <a:lnTo>
                      <a:pt x="378" y="514"/>
                    </a:lnTo>
                    <a:lnTo>
                      <a:pt x="377" y="512"/>
                    </a:lnTo>
                    <a:lnTo>
                      <a:pt x="381" y="512"/>
                    </a:lnTo>
                    <a:lnTo>
                      <a:pt x="381" y="506"/>
                    </a:lnTo>
                    <a:lnTo>
                      <a:pt x="380" y="508"/>
                    </a:lnTo>
                    <a:lnTo>
                      <a:pt x="379" y="508"/>
                    </a:lnTo>
                    <a:lnTo>
                      <a:pt x="378" y="506"/>
                    </a:lnTo>
                    <a:lnTo>
                      <a:pt x="381" y="506"/>
                    </a:lnTo>
                    <a:lnTo>
                      <a:pt x="381" y="486"/>
                    </a:lnTo>
                    <a:lnTo>
                      <a:pt x="381" y="484"/>
                    </a:lnTo>
                    <a:lnTo>
                      <a:pt x="381" y="482"/>
                    </a:lnTo>
                    <a:lnTo>
                      <a:pt x="382" y="480"/>
                    </a:lnTo>
                    <a:lnTo>
                      <a:pt x="383" y="482"/>
                    </a:lnTo>
                    <a:lnTo>
                      <a:pt x="383" y="476"/>
                    </a:lnTo>
                    <a:lnTo>
                      <a:pt x="382" y="476"/>
                    </a:lnTo>
                    <a:lnTo>
                      <a:pt x="379" y="478"/>
                    </a:lnTo>
                    <a:lnTo>
                      <a:pt x="379" y="486"/>
                    </a:lnTo>
                    <a:lnTo>
                      <a:pt x="379" y="490"/>
                    </a:lnTo>
                    <a:lnTo>
                      <a:pt x="377" y="488"/>
                    </a:lnTo>
                    <a:lnTo>
                      <a:pt x="377" y="486"/>
                    </a:lnTo>
                    <a:lnTo>
                      <a:pt x="379" y="486"/>
                    </a:lnTo>
                    <a:lnTo>
                      <a:pt x="379" y="478"/>
                    </a:lnTo>
                    <a:lnTo>
                      <a:pt x="377" y="478"/>
                    </a:lnTo>
                    <a:lnTo>
                      <a:pt x="377" y="494"/>
                    </a:lnTo>
                    <a:lnTo>
                      <a:pt x="375" y="494"/>
                    </a:lnTo>
                    <a:lnTo>
                      <a:pt x="375" y="504"/>
                    </a:lnTo>
                    <a:lnTo>
                      <a:pt x="373" y="504"/>
                    </a:lnTo>
                    <a:lnTo>
                      <a:pt x="372" y="502"/>
                    </a:lnTo>
                    <a:lnTo>
                      <a:pt x="373" y="502"/>
                    </a:lnTo>
                    <a:lnTo>
                      <a:pt x="375" y="500"/>
                    </a:lnTo>
                    <a:lnTo>
                      <a:pt x="375" y="504"/>
                    </a:lnTo>
                    <a:lnTo>
                      <a:pt x="375" y="494"/>
                    </a:lnTo>
                    <a:lnTo>
                      <a:pt x="373" y="494"/>
                    </a:lnTo>
                    <a:lnTo>
                      <a:pt x="376" y="492"/>
                    </a:lnTo>
                    <a:lnTo>
                      <a:pt x="377" y="494"/>
                    </a:lnTo>
                    <a:lnTo>
                      <a:pt x="377" y="478"/>
                    </a:lnTo>
                    <a:lnTo>
                      <a:pt x="375" y="478"/>
                    </a:lnTo>
                    <a:lnTo>
                      <a:pt x="377" y="476"/>
                    </a:lnTo>
                    <a:lnTo>
                      <a:pt x="377" y="474"/>
                    </a:lnTo>
                    <a:lnTo>
                      <a:pt x="376" y="476"/>
                    </a:lnTo>
                    <a:lnTo>
                      <a:pt x="374" y="476"/>
                    </a:lnTo>
                    <a:lnTo>
                      <a:pt x="373" y="476"/>
                    </a:lnTo>
                    <a:lnTo>
                      <a:pt x="373" y="496"/>
                    </a:lnTo>
                    <a:lnTo>
                      <a:pt x="373" y="498"/>
                    </a:lnTo>
                    <a:lnTo>
                      <a:pt x="371" y="496"/>
                    </a:lnTo>
                    <a:lnTo>
                      <a:pt x="371" y="560"/>
                    </a:lnTo>
                    <a:lnTo>
                      <a:pt x="368" y="560"/>
                    </a:lnTo>
                    <a:lnTo>
                      <a:pt x="371" y="558"/>
                    </a:lnTo>
                    <a:lnTo>
                      <a:pt x="371" y="560"/>
                    </a:lnTo>
                    <a:lnTo>
                      <a:pt x="371" y="496"/>
                    </a:lnTo>
                    <a:lnTo>
                      <a:pt x="371" y="546"/>
                    </a:lnTo>
                    <a:lnTo>
                      <a:pt x="371" y="548"/>
                    </a:lnTo>
                    <a:lnTo>
                      <a:pt x="370" y="548"/>
                    </a:lnTo>
                    <a:lnTo>
                      <a:pt x="370" y="546"/>
                    </a:lnTo>
                    <a:lnTo>
                      <a:pt x="371" y="546"/>
                    </a:lnTo>
                    <a:lnTo>
                      <a:pt x="371" y="496"/>
                    </a:lnTo>
                    <a:lnTo>
                      <a:pt x="371" y="512"/>
                    </a:lnTo>
                    <a:lnTo>
                      <a:pt x="368" y="512"/>
                    </a:lnTo>
                    <a:lnTo>
                      <a:pt x="367" y="510"/>
                    </a:lnTo>
                    <a:lnTo>
                      <a:pt x="370" y="510"/>
                    </a:lnTo>
                    <a:lnTo>
                      <a:pt x="371" y="512"/>
                    </a:lnTo>
                    <a:lnTo>
                      <a:pt x="371" y="496"/>
                    </a:lnTo>
                    <a:lnTo>
                      <a:pt x="372" y="496"/>
                    </a:lnTo>
                    <a:lnTo>
                      <a:pt x="372" y="494"/>
                    </a:lnTo>
                    <a:lnTo>
                      <a:pt x="373" y="496"/>
                    </a:lnTo>
                    <a:lnTo>
                      <a:pt x="373" y="476"/>
                    </a:lnTo>
                    <a:lnTo>
                      <a:pt x="372" y="478"/>
                    </a:lnTo>
                    <a:lnTo>
                      <a:pt x="372" y="480"/>
                    </a:lnTo>
                    <a:lnTo>
                      <a:pt x="371" y="480"/>
                    </a:lnTo>
                    <a:lnTo>
                      <a:pt x="371" y="488"/>
                    </a:lnTo>
                    <a:lnTo>
                      <a:pt x="371" y="496"/>
                    </a:lnTo>
                    <a:lnTo>
                      <a:pt x="371" y="498"/>
                    </a:lnTo>
                    <a:lnTo>
                      <a:pt x="369" y="498"/>
                    </a:lnTo>
                    <a:lnTo>
                      <a:pt x="369" y="502"/>
                    </a:lnTo>
                    <a:lnTo>
                      <a:pt x="367" y="502"/>
                    </a:lnTo>
                    <a:lnTo>
                      <a:pt x="367" y="500"/>
                    </a:lnTo>
                    <a:lnTo>
                      <a:pt x="368" y="500"/>
                    </a:lnTo>
                    <a:lnTo>
                      <a:pt x="369" y="502"/>
                    </a:lnTo>
                    <a:lnTo>
                      <a:pt x="369" y="498"/>
                    </a:lnTo>
                    <a:lnTo>
                      <a:pt x="368" y="498"/>
                    </a:lnTo>
                    <a:lnTo>
                      <a:pt x="369" y="496"/>
                    </a:lnTo>
                    <a:lnTo>
                      <a:pt x="371" y="496"/>
                    </a:lnTo>
                    <a:lnTo>
                      <a:pt x="371" y="488"/>
                    </a:lnTo>
                    <a:lnTo>
                      <a:pt x="369" y="488"/>
                    </a:lnTo>
                    <a:lnTo>
                      <a:pt x="369" y="492"/>
                    </a:lnTo>
                    <a:lnTo>
                      <a:pt x="367" y="492"/>
                    </a:lnTo>
                    <a:lnTo>
                      <a:pt x="367" y="490"/>
                    </a:lnTo>
                    <a:lnTo>
                      <a:pt x="369" y="490"/>
                    </a:lnTo>
                    <a:lnTo>
                      <a:pt x="369" y="492"/>
                    </a:lnTo>
                    <a:lnTo>
                      <a:pt x="369" y="488"/>
                    </a:lnTo>
                    <a:lnTo>
                      <a:pt x="367" y="488"/>
                    </a:lnTo>
                    <a:lnTo>
                      <a:pt x="368" y="486"/>
                    </a:lnTo>
                    <a:lnTo>
                      <a:pt x="371" y="486"/>
                    </a:lnTo>
                    <a:lnTo>
                      <a:pt x="371" y="488"/>
                    </a:lnTo>
                    <a:lnTo>
                      <a:pt x="371" y="480"/>
                    </a:lnTo>
                    <a:lnTo>
                      <a:pt x="370" y="480"/>
                    </a:lnTo>
                    <a:lnTo>
                      <a:pt x="370" y="478"/>
                    </a:lnTo>
                    <a:lnTo>
                      <a:pt x="366" y="478"/>
                    </a:lnTo>
                    <a:lnTo>
                      <a:pt x="367" y="480"/>
                    </a:lnTo>
                    <a:lnTo>
                      <a:pt x="368" y="480"/>
                    </a:lnTo>
                    <a:lnTo>
                      <a:pt x="367" y="482"/>
                    </a:lnTo>
                    <a:lnTo>
                      <a:pt x="368" y="484"/>
                    </a:lnTo>
                    <a:lnTo>
                      <a:pt x="367" y="486"/>
                    </a:lnTo>
                    <a:lnTo>
                      <a:pt x="366" y="486"/>
                    </a:lnTo>
                    <a:lnTo>
                      <a:pt x="366" y="506"/>
                    </a:lnTo>
                    <a:lnTo>
                      <a:pt x="365" y="508"/>
                    </a:lnTo>
                    <a:lnTo>
                      <a:pt x="365" y="509"/>
                    </a:lnTo>
                    <a:lnTo>
                      <a:pt x="366" y="512"/>
                    </a:lnTo>
                    <a:lnTo>
                      <a:pt x="365" y="512"/>
                    </a:lnTo>
                    <a:lnTo>
                      <a:pt x="365" y="516"/>
                    </a:lnTo>
                    <a:lnTo>
                      <a:pt x="364" y="516"/>
                    </a:lnTo>
                    <a:lnTo>
                      <a:pt x="364" y="524"/>
                    </a:lnTo>
                    <a:lnTo>
                      <a:pt x="364" y="534"/>
                    </a:lnTo>
                    <a:lnTo>
                      <a:pt x="363" y="536"/>
                    </a:lnTo>
                    <a:lnTo>
                      <a:pt x="362" y="534"/>
                    </a:lnTo>
                    <a:lnTo>
                      <a:pt x="364" y="534"/>
                    </a:lnTo>
                    <a:lnTo>
                      <a:pt x="364" y="524"/>
                    </a:lnTo>
                    <a:lnTo>
                      <a:pt x="363" y="526"/>
                    </a:lnTo>
                    <a:lnTo>
                      <a:pt x="362" y="524"/>
                    </a:lnTo>
                    <a:lnTo>
                      <a:pt x="364" y="524"/>
                    </a:lnTo>
                    <a:lnTo>
                      <a:pt x="364" y="516"/>
                    </a:lnTo>
                    <a:lnTo>
                      <a:pt x="363" y="516"/>
                    </a:lnTo>
                    <a:lnTo>
                      <a:pt x="363" y="514"/>
                    </a:lnTo>
                    <a:lnTo>
                      <a:pt x="364" y="514"/>
                    </a:lnTo>
                    <a:lnTo>
                      <a:pt x="365" y="516"/>
                    </a:lnTo>
                    <a:lnTo>
                      <a:pt x="365" y="512"/>
                    </a:lnTo>
                    <a:lnTo>
                      <a:pt x="362" y="512"/>
                    </a:lnTo>
                    <a:lnTo>
                      <a:pt x="363" y="510"/>
                    </a:lnTo>
                    <a:lnTo>
                      <a:pt x="362" y="510"/>
                    </a:lnTo>
                    <a:lnTo>
                      <a:pt x="361" y="510"/>
                    </a:lnTo>
                    <a:lnTo>
                      <a:pt x="361" y="514"/>
                    </a:lnTo>
                    <a:lnTo>
                      <a:pt x="361" y="516"/>
                    </a:lnTo>
                    <a:lnTo>
                      <a:pt x="360" y="516"/>
                    </a:lnTo>
                    <a:lnTo>
                      <a:pt x="361" y="514"/>
                    </a:lnTo>
                    <a:lnTo>
                      <a:pt x="361" y="510"/>
                    </a:lnTo>
                    <a:lnTo>
                      <a:pt x="361" y="508"/>
                    </a:lnTo>
                    <a:lnTo>
                      <a:pt x="362" y="508"/>
                    </a:lnTo>
                    <a:lnTo>
                      <a:pt x="361" y="506"/>
                    </a:lnTo>
                    <a:lnTo>
                      <a:pt x="362" y="506"/>
                    </a:lnTo>
                    <a:lnTo>
                      <a:pt x="362" y="508"/>
                    </a:lnTo>
                    <a:lnTo>
                      <a:pt x="362" y="510"/>
                    </a:lnTo>
                    <a:lnTo>
                      <a:pt x="364" y="508"/>
                    </a:lnTo>
                    <a:lnTo>
                      <a:pt x="365" y="506"/>
                    </a:lnTo>
                    <a:lnTo>
                      <a:pt x="366" y="506"/>
                    </a:lnTo>
                    <a:lnTo>
                      <a:pt x="366" y="486"/>
                    </a:lnTo>
                    <a:lnTo>
                      <a:pt x="366" y="502"/>
                    </a:lnTo>
                    <a:lnTo>
                      <a:pt x="364" y="502"/>
                    </a:lnTo>
                    <a:lnTo>
                      <a:pt x="365" y="500"/>
                    </a:lnTo>
                    <a:lnTo>
                      <a:pt x="366" y="502"/>
                    </a:lnTo>
                    <a:lnTo>
                      <a:pt x="366" y="486"/>
                    </a:lnTo>
                    <a:lnTo>
                      <a:pt x="365" y="488"/>
                    </a:lnTo>
                    <a:lnTo>
                      <a:pt x="363" y="488"/>
                    </a:lnTo>
                    <a:lnTo>
                      <a:pt x="363" y="492"/>
                    </a:lnTo>
                    <a:lnTo>
                      <a:pt x="361" y="492"/>
                    </a:lnTo>
                    <a:lnTo>
                      <a:pt x="361" y="491"/>
                    </a:lnTo>
                    <a:lnTo>
                      <a:pt x="361" y="496"/>
                    </a:lnTo>
                    <a:lnTo>
                      <a:pt x="360" y="496"/>
                    </a:lnTo>
                    <a:lnTo>
                      <a:pt x="360" y="502"/>
                    </a:lnTo>
                    <a:lnTo>
                      <a:pt x="359" y="502"/>
                    </a:lnTo>
                    <a:lnTo>
                      <a:pt x="359" y="510"/>
                    </a:lnTo>
                    <a:lnTo>
                      <a:pt x="359" y="512"/>
                    </a:lnTo>
                    <a:lnTo>
                      <a:pt x="356" y="512"/>
                    </a:lnTo>
                    <a:lnTo>
                      <a:pt x="356" y="528"/>
                    </a:lnTo>
                    <a:lnTo>
                      <a:pt x="354" y="528"/>
                    </a:lnTo>
                    <a:lnTo>
                      <a:pt x="354" y="526"/>
                    </a:lnTo>
                    <a:lnTo>
                      <a:pt x="356" y="526"/>
                    </a:lnTo>
                    <a:lnTo>
                      <a:pt x="356" y="528"/>
                    </a:lnTo>
                    <a:lnTo>
                      <a:pt x="356" y="512"/>
                    </a:lnTo>
                    <a:lnTo>
                      <a:pt x="356" y="510"/>
                    </a:lnTo>
                    <a:lnTo>
                      <a:pt x="359" y="510"/>
                    </a:lnTo>
                    <a:lnTo>
                      <a:pt x="359" y="502"/>
                    </a:lnTo>
                    <a:lnTo>
                      <a:pt x="356" y="502"/>
                    </a:lnTo>
                    <a:lnTo>
                      <a:pt x="357" y="500"/>
                    </a:lnTo>
                    <a:lnTo>
                      <a:pt x="358" y="500"/>
                    </a:lnTo>
                    <a:lnTo>
                      <a:pt x="360" y="502"/>
                    </a:lnTo>
                    <a:lnTo>
                      <a:pt x="360" y="496"/>
                    </a:lnTo>
                    <a:lnTo>
                      <a:pt x="359" y="496"/>
                    </a:lnTo>
                    <a:lnTo>
                      <a:pt x="359" y="494"/>
                    </a:lnTo>
                    <a:lnTo>
                      <a:pt x="361" y="494"/>
                    </a:lnTo>
                    <a:lnTo>
                      <a:pt x="361" y="496"/>
                    </a:lnTo>
                    <a:lnTo>
                      <a:pt x="361" y="491"/>
                    </a:lnTo>
                    <a:lnTo>
                      <a:pt x="360" y="490"/>
                    </a:lnTo>
                    <a:lnTo>
                      <a:pt x="362" y="490"/>
                    </a:lnTo>
                    <a:lnTo>
                      <a:pt x="363" y="492"/>
                    </a:lnTo>
                    <a:lnTo>
                      <a:pt x="363" y="488"/>
                    </a:lnTo>
                    <a:lnTo>
                      <a:pt x="357" y="488"/>
                    </a:lnTo>
                    <a:lnTo>
                      <a:pt x="356" y="486"/>
                    </a:lnTo>
                    <a:lnTo>
                      <a:pt x="356" y="484"/>
                    </a:lnTo>
                    <a:lnTo>
                      <a:pt x="357" y="484"/>
                    </a:lnTo>
                    <a:lnTo>
                      <a:pt x="360" y="486"/>
                    </a:lnTo>
                    <a:lnTo>
                      <a:pt x="364" y="486"/>
                    </a:lnTo>
                    <a:lnTo>
                      <a:pt x="364" y="484"/>
                    </a:lnTo>
                    <a:lnTo>
                      <a:pt x="364" y="482"/>
                    </a:lnTo>
                    <a:lnTo>
                      <a:pt x="365" y="482"/>
                    </a:lnTo>
                    <a:lnTo>
                      <a:pt x="364" y="480"/>
                    </a:lnTo>
                    <a:lnTo>
                      <a:pt x="362" y="480"/>
                    </a:lnTo>
                    <a:lnTo>
                      <a:pt x="361" y="478"/>
                    </a:lnTo>
                    <a:lnTo>
                      <a:pt x="361" y="480"/>
                    </a:lnTo>
                    <a:lnTo>
                      <a:pt x="359" y="482"/>
                    </a:lnTo>
                    <a:lnTo>
                      <a:pt x="358" y="482"/>
                    </a:lnTo>
                    <a:lnTo>
                      <a:pt x="358" y="480"/>
                    </a:lnTo>
                    <a:lnTo>
                      <a:pt x="361" y="480"/>
                    </a:lnTo>
                    <a:lnTo>
                      <a:pt x="361" y="478"/>
                    </a:lnTo>
                    <a:lnTo>
                      <a:pt x="360" y="478"/>
                    </a:lnTo>
                    <a:lnTo>
                      <a:pt x="359" y="476"/>
                    </a:lnTo>
                    <a:lnTo>
                      <a:pt x="357" y="478"/>
                    </a:lnTo>
                    <a:lnTo>
                      <a:pt x="356" y="480"/>
                    </a:lnTo>
                    <a:lnTo>
                      <a:pt x="355" y="480"/>
                    </a:lnTo>
                    <a:lnTo>
                      <a:pt x="355" y="481"/>
                    </a:lnTo>
                    <a:lnTo>
                      <a:pt x="355" y="504"/>
                    </a:lnTo>
                    <a:lnTo>
                      <a:pt x="354" y="506"/>
                    </a:lnTo>
                    <a:lnTo>
                      <a:pt x="354" y="504"/>
                    </a:lnTo>
                    <a:lnTo>
                      <a:pt x="355" y="504"/>
                    </a:lnTo>
                    <a:lnTo>
                      <a:pt x="355" y="481"/>
                    </a:lnTo>
                    <a:lnTo>
                      <a:pt x="355" y="482"/>
                    </a:lnTo>
                    <a:lnTo>
                      <a:pt x="355" y="484"/>
                    </a:lnTo>
                    <a:lnTo>
                      <a:pt x="354" y="486"/>
                    </a:lnTo>
                    <a:lnTo>
                      <a:pt x="353" y="484"/>
                    </a:lnTo>
                    <a:lnTo>
                      <a:pt x="353" y="498"/>
                    </a:lnTo>
                    <a:lnTo>
                      <a:pt x="353" y="516"/>
                    </a:lnTo>
                    <a:lnTo>
                      <a:pt x="352" y="516"/>
                    </a:lnTo>
                    <a:lnTo>
                      <a:pt x="352" y="520"/>
                    </a:lnTo>
                    <a:lnTo>
                      <a:pt x="351" y="522"/>
                    </a:lnTo>
                    <a:lnTo>
                      <a:pt x="351" y="536"/>
                    </a:lnTo>
                    <a:lnTo>
                      <a:pt x="351" y="534"/>
                    </a:lnTo>
                    <a:lnTo>
                      <a:pt x="351" y="536"/>
                    </a:lnTo>
                    <a:lnTo>
                      <a:pt x="351" y="522"/>
                    </a:lnTo>
                    <a:lnTo>
                      <a:pt x="350" y="522"/>
                    </a:lnTo>
                    <a:lnTo>
                      <a:pt x="351" y="520"/>
                    </a:lnTo>
                    <a:lnTo>
                      <a:pt x="352" y="520"/>
                    </a:lnTo>
                    <a:lnTo>
                      <a:pt x="352" y="516"/>
                    </a:lnTo>
                    <a:lnTo>
                      <a:pt x="350" y="516"/>
                    </a:lnTo>
                    <a:lnTo>
                      <a:pt x="349" y="518"/>
                    </a:lnTo>
                    <a:lnTo>
                      <a:pt x="348" y="518"/>
                    </a:lnTo>
                    <a:lnTo>
                      <a:pt x="348" y="516"/>
                    </a:lnTo>
                    <a:lnTo>
                      <a:pt x="350" y="514"/>
                    </a:lnTo>
                    <a:lnTo>
                      <a:pt x="353" y="514"/>
                    </a:lnTo>
                    <a:lnTo>
                      <a:pt x="353" y="516"/>
                    </a:lnTo>
                    <a:lnTo>
                      <a:pt x="353" y="498"/>
                    </a:lnTo>
                    <a:lnTo>
                      <a:pt x="351" y="500"/>
                    </a:lnTo>
                    <a:lnTo>
                      <a:pt x="349" y="498"/>
                    </a:lnTo>
                    <a:lnTo>
                      <a:pt x="349" y="508"/>
                    </a:lnTo>
                    <a:lnTo>
                      <a:pt x="345" y="508"/>
                    </a:lnTo>
                    <a:lnTo>
                      <a:pt x="345" y="506"/>
                    </a:lnTo>
                    <a:lnTo>
                      <a:pt x="347" y="506"/>
                    </a:lnTo>
                    <a:lnTo>
                      <a:pt x="349" y="508"/>
                    </a:lnTo>
                    <a:lnTo>
                      <a:pt x="349" y="498"/>
                    </a:lnTo>
                    <a:lnTo>
                      <a:pt x="351" y="496"/>
                    </a:lnTo>
                    <a:lnTo>
                      <a:pt x="353" y="496"/>
                    </a:lnTo>
                    <a:lnTo>
                      <a:pt x="353" y="498"/>
                    </a:lnTo>
                    <a:lnTo>
                      <a:pt x="353" y="484"/>
                    </a:lnTo>
                    <a:lnTo>
                      <a:pt x="355" y="484"/>
                    </a:lnTo>
                    <a:lnTo>
                      <a:pt x="355" y="482"/>
                    </a:lnTo>
                    <a:lnTo>
                      <a:pt x="354" y="482"/>
                    </a:lnTo>
                    <a:lnTo>
                      <a:pt x="353" y="480"/>
                    </a:lnTo>
                    <a:lnTo>
                      <a:pt x="352" y="480"/>
                    </a:lnTo>
                    <a:lnTo>
                      <a:pt x="351" y="479"/>
                    </a:lnTo>
                    <a:lnTo>
                      <a:pt x="351" y="484"/>
                    </a:lnTo>
                    <a:lnTo>
                      <a:pt x="349" y="482"/>
                    </a:lnTo>
                    <a:lnTo>
                      <a:pt x="350" y="482"/>
                    </a:lnTo>
                    <a:lnTo>
                      <a:pt x="351" y="484"/>
                    </a:lnTo>
                    <a:lnTo>
                      <a:pt x="351" y="479"/>
                    </a:lnTo>
                    <a:lnTo>
                      <a:pt x="350" y="478"/>
                    </a:lnTo>
                    <a:lnTo>
                      <a:pt x="351" y="478"/>
                    </a:lnTo>
                    <a:lnTo>
                      <a:pt x="352" y="476"/>
                    </a:lnTo>
                    <a:lnTo>
                      <a:pt x="353" y="478"/>
                    </a:lnTo>
                    <a:lnTo>
                      <a:pt x="354" y="478"/>
                    </a:lnTo>
                    <a:lnTo>
                      <a:pt x="356" y="476"/>
                    </a:lnTo>
                    <a:lnTo>
                      <a:pt x="357" y="474"/>
                    </a:lnTo>
                    <a:lnTo>
                      <a:pt x="356" y="474"/>
                    </a:lnTo>
                    <a:lnTo>
                      <a:pt x="355" y="472"/>
                    </a:lnTo>
                    <a:lnTo>
                      <a:pt x="357" y="472"/>
                    </a:lnTo>
                    <a:lnTo>
                      <a:pt x="358" y="470"/>
                    </a:lnTo>
                    <a:lnTo>
                      <a:pt x="360" y="472"/>
                    </a:lnTo>
                    <a:lnTo>
                      <a:pt x="358" y="474"/>
                    </a:lnTo>
                    <a:lnTo>
                      <a:pt x="362" y="474"/>
                    </a:lnTo>
                    <a:lnTo>
                      <a:pt x="363" y="476"/>
                    </a:lnTo>
                    <a:lnTo>
                      <a:pt x="362" y="476"/>
                    </a:lnTo>
                    <a:lnTo>
                      <a:pt x="363" y="478"/>
                    </a:lnTo>
                    <a:lnTo>
                      <a:pt x="365" y="478"/>
                    </a:lnTo>
                    <a:lnTo>
                      <a:pt x="365" y="476"/>
                    </a:lnTo>
                    <a:lnTo>
                      <a:pt x="365" y="474"/>
                    </a:lnTo>
                    <a:lnTo>
                      <a:pt x="366" y="474"/>
                    </a:lnTo>
                    <a:lnTo>
                      <a:pt x="365" y="472"/>
                    </a:lnTo>
                    <a:lnTo>
                      <a:pt x="365" y="470"/>
                    </a:lnTo>
                    <a:lnTo>
                      <a:pt x="367" y="472"/>
                    </a:lnTo>
                    <a:lnTo>
                      <a:pt x="367" y="474"/>
                    </a:lnTo>
                    <a:lnTo>
                      <a:pt x="366" y="474"/>
                    </a:lnTo>
                    <a:lnTo>
                      <a:pt x="367" y="476"/>
                    </a:lnTo>
                    <a:lnTo>
                      <a:pt x="368" y="474"/>
                    </a:lnTo>
                    <a:lnTo>
                      <a:pt x="369" y="474"/>
                    </a:lnTo>
                    <a:lnTo>
                      <a:pt x="371" y="476"/>
                    </a:lnTo>
                    <a:lnTo>
                      <a:pt x="372" y="474"/>
                    </a:lnTo>
                    <a:lnTo>
                      <a:pt x="373" y="472"/>
                    </a:lnTo>
                    <a:lnTo>
                      <a:pt x="371" y="472"/>
                    </a:lnTo>
                    <a:lnTo>
                      <a:pt x="372" y="470"/>
                    </a:lnTo>
                    <a:lnTo>
                      <a:pt x="372" y="468"/>
                    </a:lnTo>
                    <a:lnTo>
                      <a:pt x="375" y="468"/>
                    </a:lnTo>
                    <a:lnTo>
                      <a:pt x="372" y="466"/>
                    </a:lnTo>
                    <a:lnTo>
                      <a:pt x="371" y="466"/>
                    </a:lnTo>
                    <a:lnTo>
                      <a:pt x="371" y="470"/>
                    </a:lnTo>
                    <a:lnTo>
                      <a:pt x="370" y="472"/>
                    </a:lnTo>
                    <a:lnTo>
                      <a:pt x="369" y="472"/>
                    </a:lnTo>
                    <a:lnTo>
                      <a:pt x="369" y="470"/>
                    </a:lnTo>
                    <a:lnTo>
                      <a:pt x="371" y="470"/>
                    </a:lnTo>
                    <a:lnTo>
                      <a:pt x="371" y="466"/>
                    </a:lnTo>
                    <a:lnTo>
                      <a:pt x="369" y="466"/>
                    </a:lnTo>
                    <a:lnTo>
                      <a:pt x="369" y="464"/>
                    </a:lnTo>
                    <a:lnTo>
                      <a:pt x="374" y="464"/>
                    </a:lnTo>
                    <a:lnTo>
                      <a:pt x="374" y="466"/>
                    </a:lnTo>
                    <a:lnTo>
                      <a:pt x="376" y="464"/>
                    </a:lnTo>
                    <a:lnTo>
                      <a:pt x="377" y="464"/>
                    </a:lnTo>
                    <a:lnTo>
                      <a:pt x="377" y="466"/>
                    </a:lnTo>
                    <a:lnTo>
                      <a:pt x="379" y="466"/>
                    </a:lnTo>
                    <a:lnTo>
                      <a:pt x="378" y="468"/>
                    </a:lnTo>
                    <a:lnTo>
                      <a:pt x="377" y="470"/>
                    </a:lnTo>
                    <a:lnTo>
                      <a:pt x="379" y="470"/>
                    </a:lnTo>
                    <a:lnTo>
                      <a:pt x="378" y="471"/>
                    </a:lnTo>
                    <a:lnTo>
                      <a:pt x="379" y="472"/>
                    </a:lnTo>
                    <a:lnTo>
                      <a:pt x="380" y="472"/>
                    </a:lnTo>
                    <a:lnTo>
                      <a:pt x="379" y="470"/>
                    </a:lnTo>
                    <a:lnTo>
                      <a:pt x="381" y="470"/>
                    </a:lnTo>
                    <a:lnTo>
                      <a:pt x="380" y="468"/>
                    </a:lnTo>
                    <a:lnTo>
                      <a:pt x="379" y="466"/>
                    </a:lnTo>
                    <a:lnTo>
                      <a:pt x="382" y="466"/>
                    </a:lnTo>
                    <a:lnTo>
                      <a:pt x="383" y="468"/>
                    </a:lnTo>
                    <a:lnTo>
                      <a:pt x="385" y="468"/>
                    </a:lnTo>
                    <a:lnTo>
                      <a:pt x="385" y="470"/>
                    </a:lnTo>
                    <a:lnTo>
                      <a:pt x="388" y="472"/>
                    </a:lnTo>
                    <a:lnTo>
                      <a:pt x="391" y="472"/>
                    </a:lnTo>
                    <a:lnTo>
                      <a:pt x="390" y="474"/>
                    </a:lnTo>
                    <a:lnTo>
                      <a:pt x="390" y="476"/>
                    </a:lnTo>
                    <a:lnTo>
                      <a:pt x="392" y="478"/>
                    </a:lnTo>
                    <a:lnTo>
                      <a:pt x="393" y="476"/>
                    </a:lnTo>
                    <a:lnTo>
                      <a:pt x="391" y="476"/>
                    </a:lnTo>
                    <a:lnTo>
                      <a:pt x="392" y="474"/>
                    </a:lnTo>
                    <a:lnTo>
                      <a:pt x="393" y="474"/>
                    </a:lnTo>
                    <a:lnTo>
                      <a:pt x="394" y="476"/>
                    </a:lnTo>
                    <a:lnTo>
                      <a:pt x="395" y="476"/>
                    </a:lnTo>
                    <a:lnTo>
                      <a:pt x="395" y="474"/>
                    </a:lnTo>
                    <a:lnTo>
                      <a:pt x="396" y="474"/>
                    </a:lnTo>
                    <a:lnTo>
                      <a:pt x="396" y="472"/>
                    </a:lnTo>
                    <a:lnTo>
                      <a:pt x="396" y="470"/>
                    </a:lnTo>
                    <a:lnTo>
                      <a:pt x="397" y="472"/>
                    </a:lnTo>
                    <a:lnTo>
                      <a:pt x="399" y="470"/>
                    </a:lnTo>
                    <a:lnTo>
                      <a:pt x="393" y="465"/>
                    </a:lnTo>
                    <a:lnTo>
                      <a:pt x="393" y="468"/>
                    </a:lnTo>
                    <a:lnTo>
                      <a:pt x="393" y="470"/>
                    </a:lnTo>
                    <a:lnTo>
                      <a:pt x="391" y="470"/>
                    </a:lnTo>
                    <a:lnTo>
                      <a:pt x="391" y="468"/>
                    </a:lnTo>
                    <a:lnTo>
                      <a:pt x="390" y="468"/>
                    </a:lnTo>
                    <a:lnTo>
                      <a:pt x="391" y="466"/>
                    </a:lnTo>
                    <a:lnTo>
                      <a:pt x="393" y="468"/>
                    </a:lnTo>
                    <a:lnTo>
                      <a:pt x="393" y="465"/>
                    </a:lnTo>
                    <a:lnTo>
                      <a:pt x="388" y="461"/>
                    </a:lnTo>
                    <a:lnTo>
                      <a:pt x="388" y="466"/>
                    </a:lnTo>
                    <a:lnTo>
                      <a:pt x="388" y="468"/>
                    </a:lnTo>
                    <a:lnTo>
                      <a:pt x="387" y="470"/>
                    </a:lnTo>
                    <a:lnTo>
                      <a:pt x="386" y="468"/>
                    </a:lnTo>
                    <a:lnTo>
                      <a:pt x="387" y="466"/>
                    </a:lnTo>
                    <a:lnTo>
                      <a:pt x="388" y="466"/>
                    </a:lnTo>
                    <a:lnTo>
                      <a:pt x="388" y="461"/>
                    </a:lnTo>
                    <a:lnTo>
                      <a:pt x="387" y="459"/>
                    </a:lnTo>
                    <a:lnTo>
                      <a:pt x="387" y="460"/>
                    </a:lnTo>
                    <a:lnTo>
                      <a:pt x="386" y="462"/>
                    </a:lnTo>
                    <a:lnTo>
                      <a:pt x="386" y="464"/>
                    </a:lnTo>
                    <a:lnTo>
                      <a:pt x="384" y="464"/>
                    </a:lnTo>
                    <a:lnTo>
                      <a:pt x="384" y="462"/>
                    </a:lnTo>
                    <a:lnTo>
                      <a:pt x="379" y="462"/>
                    </a:lnTo>
                    <a:lnTo>
                      <a:pt x="379" y="460"/>
                    </a:lnTo>
                    <a:lnTo>
                      <a:pt x="378" y="459"/>
                    </a:lnTo>
                    <a:lnTo>
                      <a:pt x="378" y="460"/>
                    </a:lnTo>
                    <a:lnTo>
                      <a:pt x="378" y="462"/>
                    </a:lnTo>
                    <a:lnTo>
                      <a:pt x="378" y="460"/>
                    </a:lnTo>
                    <a:lnTo>
                      <a:pt x="378" y="459"/>
                    </a:lnTo>
                    <a:lnTo>
                      <a:pt x="377" y="458"/>
                    </a:lnTo>
                    <a:lnTo>
                      <a:pt x="378" y="458"/>
                    </a:lnTo>
                    <a:lnTo>
                      <a:pt x="379" y="456"/>
                    </a:lnTo>
                    <a:lnTo>
                      <a:pt x="382" y="456"/>
                    </a:lnTo>
                    <a:lnTo>
                      <a:pt x="381" y="458"/>
                    </a:lnTo>
                    <a:lnTo>
                      <a:pt x="382" y="458"/>
                    </a:lnTo>
                    <a:lnTo>
                      <a:pt x="383" y="456"/>
                    </a:lnTo>
                    <a:lnTo>
                      <a:pt x="382" y="454"/>
                    </a:lnTo>
                    <a:lnTo>
                      <a:pt x="380" y="454"/>
                    </a:lnTo>
                    <a:lnTo>
                      <a:pt x="377" y="456"/>
                    </a:lnTo>
                    <a:lnTo>
                      <a:pt x="376" y="456"/>
                    </a:lnTo>
                    <a:lnTo>
                      <a:pt x="374" y="454"/>
                    </a:lnTo>
                    <a:lnTo>
                      <a:pt x="374" y="456"/>
                    </a:lnTo>
                    <a:lnTo>
                      <a:pt x="376" y="456"/>
                    </a:lnTo>
                    <a:lnTo>
                      <a:pt x="377" y="458"/>
                    </a:lnTo>
                    <a:lnTo>
                      <a:pt x="374" y="460"/>
                    </a:lnTo>
                    <a:lnTo>
                      <a:pt x="372" y="460"/>
                    </a:lnTo>
                    <a:lnTo>
                      <a:pt x="372" y="462"/>
                    </a:lnTo>
                    <a:lnTo>
                      <a:pt x="365" y="462"/>
                    </a:lnTo>
                    <a:lnTo>
                      <a:pt x="364" y="464"/>
                    </a:lnTo>
                    <a:lnTo>
                      <a:pt x="363" y="464"/>
                    </a:lnTo>
                    <a:lnTo>
                      <a:pt x="363" y="472"/>
                    </a:lnTo>
                    <a:lnTo>
                      <a:pt x="360" y="470"/>
                    </a:lnTo>
                    <a:lnTo>
                      <a:pt x="360" y="468"/>
                    </a:lnTo>
                    <a:lnTo>
                      <a:pt x="361" y="468"/>
                    </a:lnTo>
                    <a:lnTo>
                      <a:pt x="361" y="470"/>
                    </a:lnTo>
                    <a:lnTo>
                      <a:pt x="363" y="470"/>
                    </a:lnTo>
                    <a:lnTo>
                      <a:pt x="363" y="472"/>
                    </a:lnTo>
                    <a:lnTo>
                      <a:pt x="363" y="464"/>
                    </a:lnTo>
                    <a:lnTo>
                      <a:pt x="359" y="464"/>
                    </a:lnTo>
                    <a:lnTo>
                      <a:pt x="358" y="462"/>
                    </a:lnTo>
                    <a:lnTo>
                      <a:pt x="364" y="462"/>
                    </a:lnTo>
                    <a:lnTo>
                      <a:pt x="364" y="460"/>
                    </a:lnTo>
                    <a:lnTo>
                      <a:pt x="365" y="458"/>
                    </a:lnTo>
                    <a:lnTo>
                      <a:pt x="368" y="460"/>
                    </a:lnTo>
                    <a:lnTo>
                      <a:pt x="370" y="458"/>
                    </a:lnTo>
                    <a:lnTo>
                      <a:pt x="370" y="456"/>
                    </a:lnTo>
                    <a:lnTo>
                      <a:pt x="369" y="456"/>
                    </a:lnTo>
                    <a:lnTo>
                      <a:pt x="370" y="454"/>
                    </a:lnTo>
                    <a:lnTo>
                      <a:pt x="372" y="456"/>
                    </a:lnTo>
                    <a:lnTo>
                      <a:pt x="373" y="454"/>
                    </a:lnTo>
                    <a:lnTo>
                      <a:pt x="374" y="454"/>
                    </a:lnTo>
                    <a:lnTo>
                      <a:pt x="372" y="450"/>
                    </a:lnTo>
                    <a:lnTo>
                      <a:pt x="369" y="454"/>
                    </a:lnTo>
                    <a:lnTo>
                      <a:pt x="367" y="454"/>
                    </a:lnTo>
                    <a:lnTo>
                      <a:pt x="368" y="456"/>
                    </a:lnTo>
                    <a:lnTo>
                      <a:pt x="365" y="456"/>
                    </a:lnTo>
                    <a:lnTo>
                      <a:pt x="366" y="454"/>
                    </a:lnTo>
                    <a:lnTo>
                      <a:pt x="366" y="452"/>
                    </a:lnTo>
                    <a:lnTo>
                      <a:pt x="369" y="452"/>
                    </a:lnTo>
                    <a:lnTo>
                      <a:pt x="367" y="450"/>
                    </a:lnTo>
                    <a:lnTo>
                      <a:pt x="363" y="450"/>
                    </a:lnTo>
                    <a:lnTo>
                      <a:pt x="366" y="452"/>
                    </a:lnTo>
                    <a:lnTo>
                      <a:pt x="364" y="454"/>
                    </a:lnTo>
                    <a:lnTo>
                      <a:pt x="362" y="454"/>
                    </a:lnTo>
                    <a:lnTo>
                      <a:pt x="362" y="452"/>
                    </a:lnTo>
                    <a:lnTo>
                      <a:pt x="363" y="450"/>
                    </a:lnTo>
                    <a:lnTo>
                      <a:pt x="362" y="450"/>
                    </a:lnTo>
                    <a:lnTo>
                      <a:pt x="361" y="448"/>
                    </a:lnTo>
                    <a:lnTo>
                      <a:pt x="361" y="446"/>
                    </a:lnTo>
                    <a:lnTo>
                      <a:pt x="363" y="446"/>
                    </a:lnTo>
                    <a:lnTo>
                      <a:pt x="363" y="444"/>
                    </a:lnTo>
                    <a:lnTo>
                      <a:pt x="363" y="442"/>
                    </a:lnTo>
                    <a:lnTo>
                      <a:pt x="361" y="444"/>
                    </a:lnTo>
                    <a:lnTo>
                      <a:pt x="359" y="444"/>
                    </a:lnTo>
                    <a:lnTo>
                      <a:pt x="359" y="446"/>
                    </a:lnTo>
                    <a:lnTo>
                      <a:pt x="357" y="446"/>
                    </a:lnTo>
                    <a:lnTo>
                      <a:pt x="357" y="444"/>
                    </a:lnTo>
                    <a:lnTo>
                      <a:pt x="358" y="444"/>
                    </a:lnTo>
                    <a:lnTo>
                      <a:pt x="355" y="442"/>
                    </a:lnTo>
                    <a:lnTo>
                      <a:pt x="354" y="442"/>
                    </a:lnTo>
                    <a:lnTo>
                      <a:pt x="354" y="448"/>
                    </a:lnTo>
                    <a:lnTo>
                      <a:pt x="354" y="450"/>
                    </a:lnTo>
                    <a:lnTo>
                      <a:pt x="352" y="450"/>
                    </a:lnTo>
                    <a:lnTo>
                      <a:pt x="348" y="448"/>
                    </a:lnTo>
                    <a:lnTo>
                      <a:pt x="353" y="446"/>
                    </a:lnTo>
                    <a:lnTo>
                      <a:pt x="354" y="448"/>
                    </a:lnTo>
                    <a:lnTo>
                      <a:pt x="354" y="442"/>
                    </a:lnTo>
                    <a:lnTo>
                      <a:pt x="353" y="444"/>
                    </a:lnTo>
                    <a:lnTo>
                      <a:pt x="351" y="446"/>
                    </a:lnTo>
                    <a:lnTo>
                      <a:pt x="347" y="446"/>
                    </a:lnTo>
                    <a:lnTo>
                      <a:pt x="347" y="444"/>
                    </a:lnTo>
                    <a:lnTo>
                      <a:pt x="351" y="444"/>
                    </a:lnTo>
                    <a:lnTo>
                      <a:pt x="351" y="442"/>
                    </a:lnTo>
                    <a:lnTo>
                      <a:pt x="348" y="442"/>
                    </a:lnTo>
                    <a:lnTo>
                      <a:pt x="349" y="440"/>
                    </a:lnTo>
                    <a:lnTo>
                      <a:pt x="346" y="442"/>
                    </a:lnTo>
                    <a:lnTo>
                      <a:pt x="346" y="444"/>
                    </a:lnTo>
                    <a:lnTo>
                      <a:pt x="345" y="446"/>
                    </a:lnTo>
                    <a:lnTo>
                      <a:pt x="344" y="446"/>
                    </a:lnTo>
                    <a:lnTo>
                      <a:pt x="344" y="444"/>
                    </a:lnTo>
                    <a:lnTo>
                      <a:pt x="346" y="444"/>
                    </a:lnTo>
                    <a:lnTo>
                      <a:pt x="346" y="442"/>
                    </a:lnTo>
                    <a:lnTo>
                      <a:pt x="345" y="442"/>
                    </a:lnTo>
                    <a:lnTo>
                      <a:pt x="344" y="442"/>
                    </a:lnTo>
                    <a:lnTo>
                      <a:pt x="343" y="444"/>
                    </a:lnTo>
                    <a:lnTo>
                      <a:pt x="340" y="444"/>
                    </a:lnTo>
                    <a:lnTo>
                      <a:pt x="340" y="448"/>
                    </a:lnTo>
                    <a:lnTo>
                      <a:pt x="340" y="447"/>
                    </a:lnTo>
                    <a:lnTo>
                      <a:pt x="340" y="448"/>
                    </a:lnTo>
                    <a:lnTo>
                      <a:pt x="342" y="448"/>
                    </a:lnTo>
                    <a:lnTo>
                      <a:pt x="342" y="446"/>
                    </a:lnTo>
                    <a:lnTo>
                      <a:pt x="344" y="448"/>
                    </a:lnTo>
                    <a:lnTo>
                      <a:pt x="346" y="448"/>
                    </a:lnTo>
                    <a:lnTo>
                      <a:pt x="348" y="450"/>
                    </a:lnTo>
                    <a:lnTo>
                      <a:pt x="348" y="452"/>
                    </a:lnTo>
                    <a:lnTo>
                      <a:pt x="346" y="452"/>
                    </a:lnTo>
                    <a:lnTo>
                      <a:pt x="344" y="450"/>
                    </a:lnTo>
                    <a:lnTo>
                      <a:pt x="343" y="450"/>
                    </a:lnTo>
                    <a:lnTo>
                      <a:pt x="342" y="452"/>
                    </a:lnTo>
                    <a:lnTo>
                      <a:pt x="341" y="450"/>
                    </a:lnTo>
                    <a:lnTo>
                      <a:pt x="340" y="450"/>
                    </a:lnTo>
                    <a:lnTo>
                      <a:pt x="340" y="452"/>
                    </a:lnTo>
                    <a:lnTo>
                      <a:pt x="340" y="454"/>
                    </a:lnTo>
                    <a:lnTo>
                      <a:pt x="344" y="454"/>
                    </a:lnTo>
                    <a:lnTo>
                      <a:pt x="341" y="456"/>
                    </a:lnTo>
                    <a:lnTo>
                      <a:pt x="342" y="458"/>
                    </a:lnTo>
                    <a:lnTo>
                      <a:pt x="344" y="458"/>
                    </a:lnTo>
                    <a:lnTo>
                      <a:pt x="346" y="456"/>
                    </a:lnTo>
                    <a:lnTo>
                      <a:pt x="347" y="456"/>
                    </a:lnTo>
                    <a:lnTo>
                      <a:pt x="349" y="454"/>
                    </a:lnTo>
                    <a:lnTo>
                      <a:pt x="351" y="454"/>
                    </a:lnTo>
                    <a:lnTo>
                      <a:pt x="351" y="456"/>
                    </a:lnTo>
                    <a:lnTo>
                      <a:pt x="354" y="456"/>
                    </a:lnTo>
                    <a:lnTo>
                      <a:pt x="353" y="454"/>
                    </a:lnTo>
                    <a:lnTo>
                      <a:pt x="352" y="454"/>
                    </a:lnTo>
                    <a:lnTo>
                      <a:pt x="352" y="452"/>
                    </a:lnTo>
                    <a:lnTo>
                      <a:pt x="354" y="452"/>
                    </a:lnTo>
                    <a:lnTo>
                      <a:pt x="356" y="450"/>
                    </a:lnTo>
                    <a:lnTo>
                      <a:pt x="355" y="452"/>
                    </a:lnTo>
                    <a:lnTo>
                      <a:pt x="359" y="452"/>
                    </a:lnTo>
                    <a:lnTo>
                      <a:pt x="360" y="454"/>
                    </a:lnTo>
                    <a:lnTo>
                      <a:pt x="360" y="452"/>
                    </a:lnTo>
                    <a:lnTo>
                      <a:pt x="360" y="454"/>
                    </a:lnTo>
                    <a:lnTo>
                      <a:pt x="359" y="456"/>
                    </a:lnTo>
                    <a:lnTo>
                      <a:pt x="360" y="458"/>
                    </a:lnTo>
                    <a:lnTo>
                      <a:pt x="361" y="458"/>
                    </a:lnTo>
                    <a:lnTo>
                      <a:pt x="363" y="456"/>
                    </a:lnTo>
                    <a:lnTo>
                      <a:pt x="364" y="458"/>
                    </a:lnTo>
                    <a:lnTo>
                      <a:pt x="362" y="458"/>
                    </a:lnTo>
                    <a:lnTo>
                      <a:pt x="361" y="460"/>
                    </a:lnTo>
                    <a:lnTo>
                      <a:pt x="357" y="460"/>
                    </a:lnTo>
                    <a:lnTo>
                      <a:pt x="355" y="458"/>
                    </a:lnTo>
                    <a:lnTo>
                      <a:pt x="354" y="460"/>
                    </a:lnTo>
                    <a:lnTo>
                      <a:pt x="356" y="460"/>
                    </a:lnTo>
                    <a:lnTo>
                      <a:pt x="357" y="462"/>
                    </a:lnTo>
                    <a:lnTo>
                      <a:pt x="357" y="466"/>
                    </a:lnTo>
                    <a:lnTo>
                      <a:pt x="356" y="466"/>
                    </a:lnTo>
                    <a:lnTo>
                      <a:pt x="356" y="464"/>
                    </a:lnTo>
                    <a:lnTo>
                      <a:pt x="357" y="464"/>
                    </a:lnTo>
                    <a:lnTo>
                      <a:pt x="357" y="466"/>
                    </a:lnTo>
                    <a:lnTo>
                      <a:pt x="357" y="462"/>
                    </a:lnTo>
                    <a:lnTo>
                      <a:pt x="355" y="462"/>
                    </a:lnTo>
                    <a:lnTo>
                      <a:pt x="354" y="460"/>
                    </a:lnTo>
                    <a:lnTo>
                      <a:pt x="353" y="460"/>
                    </a:lnTo>
                    <a:lnTo>
                      <a:pt x="353" y="462"/>
                    </a:lnTo>
                    <a:lnTo>
                      <a:pt x="352" y="462"/>
                    </a:lnTo>
                    <a:lnTo>
                      <a:pt x="352" y="460"/>
                    </a:lnTo>
                    <a:lnTo>
                      <a:pt x="353" y="460"/>
                    </a:lnTo>
                    <a:lnTo>
                      <a:pt x="351" y="458"/>
                    </a:lnTo>
                    <a:lnTo>
                      <a:pt x="350" y="458"/>
                    </a:lnTo>
                    <a:lnTo>
                      <a:pt x="349" y="460"/>
                    </a:lnTo>
                    <a:lnTo>
                      <a:pt x="349" y="462"/>
                    </a:lnTo>
                    <a:lnTo>
                      <a:pt x="348" y="462"/>
                    </a:lnTo>
                    <a:lnTo>
                      <a:pt x="349" y="464"/>
                    </a:lnTo>
                    <a:lnTo>
                      <a:pt x="355" y="464"/>
                    </a:lnTo>
                    <a:lnTo>
                      <a:pt x="355" y="466"/>
                    </a:lnTo>
                    <a:lnTo>
                      <a:pt x="354" y="467"/>
                    </a:lnTo>
                    <a:lnTo>
                      <a:pt x="354" y="476"/>
                    </a:lnTo>
                    <a:lnTo>
                      <a:pt x="352" y="476"/>
                    </a:lnTo>
                    <a:lnTo>
                      <a:pt x="353" y="474"/>
                    </a:lnTo>
                    <a:lnTo>
                      <a:pt x="354" y="474"/>
                    </a:lnTo>
                    <a:lnTo>
                      <a:pt x="354" y="476"/>
                    </a:lnTo>
                    <a:lnTo>
                      <a:pt x="354" y="467"/>
                    </a:lnTo>
                    <a:lnTo>
                      <a:pt x="353" y="468"/>
                    </a:lnTo>
                    <a:lnTo>
                      <a:pt x="352" y="468"/>
                    </a:lnTo>
                    <a:lnTo>
                      <a:pt x="353" y="470"/>
                    </a:lnTo>
                    <a:lnTo>
                      <a:pt x="352" y="470"/>
                    </a:lnTo>
                    <a:lnTo>
                      <a:pt x="351" y="472"/>
                    </a:lnTo>
                    <a:lnTo>
                      <a:pt x="352" y="472"/>
                    </a:lnTo>
                    <a:lnTo>
                      <a:pt x="351" y="474"/>
                    </a:lnTo>
                    <a:lnTo>
                      <a:pt x="350" y="474"/>
                    </a:lnTo>
                    <a:lnTo>
                      <a:pt x="350" y="478"/>
                    </a:lnTo>
                    <a:lnTo>
                      <a:pt x="348" y="481"/>
                    </a:lnTo>
                    <a:lnTo>
                      <a:pt x="348" y="492"/>
                    </a:lnTo>
                    <a:lnTo>
                      <a:pt x="347" y="492"/>
                    </a:lnTo>
                    <a:lnTo>
                      <a:pt x="347" y="502"/>
                    </a:lnTo>
                    <a:lnTo>
                      <a:pt x="346" y="502"/>
                    </a:lnTo>
                    <a:lnTo>
                      <a:pt x="346" y="500"/>
                    </a:lnTo>
                    <a:lnTo>
                      <a:pt x="347" y="500"/>
                    </a:lnTo>
                    <a:lnTo>
                      <a:pt x="347" y="502"/>
                    </a:lnTo>
                    <a:lnTo>
                      <a:pt x="347" y="492"/>
                    </a:lnTo>
                    <a:lnTo>
                      <a:pt x="347" y="498"/>
                    </a:lnTo>
                    <a:lnTo>
                      <a:pt x="344" y="497"/>
                    </a:lnTo>
                    <a:lnTo>
                      <a:pt x="344" y="500"/>
                    </a:lnTo>
                    <a:lnTo>
                      <a:pt x="343" y="500"/>
                    </a:lnTo>
                    <a:lnTo>
                      <a:pt x="343" y="516"/>
                    </a:lnTo>
                    <a:lnTo>
                      <a:pt x="343" y="520"/>
                    </a:lnTo>
                    <a:lnTo>
                      <a:pt x="340" y="520"/>
                    </a:lnTo>
                    <a:lnTo>
                      <a:pt x="342" y="518"/>
                    </a:lnTo>
                    <a:lnTo>
                      <a:pt x="343" y="520"/>
                    </a:lnTo>
                    <a:lnTo>
                      <a:pt x="343" y="516"/>
                    </a:lnTo>
                    <a:lnTo>
                      <a:pt x="340" y="516"/>
                    </a:lnTo>
                    <a:lnTo>
                      <a:pt x="342" y="514"/>
                    </a:lnTo>
                    <a:lnTo>
                      <a:pt x="343" y="516"/>
                    </a:lnTo>
                    <a:lnTo>
                      <a:pt x="343" y="500"/>
                    </a:lnTo>
                    <a:lnTo>
                      <a:pt x="343" y="506"/>
                    </a:lnTo>
                    <a:lnTo>
                      <a:pt x="343" y="508"/>
                    </a:lnTo>
                    <a:lnTo>
                      <a:pt x="342" y="506"/>
                    </a:lnTo>
                    <a:lnTo>
                      <a:pt x="343" y="506"/>
                    </a:lnTo>
                    <a:lnTo>
                      <a:pt x="343" y="500"/>
                    </a:lnTo>
                    <a:lnTo>
                      <a:pt x="342" y="500"/>
                    </a:lnTo>
                    <a:lnTo>
                      <a:pt x="342" y="498"/>
                    </a:lnTo>
                    <a:lnTo>
                      <a:pt x="344" y="498"/>
                    </a:lnTo>
                    <a:lnTo>
                      <a:pt x="344" y="500"/>
                    </a:lnTo>
                    <a:lnTo>
                      <a:pt x="344" y="497"/>
                    </a:lnTo>
                    <a:lnTo>
                      <a:pt x="343" y="496"/>
                    </a:lnTo>
                    <a:lnTo>
                      <a:pt x="344" y="496"/>
                    </a:lnTo>
                    <a:lnTo>
                      <a:pt x="345" y="494"/>
                    </a:lnTo>
                    <a:lnTo>
                      <a:pt x="346" y="494"/>
                    </a:lnTo>
                    <a:lnTo>
                      <a:pt x="347" y="498"/>
                    </a:lnTo>
                    <a:lnTo>
                      <a:pt x="347" y="492"/>
                    </a:lnTo>
                    <a:lnTo>
                      <a:pt x="344" y="494"/>
                    </a:lnTo>
                    <a:lnTo>
                      <a:pt x="344" y="492"/>
                    </a:lnTo>
                    <a:lnTo>
                      <a:pt x="345" y="490"/>
                    </a:lnTo>
                    <a:lnTo>
                      <a:pt x="346" y="490"/>
                    </a:lnTo>
                    <a:lnTo>
                      <a:pt x="348" y="492"/>
                    </a:lnTo>
                    <a:lnTo>
                      <a:pt x="348" y="481"/>
                    </a:lnTo>
                    <a:lnTo>
                      <a:pt x="347" y="482"/>
                    </a:lnTo>
                    <a:lnTo>
                      <a:pt x="347" y="476"/>
                    </a:lnTo>
                    <a:lnTo>
                      <a:pt x="350" y="478"/>
                    </a:lnTo>
                    <a:lnTo>
                      <a:pt x="350" y="474"/>
                    </a:lnTo>
                    <a:lnTo>
                      <a:pt x="350" y="476"/>
                    </a:lnTo>
                    <a:lnTo>
                      <a:pt x="347" y="476"/>
                    </a:lnTo>
                    <a:lnTo>
                      <a:pt x="347" y="474"/>
                    </a:lnTo>
                    <a:lnTo>
                      <a:pt x="348" y="474"/>
                    </a:lnTo>
                    <a:lnTo>
                      <a:pt x="350" y="476"/>
                    </a:lnTo>
                    <a:lnTo>
                      <a:pt x="350" y="474"/>
                    </a:lnTo>
                    <a:lnTo>
                      <a:pt x="349" y="474"/>
                    </a:lnTo>
                    <a:lnTo>
                      <a:pt x="347" y="472"/>
                    </a:lnTo>
                    <a:lnTo>
                      <a:pt x="347" y="474"/>
                    </a:lnTo>
                    <a:lnTo>
                      <a:pt x="345" y="474"/>
                    </a:lnTo>
                    <a:lnTo>
                      <a:pt x="345" y="480"/>
                    </a:lnTo>
                    <a:lnTo>
                      <a:pt x="345" y="482"/>
                    </a:lnTo>
                    <a:lnTo>
                      <a:pt x="343" y="484"/>
                    </a:lnTo>
                    <a:lnTo>
                      <a:pt x="343" y="482"/>
                    </a:lnTo>
                    <a:lnTo>
                      <a:pt x="345" y="482"/>
                    </a:lnTo>
                    <a:lnTo>
                      <a:pt x="345" y="480"/>
                    </a:lnTo>
                    <a:lnTo>
                      <a:pt x="341" y="480"/>
                    </a:lnTo>
                    <a:lnTo>
                      <a:pt x="341" y="494"/>
                    </a:lnTo>
                    <a:lnTo>
                      <a:pt x="341" y="496"/>
                    </a:lnTo>
                    <a:lnTo>
                      <a:pt x="340" y="496"/>
                    </a:lnTo>
                    <a:lnTo>
                      <a:pt x="340" y="494"/>
                    </a:lnTo>
                    <a:lnTo>
                      <a:pt x="341" y="494"/>
                    </a:lnTo>
                    <a:lnTo>
                      <a:pt x="341" y="480"/>
                    </a:lnTo>
                    <a:lnTo>
                      <a:pt x="340" y="478"/>
                    </a:lnTo>
                    <a:lnTo>
                      <a:pt x="341" y="478"/>
                    </a:lnTo>
                    <a:lnTo>
                      <a:pt x="344" y="476"/>
                    </a:lnTo>
                    <a:lnTo>
                      <a:pt x="343" y="478"/>
                    </a:lnTo>
                    <a:lnTo>
                      <a:pt x="345" y="478"/>
                    </a:lnTo>
                    <a:lnTo>
                      <a:pt x="345" y="480"/>
                    </a:lnTo>
                    <a:lnTo>
                      <a:pt x="345" y="474"/>
                    </a:lnTo>
                    <a:lnTo>
                      <a:pt x="345" y="472"/>
                    </a:lnTo>
                    <a:lnTo>
                      <a:pt x="346" y="472"/>
                    </a:lnTo>
                    <a:lnTo>
                      <a:pt x="345" y="470"/>
                    </a:lnTo>
                    <a:lnTo>
                      <a:pt x="347" y="470"/>
                    </a:lnTo>
                    <a:lnTo>
                      <a:pt x="346" y="468"/>
                    </a:lnTo>
                    <a:lnTo>
                      <a:pt x="347" y="468"/>
                    </a:lnTo>
                    <a:lnTo>
                      <a:pt x="347" y="470"/>
                    </a:lnTo>
                    <a:lnTo>
                      <a:pt x="350" y="470"/>
                    </a:lnTo>
                    <a:lnTo>
                      <a:pt x="350" y="468"/>
                    </a:lnTo>
                    <a:lnTo>
                      <a:pt x="348" y="468"/>
                    </a:lnTo>
                    <a:lnTo>
                      <a:pt x="348" y="466"/>
                    </a:lnTo>
                    <a:lnTo>
                      <a:pt x="349" y="464"/>
                    </a:lnTo>
                    <a:lnTo>
                      <a:pt x="347" y="464"/>
                    </a:lnTo>
                    <a:lnTo>
                      <a:pt x="347" y="466"/>
                    </a:lnTo>
                    <a:lnTo>
                      <a:pt x="346" y="466"/>
                    </a:lnTo>
                    <a:lnTo>
                      <a:pt x="345" y="468"/>
                    </a:lnTo>
                    <a:lnTo>
                      <a:pt x="345" y="470"/>
                    </a:lnTo>
                    <a:lnTo>
                      <a:pt x="344" y="472"/>
                    </a:lnTo>
                    <a:lnTo>
                      <a:pt x="342" y="470"/>
                    </a:lnTo>
                    <a:lnTo>
                      <a:pt x="342" y="476"/>
                    </a:lnTo>
                    <a:lnTo>
                      <a:pt x="340" y="476"/>
                    </a:lnTo>
                    <a:lnTo>
                      <a:pt x="340" y="482"/>
                    </a:lnTo>
                    <a:lnTo>
                      <a:pt x="340" y="486"/>
                    </a:lnTo>
                    <a:lnTo>
                      <a:pt x="339" y="486"/>
                    </a:lnTo>
                    <a:lnTo>
                      <a:pt x="339" y="520"/>
                    </a:lnTo>
                    <a:lnTo>
                      <a:pt x="339" y="522"/>
                    </a:lnTo>
                    <a:lnTo>
                      <a:pt x="338" y="522"/>
                    </a:lnTo>
                    <a:lnTo>
                      <a:pt x="338" y="520"/>
                    </a:lnTo>
                    <a:lnTo>
                      <a:pt x="339" y="520"/>
                    </a:lnTo>
                    <a:lnTo>
                      <a:pt x="339" y="486"/>
                    </a:lnTo>
                    <a:lnTo>
                      <a:pt x="338" y="486"/>
                    </a:lnTo>
                    <a:lnTo>
                      <a:pt x="338" y="518"/>
                    </a:lnTo>
                    <a:lnTo>
                      <a:pt x="337" y="518"/>
                    </a:lnTo>
                    <a:lnTo>
                      <a:pt x="338" y="516"/>
                    </a:lnTo>
                    <a:lnTo>
                      <a:pt x="338" y="518"/>
                    </a:lnTo>
                    <a:lnTo>
                      <a:pt x="338" y="486"/>
                    </a:lnTo>
                    <a:lnTo>
                      <a:pt x="338" y="496"/>
                    </a:lnTo>
                    <a:lnTo>
                      <a:pt x="338" y="508"/>
                    </a:lnTo>
                    <a:lnTo>
                      <a:pt x="337" y="510"/>
                    </a:lnTo>
                    <a:lnTo>
                      <a:pt x="336" y="510"/>
                    </a:lnTo>
                    <a:lnTo>
                      <a:pt x="333" y="508"/>
                    </a:lnTo>
                    <a:lnTo>
                      <a:pt x="333" y="544"/>
                    </a:lnTo>
                    <a:lnTo>
                      <a:pt x="332" y="546"/>
                    </a:lnTo>
                    <a:lnTo>
                      <a:pt x="331" y="546"/>
                    </a:lnTo>
                    <a:lnTo>
                      <a:pt x="330" y="544"/>
                    </a:lnTo>
                    <a:lnTo>
                      <a:pt x="331" y="542"/>
                    </a:lnTo>
                    <a:lnTo>
                      <a:pt x="333" y="544"/>
                    </a:lnTo>
                    <a:lnTo>
                      <a:pt x="333" y="508"/>
                    </a:lnTo>
                    <a:lnTo>
                      <a:pt x="338" y="508"/>
                    </a:lnTo>
                    <a:lnTo>
                      <a:pt x="338" y="496"/>
                    </a:lnTo>
                    <a:lnTo>
                      <a:pt x="336" y="496"/>
                    </a:lnTo>
                    <a:lnTo>
                      <a:pt x="336" y="500"/>
                    </a:lnTo>
                    <a:lnTo>
                      <a:pt x="336" y="502"/>
                    </a:lnTo>
                    <a:lnTo>
                      <a:pt x="335" y="502"/>
                    </a:lnTo>
                    <a:lnTo>
                      <a:pt x="335" y="500"/>
                    </a:lnTo>
                    <a:lnTo>
                      <a:pt x="336" y="500"/>
                    </a:lnTo>
                    <a:lnTo>
                      <a:pt x="336" y="496"/>
                    </a:lnTo>
                    <a:lnTo>
                      <a:pt x="333" y="494"/>
                    </a:lnTo>
                    <a:lnTo>
                      <a:pt x="338" y="494"/>
                    </a:lnTo>
                    <a:lnTo>
                      <a:pt x="338" y="496"/>
                    </a:lnTo>
                    <a:lnTo>
                      <a:pt x="338" y="486"/>
                    </a:lnTo>
                    <a:lnTo>
                      <a:pt x="336" y="486"/>
                    </a:lnTo>
                    <a:lnTo>
                      <a:pt x="338" y="484"/>
                    </a:lnTo>
                    <a:lnTo>
                      <a:pt x="334" y="484"/>
                    </a:lnTo>
                    <a:lnTo>
                      <a:pt x="335" y="486"/>
                    </a:lnTo>
                    <a:lnTo>
                      <a:pt x="336" y="486"/>
                    </a:lnTo>
                    <a:lnTo>
                      <a:pt x="335" y="488"/>
                    </a:lnTo>
                    <a:lnTo>
                      <a:pt x="333" y="486"/>
                    </a:lnTo>
                    <a:lnTo>
                      <a:pt x="333" y="484"/>
                    </a:lnTo>
                    <a:lnTo>
                      <a:pt x="332" y="482"/>
                    </a:lnTo>
                    <a:lnTo>
                      <a:pt x="332" y="480"/>
                    </a:lnTo>
                    <a:lnTo>
                      <a:pt x="331" y="478"/>
                    </a:lnTo>
                    <a:lnTo>
                      <a:pt x="334" y="478"/>
                    </a:lnTo>
                    <a:lnTo>
                      <a:pt x="335" y="480"/>
                    </a:lnTo>
                    <a:lnTo>
                      <a:pt x="334" y="482"/>
                    </a:lnTo>
                    <a:lnTo>
                      <a:pt x="338" y="482"/>
                    </a:lnTo>
                    <a:lnTo>
                      <a:pt x="338" y="484"/>
                    </a:lnTo>
                    <a:lnTo>
                      <a:pt x="340" y="486"/>
                    </a:lnTo>
                    <a:lnTo>
                      <a:pt x="340" y="482"/>
                    </a:lnTo>
                    <a:lnTo>
                      <a:pt x="339" y="482"/>
                    </a:lnTo>
                    <a:lnTo>
                      <a:pt x="340" y="480"/>
                    </a:lnTo>
                    <a:lnTo>
                      <a:pt x="340" y="482"/>
                    </a:lnTo>
                    <a:lnTo>
                      <a:pt x="340" y="476"/>
                    </a:lnTo>
                    <a:lnTo>
                      <a:pt x="339" y="476"/>
                    </a:lnTo>
                    <a:lnTo>
                      <a:pt x="338" y="474"/>
                    </a:lnTo>
                    <a:lnTo>
                      <a:pt x="340" y="474"/>
                    </a:lnTo>
                    <a:lnTo>
                      <a:pt x="342" y="476"/>
                    </a:lnTo>
                    <a:lnTo>
                      <a:pt x="342" y="470"/>
                    </a:lnTo>
                    <a:lnTo>
                      <a:pt x="341" y="470"/>
                    </a:lnTo>
                    <a:lnTo>
                      <a:pt x="342" y="468"/>
                    </a:lnTo>
                    <a:lnTo>
                      <a:pt x="343" y="468"/>
                    </a:lnTo>
                    <a:lnTo>
                      <a:pt x="344" y="470"/>
                    </a:lnTo>
                    <a:lnTo>
                      <a:pt x="345" y="470"/>
                    </a:lnTo>
                    <a:lnTo>
                      <a:pt x="345" y="468"/>
                    </a:lnTo>
                    <a:lnTo>
                      <a:pt x="343" y="468"/>
                    </a:lnTo>
                    <a:lnTo>
                      <a:pt x="343" y="466"/>
                    </a:lnTo>
                    <a:lnTo>
                      <a:pt x="345" y="464"/>
                    </a:lnTo>
                    <a:lnTo>
                      <a:pt x="347" y="466"/>
                    </a:lnTo>
                    <a:lnTo>
                      <a:pt x="347" y="464"/>
                    </a:lnTo>
                    <a:lnTo>
                      <a:pt x="346" y="464"/>
                    </a:lnTo>
                    <a:lnTo>
                      <a:pt x="344" y="462"/>
                    </a:lnTo>
                    <a:lnTo>
                      <a:pt x="343" y="462"/>
                    </a:lnTo>
                    <a:lnTo>
                      <a:pt x="343" y="460"/>
                    </a:lnTo>
                    <a:lnTo>
                      <a:pt x="341" y="460"/>
                    </a:lnTo>
                    <a:lnTo>
                      <a:pt x="340" y="459"/>
                    </a:lnTo>
                    <a:lnTo>
                      <a:pt x="340" y="462"/>
                    </a:lnTo>
                    <a:lnTo>
                      <a:pt x="340" y="468"/>
                    </a:lnTo>
                    <a:lnTo>
                      <a:pt x="338" y="470"/>
                    </a:lnTo>
                    <a:lnTo>
                      <a:pt x="338" y="480"/>
                    </a:lnTo>
                    <a:lnTo>
                      <a:pt x="336" y="480"/>
                    </a:lnTo>
                    <a:lnTo>
                      <a:pt x="335" y="478"/>
                    </a:lnTo>
                    <a:lnTo>
                      <a:pt x="338" y="478"/>
                    </a:lnTo>
                    <a:lnTo>
                      <a:pt x="338" y="480"/>
                    </a:lnTo>
                    <a:lnTo>
                      <a:pt x="338" y="470"/>
                    </a:lnTo>
                    <a:lnTo>
                      <a:pt x="338" y="474"/>
                    </a:lnTo>
                    <a:lnTo>
                      <a:pt x="337" y="476"/>
                    </a:lnTo>
                    <a:lnTo>
                      <a:pt x="336" y="476"/>
                    </a:lnTo>
                    <a:lnTo>
                      <a:pt x="336" y="474"/>
                    </a:lnTo>
                    <a:lnTo>
                      <a:pt x="338" y="474"/>
                    </a:lnTo>
                    <a:lnTo>
                      <a:pt x="338" y="470"/>
                    </a:lnTo>
                    <a:lnTo>
                      <a:pt x="338" y="468"/>
                    </a:lnTo>
                    <a:lnTo>
                      <a:pt x="340" y="468"/>
                    </a:lnTo>
                    <a:lnTo>
                      <a:pt x="340" y="462"/>
                    </a:lnTo>
                    <a:lnTo>
                      <a:pt x="339" y="462"/>
                    </a:lnTo>
                    <a:lnTo>
                      <a:pt x="339" y="460"/>
                    </a:lnTo>
                    <a:lnTo>
                      <a:pt x="340" y="460"/>
                    </a:lnTo>
                    <a:lnTo>
                      <a:pt x="340" y="462"/>
                    </a:lnTo>
                    <a:lnTo>
                      <a:pt x="340" y="459"/>
                    </a:lnTo>
                    <a:lnTo>
                      <a:pt x="338" y="458"/>
                    </a:lnTo>
                    <a:lnTo>
                      <a:pt x="337" y="460"/>
                    </a:lnTo>
                    <a:lnTo>
                      <a:pt x="336" y="458"/>
                    </a:lnTo>
                    <a:lnTo>
                      <a:pt x="335" y="458"/>
                    </a:lnTo>
                    <a:lnTo>
                      <a:pt x="335" y="456"/>
                    </a:lnTo>
                    <a:lnTo>
                      <a:pt x="333" y="456"/>
                    </a:lnTo>
                    <a:lnTo>
                      <a:pt x="334" y="458"/>
                    </a:lnTo>
                    <a:lnTo>
                      <a:pt x="333" y="458"/>
                    </a:lnTo>
                    <a:lnTo>
                      <a:pt x="332" y="458"/>
                    </a:lnTo>
                    <a:lnTo>
                      <a:pt x="331" y="458"/>
                    </a:lnTo>
                    <a:lnTo>
                      <a:pt x="331" y="459"/>
                    </a:lnTo>
                    <a:lnTo>
                      <a:pt x="332" y="460"/>
                    </a:lnTo>
                    <a:lnTo>
                      <a:pt x="333" y="458"/>
                    </a:lnTo>
                    <a:lnTo>
                      <a:pt x="334" y="460"/>
                    </a:lnTo>
                    <a:lnTo>
                      <a:pt x="337" y="460"/>
                    </a:lnTo>
                    <a:lnTo>
                      <a:pt x="337" y="462"/>
                    </a:lnTo>
                    <a:lnTo>
                      <a:pt x="336" y="462"/>
                    </a:lnTo>
                    <a:lnTo>
                      <a:pt x="336" y="464"/>
                    </a:lnTo>
                    <a:lnTo>
                      <a:pt x="336" y="466"/>
                    </a:lnTo>
                    <a:lnTo>
                      <a:pt x="335" y="465"/>
                    </a:lnTo>
                    <a:lnTo>
                      <a:pt x="335" y="470"/>
                    </a:lnTo>
                    <a:lnTo>
                      <a:pt x="335" y="472"/>
                    </a:lnTo>
                    <a:lnTo>
                      <a:pt x="333" y="472"/>
                    </a:lnTo>
                    <a:lnTo>
                      <a:pt x="332" y="474"/>
                    </a:lnTo>
                    <a:lnTo>
                      <a:pt x="334" y="474"/>
                    </a:lnTo>
                    <a:lnTo>
                      <a:pt x="332" y="476"/>
                    </a:lnTo>
                    <a:lnTo>
                      <a:pt x="331" y="474"/>
                    </a:lnTo>
                    <a:lnTo>
                      <a:pt x="331" y="532"/>
                    </a:lnTo>
                    <a:lnTo>
                      <a:pt x="330" y="534"/>
                    </a:lnTo>
                    <a:lnTo>
                      <a:pt x="329" y="532"/>
                    </a:lnTo>
                    <a:lnTo>
                      <a:pt x="331" y="532"/>
                    </a:lnTo>
                    <a:lnTo>
                      <a:pt x="331" y="474"/>
                    </a:lnTo>
                    <a:lnTo>
                      <a:pt x="331" y="520"/>
                    </a:lnTo>
                    <a:lnTo>
                      <a:pt x="329" y="520"/>
                    </a:lnTo>
                    <a:lnTo>
                      <a:pt x="328" y="518"/>
                    </a:lnTo>
                    <a:lnTo>
                      <a:pt x="328" y="528"/>
                    </a:lnTo>
                    <a:lnTo>
                      <a:pt x="328" y="546"/>
                    </a:lnTo>
                    <a:lnTo>
                      <a:pt x="328" y="548"/>
                    </a:lnTo>
                    <a:lnTo>
                      <a:pt x="326" y="546"/>
                    </a:lnTo>
                    <a:lnTo>
                      <a:pt x="328" y="546"/>
                    </a:lnTo>
                    <a:lnTo>
                      <a:pt x="328" y="528"/>
                    </a:lnTo>
                    <a:lnTo>
                      <a:pt x="328" y="530"/>
                    </a:lnTo>
                    <a:lnTo>
                      <a:pt x="327" y="528"/>
                    </a:lnTo>
                    <a:lnTo>
                      <a:pt x="328" y="528"/>
                    </a:lnTo>
                    <a:lnTo>
                      <a:pt x="328" y="518"/>
                    </a:lnTo>
                    <a:lnTo>
                      <a:pt x="330" y="518"/>
                    </a:lnTo>
                    <a:lnTo>
                      <a:pt x="331" y="520"/>
                    </a:lnTo>
                    <a:lnTo>
                      <a:pt x="331" y="474"/>
                    </a:lnTo>
                    <a:lnTo>
                      <a:pt x="330" y="474"/>
                    </a:lnTo>
                    <a:lnTo>
                      <a:pt x="332" y="472"/>
                    </a:lnTo>
                    <a:lnTo>
                      <a:pt x="332" y="470"/>
                    </a:lnTo>
                    <a:lnTo>
                      <a:pt x="335" y="470"/>
                    </a:lnTo>
                    <a:lnTo>
                      <a:pt x="335" y="465"/>
                    </a:lnTo>
                    <a:lnTo>
                      <a:pt x="335" y="464"/>
                    </a:lnTo>
                    <a:lnTo>
                      <a:pt x="336" y="464"/>
                    </a:lnTo>
                    <a:lnTo>
                      <a:pt x="336" y="462"/>
                    </a:lnTo>
                    <a:lnTo>
                      <a:pt x="335" y="462"/>
                    </a:lnTo>
                    <a:lnTo>
                      <a:pt x="334" y="464"/>
                    </a:lnTo>
                    <a:lnTo>
                      <a:pt x="333" y="463"/>
                    </a:lnTo>
                    <a:lnTo>
                      <a:pt x="333" y="466"/>
                    </a:lnTo>
                    <a:lnTo>
                      <a:pt x="333" y="468"/>
                    </a:lnTo>
                    <a:lnTo>
                      <a:pt x="332" y="468"/>
                    </a:lnTo>
                    <a:lnTo>
                      <a:pt x="332" y="466"/>
                    </a:lnTo>
                    <a:lnTo>
                      <a:pt x="333" y="466"/>
                    </a:lnTo>
                    <a:lnTo>
                      <a:pt x="333" y="463"/>
                    </a:lnTo>
                    <a:lnTo>
                      <a:pt x="333" y="462"/>
                    </a:lnTo>
                    <a:lnTo>
                      <a:pt x="331" y="462"/>
                    </a:lnTo>
                    <a:lnTo>
                      <a:pt x="330" y="460"/>
                    </a:lnTo>
                    <a:lnTo>
                      <a:pt x="330" y="504"/>
                    </a:lnTo>
                    <a:lnTo>
                      <a:pt x="328" y="506"/>
                    </a:lnTo>
                    <a:lnTo>
                      <a:pt x="328" y="516"/>
                    </a:lnTo>
                    <a:lnTo>
                      <a:pt x="326" y="518"/>
                    </a:lnTo>
                    <a:lnTo>
                      <a:pt x="326" y="516"/>
                    </a:lnTo>
                    <a:lnTo>
                      <a:pt x="328" y="516"/>
                    </a:lnTo>
                    <a:lnTo>
                      <a:pt x="328" y="506"/>
                    </a:lnTo>
                    <a:lnTo>
                      <a:pt x="327" y="506"/>
                    </a:lnTo>
                    <a:lnTo>
                      <a:pt x="328" y="502"/>
                    </a:lnTo>
                    <a:lnTo>
                      <a:pt x="329" y="504"/>
                    </a:lnTo>
                    <a:lnTo>
                      <a:pt x="330" y="504"/>
                    </a:lnTo>
                    <a:lnTo>
                      <a:pt x="330" y="460"/>
                    </a:lnTo>
                    <a:lnTo>
                      <a:pt x="329" y="460"/>
                    </a:lnTo>
                    <a:lnTo>
                      <a:pt x="329" y="466"/>
                    </a:lnTo>
                    <a:lnTo>
                      <a:pt x="329" y="478"/>
                    </a:lnTo>
                    <a:lnTo>
                      <a:pt x="329" y="479"/>
                    </a:lnTo>
                    <a:lnTo>
                      <a:pt x="329" y="486"/>
                    </a:lnTo>
                    <a:lnTo>
                      <a:pt x="327" y="487"/>
                    </a:lnTo>
                    <a:lnTo>
                      <a:pt x="327" y="492"/>
                    </a:lnTo>
                    <a:lnTo>
                      <a:pt x="326" y="494"/>
                    </a:lnTo>
                    <a:lnTo>
                      <a:pt x="326" y="492"/>
                    </a:lnTo>
                    <a:lnTo>
                      <a:pt x="327" y="492"/>
                    </a:lnTo>
                    <a:lnTo>
                      <a:pt x="327" y="487"/>
                    </a:lnTo>
                    <a:lnTo>
                      <a:pt x="327" y="488"/>
                    </a:lnTo>
                    <a:lnTo>
                      <a:pt x="326" y="488"/>
                    </a:lnTo>
                    <a:lnTo>
                      <a:pt x="326" y="486"/>
                    </a:lnTo>
                    <a:lnTo>
                      <a:pt x="329" y="486"/>
                    </a:lnTo>
                    <a:lnTo>
                      <a:pt x="329" y="479"/>
                    </a:lnTo>
                    <a:lnTo>
                      <a:pt x="328" y="480"/>
                    </a:lnTo>
                    <a:lnTo>
                      <a:pt x="326" y="480"/>
                    </a:lnTo>
                    <a:lnTo>
                      <a:pt x="326" y="478"/>
                    </a:lnTo>
                    <a:lnTo>
                      <a:pt x="326" y="477"/>
                    </a:lnTo>
                    <a:lnTo>
                      <a:pt x="326" y="480"/>
                    </a:lnTo>
                    <a:lnTo>
                      <a:pt x="325" y="482"/>
                    </a:lnTo>
                    <a:lnTo>
                      <a:pt x="325" y="508"/>
                    </a:lnTo>
                    <a:lnTo>
                      <a:pt x="325" y="526"/>
                    </a:lnTo>
                    <a:lnTo>
                      <a:pt x="324" y="528"/>
                    </a:lnTo>
                    <a:lnTo>
                      <a:pt x="323" y="526"/>
                    </a:lnTo>
                    <a:lnTo>
                      <a:pt x="325" y="526"/>
                    </a:lnTo>
                    <a:lnTo>
                      <a:pt x="325" y="508"/>
                    </a:lnTo>
                    <a:lnTo>
                      <a:pt x="323" y="509"/>
                    </a:lnTo>
                    <a:lnTo>
                      <a:pt x="323" y="546"/>
                    </a:lnTo>
                    <a:lnTo>
                      <a:pt x="321" y="546"/>
                    </a:lnTo>
                    <a:lnTo>
                      <a:pt x="321" y="544"/>
                    </a:lnTo>
                    <a:lnTo>
                      <a:pt x="323" y="544"/>
                    </a:lnTo>
                    <a:lnTo>
                      <a:pt x="323" y="546"/>
                    </a:lnTo>
                    <a:lnTo>
                      <a:pt x="323" y="509"/>
                    </a:lnTo>
                    <a:lnTo>
                      <a:pt x="323" y="526"/>
                    </a:lnTo>
                    <a:lnTo>
                      <a:pt x="320" y="526"/>
                    </a:lnTo>
                    <a:lnTo>
                      <a:pt x="320" y="524"/>
                    </a:lnTo>
                    <a:lnTo>
                      <a:pt x="323" y="524"/>
                    </a:lnTo>
                    <a:lnTo>
                      <a:pt x="323" y="526"/>
                    </a:lnTo>
                    <a:lnTo>
                      <a:pt x="323" y="509"/>
                    </a:lnTo>
                    <a:lnTo>
                      <a:pt x="322" y="510"/>
                    </a:lnTo>
                    <a:lnTo>
                      <a:pt x="323" y="508"/>
                    </a:lnTo>
                    <a:lnTo>
                      <a:pt x="325" y="508"/>
                    </a:lnTo>
                    <a:lnTo>
                      <a:pt x="325" y="482"/>
                    </a:lnTo>
                    <a:lnTo>
                      <a:pt x="324" y="482"/>
                    </a:lnTo>
                    <a:lnTo>
                      <a:pt x="324" y="480"/>
                    </a:lnTo>
                    <a:lnTo>
                      <a:pt x="324" y="478"/>
                    </a:lnTo>
                    <a:lnTo>
                      <a:pt x="326" y="478"/>
                    </a:lnTo>
                    <a:lnTo>
                      <a:pt x="326" y="480"/>
                    </a:lnTo>
                    <a:lnTo>
                      <a:pt x="326" y="477"/>
                    </a:lnTo>
                    <a:lnTo>
                      <a:pt x="325" y="476"/>
                    </a:lnTo>
                    <a:lnTo>
                      <a:pt x="326" y="474"/>
                    </a:lnTo>
                    <a:lnTo>
                      <a:pt x="327" y="476"/>
                    </a:lnTo>
                    <a:lnTo>
                      <a:pt x="328" y="476"/>
                    </a:lnTo>
                    <a:lnTo>
                      <a:pt x="329" y="478"/>
                    </a:lnTo>
                    <a:lnTo>
                      <a:pt x="329" y="466"/>
                    </a:lnTo>
                    <a:lnTo>
                      <a:pt x="328" y="466"/>
                    </a:lnTo>
                    <a:lnTo>
                      <a:pt x="328" y="470"/>
                    </a:lnTo>
                    <a:lnTo>
                      <a:pt x="327" y="472"/>
                    </a:lnTo>
                    <a:lnTo>
                      <a:pt x="325" y="470"/>
                    </a:lnTo>
                    <a:lnTo>
                      <a:pt x="324" y="472"/>
                    </a:lnTo>
                    <a:lnTo>
                      <a:pt x="324" y="476"/>
                    </a:lnTo>
                    <a:lnTo>
                      <a:pt x="322" y="476"/>
                    </a:lnTo>
                    <a:lnTo>
                      <a:pt x="322" y="480"/>
                    </a:lnTo>
                    <a:lnTo>
                      <a:pt x="322" y="482"/>
                    </a:lnTo>
                    <a:lnTo>
                      <a:pt x="322" y="480"/>
                    </a:lnTo>
                    <a:lnTo>
                      <a:pt x="321" y="482"/>
                    </a:lnTo>
                    <a:lnTo>
                      <a:pt x="321" y="480"/>
                    </a:lnTo>
                    <a:lnTo>
                      <a:pt x="322" y="480"/>
                    </a:lnTo>
                    <a:lnTo>
                      <a:pt x="322" y="476"/>
                    </a:lnTo>
                    <a:lnTo>
                      <a:pt x="321" y="476"/>
                    </a:lnTo>
                    <a:lnTo>
                      <a:pt x="321" y="518"/>
                    </a:lnTo>
                    <a:lnTo>
                      <a:pt x="320" y="518"/>
                    </a:lnTo>
                    <a:lnTo>
                      <a:pt x="320" y="516"/>
                    </a:lnTo>
                    <a:lnTo>
                      <a:pt x="321" y="518"/>
                    </a:lnTo>
                    <a:lnTo>
                      <a:pt x="321" y="476"/>
                    </a:lnTo>
                    <a:lnTo>
                      <a:pt x="321" y="482"/>
                    </a:lnTo>
                    <a:lnTo>
                      <a:pt x="320" y="482"/>
                    </a:lnTo>
                    <a:lnTo>
                      <a:pt x="321" y="480"/>
                    </a:lnTo>
                    <a:lnTo>
                      <a:pt x="321" y="482"/>
                    </a:lnTo>
                    <a:lnTo>
                      <a:pt x="321" y="476"/>
                    </a:lnTo>
                    <a:lnTo>
                      <a:pt x="319" y="476"/>
                    </a:lnTo>
                    <a:lnTo>
                      <a:pt x="319" y="504"/>
                    </a:lnTo>
                    <a:lnTo>
                      <a:pt x="319" y="554"/>
                    </a:lnTo>
                    <a:lnTo>
                      <a:pt x="317" y="554"/>
                    </a:lnTo>
                    <a:lnTo>
                      <a:pt x="318" y="552"/>
                    </a:lnTo>
                    <a:lnTo>
                      <a:pt x="319" y="554"/>
                    </a:lnTo>
                    <a:lnTo>
                      <a:pt x="319" y="504"/>
                    </a:lnTo>
                    <a:lnTo>
                      <a:pt x="319" y="506"/>
                    </a:lnTo>
                    <a:lnTo>
                      <a:pt x="318" y="506"/>
                    </a:lnTo>
                    <a:lnTo>
                      <a:pt x="317" y="504"/>
                    </a:lnTo>
                    <a:lnTo>
                      <a:pt x="319" y="502"/>
                    </a:lnTo>
                    <a:lnTo>
                      <a:pt x="319" y="504"/>
                    </a:lnTo>
                    <a:lnTo>
                      <a:pt x="319" y="476"/>
                    </a:lnTo>
                    <a:lnTo>
                      <a:pt x="319" y="478"/>
                    </a:lnTo>
                    <a:lnTo>
                      <a:pt x="318" y="478"/>
                    </a:lnTo>
                    <a:lnTo>
                      <a:pt x="318" y="494"/>
                    </a:lnTo>
                    <a:lnTo>
                      <a:pt x="315" y="494"/>
                    </a:lnTo>
                    <a:lnTo>
                      <a:pt x="315" y="504"/>
                    </a:lnTo>
                    <a:lnTo>
                      <a:pt x="314" y="504"/>
                    </a:lnTo>
                    <a:lnTo>
                      <a:pt x="313" y="502"/>
                    </a:lnTo>
                    <a:lnTo>
                      <a:pt x="314" y="502"/>
                    </a:lnTo>
                    <a:lnTo>
                      <a:pt x="315" y="504"/>
                    </a:lnTo>
                    <a:lnTo>
                      <a:pt x="315" y="494"/>
                    </a:lnTo>
                    <a:lnTo>
                      <a:pt x="315" y="492"/>
                    </a:lnTo>
                    <a:lnTo>
                      <a:pt x="318" y="492"/>
                    </a:lnTo>
                    <a:lnTo>
                      <a:pt x="318" y="494"/>
                    </a:lnTo>
                    <a:lnTo>
                      <a:pt x="318" y="478"/>
                    </a:lnTo>
                    <a:lnTo>
                      <a:pt x="317" y="480"/>
                    </a:lnTo>
                    <a:lnTo>
                      <a:pt x="314" y="482"/>
                    </a:lnTo>
                    <a:lnTo>
                      <a:pt x="315" y="480"/>
                    </a:lnTo>
                    <a:lnTo>
                      <a:pt x="314" y="480"/>
                    </a:lnTo>
                    <a:lnTo>
                      <a:pt x="316" y="478"/>
                    </a:lnTo>
                    <a:lnTo>
                      <a:pt x="318" y="476"/>
                    </a:lnTo>
                    <a:lnTo>
                      <a:pt x="320" y="474"/>
                    </a:lnTo>
                    <a:lnTo>
                      <a:pt x="324" y="474"/>
                    </a:lnTo>
                    <a:lnTo>
                      <a:pt x="324" y="476"/>
                    </a:lnTo>
                    <a:lnTo>
                      <a:pt x="324" y="472"/>
                    </a:lnTo>
                    <a:lnTo>
                      <a:pt x="323" y="472"/>
                    </a:lnTo>
                    <a:lnTo>
                      <a:pt x="322" y="470"/>
                    </a:lnTo>
                    <a:lnTo>
                      <a:pt x="321" y="472"/>
                    </a:lnTo>
                    <a:lnTo>
                      <a:pt x="317" y="472"/>
                    </a:lnTo>
                    <a:lnTo>
                      <a:pt x="320" y="470"/>
                    </a:lnTo>
                    <a:lnTo>
                      <a:pt x="321" y="470"/>
                    </a:lnTo>
                    <a:lnTo>
                      <a:pt x="324" y="468"/>
                    </a:lnTo>
                    <a:lnTo>
                      <a:pt x="325" y="468"/>
                    </a:lnTo>
                    <a:lnTo>
                      <a:pt x="324" y="466"/>
                    </a:lnTo>
                    <a:lnTo>
                      <a:pt x="327" y="466"/>
                    </a:lnTo>
                    <a:lnTo>
                      <a:pt x="327" y="468"/>
                    </a:lnTo>
                    <a:lnTo>
                      <a:pt x="325" y="468"/>
                    </a:lnTo>
                    <a:lnTo>
                      <a:pt x="325" y="470"/>
                    </a:lnTo>
                    <a:lnTo>
                      <a:pt x="328" y="470"/>
                    </a:lnTo>
                    <a:lnTo>
                      <a:pt x="328" y="466"/>
                    </a:lnTo>
                    <a:lnTo>
                      <a:pt x="327" y="466"/>
                    </a:lnTo>
                    <a:lnTo>
                      <a:pt x="327" y="464"/>
                    </a:lnTo>
                    <a:lnTo>
                      <a:pt x="328" y="464"/>
                    </a:lnTo>
                    <a:lnTo>
                      <a:pt x="329" y="466"/>
                    </a:lnTo>
                    <a:lnTo>
                      <a:pt x="329" y="460"/>
                    </a:lnTo>
                    <a:lnTo>
                      <a:pt x="328" y="460"/>
                    </a:lnTo>
                    <a:lnTo>
                      <a:pt x="327" y="462"/>
                    </a:lnTo>
                    <a:lnTo>
                      <a:pt x="324" y="460"/>
                    </a:lnTo>
                    <a:lnTo>
                      <a:pt x="324" y="458"/>
                    </a:lnTo>
                    <a:lnTo>
                      <a:pt x="324" y="462"/>
                    </a:lnTo>
                    <a:lnTo>
                      <a:pt x="323" y="464"/>
                    </a:lnTo>
                    <a:lnTo>
                      <a:pt x="322" y="464"/>
                    </a:lnTo>
                    <a:lnTo>
                      <a:pt x="324" y="466"/>
                    </a:lnTo>
                    <a:lnTo>
                      <a:pt x="323" y="466"/>
                    </a:lnTo>
                    <a:lnTo>
                      <a:pt x="321" y="468"/>
                    </a:lnTo>
                    <a:lnTo>
                      <a:pt x="323" y="468"/>
                    </a:lnTo>
                    <a:lnTo>
                      <a:pt x="320" y="470"/>
                    </a:lnTo>
                    <a:lnTo>
                      <a:pt x="319" y="470"/>
                    </a:lnTo>
                    <a:lnTo>
                      <a:pt x="318" y="468"/>
                    </a:lnTo>
                    <a:lnTo>
                      <a:pt x="317" y="468"/>
                    </a:lnTo>
                    <a:lnTo>
                      <a:pt x="317" y="474"/>
                    </a:lnTo>
                    <a:lnTo>
                      <a:pt x="315" y="474"/>
                    </a:lnTo>
                    <a:lnTo>
                      <a:pt x="314" y="472"/>
                    </a:lnTo>
                    <a:lnTo>
                      <a:pt x="314" y="490"/>
                    </a:lnTo>
                    <a:lnTo>
                      <a:pt x="314" y="492"/>
                    </a:lnTo>
                    <a:lnTo>
                      <a:pt x="313" y="492"/>
                    </a:lnTo>
                    <a:lnTo>
                      <a:pt x="312" y="490"/>
                    </a:lnTo>
                    <a:lnTo>
                      <a:pt x="312" y="512"/>
                    </a:lnTo>
                    <a:lnTo>
                      <a:pt x="311" y="512"/>
                    </a:lnTo>
                    <a:lnTo>
                      <a:pt x="311" y="514"/>
                    </a:lnTo>
                    <a:lnTo>
                      <a:pt x="311" y="512"/>
                    </a:lnTo>
                    <a:lnTo>
                      <a:pt x="309" y="512"/>
                    </a:lnTo>
                    <a:lnTo>
                      <a:pt x="312" y="510"/>
                    </a:lnTo>
                    <a:lnTo>
                      <a:pt x="312" y="512"/>
                    </a:lnTo>
                    <a:lnTo>
                      <a:pt x="312" y="490"/>
                    </a:lnTo>
                    <a:lnTo>
                      <a:pt x="310" y="490"/>
                    </a:lnTo>
                    <a:lnTo>
                      <a:pt x="310" y="500"/>
                    </a:lnTo>
                    <a:lnTo>
                      <a:pt x="308" y="500"/>
                    </a:lnTo>
                    <a:lnTo>
                      <a:pt x="308" y="498"/>
                    </a:lnTo>
                    <a:lnTo>
                      <a:pt x="310" y="498"/>
                    </a:lnTo>
                    <a:lnTo>
                      <a:pt x="310" y="500"/>
                    </a:lnTo>
                    <a:lnTo>
                      <a:pt x="310" y="490"/>
                    </a:lnTo>
                    <a:lnTo>
                      <a:pt x="309" y="490"/>
                    </a:lnTo>
                    <a:lnTo>
                      <a:pt x="311" y="488"/>
                    </a:lnTo>
                    <a:lnTo>
                      <a:pt x="313" y="490"/>
                    </a:lnTo>
                    <a:lnTo>
                      <a:pt x="314" y="490"/>
                    </a:lnTo>
                    <a:lnTo>
                      <a:pt x="314" y="472"/>
                    </a:lnTo>
                    <a:lnTo>
                      <a:pt x="313" y="472"/>
                    </a:lnTo>
                    <a:lnTo>
                      <a:pt x="313" y="474"/>
                    </a:lnTo>
                    <a:lnTo>
                      <a:pt x="313" y="476"/>
                    </a:lnTo>
                    <a:lnTo>
                      <a:pt x="311" y="477"/>
                    </a:lnTo>
                    <a:lnTo>
                      <a:pt x="311" y="480"/>
                    </a:lnTo>
                    <a:lnTo>
                      <a:pt x="308" y="480"/>
                    </a:lnTo>
                    <a:lnTo>
                      <a:pt x="308" y="506"/>
                    </a:lnTo>
                    <a:lnTo>
                      <a:pt x="306" y="508"/>
                    </a:lnTo>
                    <a:lnTo>
                      <a:pt x="306" y="516"/>
                    </a:lnTo>
                    <a:lnTo>
                      <a:pt x="305" y="516"/>
                    </a:lnTo>
                    <a:lnTo>
                      <a:pt x="304" y="514"/>
                    </a:lnTo>
                    <a:lnTo>
                      <a:pt x="306" y="514"/>
                    </a:lnTo>
                    <a:lnTo>
                      <a:pt x="306" y="516"/>
                    </a:lnTo>
                    <a:lnTo>
                      <a:pt x="306" y="508"/>
                    </a:lnTo>
                    <a:lnTo>
                      <a:pt x="305" y="508"/>
                    </a:lnTo>
                    <a:lnTo>
                      <a:pt x="304" y="506"/>
                    </a:lnTo>
                    <a:lnTo>
                      <a:pt x="306" y="506"/>
                    </a:lnTo>
                    <a:lnTo>
                      <a:pt x="306" y="504"/>
                    </a:lnTo>
                    <a:lnTo>
                      <a:pt x="307" y="504"/>
                    </a:lnTo>
                    <a:lnTo>
                      <a:pt x="307" y="506"/>
                    </a:lnTo>
                    <a:lnTo>
                      <a:pt x="308" y="506"/>
                    </a:lnTo>
                    <a:lnTo>
                      <a:pt x="308" y="480"/>
                    </a:lnTo>
                    <a:lnTo>
                      <a:pt x="308" y="484"/>
                    </a:lnTo>
                    <a:lnTo>
                      <a:pt x="306" y="484"/>
                    </a:lnTo>
                    <a:lnTo>
                      <a:pt x="307" y="482"/>
                    </a:lnTo>
                    <a:lnTo>
                      <a:pt x="308" y="484"/>
                    </a:lnTo>
                    <a:lnTo>
                      <a:pt x="308" y="480"/>
                    </a:lnTo>
                    <a:lnTo>
                      <a:pt x="307" y="480"/>
                    </a:lnTo>
                    <a:lnTo>
                      <a:pt x="307" y="478"/>
                    </a:lnTo>
                    <a:lnTo>
                      <a:pt x="310" y="478"/>
                    </a:lnTo>
                    <a:lnTo>
                      <a:pt x="311" y="480"/>
                    </a:lnTo>
                    <a:lnTo>
                      <a:pt x="311" y="477"/>
                    </a:lnTo>
                    <a:lnTo>
                      <a:pt x="310" y="478"/>
                    </a:lnTo>
                    <a:lnTo>
                      <a:pt x="310" y="476"/>
                    </a:lnTo>
                    <a:lnTo>
                      <a:pt x="307" y="476"/>
                    </a:lnTo>
                    <a:lnTo>
                      <a:pt x="308" y="474"/>
                    </a:lnTo>
                    <a:lnTo>
                      <a:pt x="310" y="474"/>
                    </a:lnTo>
                    <a:lnTo>
                      <a:pt x="309" y="472"/>
                    </a:lnTo>
                    <a:lnTo>
                      <a:pt x="308" y="470"/>
                    </a:lnTo>
                    <a:lnTo>
                      <a:pt x="310" y="470"/>
                    </a:lnTo>
                    <a:lnTo>
                      <a:pt x="311" y="472"/>
                    </a:lnTo>
                    <a:lnTo>
                      <a:pt x="313" y="474"/>
                    </a:lnTo>
                    <a:lnTo>
                      <a:pt x="313" y="472"/>
                    </a:lnTo>
                    <a:lnTo>
                      <a:pt x="313" y="470"/>
                    </a:lnTo>
                    <a:lnTo>
                      <a:pt x="314" y="472"/>
                    </a:lnTo>
                    <a:lnTo>
                      <a:pt x="316" y="472"/>
                    </a:lnTo>
                    <a:lnTo>
                      <a:pt x="317" y="474"/>
                    </a:lnTo>
                    <a:lnTo>
                      <a:pt x="317" y="468"/>
                    </a:lnTo>
                    <a:lnTo>
                      <a:pt x="315" y="468"/>
                    </a:lnTo>
                    <a:lnTo>
                      <a:pt x="316" y="466"/>
                    </a:lnTo>
                    <a:lnTo>
                      <a:pt x="318" y="466"/>
                    </a:lnTo>
                    <a:lnTo>
                      <a:pt x="318" y="468"/>
                    </a:lnTo>
                    <a:lnTo>
                      <a:pt x="319" y="468"/>
                    </a:lnTo>
                    <a:lnTo>
                      <a:pt x="319" y="466"/>
                    </a:lnTo>
                    <a:lnTo>
                      <a:pt x="320" y="464"/>
                    </a:lnTo>
                    <a:lnTo>
                      <a:pt x="318" y="464"/>
                    </a:lnTo>
                    <a:lnTo>
                      <a:pt x="319" y="462"/>
                    </a:lnTo>
                    <a:lnTo>
                      <a:pt x="324" y="462"/>
                    </a:lnTo>
                    <a:lnTo>
                      <a:pt x="324" y="458"/>
                    </a:lnTo>
                    <a:lnTo>
                      <a:pt x="321" y="458"/>
                    </a:lnTo>
                    <a:lnTo>
                      <a:pt x="323" y="456"/>
                    </a:lnTo>
                    <a:lnTo>
                      <a:pt x="324" y="454"/>
                    </a:lnTo>
                    <a:lnTo>
                      <a:pt x="323" y="452"/>
                    </a:lnTo>
                    <a:lnTo>
                      <a:pt x="326" y="454"/>
                    </a:lnTo>
                    <a:lnTo>
                      <a:pt x="332" y="454"/>
                    </a:lnTo>
                    <a:lnTo>
                      <a:pt x="335" y="454"/>
                    </a:lnTo>
                    <a:lnTo>
                      <a:pt x="336" y="452"/>
                    </a:lnTo>
                    <a:lnTo>
                      <a:pt x="336" y="454"/>
                    </a:lnTo>
                    <a:lnTo>
                      <a:pt x="337" y="454"/>
                    </a:lnTo>
                    <a:lnTo>
                      <a:pt x="338" y="452"/>
                    </a:lnTo>
                    <a:lnTo>
                      <a:pt x="337" y="452"/>
                    </a:lnTo>
                    <a:lnTo>
                      <a:pt x="337" y="450"/>
                    </a:lnTo>
                    <a:lnTo>
                      <a:pt x="338" y="450"/>
                    </a:lnTo>
                    <a:lnTo>
                      <a:pt x="338" y="448"/>
                    </a:lnTo>
                    <a:lnTo>
                      <a:pt x="336" y="450"/>
                    </a:lnTo>
                    <a:lnTo>
                      <a:pt x="336" y="448"/>
                    </a:lnTo>
                    <a:lnTo>
                      <a:pt x="337" y="446"/>
                    </a:lnTo>
                    <a:lnTo>
                      <a:pt x="339" y="442"/>
                    </a:lnTo>
                    <a:lnTo>
                      <a:pt x="342" y="442"/>
                    </a:lnTo>
                    <a:lnTo>
                      <a:pt x="344" y="438"/>
                    </a:lnTo>
                    <a:lnTo>
                      <a:pt x="346" y="438"/>
                    </a:lnTo>
                    <a:lnTo>
                      <a:pt x="346" y="436"/>
                    </a:lnTo>
                    <a:lnTo>
                      <a:pt x="347" y="438"/>
                    </a:lnTo>
                    <a:lnTo>
                      <a:pt x="348" y="440"/>
                    </a:lnTo>
                    <a:lnTo>
                      <a:pt x="349" y="440"/>
                    </a:lnTo>
                    <a:lnTo>
                      <a:pt x="354" y="440"/>
                    </a:lnTo>
                    <a:lnTo>
                      <a:pt x="355" y="442"/>
                    </a:lnTo>
                    <a:lnTo>
                      <a:pt x="357" y="440"/>
                    </a:lnTo>
                    <a:lnTo>
                      <a:pt x="357" y="438"/>
                    </a:lnTo>
                    <a:lnTo>
                      <a:pt x="360" y="438"/>
                    </a:lnTo>
                    <a:lnTo>
                      <a:pt x="361" y="440"/>
                    </a:lnTo>
                    <a:lnTo>
                      <a:pt x="358" y="440"/>
                    </a:lnTo>
                    <a:lnTo>
                      <a:pt x="358" y="442"/>
                    </a:lnTo>
                    <a:lnTo>
                      <a:pt x="360" y="442"/>
                    </a:lnTo>
                    <a:lnTo>
                      <a:pt x="361" y="440"/>
                    </a:lnTo>
                    <a:lnTo>
                      <a:pt x="362" y="440"/>
                    </a:lnTo>
                    <a:lnTo>
                      <a:pt x="364" y="442"/>
                    </a:lnTo>
                    <a:lnTo>
                      <a:pt x="364" y="441"/>
                    </a:lnTo>
                    <a:lnTo>
                      <a:pt x="365" y="442"/>
                    </a:lnTo>
                    <a:lnTo>
                      <a:pt x="366" y="443"/>
                    </a:lnTo>
                    <a:lnTo>
                      <a:pt x="367" y="443"/>
                    </a:lnTo>
                    <a:lnTo>
                      <a:pt x="367" y="445"/>
                    </a:lnTo>
                    <a:lnTo>
                      <a:pt x="366" y="445"/>
                    </a:lnTo>
                    <a:lnTo>
                      <a:pt x="364" y="447"/>
                    </a:lnTo>
                    <a:lnTo>
                      <a:pt x="367" y="448"/>
                    </a:lnTo>
                    <a:lnTo>
                      <a:pt x="368" y="447"/>
                    </a:lnTo>
                    <a:lnTo>
                      <a:pt x="369" y="447"/>
                    </a:lnTo>
                    <a:lnTo>
                      <a:pt x="370" y="447"/>
                    </a:lnTo>
                    <a:lnTo>
                      <a:pt x="371" y="447"/>
                    </a:lnTo>
                    <a:lnTo>
                      <a:pt x="372" y="445"/>
                    </a:lnTo>
                    <a:lnTo>
                      <a:pt x="372" y="444"/>
                    </a:lnTo>
                    <a:lnTo>
                      <a:pt x="371" y="444"/>
                    </a:lnTo>
                    <a:lnTo>
                      <a:pt x="371" y="443"/>
                    </a:lnTo>
                    <a:lnTo>
                      <a:pt x="370" y="442"/>
                    </a:lnTo>
                    <a:lnTo>
                      <a:pt x="370" y="443"/>
                    </a:lnTo>
                    <a:lnTo>
                      <a:pt x="367" y="441"/>
                    </a:lnTo>
                    <a:lnTo>
                      <a:pt x="368" y="440"/>
                    </a:lnTo>
                    <a:lnTo>
                      <a:pt x="366" y="439"/>
                    </a:lnTo>
                    <a:lnTo>
                      <a:pt x="367" y="438"/>
                    </a:lnTo>
                    <a:lnTo>
                      <a:pt x="365" y="437"/>
                    </a:lnTo>
                    <a:lnTo>
                      <a:pt x="365" y="439"/>
                    </a:lnTo>
                    <a:lnTo>
                      <a:pt x="365" y="440"/>
                    </a:lnTo>
                    <a:lnTo>
                      <a:pt x="365" y="438"/>
                    </a:lnTo>
                    <a:lnTo>
                      <a:pt x="365" y="439"/>
                    </a:lnTo>
                    <a:lnTo>
                      <a:pt x="365" y="437"/>
                    </a:lnTo>
                    <a:lnTo>
                      <a:pt x="362" y="434"/>
                    </a:lnTo>
                    <a:lnTo>
                      <a:pt x="360" y="434"/>
                    </a:lnTo>
                    <a:lnTo>
                      <a:pt x="360" y="432"/>
                    </a:lnTo>
                    <a:lnTo>
                      <a:pt x="361" y="432"/>
                    </a:lnTo>
                    <a:lnTo>
                      <a:pt x="360" y="431"/>
                    </a:lnTo>
                    <a:lnTo>
                      <a:pt x="360" y="432"/>
                    </a:lnTo>
                    <a:lnTo>
                      <a:pt x="358" y="434"/>
                    </a:lnTo>
                    <a:lnTo>
                      <a:pt x="357" y="434"/>
                    </a:lnTo>
                    <a:lnTo>
                      <a:pt x="357" y="432"/>
                    </a:lnTo>
                    <a:lnTo>
                      <a:pt x="360" y="432"/>
                    </a:lnTo>
                    <a:lnTo>
                      <a:pt x="360" y="431"/>
                    </a:lnTo>
                    <a:lnTo>
                      <a:pt x="355" y="427"/>
                    </a:lnTo>
                    <a:lnTo>
                      <a:pt x="356" y="428"/>
                    </a:lnTo>
                    <a:lnTo>
                      <a:pt x="353" y="428"/>
                    </a:lnTo>
                    <a:lnTo>
                      <a:pt x="353" y="430"/>
                    </a:lnTo>
                    <a:lnTo>
                      <a:pt x="354" y="430"/>
                    </a:lnTo>
                    <a:lnTo>
                      <a:pt x="356" y="432"/>
                    </a:lnTo>
                    <a:lnTo>
                      <a:pt x="354" y="434"/>
                    </a:lnTo>
                    <a:lnTo>
                      <a:pt x="356" y="434"/>
                    </a:lnTo>
                    <a:lnTo>
                      <a:pt x="356" y="436"/>
                    </a:lnTo>
                    <a:lnTo>
                      <a:pt x="356" y="438"/>
                    </a:lnTo>
                    <a:lnTo>
                      <a:pt x="354" y="436"/>
                    </a:lnTo>
                    <a:lnTo>
                      <a:pt x="354" y="434"/>
                    </a:lnTo>
                    <a:lnTo>
                      <a:pt x="353" y="432"/>
                    </a:lnTo>
                    <a:lnTo>
                      <a:pt x="352" y="430"/>
                    </a:lnTo>
                    <a:lnTo>
                      <a:pt x="351" y="428"/>
                    </a:lnTo>
                    <a:lnTo>
                      <a:pt x="351" y="432"/>
                    </a:lnTo>
                    <a:lnTo>
                      <a:pt x="351" y="434"/>
                    </a:lnTo>
                    <a:lnTo>
                      <a:pt x="346" y="434"/>
                    </a:lnTo>
                    <a:lnTo>
                      <a:pt x="345" y="434"/>
                    </a:lnTo>
                    <a:lnTo>
                      <a:pt x="345" y="432"/>
                    </a:lnTo>
                    <a:lnTo>
                      <a:pt x="346" y="434"/>
                    </a:lnTo>
                    <a:lnTo>
                      <a:pt x="347" y="432"/>
                    </a:lnTo>
                    <a:lnTo>
                      <a:pt x="351" y="432"/>
                    </a:lnTo>
                    <a:lnTo>
                      <a:pt x="351" y="428"/>
                    </a:lnTo>
                    <a:lnTo>
                      <a:pt x="350" y="428"/>
                    </a:lnTo>
                    <a:lnTo>
                      <a:pt x="350" y="427"/>
                    </a:lnTo>
                    <a:lnTo>
                      <a:pt x="350" y="430"/>
                    </a:lnTo>
                    <a:lnTo>
                      <a:pt x="347" y="430"/>
                    </a:lnTo>
                    <a:lnTo>
                      <a:pt x="348" y="428"/>
                    </a:lnTo>
                    <a:lnTo>
                      <a:pt x="350" y="428"/>
                    </a:lnTo>
                    <a:lnTo>
                      <a:pt x="350" y="430"/>
                    </a:lnTo>
                    <a:lnTo>
                      <a:pt x="350" y="427"/>
                    </a:lnTo>
                    <a:lnTo>
                      <a:pt x="349" y="426"/>
                    </a:lnTo>
                    <a:lnTo>
                      <a:pt x="349" y="424"/>
                    </a:lnTo>
                    <a:lnTo>
                      <a:pt x="347" y="424"/>
                    </a:lnTo>
                    <a:lnTo>
                      <a:pt x="347" y="422"/>
                    </a:lnTo>
                    <a:lnTo>
                      <a:pt x="350" y="422"/>
                    </a:lnTo>
                    <a:lnTo>
                      <a:pt x="346" y="417"/>
                    </a:lnTo>
                    <a:lnTo>
                      <a:pt x="346" y="422"/>
                    </a:lnTo>
                    <a:lnTo>
                      <a:pt x="345" y="422"/>
                    </a:lnTo>
                    <a:lnTo>
                      <a:pt x="344" y="424"/>
                    </a:lnTo>
                    <a:lnTo>
                      <a:pt x="345" y="424"/>
                    </a:lnTo>
                    <a:lnTo>
                      <a:pt x="345" y="426"/>
                    </a:lnTo>
                    <a:lnTo>
                      <a:pt x="346" y="426"/>
                    </a:lnTo>
                    <a:lnTo>
                      <a:pt x="344" y="432"/>
                    </a:lnTo>
                    <a:lnTo>
                      <a:pt x="343" y="430"/>
                    </a:lnTo>
                    <a:lnTo>
                      <a:pt x="342" y="430"/>
                    </a:lnTo>
                    <a:lnTo>
                      <a:pt x="342" y="432"/>
                    </a:lnTo>
                    <a:lnTo>
                      <a:pt x="343" y="432"/>
                    </a:lnTo>
                    <a:lnTo>
                      <a:pt x="342" y="434"/>
                    </a:lnTo>
                    <a:lnTo>
                      <a:pt x="340" y="436"/>
                    </a:lnTo>
                    <a:lnTo>
                      <a:pt x="338" y="436"/>
                    </a:lnTo>
                    <a:lnTo>
                      <a:pt x="338" y="442"/>
                    </a:lnTo>
                    <a:lnTo>
                      <a:pt x="337" y="442"/>
                    </a:lnTo>
                    <a:lnTo>
                      <a:pt x="336" y="440"/>
                    </a:lnTo>
                    <a:lnTo>
                      <a:pt x="336" y="438"/>
                    </a:lnTo>
                    <a:lnTo>
                      <a:pt x="337" y="438"/>
                    </a:lnTo>
                    <a:lnTo>
                      <a:pt x="337" y="440"/>
                    </a:lnTo>
                    <a:lnTo>
                      <a:pt x="338" y="442"/>
                    </a:lnTo>
                    <a:lnTo>
                      <a:pt x="338" y="436"/>
                    </a:lnTo>
                    <a:lnTo>
                      <a:pt x="337" y="434"/>
                    </a:lnTo>
                    <a:lnTo>
                      <a:pt x="335" y="435"/>
                    </a:lnTo>
                    <a:lnTo>
                      <a:pt x="335" y="444"/>
                    </a:lnTo>
                    <a:lnTo>
                      <a:pt x="335" y="446"/>
                    </a:lnTo>
                    <a:lnTo>
                      <a:pt x="334" y="448"/>
                    </a:lnTo>
                    <a:lnTo>
                      <a:pt x="332" y="448"/>
                    </a:lnTo>
                    <a:lnTo>
                      <a:pt x="331" y="446"/>
                    </a:lnTo>
                    <a:lnTo>
                      <a:pt x="333" y="444"/>
                    </a:lnTo>
                    <a:lnTo>
                      <a:pt x="335" y="444"/>
                    </a:lnTo>
                    <a:lnTo>
                      <a:pt x="335" y="435"/>
                    </a:lnTo>
                    <a:lnTo>
                      <a:pt x="334" y="436"/>
                    </a:lnTo>
                    <a:lnTo>
                      <a:pt x="332" y="436"/>
                    </a:lnTo>
                    <a:lnTo>
                      <a:pt x="333" y="438"/>
                    </a:lnTo>
                    <a:lnTo>
                      <a:pt x="331" y="438"/>
                    </a:lnTo>
                    <a:lnTo>
                      <a:pt x="331" y="450"/>
                    </a:lnTo>
                    <a:lnTo>
                      <a:pt x="331" y="452"/>
                    </a:lnTo>
                    <a:lnTo>
                      <a:pt x="330" y="452"/>
                    </a:lnTo>
                    <a:lnTo>
                      <a:pt x="330" y="450"/>
                    </a:lnTo>
                    <a:lnTo>
                      <a:pt x="331" y="450"/>
                    </a:lnTo>
                    <a:lnTo>
                      <a:pt x="331" y="438"/>
                    </a:lnTo>
                    <a:lnTo>
                      <a:pt x="331" y="446"/>
                    </a:lnTo>
                    <a:lnTo>
                      <a:pt x="330" y="448"/>
                    </a:lnTo>
                    <a:lnTo>
                      <a:pt x="329" y="446"/>
                    </a:lnTo>
                    <a:lnTo>
                      <a:pt x="331" y="446"/>
                    </a:lnTo>
                    <a:lnTo>
                      <a:pt x="331" y="438"/>
                    </a:lnTo>
                    <a:lnTo>
                      <a:pt x="330" y="438"/>
                    </a:lnTo>
                    <a:lnTo>
                      <a:pt x="328" y="439"/>
                    </a:lnTo>
                    <a:lnTo>
                      <a:pt x="328" y="450"/>
                    </a:lnTo>
                    <a:lnTo>
                      <a:pt x="327" y="452"/>
                    </a:lnTo>
                    <a:lnTo>
                      <a:pt x="325" y="452"/>
                    </a:lnTo>
                    <a:lnTo>
                      <a:pt x="325" y="450"/>
                    </a:lnTo>
                    <a:lnTo>
                      <a:pt x="328" y="450"/>
                    </a:lnTo>
                    <a:lnTo>
                      <a:pt x="328" y="439"/>
                    </a:lnTo>
                    <a:lnTo>
                      <a:pt x="327" y="440"/>
                    </a:lnTo>
                    <a:lnTo>
                      <a:pt x="325" y="440"/>
                    </a:lnTo>
                    <a:lnTo>
                      <a:pt x="326" y="442"/>
                    </a:lnTo>
                    <a:lnTo>
                      <a:pt x="326" y="444"/>
                    </a:lnTo>
                    <a:lnTo>
                      <a:pt x="324" y="442"/>
                    </a:lnTo>
                    <a:lnTo>
                      <a:pt x="324" y="448"/>
                    </a:lnTo>
                    <a:lnTo>
                      <a:pt x="324" y="450"/>
                    </a:lnTo>
                    <a:lnTo>
                      <a:pt x="323" y="450"/>
                    </a:lnTo>
                    <a:lnTo>
                      <a:pt x="323" y="448"/>
                    </a:lnTo>
                    <a:lnTo>
                      <a:pt x="324" y="448"/>
                    </a:lnTo>
                    <a:lnTo>
                      <a:pt x="324" y="442"/>
                    </a:lnTo>
                    <a:lnTo>
                      <a:pt x="322" y="442"/>
                    </a:lnTo>
                    <a:lnTo>
                      <a:pt x="320" y="444"/>
                    </a:lnTo>
                    <a:lnTo>
                      <a:pt x="320" y="458"/>
                    </a:lnTo>
                    <a:lnTo>
                      <a:pt x="318" y="458"/>
                    </a:lnTo>
                    <a:lnTo>
                      <a:pt x="318" y="462"/>
                    </a:lnTo>
                    <a:lnTo>
                      <a:pt x="318" y="464"/>
                    </a:lnTo>
                    <a:lnTo>
                      <a:pt x="316" y="464"/>
                    </a:lnTo>
                    <a:lnTo>
                      <a:pt x="317" y="462"/>
                    </a:lnTo>
                    <a:lnTo>
                      <a:pt x="318" y="462"/>
                    </a:lnTo>
                    <a:lnTo>
                      <a:pt x="318" y="458"/>
                    </a:lnTo>
                    <a:lnTo>
                      <a:pt x="317" y="460"/>
                    </a:lnTo>
                    <a:lnTo>
                      <a:pt x="316" y="458"/>
                    </a:lnTo>
                    <a:lnTo>
                      <a:pt x="317" y="456"/>
                    </a:lnTo>
                    <a:lnTo>
                      <a:pt x="318" y="456"/>
                    </a:lnTo>
                    <a:lnTo>
                      <a:pt x="316" y="454"/>
                    </a:lnTo>
                    <a:lnTo>
                      <a:pt x="315" y="456"/>
                    </a:lnTo>
                    <a:lnTo>
                      <a:pt x="314" y="456"/>
                    </a:lnTo>
                    <a:lnTo>
                      <a:pt x="314" y="462"/>
                    </a:lnTo>
                    <a:lnTo>
                      <a:pt x="314" y="460"/>
                    </a:lnTo>
                    <a:lnTo>
                      <a:pt x="314" y="462"/>
                    </a:lnTo>
                    <a:lnTo>
                      <a:pt x="314" y="456"/>
                    </a:lnTo>
                    <a:lnTo>
                      <a:pt x="314" y="458"/>
                    </a:lnTo>
                    <a:lnTo>
                      <a:pt x="313" y="460"/>
                    </a:lnTo>
                    <a:lnTo>
                      <a:pt x="312" y="459"/>
                    </a:lnTo>
                    <a:lnTo>
                      <a:pt x="312" y="468"/>
                    </a:lnTo>
                    <a:lnTo>
                      <a:pt x="310" y="466"/>
                    </a:lnTo>
                    <a:lnTo>
                      <a:pt x="311" y="466"/>
                    </a:lnTo>
                    <a:lnTo>
                      <a:pt x="311" y="464"/>
                    </a:lnTo>
                    <a:lnTo>
                      <a:pt x="309" y="464"/>
                    </a:lnTo>
                    <a:lnTo>
                      <a:pt x="308" y="462"/>
                    </a:lnTo>
                    <a:lnTo>
                      <a:pt x="311" y="462"/>
                    </a:lnTo>
                    <a:lnTo>
                      <a:pt x="311" y="464"/>
                    </a:lnTo>
                    <a:lnTo>
                      <a:pt x="312" y="464"/>
                    </a:lnTo>
                    <a:lnTo>
                      <a:pt x="312" y="468"/>
                    </a:lnTo>
                    <a:lnTo>
                      <a:pt x="312" y="459"/>
                    </a:lnTo>
                    <a:lnTo>
                      <a:pt x="311" y="458"/>
                    </a:lnTo>
                    <a:lnTo>
                      <a:pt x="311" y="456"/>
                    </a:lnTo>
                    <a:lnTo>
                      <a:pt x="309" y="456"/>
                    </a:lnTo>
                    <a:lnTo>
                      <a:pt x="308" y="458"/>
                    </a:lnTo>
                    <a:lnTo>
                      <a:pt x="308" y="457"/>
                    </a:lnTo>
                    <a:lnTo>
                      <a:pt x="308" y="464"/>
                    </a:lnTo>
                    <a:lnTo>
                      <a:pt x="306" y="466"/>
                    </a:lnTo>
                    <a:lnTo>
                      <a:pt x="308" y="468"/>
                    </a:lnTo>
                    <a:lnTo>
                      <a:pt x="307" y="468"/>
                    </a:lnTo>
                    <a:lnTo>
                      <a:pt x="307" y="472"/>
                    </a:lnTo>
                    <a:lnTo>
                      <a:pt x="305" y="472"/>
                    </a:lnTo>
                    <a:lnTo>
                      <a:pt x="306" y="470"/>
                    </a:lnTo>
                    <a:lnTo>
                      <a:pt x="307" y="472"/>
                    </a:lnTo>
                    <a:lnTo>
                      <a:pt x="307" y="468"/>
                    </a:lnTo>
                    <a:lnTo>
                      <a:pt x="305" y="468"/>
                    </a:lnTo>
                    <a:lnTo>
                      <a:pt x="305" y="480"/>
                    </a:lnTo>
                    <a:lnTo>
                      <a:pt x="304" y="480"/>
                    </a:lnTo>
                    <a:lnTo>
                      <a:pt x="304" y="488"/>
                    </a:lnTo>
                    <a:lnTo>
                      <a:pt x="304" y="490"/>
                    </a:lnTo>
                    <a:lnTo>
                      <a:pt x="304" y="506"/>
                    </a:lnTo>
                    <a:lnTo>
                      <a:pt x="303" y="508"/>
                    </a:lnTo>
                    <a:lnTo>
                      <a:pt x="303" y="506"/>
                    </a:lnTo>
                    <a:lnTo>
                      <a:pt x="304" y="506"/>
                    </a:lnTo>
                    <a:lnTo>
                      <a:pt x="304" y="490"/>
                    </a:lnTo>
                    <a:lnTo>
                      <a:pt x="302" y="490"/>
                    </a:lnTo>
                    <a:lnTo>
                      <a:pt x="302" y="514"/>
                    </a:lnTo>
                    <a:lnTo>
                      <a:pt x="300" y="514"/>
                    </a:lnTo>
                    <a:lnTo>
                      <a:pt x="301" y="512"/>
                    </a:lnTo>
                    <a:lnTo>
                      <a:pt x="302" y="514"/>
                    </a:lnTo>
                    <a:lnTo>
                      <a:pt x="302" y="490"/>
                    </a:lnTo>
                    <a:lnTo>
                      <a:pt x="300" y="490"/>
                    </a:lnTo>
                    <a:lnTo>
                      <a:pt x="300" y="488"/>
                    </a:lnTo>
                    <a:lnTo>
                      <a:pt x="304" y="488"/>
                    </a:lnTo>
                    <a:lnTo>
                      <a:pt x="304" y="480"/>
                    </a:lnTo>
                    <a:lnTo>
                      <a:pt x="303" y="480"/>
                    </a:lnTo>
                    <a:lnTo>
                      <a:pt x="304" y="478"/>
                    </a:lnTo>
                    <a:lnTo>
                      <a:pt x="305" y="480"/>
                    </a:lnTo>
                    <a:lnTo>
                      <a:pt x="305" y="468"/>
                    </a:lnTo>
                    <a:lnTo>
                      <a:pt x="304" y="468"/>
                    </a:lnTo>
                    <a:lnTo>
                      <a:pt x="304" y="474"/>
                    </a:lnTo>
                    <a:lnTo>
                      <a:pt x="303" y="478"/>
                    </a:lnTo>
                    <a:lnTo>
                      <a:pt x="302" y="476"/>
                    </a:lnTo>
                    <a:lnTo>
                      <a:pt x="301" y="476"/>
                    </a:lnTo>
                    <a:lnTo>
                      <a:pt x="302" y="474"/>
                    </a:lnTo>
                    <a:lnTo>
                      <a:pt x="304" y="474"/>
                    </a:lnTo>
                    <a:lnTo>
                      <a:pt x="304" y="468"/>
                    </a:lnTo>
                    <a:lnTo>
                      <a:pt x="304" y="466"/>
                    </a:lnTo>
                    <a:lnTo>
                      <a:pt x="303" y="464"/>
                    </a:lnTo>
                    <a:lnTo>
                      <a:pt x="303" y="466"/>
                    </a:lnTo>
                    <a:lnTo>
                      <a:pt x="303" y="467"/>
                    </a:lnTo>
                    <a:lnTo>
                      <a:pt x="303" y="472"/>
                    </a:lnTo>
                    <a:lnTo>
                      <a:pt x="302" y="474"/>
                    </a:lnTo>
                    <a:lnTo>
                      <a:pt x="300" y="474"/>
                    </a:lnTo>
                    <a:lnTo>
                      <a:pt x="300" y="480"/>
                    </a:lnTo>
                    <a:lnTo>
                      <a:pt x="299" y="480"/>
                    </a:lnTo>
                    <a:lnTo>
                      <a:pt x="299" y="482"/>
                    </a:lnTo>
                    <a:lnTo>
                      <a:pt x="298" y="484"/>
                    </a:lnTo>
                    <a:lnTo>
                      <a:pt x="297" y="483"/>
                    </a:lnTo>
                    <a:lnTo>
                      <a:pt x="297" y="502"/>
                    </a:lnTo>
                    <a:lnTo>
                      <a:pt x="296" y="502"/>
                    </a:lnTo>
                    <a:lnTo>
                      <a:pt x="297" y="500"/>
                    </a:lnTo>
                    <a:lnTo>
                      <a:pt x="297" y="502"/>
                    </a:lnTo>
                    <a:lnTo>
                      <a:pt x="297" y="483"/>
                    </a:lnTo>
                    <a:lnTo>
                      <a:pt x="297" y="482"/>
                    </a:lnTo>
                    <a:lnTo>
                      <a:pt x="299" y="482"/>
                    </a:lnTo>
                    <a:lnTo>
                      <a:pt x="299" y="480"/>
                    </a:lnTo>
                    <a:lnTo>
                      <a:pt x="296" y="480"/>
                    </a:lnTo>
                    <a:lnTo>
                      <a:pt x="296" y="488"/>
                    </a:lnTo>
                    <a:lnTo>
                      <a:pt x="296" y="508"/>
                    </a:lnTo>
                    <a:lnTo>
                      <a:pt x="296" y="510"/>
                    </a:lnTo>
                    <a:lnTo>
                      <a:pt x="295" y="510"/>
                    </a:lnTo>
                    <a:lnTo>
                      <a:pt x="295" y="520"/>
                    </a:lnTo>
                    <a:lnTo>
                      <a:pt x="294" y="522"/>
                    </a:lnTo>
                    <a:lnTo>
                      <a:pt x="293" y="522"/>
                    </a:lnTo>
                    <a:lnTo>
                      <a:pt x="294" y="520"/>
                    </a:lnTo>
                    <a:lnTo>
                      <a:pt x="295" y="520"/>
                    </a:lnTo>
                    <a:lnTo>
                      <a:pt x="295" y="510"/>
                    </a:lnTo>
                    <a:lnTo>
                      <a:pt x="296" y="508"/>
                    </a:lnTo>
                    <a:lnTo>
                      <a:pt x="296" y="488"/>
                    </a:lnTo>
                    <a:lnTo>
                      <a:pt x="294" y="492"/>
                    </a:lnTo>
                    <a:lnTo>
                      <a:pt x="292" y="490"/>
                    </a:lnTo>
                    <a:lnTo>
                      <a:pt x="295" y="488"/>
                    </a:lnTo>
                    <a:lnTo>
                      <a:pt x="296" y="488"/>
                    </a:lnTo>
                    <a:lnTo>
                      <a:pt x="296" y="480"/>
                    </a:lnTo>
                    <a:lnTo>
                      <a:pt x="297" y="478"/>
                    </a:lnTo>
                    <a:lnTo>
                      <a:pt x="298" y="478"/>
                    </a:lnTo>
                    <a:lnTo>
                      <a:pt x="300" y="480"/>
                    </a:lnTo>
                    <a:lnTo>
                      <a:pt x="300" y="474"/>
                    </a:lnTo>
                    <a:lnTo>
                      <a:pt x="299" y="472"/>
                    </a:lnTo>
                    <a:lnTo>
                      <a:pt x="300" y="470"/>
                    </a:lnTo>
                    <a:lnTo>
                      <a:pt x="301" y="472"/>
                    </a:lnTo>
                    <a:lnTo>
                      <a:pt x="303" y="472"/>
                    </a:lnTo>
                    <a:lnTo>
                      <a:pt x="303" y="467"/>
                    </a:lnTo>
                    <a:lnTo>
                      <a:pt x="302" y="468"/>
                    </a:lnTo>
                    <a:lnTo>
                      <a:pt x="301" y="468"/>
                    </a:lnTo>
                    <a:lnTo>
                      <a:pt x="301" y="466"/>
                    </a:lnTo>
                    <a:lnTo>
                      <a:pt x="303" y="466"/>
                    </a:lnTo>
                    <a:lnTo>
                      <a:pt x="303" y="464"/>
                    </a:lnTo>
                    <a:lnTo>
                      <a:pt x="298" y="464"/>
                    </a:lnTo>
                    <a:lnTo>
                      <a:pt x="298" y="462"/>
                    </a:lnTo>
                    <a:lnTo>
                      <a:pt x="305" y="462"/>
                    </a:lnTo>
                    <a:lnTo>
                      <a:pt x="304" y="460"/>
                    </a:lnTo>
                    <a:lnTo>
                      <a:pt x="307" y="460"/>
                    </a:lnTo>
                    <a:lnTo>
                      <a:pt x="306" y="462"/>
                    </a:lnTo>
                    <a:lnTo>
                      <a:pt x="308" y="464"/>
                    </a:lnTo>
                    <a:lnTo>
                      <a:pt x="308" y="457"/>
                    </a:lnTo>
                    <a:lnTo>
                      <a:pt x="307" y="454"/>
                    </a:lnTo>
                    <a:lnTo>
                      <a:pt x="305" y="454"/>
                    </a:lnTo>
                    <a:lnTo>
                      <a:pt x="305" y="456"/>
                    </a:lnTo>
                    <a:lnTo>
                      <a:pt x="304" y="456"/>
                    </a:lnTo>
                    <a:lnTo>
                      <a:pt x="302" y="454"/>
                    </a:lnTo>
                    <a:lnTo>
                      <a:pt x="305" y="454"/>
                    </a:lnTo>
                    <a:lnTo>
                      <a:pt x="305" y="451"/>
                    </a:lnTo>
                    <a:lnTo>
                      <a:pt x="305" y="450"/>
                    </a:lnTo>
                    <a:lnTo>
                      <a:pt x="306" y="448"/>
                    </a:lnTo>
                    <a:lnTo>
                      <a:pt x="305" y="448"/>
                    </a:lnTo>
                    <a:lnTo>
                      <a:pt x="305" y="446"/>
                    </a:lnTo>
                    <a:lnTo>
                      <a:pt x="304" y="446"/>
                    </a:lnTo>
                    <a:lnTo>
                      <a:pt x="305" y="448"/>
                    </a:lnTo>
                    <a:lnTo>
                      <a:pt x="302" y="450"/>
                    </a:lnTo>
                    <a:lnTo>
                      <a:pt x="304" y="450"/>
                    </a:lnTo>
                    <a:lnTo>
                      <a:pt x="304" y="452"/>
                    </a:lnTo>
                    <a:lnTo>
                      <a:pt x="303" y="452"/>
                    </a:lnTo>
                    <a:lnTo>
                      <a:pt x="301" y="454"/>
                    </a:lnTo>
                    <a:lnTo>
                      <a:pt x="300" y="452"/>
                    </a:lnTo>
                    <a:lnTo>
                      <a:pt x="296" y="452"/>
                    </a:lnTo>
                    <a:lnTo>
                      <a:pt x="301" y="456"/>
                    </a:lnTo>
                    <a:lnTo>
                      <a:pt x="297" y="456"/>
                    </a:lnTo>
                    <a:lnTo>
                      <a:pt x="297" y="460"/>
                    </a:lnTo>
                    <a:lnTo>
                      <a:pt x="297" y="476"/>
                    </a:lnTo>
                    <a:lnTo>
                      <a:pt x="297" y="478"/>
                    </a:lnTo>
                    <a:lnTo>
                      <a:pt x="296" y="478"/>
                    </a:lnTo>
                    <a:lnTo>
                      <a:pt x="295" y="476"/>
                    </a:lnTo>
                    <a:lnTo>
                      <a:pt x="293" y="478"/>
                    </a:lnTo>
                    <a:lnTo>
                      <a:pt x="292" y="476"/>
                    </a:lnTo>
                    <a:lnTo>
                      <a:pt x="292" y="494"/>
                    </a:lnTo>
                    <a:lnTo>
                      <a:pt x="292" y="496"/>
                    </a:lnTo>
                    <a:lnTo>
                      <a:pt x="290" y="496"/>
                    </a:lnTo>
                    <a:lnTo>
                      <a:pt x="290" y="492"/>
                    </a:lnTo>
                    <a:lnTo>
                      <a:pt x="292" y="494"/>
                    </a:lnTo>
                    <a:lnTo>
                      <a:pt x="292" y="476"/>
                    </a:lnTo>
                    <a:lnTo>
                      <a:pt x="292" y="474"/>
                    </a:lnTo>
                    <a:lnTo>
                      <a:pt x="296" y="476"/>
                    </a:lnTo>
                    <a:lnTo>
                      <a:pt x="297" y="476"/>
                    </a:lnTo>
                    <a:lnTo>
                      <a:pt x="297" y="460"/>
                    </a:lnTo>
                    <a:lnTo>
                      <a:pt x="296" y="460"/>
                    </a:lnTo>
                    <a:lnTo>
                      <a:pt x="296" y="466"/>
                    </a:lnTo>
                    <a:lnTo>
                      <a:pt x="295" y="468"/>
                    </a:lnTo>
                    <a:lnTo>
                      <a:pt x="294" y="468"/>
                    </a:lnTo>
                    <a:lnTo>
                      <a:pt x="295" y="466"/>
                    </a:lnTo>
                    <a:lnTo>
                      <a:pt x="296" y="466"/>
                    </a:lnTo>
                    <a:lnTo>
                      <a:pt x="296" y="460"/>
                    </a:lnTo>
                    <a:lnTo>
                      <a:pt x="295" y="460"/>
                    </a:lnTo>
                    <a:lnTo>
                      <a:pt x="295" y="458"/>
                    </a:lnTo>
                    <a:lnTo>
                      <a:pt x="297" y="458"/>
                    </a:lnTo>
                    <a:lnTo>
                      <a:pt x="297" y="460"/>
                    </a:lnTo>
                    <a:lnTo>
                      <a:pt x="297" y="456"/>
                    </a:lnTo>
                    <a:lnTo>
                      <a:pt x="295" y="456"/>
                    </a:lnTo>
                    <a:lnTo>
                      <a:pt x="296" y="452"/>
                    </a:lnTo>
                    <a:lnTo>
                      <a:pt x="297" y="450"/>
                    </a:lnTo>
                    <a:lnTo>
                      <a:pt x="302" y="450"/>
                    </a:lnTo>
                    <a:lnTo>
                      <a:pt x="301" y="446"/>
                    </a:lnTo>
                    <a:lnTo>
                      <a:pt x="304" y="446"/>
                    </a:lnTo>
                    <a:lnTo>
                      <a:pt x="303" y="444"/>
                    </a:lnTo>
                    <a:lnTo>
                      <a:pt x="304" y="442"/>
                    </a:lnTo>
                    <a:lnTo>
                      <a:pt x="311" y="442"/>
                    </a:lnTo>
                    <a:lnTo>
                      <a:pt x="310" y="444"/>
                    </a:lnTo>
                    <a:lnTo>
                      <a:pt x="311" y="444"/>
                    </a:lnTo>
                    <a:lnTo>
                      <a:pt x="310" y="446"/>
                    </a:lnTo>
                    <a:lnTo>
                      <a:pt x="313" y="446"/>
                    </a:lnTo>
                    <a:lnTo>
                      <a:pt x="313" y="448"/>
                    </a:lnTo>
                    <a:lnTo>
                      <a:pt x="309" y="448"/>
                    </a:lnTo>
                    <a:lnTo>
                      <a:pt x="307" y="450"/>
                    </a:lnTo>
                    <a:lnTo>
                      <a:pt x="309" y="450"/>
                    </a:lnTo>
                    <a:lnTo>
                      <a:pt x="307" y="452"/>
                    </a:lnTo>
                    <a:lnTo>
                      <a:pt x="307" y="454"/>
                    </a:lnTo>
                    <a:lnTo>
                      <a:pt x="308" y="454"/>
                    </a:lnTo>
                    <a:lnTo>
                      <a:pt x="310" y="452"/>
                    </a:lnTo>
                    <a:lnTo>
                      <a:pt x="311" y="454"/>
                    </a:lnTo>
                    <a:lnTo>
                      <a:pt x="316" y="454"/>
                    </a:lnTo>
                    <a:lnTo>
                      <a:pt x="318" y="454"/>
                    </a:lnTo>
                    <a:lnTo>
                      <a:pt x="318" y="456"/>
                    </a:lnTo>
                    <a:lnTo>
                      <a:pt x="320" y="456"/>
                    </a:lnTo>
                    <a:lnTo>
                      <a:pt x="320" y="458"/>
                    </a:lnTo>
                    <a:lnTo>
                      <a:pt x="320" y="444"/>
                    </a:lnTo>
                    <a:lnTo>
                      <a:pt x="319" y="444"/>
                    </a:lnTo>
                    <a:lnTo>
                      <a:pt x="318" y="446"/>
                    </a:lnTo>
                    <a:lnTo>
                      <a:pt x="319" y="446"/>
                    </a:lnTo>
                    <a:lnTo>
                      <a:pt x="319" y="448"/>
                    </a:lnTo>
                    <a:lnTo>
                      <a:pt x="319" y="450"/>
                    </a:lnTo>
                    <a:lnTo>
                      <a:pt x="318" y="450"/>
                    </a:lnTo>
                    <a:lnTo>
                      <a:pt x="317" y="452"/>
                    </a:lnTo>
                    <a:lnTo>
                      <a:pt x="314" y="452"/>
                    </a:lnTo>
                    <a:lnTo>
                      <a:pt x="317" y="446"/>
                    </a:lnTo>
                    <a:lnTo>
                      <a:pt x="316" y="446"/>
                    </a:lnTo>
                    <a:lnTo>
                      <a:pt x="318" y="442"/>
                    </a:lnTo>
                    <a:lnTo>
                      <a:pt x="319" y="442"/>
                    </a:lnTo>
                    <a:lnTo>
                      <a:pt x="319" y="440"/>
                    </a:lnTo>
                    <a:lnTo>
                      <a:pt x="317" y="440"/>
                    </a:lnTo>
                    <a:lnTo>
                      <a:pt x="317" y="442"/>
                    </a:lnTo>
                    <a:lnTo>
                      <a:pt x="315" y="442"/>
                    </a:lnTo>
                    <a:lnTo>
                      <a:pt x="315" y="440"/>
                    </a:lnTo>
                    <a:lnTo>
                      <a:pt x="316" y="440"/>
                    </a:lnTo>
                    <a:lnTo>
                      <a:pt x="315" y="438"/>
                    </a:lnTo>
                    <a:lnTo>
                      <a:pt x="317" y="436"/>
                    </a:lnTo>
                    <a:lnTo>
                      <a:pt x="317" y="438"/>
                    </a:lnTo>
                    <a:lnTo>
                      <a:pt x="318" y="438"/>
                    </a:lnTo>
                    <a:lnTo>
                      <a:pt x="320" y="436"/>
                    </a:lnTo>
                    <a:lnTo>
                      <a:pt x="321" y="436"/>
                    </a:lnTo>
                    <a:lnTo>
                      <a:pt x="320" y="434"/>
                    </a:lnTo>
                    <a:lnTo>
                      <a:pt x="319" y="436"/>
                    </a:lnTo>
                    <a:lnTo>
                      <a:pt x="317" y="436"/>
                    </a:lnTo>
                    <a:lnTo>
                      <a:pt x="317" y="434"/>
                    </a:lnTo>
                    <a:lnTo>
                      <a:pt x="318" y="434"/>
                    </a:lnTo>
                    <a:lnTo>
                      <a:pt x="321" y="432"/>
                    </a:lnTo>
                    <a:lnTo>
                      <a:pt x="319" y="432"/>
                    </a:lnTo>
                    <a:lnTo>
                      <a:pt x="318" y="432"/>
                    </a:lnTo>
                    <a:lnTo>
                      <a:pt x="316" y="431"/>
                    </a:lnTo>
                    <a:lnTo>
                      <a:pt x="316" y="436"/>
                    </a:lnTo>
                    <a:lnTo>
                      <a:pt x="314" y="436"/>
                    </a:lnTo>
                    <a:lnTo>
                      <a:pt x="313" y="434"/>
                    </a:lnTo>
                    <a:lnTo>
                      <a:pt x="316" y="434"/>
                    </a:lnTo>
                    <a:lnTo>
                      <a:pt x="316" y="436"/>
                    </a:lnTo>
                    <a:lnTo>
                      <a:pt x="316" y="431"/>
                    </a:lnTo>
                    <a:lnTo>
                      <a:pt x="314" y="430"/>
                    </a:lnTo>
                    <a:lnTo>
                      <a:pt x="314" y="432"/>
                    </a:lnTo>
                    <a:lnTo>
                      <a:pt x="313" y="430"/>
                    </a:lnTo>
                    <a:lnTo>
                      <a:pt x="313" y="438"/>
                    </a:lnTo>
                    <a:lnTo>
                      <a:pt x="311" y="438"/>
                    </a:lnTo>
                    <a:lnTo>
                      <a:pt x="310" y="440"/>
                    </a:lnTo>
                    <a:lnTo>
                      <a:pt x="309" y="438"/>
                    </a:lnTo>
                    <a:lnTo>
                      <a:pt x="311" y="436"/>
                    </a:lnTo>
                    <a:lnTo>
                      <a:pt x="308" y="436"/>
                    </a:lnTo>
                    <a:lnTo>
                      <a:pt x="308" y="440"/>
                    </a:lnTo>
                    <a:lnTo>
                      <a:pt x="306" y="440"/>
                    </a:lnTo>
                    <a:lnTo>
                      <a:pt x="305" y="438"/>
                    </a:lnTo>
                    <a:lnTo>
                      <a:pt x="306" y="438"/>
                    </a:lnTo>
                    <a:lnTo>
                      <a:pt x="308" y="440"/>
                    </a:lnTo>
                    <a:lnTo>
                      <a:pt x="308" y="436"/>
                    </a:lnTo>
                    <a:lnTo>
                      <a:pt x="307" y="436"/>
                    </a:lnTo>
                    <a:lnTo>
                      <a:pt x="307" y="434"/>
                    </a:lnTo>
                    <a:lnTo>
                      <a:pt x="312" y="434"/>
                    </a:lnTo>
                    <a:lnTo>
                      <a:pt x="312" y="436"/>
                    </a:lnTo>
                    <a:lnTo>
                      <a:pt x="313" y="438"/>
                    </a:lnTo>
                    <a:lnTo>
                      <a:pt x="313" y="430"/>
                    </a:lnTo>
                    <a:lnTo>
                      <a:pt x="312" y="430"/>
                    </a:lnTo>
                    <a:lnTo>
                      <a:pt x="311" y="430"/>
                    </a:lnTo>
                    <a:lnTo>
                      <a:pt x="312" y="428"/>
                    </a:lnTo>
                    <a:lnTo>
                      <a:pt x="314" y="428"/>
                    </a:lnTo>
                    <a:lnTo>
                      <a:pt x="314" y="430"/>
                    </a:lnTo>
                    <a:lnTo>
                      <a:pt x="317" y="430"/>
                    </a:lnTo>
                    <a:lnTo>
                      <a:pt x="317" y="428"/>
                    </a:lnTo>
                    <a:lnTo>
                      <a:pt x="318" y="430"/>
                    </a:lnTo>
                    <a:lnTo>
                      <a:pt x="319" y="432"/>
                    </a:lnTo>
                    <a:lnTo>
                      <a:pt x="319" y="430"/>
                    </a:lnTo>
                    <a:lnTo>
                      <a:pt x="322" y="430"/>
                    </a:lnTo>
                    <a:lnTo>
                      <a:pt x="322" y="432"/>
                    </a:lnTo>
                    <a:lnTo>
                      <a:pt x="325" y="432"/>
                    </a:lnTo>
                    <a:lnTo>
                      <a:pt x="326" y="434"/>
                    </a:lnTo>
                    <a:lnTo>
                      <a:pt x="327" y="434"/>
                    </a:lnTo>
                    <a:lnTo>
                      <a:pt x="328" y="432"/>
                    </a:lnTo>
                    <a:lnTo>
                      <a:pt x="326" y="432"/>
                    </a:lnTo>
                    <a:lnTo>
                      <a:pt x="325" y="430"/>
                    </a:lnTo>
                    <a:lnTo>
                      <a:pt x="325" y="428"/>
                    </a:lnTo>
                    <a:lnTo>
                      <a:pt x="328" y="430"/>
                    </a:lnTo>
                    <a:lnTo>
                      <a:pt x="328" y="432"/>
                    </a:lnTo>
                    <a:lnTo>
                      <a:pt x="329" y="432"/>
                    </a:lnTo>
                    <a:lnTo>
                      <a:pt x="330" y="434"/>
                    </a:lnTo>
                    <a:lnTo>
                      <a:pt x="332" y="434"/>
                    </a:lnTo>
                    <a:lnTo>
                      <a:pt x="333" y="432"/>
                    </a:lnTo>
                    <a:lnTo>
                      <a:pt x="332" y="430"/>
                    </a:lnTo>
                    <a:lnTo>
                      <a:pt x="333" y="428"/>
                    </a:lnTo>
                    <a:lnTo>
                      <a:pt x="333" y="426"/>
                    </a:lnTo>
                    <a:lnTo>
                      <a:pt x="335" y="428"/>
                    </a:lnTo>
                    <a:lnTo>
                      <a:pt x="337" y="428"/>
                    </a:lnTo>
                    <a:lnTo>
                      <a:pt x="335" y="426"/>
                    </a:lnTo>
                    <a:lnTo>
                      <a:pt x="334" y="426"/>
                    </a:lnTo>
                    <a:lnTo>
                      <a:pt x="332" y="424"/>
                    </a:lnTo>
                    <a:lnTo>
                      <a:pt x="330" y="426"/>
                    </a:lnTo>
                    <a:lnTo>
                      <a:pt x="329" y="426"/>
                    </a:lnTo>
                    <a:lnTo>
                      <a:pt x="329" y="428"/>
                    </a:lnTo>
                    <a:lnTo>
                      <a:pt x="327" y="428"/>
                    </a:lnTo>
                    <a:lnTo>
                      <a:pt x="327" y="426"/>
                    </a:lnTo>
                    <a:lnTo>
                      <a:pt x="328" y="426"/>
                    </a:lnTo>
                    <a:lnTo>
                      <a:pt x="328" y="424"/>
                    </a:lnTo>
                    <a:lnTo>
                      <a:pt x="327" y="424"/>
                    </a:lnTo>
                    <a:lnTo>
                      <a:pt x="325" y="426"/>
                    </a:lnTo>
                    <a:lnTo>
                      <a:pt x="324" y="424"/>
                    </a:lnTo>
                    <a:lnTo>
                      <a:pt x="323" y="424"/>
                    </a:lnTo>
                    <a:lnTo>
                      <a:pt x="322" y="426"/>
                    </a:lnTo>
                    <a:lnTo>
                      <a:pt x="321" y="424"/>
                    </a:lnTo>
                    <a:lnTo>
                      <a:pt x="324" y="422"/>
                    </a:lnTo>
                    <a:lnTo>
                      <a:pt x="327" y="422"/>
                    </a:lnTo>
                    <a:lnTo>
                      <a:pt x="329" y="424"/>
                    </a:lnTo>
                    <a:lnTo>
                      <a:pt x="332" y="424"/>
                    </a:lnTo>
                    <a:lnTo>
                      <a:pt x="331" y="422"/>
                    </a:lnTo>
                    <a:lnTo>
                      <a:pt x="330" y="420"/>
                    </a:lnTo>
                    <a:lnTo>
                      <a:pt x="331" y="422"/>
                    </a:lnTo>
                    <a:lnTo>
                      <a:pt x="329" y="420"/>
                    </a:lnTo>
                    <a:lnTo>
                      <a:pt x="329" y="418"/>
                    </a:lnTo>
                    <a:lnTo>
                      <a:pt x="328" y="416"/>
                    </a:lnTo>
                    <a:lnTo>
                      <a:pt x="327" y="416"/>
                    </a:lnTo>
                    <a:lnTo>
                      <a:pt x="328" y="414"/>
                    </a:lnTo>
                    <a:lnTo>
                      <a:pt x="330" y="416"/>
                    </a:lnTo>
                    <a:lnTo>
                      <a:pt x="329" y="416"/>
                    </a:lnTo>
                    <a:lnTo>
                      <a:pt x="332" y="418"/>
                    </a:lnTo>
                    <a:lnTo>
                      <a:pt x="333" y="418"/>
                    </a:lnTo>
                    <a:lnTo>
                      <a:pt x="333" y="420"/>
                    </a:lnTo>
                    <a:lnTo>
                      <a:pt x="332" y="420"/>
                    </a:lnTo>
                    <a:lnTo>
                      <a:pt x="333" y="422"/>
                    </a:lnTo>
                    <a:lnTo>
                      <a:pt x="333" y="424"/>
                    </a:lnTo>
                    <a:lnTo>
                      <a:pt x="335" y="424"/>
                    </a:lnTo>
                    <a:lnTo>
                      <a:pt x="335" y="422"/>
                    </a:lnTo>
                    <a:lnTo>
                      <a:pt x="334" y="422"/>
                    </a:lnTo>
                    <a:lnTo>
                      <a:pt x="334" y="420"/>
                    </a:lnTo>
                    <a:lnTo>
                      <a:pt x="335" y="420"/>
                    </a:lnTo>
                    <a:lnTo>
                      <a:pt x="337" y="422"/>
                    </a:lnTo>
                    <a:lnTo>
                      <a:pt x="336" y="424"/>
                    </a:lnTo>
                    <a:lnTo>
                      <a:pt x="338" y="424"/>
                    </a:lnTo>
                    <a:lnTo>
                      <a:pt x="338" y="426"/>
                    </a:lnTo>
                    <a:lnTo>
                      <a:pt x="343" y="426"/>
                    </a:lnTo>
                    <a:lnTo>
                      <a:pt x="343" y="424"/>
                    </a:lnTo>
                    <a:lnTo>
                      <a:pt x="344" y="424"/>
                    </a:lnTo>
                    <a:lnTo>
                      <a:pt x="343" y="422"/>
                    </a:lnTo>
                    <a:lnTo>
                      <a:pt x="343" y="420"/>
                    </a:lnTo>
                    <a:lnTo>
                      <a:pt x="345" y="420"/>
                    </a:lnTo>
                    <a:lnTo>
                      <a:pt x="346" y="422"/>
                    </a:lnTo>
                    <a:lnTo>
                      <a:pt x="346" y="417"/>
                    </a:lnTo>
                    <a:lnTo>
                      <a:pt x="345" y="416"/>
                    </a:lnTo>
                    <a:lnTo>
                      <a:pt x="345" y="418"/>
                    </a:lnTo>
                    <a:lnTo>
                      <a:pt x="344" y="416"/>
                    </a:lnTo>
                    <a:lnTo>
                      <a:pt x="343" y="416"/>
                    </a:lnTo>
                    <a:lnTo>
                      <a:pt x="342" y="418"/>
                    </a:lnTo>
                    <a:lnTo>
                      <a:pt x="342" y="416"/>
                    </a:lnTo>
                    <a:lnTo>
                      <a:pt x="341" y="416"/>
                    </a:lnTo>
                    <a:lnTo>
                      <a:pt x="341" y="418"/>
                    </a:lnTo>
                    <a:lnTo>
                      <a:pt x="341" y="424"/>
                    </a:lnTo>
                    <a:lnTo>
                      <a:pt x="339" y="424"/>
                    </a:lnTo>
                    <a:lnTo>
                      <a:pt x="337" y="422"/>
                    </a:lnTo>
                    <a:lnTo>
                      <a:pt x="339" y="420"/>
                    </a:lnTo>
                    <a:lnTo>
                      <a:pt x="340" y="422"/>
                    </a:lnTo>
                    <a:lnTo>
                      <a:pt x="341" y="424"/>
                    </a:lnTo>
                    <a:lnTo>
                      <a:pt x="341" y="418"/>
                    </a:lnTo>
                    <a:lnTo>
                      <a:pt x="339" y="418"/>
                    </a:lnTo>
                    <a:lnTo>
                      <a:pt x="338" y="416"/>
                    </a:lnTo>
                    <a:lnTo>
                      <a:pt x="339" y="416"/>
                    </a:lnTo>
                    <a:lnTo>
                      <a:pt x="341" y="418"/>
                    </a:lnTo>
                    <a:lnTo>
                      <a:pt x="341" y="416"/>
                    </a:lnTo>
                    <a:lnTo>
                      <a:pt x="340" y="414"/>
                    </a:lnTo>
                    <a:lnTo>
                      <a:pt x="340" y="412"/>
                    </a:lnTo>
                    <a:lnTo>
                      <a:pt x="341" y="412"/>
                    </a:lnTo>
                    <a:lnTo>
                      <a:pt x="337" y="410"/>
                    </a:lnTo>
                    <a:lnTo>
                      <a:pt x="337" y="408"/>
                    </a:lnTo>
                    <a:lnTo>
                      <a:pt x="336" y="408"/>
                    </a:lnTo>
                    <a:lnTo>
                      <a:pt x="335" y="406"/>
                    </a:lnTo>
                    <a:lnTo>
                      <a:pt x="334" y="406"/>
                    </a:lnTo>
                    <a:lnTo>
                      <a:pt x="334" y="408"/>
                    </a:lnTo>
                    <a:lnTo>
                      <a:pt x="336" y="408"/>
                    </a:lnTo>
                    <a:lnTo>
                      <a:pt x="335" y="410"/>
                    </a:lnTo>
                    <a:lnTo>
                      <a:pt x="331" y="410"/>
                    </a:lnTo>
                    <a:lnTo>
                      <a:pt x="327" y="410"/>
                    </a:lnTo>
                    <a:lnTo>
                      <a:pt x="327" y="409"/>
                    </a:lnTo>
                    <a:lnTo>
                      <a:pt x="327" y="418"/>
                    </a:lnTo>
                    <a:lnTo>
                      <a:pt x="325" y="418"/>
                    </a:lnTo>
                    <a:lnTo>
                      <a:pt x="325" y="417"/>
                    </a:lnTo>
                    <a:lnTo>
                      <a:pt x="325" y="418"/>
                    </a:lnTo>
                    <a:lnTo>
                      <a:pt x="324" y="418"/>
                    </a:lnTo>
                    <a:lnTo>
                      <a:pt x="322" y="416"/>
                    </a:lnTo>
                    <a:lnTo>
                      <a:pt x="321" y="416"/>
                    </a:lnTo>
                    <a:lnTo>
                      <a:pt x="321" y="418"/>
                    </a:lnTo>
                    <a:lnTo>
                      <a:pt x="320" y="420"/>
                    </a:lnTo>
                    <a:lnTo>
                      <a:pt x="319" y="419"/>
                    </a:lnTo>
                    <a:lnTo>
                      <a:pt x="319" y="422"/>
                    </a:lnTo>
                    <a:lnTo>
                      <a:pt x="319" y="424"/>
                    </a:lnTo>
                    <a:lnTo>
                      <a:pt x="318" y="424"/>
                    </a:lnTo>
                    <a:lnTo>
                      <a:pt x="318" y="426"/>
                    </a:lnTo>
                    <a:lnTo>
                      <a:pt x="317" y="426"/>
                    </a:lnTo>
                    <a:lnTo>
                      <a:pt x="317" y="422"/>
                    </a:lnTo>
                    <a:lnTo>
                      <a:pt x="318" y="422"/>
                    </a:lnTo>
                    <a:lnTo>
                      <a:pt x="315" y="420"/>
                    </a:lnTo>
                    <a:lnTo>
                      <a:pt x="314" y="420"/>
                    </a:lnTo>
                    <a:lnTo>
                      <a:pt x="313" y="420"/>
                    </a:lnTo>
                    <a:lnTo>
                      <a:pt x="313" y="424"/>
                    </a:lnTo>
                    <a:lnTo>
                      <a:pt x="313" y="426"/>
                    </a:lnTo>
                    <a:lnTo>
                      <a:pt x="310" y="426"/>
                    </a:lnTo>
                    <a:lnTo>
                      <a:pt x="313" y="424"/>
                    </a:lnTo>
                    <a:lnTo>
                      <a:pt x="313" y="420"/>
                    </a:lnTo>
                    <a:lnTo>
                      <a:pt x="311" y="421"/>
                    </a:lnTo>
                    <a:lnTo>
                      <a:pt x="311" y="422"/>
                    </a:lnTo>
                    <a:lnTo>
                      <a:pt x="313" y="422"/>
                    </a:lnTo>
                    <a:lnTo>
                      <a:pt x="312" y="424"/>
                    </a:lnTo>
                    <a:lnTo>
                      <a:pt x="310" y="424"/>
                    </a:lnTo>
                    <a:lnTo>
                      <a:pt x="310" y="426"/>
                    </a:lnTo>
                    <a:lnTo>
                      <a:pt x="309" y="427"/>
                    </a:lnTo>
                    <a:lnTo>
                      <a:pt x="309" y="432"/>
                    </a:lnTo>
                    <a:lnTo>
                      <a:pt x="307" y="432"/>
                    </a:lnTo>
                    <a:lnTo>
                      <a:pt x="307" y="434"/>
                    </a:lnTo>
                    <a:lnTo>
                      <a:pt x="305" y="434"/>
                    </a:lnTo>
                    <a:lnTo>
                      <a:pt x="304" y="430"/>
                    </a:lnTo>
                    <a:lnTo>
                      <a:pt x="308" y="430"/>
                    </a:lnTo>
                    <a:lnTo>
                      <a:pt x="309" y="432"/>
                    </a:lnTo>
                    <a:lnTo>
                      <a:pt x="309" y="427"/>
                    </a:lnTo>
                    <a:lnTo>
                      <a:pt x="308" y="428"/>
                    </a:lnTo>
                    <a:lnTo>
                      <a:pt x="306" y="428"/>
                    </a:lnTo>
                    <a:lnTo>
                      <a:pt x="305" y="426"/>
                    </a:lnTo>
                    <a:lnTo>
                      <a:pt x="310" y="426"/>
                    </a:lnTo>
                    <a:lnTo>
                      <a:pt x="310" y="424"/>
                    </a:lnTo>
                    <a:lnTo>
                      <a:pt x="307" y="424"/>
                    </a:lnTo>
                    <a:lnTo>
                      <a:pt x="307" y="421"/>
                    </a:lnTo>
                    <a:lnTo>
                      <a:pt x="308" y="420"/>
                    </a:lnTo>
                    <a:lnTo>
                      <a:pt x="310" y="420"/>
                    </a:lnTo>
                    <a:lnTo>
                      <a:pt x="311" y="418"/>
                    </a:lnTo>
                    <a:lnTo>
                      <a:pt x="315" y="418"/>
                    </a:lnTo>
                    <a:lnTo>
                      <a:pt x="315" y="416"/>
                    </a:lnTo>
                    <a:lnTo>
                      <a:pt x="317" y="416"/>
                    </a:lnTo>
                    <a:lnTo>
                      <a:pt x="317" y="420"/>
                    </a:lnTo>
                    <a:lnTo>
                      <a:pt x="319" y="420"/>
                    </a:lnTo>
                    <a:lnTo>
                      <a:pt x="318" y="422"/>
                    </a:lnTo>
                    <a:lnTo>
                      <a:pt x="319" y="422"/>
                    </a:lnTo>
                    <a:lnTo>
                      <a:pt x="319" y="419"/>
                    </a:lnTo>
                    <a:lnTo>
                      <a:pt x="319" y="416"/>
                    </a:lnTo>
                    <a:lnTo>
                      <a:pt x="321" y="416"/>
                    </a:lnTo>
                    <a:lnTo>
                      <a:pt x="321" y="414"/>
                    </a:lnTo>
                    <a:lnTo>
                      <a:pt x="320" y="414"/>
                    </a:lnTo>
                    <a:lnTo>
                      <a:pt x="320" y="412"/>
                    </a:lnTo>
                    <a:lnTo>
                      <a:pt x="323" y="412"/>
                    </a:lnTo>
                    <a:lnTo>
                      <a:pt x="322" y="414"/>
                    </a:lnTo>
                    <a:lnTo>
                      <a:pt x="323" y="414"/>
                    </a:lnTo>
                    <a:lnTo>
                      <a:pt x="324" y="412"/>
                    </a:lnTo>
                    <a:lnTo>
                      <a:pt x="326" y="412"/>
                    </a:lnTo>
                    <a:lnTo>
                      <a:pt x="326" y="414"/>
                    </a:lnTo>
                    <a:lnTo>
                      <a:pt x="325" y="414"/>
                    </a:lnTo>
                    <a:lnTo>
                      <a:pt x="326" y="416"/>
                    </a:lnTo>
                    <a:lnTo>
                      <a:pt x="326" y="417"/>
                    </a:lnTo>
                    <a:lnTo>
                      <a:pt x="327" y="418"/>
                    </a:lnTo>
                    <a:lnTo>
                      <a:pt x="327" y="409"/>
                    </a:lnTo>
                    <a:lnTo>
                      <a:pt x="326" y="408"/>
                    </a:lnTo>
                    <a:lnTo>
                      <a:pt x="329" y="408"/>
                    </a:lnTo>
                    <a:lnTo>
                      <a:pt x="331" y="410"/>
                    </a:lnTo>
                    <a:lnTo>
                      <a:pt x="331" y="408"/>
                    </a:lnTo>
                    <a:lnTo>
                      <a:pt x="332" y="408"/>
                    </a:lnTo>
                    <a:lnTo>
                      <a:pt x="331" y="406"/>
                    </a:lnTo>
                    <a:lnTo>
                      <a:pt x="332" y="406"/>
                    </a:lnTo>
                    <a:lnTo>
                      <a:pt x="331" y="404"/>
                    </a:lnTo>
                    <a:lnTo>
                      <a:pt x="330" y="406"/>
                    </a:lnTo>
                    <a:lnTo>
                      <a:pt x="329" y="404"/>
                    </a:lnTo>
                    <a:lnTo>
                      <a:pt x="329" y="402"/>
                    </a:lnTo>
                    <a:lnTo>
                      <a:pt x="330" y="402"/>
                    </a:lnTo>
                    <a:lnTo>
                      <a:pt x="329" y="401"/>
                    </a:lnTo>
                    <a:lnTo>
                      <a:pt x="329" y="406"/>
                    </a:lnTo>
                    <a:lnTo>
                      <a:pt x="326" y="406"/>
                    </a:lnTo>
                    <a:lnTo>
                      <a:pt x="326" y="404"/>
                    </a:lnTo>
                    <a:lnTo>
                      <a:pt x="328" y="404"/>
                    </a:lnTo>
                    <a:lnTo>
                      <a:pt x="329" y="406"/>
                    </a:lnTo>
                    <a:lnTo>
                      <a:pt x="329" y="401"/>
                    </a:lnTo>
                    <a:lnTo>
                      <a:pt x="327" y="399"/>
                    </a:lnTo>
                    <a:lnTo>
                      <a:pt x="327" y="400"/>
                    </a:lnTo>
                    <a:lnTo>
                      <a:pt x="327" y="402"/>
                    </a:lnTo>
                    <a:lnTo>
                      <a:pt x="326" y="402"/>
                    </a:lnTo>
                    <a:lnTo>
                      <a:pt x="325" y="401"/>
                    </a:lnTo>
                    <a:lnTo>
                      <a:pt x="325" y="402"/>
                    </a:lnTo>
                    <a:lnTo>
                      <a:pt x="325" y="404"/>
                    </a:lnTo>
                    <a:lnTo>
                      <a:pt x="324" y="406"/>
                    </a:lnTo>
                    <a:lnTo>
                      <a:pt x="320" y="406"/>
                    </a:lnTo>
                    <a:lnTo>
                      <a:pt x="323" y="408"/>
                    </a:lnTo>
                    <a:lnTo>
                      <a:pt x="321" y="410"/>
                    </a:lnTo>
                    <a:lnTo>
                      <a:pt x="319" y="408"/>
                    </a:lnTo>
                    <a:lnTo>
                      <a:pt x="319" y="410"/>
                    </a:lnTo>
                    <a:lnTo>
                      <a:pt x="318" y="412"/>
                    </a:lnTo>
                    <a:lnTo>
                      <a:pt x="316" y="410"/>
                    </a:lnTo>
                    <a:lnTo>
                      <a:pt x="316" y="412"/>
                    </a:lnTo>
                    <a:lnTo>
                      <a:pt x="316" y="414"/>
                    </a:lnTo>
                    <a:lnTo>
                      <a:pt x="315" y="414"/>
                    </a:lnTo>
                    <a:lnTo>
                      <a:pt x="315" y="412"/>
                    </a:lnTo>
                    <a:lnTo>
                      <a:pt x="316" y="412"/>
                    </a:lnTo>
                    <a:lnTo>
                      <a:pt x="316" y="410"/>
                    </a:lnTo>
                    <a:lnTo>
                      <a:pt x="317" y="408"/>
                    </a:lnTo>
                    <a:lnTo>
                      <a:pt x="319" y="410"/>
                    </a:lnTo>
                    <a:lnTo>
                      <a:pt x="319" y="408"/>
                    </a:lnTo>
                    <a:lnTo>
                      <a:pt x="318" y="408"/>
                    </a:lnTo>
                    <a:lnTo>
                      <a:pt x="319" y="406"/>
                    </a:lnTo>
                    <a:lnTo>
                      <a:pt x="320" y="406"/>
                    </a:lnTo>
                    <a:lnTo>
                      <a:pt x="320" y="404"/>
                    </a:lnTo>
                    <a:lnTo>
                      <a:pt x="321" y="404"/>
                    </a:lnTo>
                    <a:lnTo>
                      <a:pt x="321" y="402"/>
                    </a:lnTo>
                    <a:lnTo>
                      <a:pt x="325" y="402"/>
                    </a:lnTo>
                    <a:lnTo>
                      <a:pt x="325" y="401"/>
                    </a:lnTo>
                    <a:lnTo>
                      <a:pt x="323" y="400"/>
                    </a:lnTo>
                    <a:lnTo>
                      <a:pt x="327" y="400"/>
                    </a:lnTo>
                    <a:lnTo>
                      <a:pt x="327" y="399"/>
                    </a:lnTo>
                    <a:lnTo>
                      <a:pt x="326" y="398"/>
                    </a:lnTo>
                    <a:lnTo>
                      <a:pt x="321" y="398"/>
                    </a:lnTo>
                    <a:lnTo>
                      <a:pt x="321" y="400"/>
                    </a:lnTo>
                    <a:lnTo>
                      <a:pt x="320" y="400"/>
                    </a:lnTo>
                    <a:lnTo>
                      <a:pt x="320" y="402"/>
                    </a:lnTo>
                    <a:lnTo>
                      <a:pt x="319" y="402"/>
                    </a:lnTo>
                    <a:lnTo>
                      <a:pt x="319" y="400"/>
                    </a:lnTo>
                    <a:lnTo>
                      <a:pt x="318" y="398"/>
                    </a:lnTo>
                    <a:lnTo>
                      <a:pt x="318" y="404"/>
                    </a:lnTo>
                    <a:lnTo>
                      <a:pt x="317" y="406"/>
                    </a:lnTo>
                    <a:lnTo>
                      <a:pt x="317" y="404"/>
                    </a:lnTo>
                    <a:lnTo>
                      <a:pt x="318" y="404"/>
                    </a:lnTo>
                    <a:lnTo>
                      <a:pt x="318" y="398"/>
                    </a:lnTo>
                    <a:lnTo>
                      <a:pt x="317" y="398"/>
                    </a:lnTo>
                    <a:lnTo>
                      <a:pt x="316" y="396"/>
                    </a:lnTo>
                    <a:lnTo>
                      <a:pt x="316" y="394"/>
                    </a:lnTo>
                    <a:lnTo>
                      <a:pt x="318" y="396"/>
                    </a:lnTo>
                    <a:lnTo>
                      <a:pt x="319" y="398"/>
                    </a:lnTo>
                    <a:lnTo>
                      <a:pt x="320" y="398"/>
                    </a:lnTo>
                    <a:lnTo>
                      <a:pt x="321" y="400"/>
                    </a:lnTo>
                    <a:lnTo>
                      <a:pt x="321" y="398"/>
                    </a:lnTo>
                    <a:lnTo>
                      <a:pt x="321" y="396"/>
                    </a:lnTo>
                    <a:lnTo>
                      <a:pt x="322" y="394"/>
                    </a:lnTo>
                    <a:lnTo>
                      <a:pt x="323" y="394"/>
                    </a:lnTo>
                    <a:lnTo>
                      <a:pt x="321" y="392"/>
                    </a:lnTo>
                    <a:lnTo>
                      <a:pt x="321" y="394"/>
                    </a:lnTo>
                    <a:lnTo>
                      <a:pt x="318" y="394"/>
                    </a:lnTo>
                    <a:lnTo>
                      <a:pt x="319" y="390"/>
                    </a:lnTo>
                    <a:lnTo>
                      <a:pt x="317" y="388"/>
                    </a:lnTo>
                    <a:lnTo>
                      <a:pt x="318" y="390"/>
                    </a:lnTo>
                    <a:lnTo>
                      <a:pt x="317" y="392"/>
                    </a:lnTo>
                    <a:lnTo>
                      <a:pt x="315" y="390"/>
                    </a:lnTo>
                    <a:lnTo>
                      <a:pt x="314" y="390"/>
                    </a:lnTo>
                    <a:lnTo>
                      <a:pt x="314" y="408"/>
                    </a:lnTo>
                    <a:lnTo>
                      <a:pt x="313" y="409"/>
                    </a:lnTo>
                    <a:lnTo>
                      <a:pt x="313" y="412"/>
                    </a:lnTo>
                    <a:lnTo>
                      <a:pt x="312" y="414"/>
                    </a:lnTo>
                    <a:lnTo>
                      <a:pt x="312" y="412"/>
                    </a:lnTo>
                    <a:lnTo>
                      <a:pt x="313" y="412"/>
                    </a:lnTo>
                    <a:lnTo>
                      <a:pt x="313" y="409"/>
                    </a:lnTo>
                    <a:lnTo>
                      <a:pt x="312" y="410"/>
                    </a:lnTo>
                    <a:lnTo>
                      <a:pt x="311" y="410"/>
                    </a:lnTo>
                    <a:lnTo>
                      <a:pt x="310" y="412"/>
                    </a:lnTo>
                    <a:lnTo>
                      <a:pt x="311" y="414"/>
                    </a:lnTo>
                    <a:lnTo>
                      <a:pt x="307" y="414"/>
                    </a:lnTo>
                    <a:lnTo>
                      <a:pt x="307" y="418"/>
                    </a:lnTo>
                    <a:lnTo>
                      <a:pt x="307" y="420"/>
                    </a:lnTo>
                    <a:lnTo>
                      <a:pt x="306" y="420"/>
                    </a:lnTo>
                    <a:lnTo>
                      <a:pt x="306" y="418"/>
                    </a:lnTo>
                    <a:lnTo>
                      <a:pt x="307" y="418"/>
                    </a:lnTo>
                    <a:lnTo>
                      <a:pt x="307" y="414"/>
                    </a:lnTo>
                    <a:lnTo>
                      <a:pt x="306" y="414"/>
                    </a:lnTo>
                    <a:lnTo>
                      <a:pt x="307" y="412"/>
                    </a:lnTo>
                    <a:lnTo>
                      <a:pt x="306" y="412"/>
                    </a:lnTo>
                    <a:lnTo>
                      <a:pt x="306" y="418"/>
                    </a:lnTo>
                    <a:lnTo>
                      <a:pt x="306" y="422"/>
                    </a:lnTo>
                    <a:lnTo>
                      <a:pt x="306" y="424"/>
                    </a:lnTo>
                    <a:lnTo>
                      <a:pt x="303" y="424"/>
                    </a:lnTo>
                    <a:lnTo>
                      <a:pt x="304" y="426"/>
                    </a:lnTo>
                    <a:lnTo>
                      <a:pt x="304" y="428"/>
                    </a:lnTo>
                    <a:lnTo>
                      <a:pt x="304" y="438"/>
                    </a:lnTo>
                    <a:lnTo>
                      <a:pt x="304" y="440"/>
                    </a:lnTo>
                    <a:lnTo>
                      <a:pt x="303" y="440"/>
                    </a:lnTo>
                    <a:lnTo>
                      <a:pt x="304" y="438"/>
                    </a:lnTo>
                    <a:lnTo>
                      <a:pt x="304" y="428"/>
                    </a:lnTo>
                    <a:lnTo>
                      <a:pt x="302" y="428"/>
                    </a:lnTo>
                    <a:lnTo>
                      <a:pt x="302" y="432"/>
                    </a:lnTo>
                    <a:lnTo>
                      <a:pt x="302" y="434"/>
                    </a:lnTo>
                    <a:lnTo>
                      <a:pt x="301" y="434"/>
                    </a:lnTo>
                    <a:lnTo>
                      <a:pt x="301" y="446"/>
                    </a:lnTo>
                    <a:lnTo>
                      <a:pt x="300" y="448"/>
                    </a:lnTo>
                    <a:lnTo>
                      <a:pt x="295" y="448"/>
                    </a:lnTo>
                    <a:lnTo>
                      <a:pt x="296" y="446"/>
                    </a:lnTo>
                    <a:lnTo>
                      <a:pt x="297" y="446"/>
                    </a:lnTo>
                    <a:lnTo>
                      <a:pt x="300" y="444"/>
                    </a:lnTo>
                    <a:lnTo>
                      <a:pt x="301" y="446"/>
                    </a:lnTo>
                    <a:lnTo>
                      <a:pt x="301" y="434"/>
                    </a:lnTo>
                    <a:lnTo>
                      <a:pt x="299" y="432"/>
                    </a:lnTo>
                    <a:lnTo>
                      <a:pt x="299" y="438"/>
                    </a:lnTo>
                    <a:lnTo>
                      <a:pt x="298" y="438"/>
                    </a:lnTo>
                    <a:lnTo>
                      <a:pt x="298" y="440"/>
                    </a:lnTo>
                    <a:lnTo>
                      <a:pt x="297" y="442"/>
                    </a:lnTo>
                    <a:lnTo>
                      <a:pt x="295" y="442"/>
                    </a:lnTo>
                    <a:lnTo>
                      <a:pt x="295" y="444"/>
                    </a:lnTo>
                    <a:lnTo>
                      <a:pt x="293" y="446"/>
                    </a:lnTo>
                    <a:lnTo>
                      <a:pt x="292" y="444"/>
                    </a:lnTo>
                    <a:lnTo>
                      <a:pt x="290" y="444"/>
                    </a:lnTo>
                    <a:lnTo>
                      <a:pt x="291" y="446"/>
                    </a:lnTo>
                    <a:lnTo>
                      <a:pt x="292" y="446"/>
                    </a:lnTo>
                    <a:lnTo>
                      <a:pt x="294" y="448"/>
                    </a:lnTo>
                    <a:lnTo>
                      <a:pt x="295" y="448"/>
                    </a:lnTo>
                    <a:lnTo>
                      <a:pt x="294" y="450"/>
                    </a:lnTo>
                    <a:lnTo>
                      <a:pt x="294" y="452"/>
                    </a:lnTo>
                    <a:lnTo>
                      <a:pt x="293" y="452"/>
                    </a:lnTo>
                    <a:lnTo>
                      <a:pt x="289" y="454"/>
                    </a:lnTo>
                    <a:lnTo>
                      <a:pt x="290" y="454"/>
                    </a:lnTo>
                    <a:lnTo>
                      <a:pt x="291" y="456"/>
                    </a:lnTo>
                    <a:lnTo>
                      <a:pt x="295" y="456"/>
                    </a:lnTo>
                    <a:lnTo>
                      <a:pt x="294" y="458"/>
                    </a:lnTo>
                    <a:lnTo>
                      <a:pt x="294" y="464"/>
                    </a:lnTo>
                    <a:lnTo>
                      <a:pt x="292" y="464"/>
                    </a:lnTo>
                    <a:lnTo>
                      <a:pt x="294" y="462"/>
                    </a:lnTo>
                    <a:lnTo>
                      <a:pt x="294" y="464"/>
                    </a:lnTo>
                    <a:lnTo>
                      <a:pt x="294" y="458"/>
                    </a:lnTo>
                    <a:lnTo>
                      <a:pt x="292" y="458"/>
                    </a:lnTo>
                    <a:lnTo>
                      <a:pt x="292" y="460"/>
                    </a:lnTo>
                    <a:lnTo>
                      <a:pt x="291" y="460"/>
                    </a:lnTo>
                    <a:lnTo>
                      <a:pt x="291" y="484"/>
                    </a:lnTo>
                    <a:lnTo>
                      <a:pt x="291" y="486"/>
                    </a:lnTo>
                    <a:lnTo>
                      <a:pt x="289" y="486"/>
                    </a:lnTo>
                    <a:lnTo>
                      <a:pt x="289" y="506"/>
                    </a:lnTo>
                    <a:lnTo>
                      <a:pt x="288" y="506"/>
                    </a:lnTo>
                    <a:lnTo>
                      <a:pt x="287" y="508"/>
                    </a:lnTo>
                    <a:lnTo>
                      <a:pt x="287" y="506"/>
                    </a:lnTo>
                    <a:lnTo>
                      <a:pt x="285" y="507"/>
                    </a:lnTo>
                    <a:lnTo>
                      <a:pt x="285" y="520"/>
                    </a:lnTo>
                    <a:lnTo>
                      <a:pt x="284" y="522"/>
                    </a:lnTo>
                    <a:lnTo>
                      <a:pt x="284" y="558"/>
                    </a:lnTo>
                    <a:lnTo>
                      <a:pt x="283" y="558"/>
                    </a:lnTo>
                    <a:lnTo>
                      <a:pt x="282" y="556"/>
                    </a:lnTo>
                    <a:lnTo>
                      <a:pt x="284" y="558"/>
                    </a:lnTo>
                    <a:lnTo>
                      <a:pt x="284" y="522"/>
                    </a:lnTo>
                    <a:lnTo>
                      <a:pt x="283" y="522"/>
                    </a:lnTo>
                    <a:lnTo>
                      <a:pt x="284" y="520"/>
                    </a:lnTo>
                    <a:lnTo>
                      <a:pt x="285" y="520"/>
                    </a:lnTo>
                    <a:lnTo>
                      <a:pt x="285" y="507"/>
                    </a:lnTo>
                    <a:lnTo>
                      <a:pt x="283" y="508"/>
                    </a:lnTo>
                    <a:lnTo>
                      <a:pt x="282" y="506"/>
                    </a:lnTo>
                    <a:lnTo>
                      <a:pt x="282" y="504"/>
                    </a:lnTo>
                    <a:lnTo>
                      <a:pt x="283" y="504"/>
                    </a:lnTo>
                    <a:lnTo>
                      <a:pt x="283" y="502"/>
                    </a:lnTo>
                    <a:lnTo>
                      <a:pt x="284" y="502"/>
                    </a:lnTo>
                    <a:lnTo>
                      <a:pt x="283" y="504"/>
                    </a:lnTo>
                    <a:lnTo>
                      <a:pt x="284" y="504"/>
                    </a:lnTo>
                    <a:lnTo>
                      <a:pt x="284" y="506"/>
                    </a:lnTo>
                    <a:lnTo>
                      <a:pt x="286" y="506"/>
                    </a:lnTo>
                    <a:lnTo>
                      <a:pt x="286" y="504"/>
                    </a:lnTo>
                    <a:lnTo>
                      <a:pt x="288" y="504"/>
                    </a:lnTo>
                    <a:lnTo>
                      <a:pt x="289" y="506"/>
                    </a:lnTo>
                    <a:lnTo>
                      <a:pt x="289" y="486"/>
                    </a:lnTo>
                    <a:lnTo>
                      <a:pt x="288" y="486"/>
                    </a:lnTo>
                    <a:lnTo>
                      <a:pt x="289" y="484"/>
                    </a:lnTo>
                    <a:lnTo>
                      <a:pt x="291" y="484"/>
                    </a:lnTo>
                    <a:lnTo>
                      <a:pt x="291" y="460"/>
                    </a:lnTo>
                    <a:lnTo>
                      <a:pt x="291" y="470"/>
                    </a:lnTo>
                    <a:lnTo>
                      <a:pt x="289" y="470"/>
                    </a:lnTo>
                    <a:lnTo>
                      <a:pt x="289" y="472"/>
                    </a:lnTo>
                    <a:lnTo>
                      <a:pt x="287" y="474"/>
                    </a:lnTo>
                    <a:lnTo>
                      <a:pt x="289" y="474"/>
                    </a:lnTo>
                    <a:lnTo>
                      <a:pt x="289" y="475"/>
                    </a:lnTo>
                    <a:lnTo>
                      <a:pt x="289" y="482"/>
                    </a:lnTo>
                    <a:lnTo>
                      <a:pt x="288" y="482"/>
                    </a:lnTo>
                    <a:lnTo>
                      <a:pt x="288" y="480"/>
                    </a:lnTo>
                    <a:lnTo>
                      <a:pt x="289" y="482"/>
                    </a:lnTo>
                    <a:lnTo>
                      <a:pt x="289" y="475"/>
                    </a:lnTo>
                    <a:lnTo>
                      <a:pt x="288" y="476"/>
                    </a:lnTo>
                    <a:lnTo>
                      <a:pt x="287" y="476"/>
                    </a:lnTo>
                    <a:lnTo>
                      <a:pt x="287" y="486"/>
                    </a:lnTo>
                    <a:lnTo>
                      <a:pt x="287" y="496"/>
                    </a:lnTo>
                    <a:lnTo>
                      <a:pt x="287" y="498"/>
                    </a:lnTo>
                    <a:lnTo>
                      <a:pt x="286" y="496"/>
                    </a:lnTo>
                    <a:lnTo>
                      <a:pt x="287" y="496"/>
                    </a:lnTo>
                    <a:lnTo>
                      <a:pt x="287" y="486"/>
                    </a:lnTo>
                    <a:lnTo>
                      <a:pt x="286" y="486"/>
                    </a:lnTo>
                    <a:lnTo>
                      <a:pt x="286" y="494"/>
                    </a:lnTo>
                    <a:lnTo>
                      <a:pt x="283" y="494"/>
                    </a:lnTo>
                    <a:lnTo>
                      <a:pt x="284" y="492"/>
                    </a:lnTo>
                    <a:lnTo>
                      <a:pt x="286" y="494"/>
                    </a:lnTo>
                    <a:lnTo>
                      <a:pt x="286" y="486"/>
                    </a:lnTo>
                    <a:lnTo>
                      <a:pt x="285" y="486"/>
                    </a:lnTo>
                    <a:lnTo>
                      <a:pt x="286" y="484"/>
                    </a:lnTo>
                    <a:lnTo>
                      <a:pt x="287" y="486"/>
                    </a:lnTo>
                    <a:lnTo>
                      <a:pt x="287" y="476"/>
                    </a:lnTo>
                    <a:lnTo>
                      <a:pt x="283" y="476"/>
                    </a:lnTo>
                    <a:lnTo>
                      <a:pt x="281" y="476"/>
                    </a:lnTo>
                    <a:lnTo>
                      <a:pt x="281" y="510"/>
                    </a:lnTo>
                    <a:lnTo>
                      <a:pt x="280" y="512"/>
                    </a:lnTo>
                    <a:lnTo>
                      <a:pt x="280" y="510"/>
                    </a:lnTo>
                    <a:lnTo>
                      <a:pt x="281" y="510"/>
                    </a:lnTo>
                    <a:lnTo>
                      <a:pt x="281" y="476"/>
                    </a:lnTo>
                    <a:lnTo>
                      <a:pt x="281" y="474"/>
                    </a:lnTo>
                    <a:lnTo>
                      <a:pt x="281" y="500"/>
                    </a:lnTo>
                    <a:lnTo>
                      <a:pt x="279" y="500"/>
                    </a:lnTo>
                    <a:lnTo>
                      <a:pt x="279" y="498"/>
                    </a:lnTo>
                    <a:lnTo>
                      <a:pt x="280" y="498"/>
                    </a:lnTo>
                    <a:lnTo>
                      <a:pt x="281" y="500"/>
                    </a:lnTo>
                    <a:lnTo>
                      <a:pt x="281" y="474"/>
                    </a:lnTo>
                    <a:lnTo>
                      <a:pt x="280" y="474"/>
                    </a:lnTo>
                    <a:lnTo>
                      <a:pt x="279" y="474"/>
                    </a:lnTo>
                    <a:lnTo>
                      <a:pt x="279" y="478"/>
                    </a:lnTo>
                    <a:lnTo>
                      <a:pt x="278" y="480"/>
                    </a:lnTo>
                    <a:lnTo>
                      <a:pt x="276" y="480"/>
                    </a:lnTo>
                    <a:lnTo>
                      <a:pt x="277" y="478"/>
                    </a:lnTo>
                    <a:lnTo>
                      <a:pt x="279" y="478"/>
                    </a:lnTo>
                    <a:lnTo>
                      <a:pt x="279" y="474"/>
                    </a:lnTo>
                    <a:lnTo>
                      <a:pt x="277" y="474"/>
                    </a:lnTo>
                    <a:lnTo>
                      <a:pt x="283" y="472"/>
                    </a:lnTo>
                    <a:lnTo>
                      <a:pt x="283" y="476"/>
                    </a:lnTo>
                    <a:lnTo>
                      <a:pt x="286" y="472"/>
                    </a:lnTo>
                    <a:lnTo>
                      <a:pt x="288" y="470"/>
                    </a:lnTo>
                    <a:lnTo>
                      <a:pt x="289" y="472"/>
                    </a:lnTo>
                    <a:lnTo>
                      <a:pt x="289" y="470"/>
                    </a:lnTo>
                    <a:lnTo>
                      <a:pt x="288" y="468"/>
                    </a:lnTo>
                    <a:lnTo>
                      <a:pt x="287" y="470"/>
                    </a:lnTo>
                    <a:lnTo>
                      <a:pt x="285" y="470"/>
                    </a:lnTo>
                    <a:lnTo>
                      <a:pt x="285" y="468"/>
                    </a:lnTo>
                    <a:lnTo>
                      <a:pt x="286" y="468"/>
                    </a:lnTo>
                    <a:lnTo>
                      <a:pt x="287" y="466"/>
                    </a:lnTo>
                    <a:lnTo>
                      <a:pt x="290" y="468"/>
                    </a:lnTo>
                    <a:lnTo>
                      <a:pt x="291" y="470"/>
                    </a:lnTo>
                    <a:lnTo>
                      <a:pt x="291" y="460"/>
                    </a:lnTo>
                    <a:lnTo>
                      <a:pt x="289" y="458"/>
                    </a:lnTo>
                    <a:lnTo>
                      <a:pt x="289" y="456"/>
                    </a:lnTo>
                    <a:lnTo>
                      <a:pt x="287" y="456"/>
                    </a:lnTo>
                    <a:lnTo>
                      <a:pt x="285" y="458"/>
                    </a:lnTo>
                    <a:lnTo>
                      <a:pt x="288" y="458"/>
                    </a:lnTo>
                    <a:lnTo>
                      <a:pt x="289" y="460"/>
                    </a:lnTo>
                    <a:lnTo>
                      <a:pt x="285" y="460"/>
                    </a:lnTo>
                    <a:lnTo>
                      <a:pt x="285" y="462"/>
                    </a:lnTo>
                    <a:lnTo>
                      <a:pt x="285" y="464"/>
                    </a:lnTo>
                    <a:lnTo>
                      <a:pt x="283" y="466"/>
                    </a:lnTo>
                    <a:lnTo>
                      <a:pt x="282" y="466"/>
                    </a:lnTo>
                    <a:lnTo>
                      <a:pt x="281" y="465"/>
                    </a:lnTo>
                    <a:lnTo>
                      <a:pt x="281" y="470"/>
                    </a:lnTo>
                    <a:lnTo>
                      <a:pt x="280" y="472"/>
                    </a:lnTo>
                    <a:lnTo>
                      <a:pt x="278" y="470"/>
                    </a:lnTo>
                    <a:lnTo>
                      <a:pt x="280" y="468"/>
                    </a:lnTo>
                    <a:lnTo>
                      <a:pt x="281" y="468"/>
                    </a:lnTo>
                    <a:lnTo>
                      <a:pt x="281" y="470"/>
                    </a:lnTo>
                    <a:lnTo>
                      <a:pt x="281" y="465"/>
                    </a:lnTo>
                    <a:lnTo>
                      <a:pt x="280" y="464"/>
                    </a:lnTo>
                    <a:lnTo>
                      <a:pt x="283" y="462"/>
                    </a:lnTo>
                    <a:lnTo>
                      <a:pt x="285" y="462"/>
                    </a:lnTo>
                    <a:lnTo>
                      <a:pt x="285" y="460"/>
                    </a:lnTo>
                    <a:lnTo>
                      <a:pt x="280" y="460"/>
                    </a:lnTo>
                    <a:lnTo>
                      <a:pt x="280" y="464"/>
                    </a:lnTo>
                    <a:lnTo>
                      <a:pt x="278" y="464"/>
                    </a:lnTo>
                    <a:lnTo>
                      <a:pt x="278" y="462"/>
                    </a:lnTo>
                    <a:lnTo>
                      <a:pt x="280" y="464"/>
                    </a:lnTo>
                    <a:lnTo>
                      <a:pt x="280" y="460"/>
                    </a:lnTo>
                    <a:lnTo>
                      <a:pt x="280" y="458"/>
                    </a:lnTo>
                    <a:lnTo>
                      <a:pt x="284" y="458"/>
                    </a:lnTo>
                    <a:lnTo>
                      <a:pt x="285" y="454"/>
                    </a:lnTo>
                    <a:lnTo>
                      <a:pt x="284" y="450"/>
                    </a:lnTo>
                    <a:lnTo>
                      <a:pt x="287" y="451"/>
                    </a:lnTo>
                    <a:lnTo>
                      <a:pt x="288" y="450"/>
                    </a:lnTo>
                    <a:lnTo>
                      <a:pt x="289" y="450"/>
                    </a:lnTo>
                    <a:lnTo>
                      <a:pt x="286" y="448"/>
                    </a:lnTo>
                    <a:lnTo>
                      <a:pt x="284" y="450"/>
                    </a:lnTo>
                    <a:lnTo>
                      <a:pt x="281" y="448"/>
                    </a:lnTo>
                    <a:lnTo>
                      <a:pt x="278" y="446"/>
                    </a:lnTo>
                    <a:lnTo>
                      <a:pt x="275" y="446"/>
                    </a:lnTo>
                    <a:lnTo>
                      <a:pt x="276" y="448"/>
                    </a:lnTo>
                    <a:lnTo>
                      <a:pt x="277" y="448"/>
                    </a:lnTo>
                    <a:lnTo>
                      <a:pt x="279" y="450"/>
                    </a:lnTo>
                    <a:lnTo>
                      <a:pt x="280" y="452"/>
                    </a:lnTo>
                    <a:lnTo>
                      <a:pt x="281" y="450"/>
                    </a:lnTo>
                    <a:lnTo>
                      <a:pt x="284" y="450"/>
                    </a:lnTo>
                    <a:lnTo>
                      <a:pt x="283" y="452"/>
                    </a:lnTo>
                    <a:lnTo>
                      <a:pt x="283" y="454"/>
                    </a:lnTo>
                    <a:lnTo>
                      <a:pt x="281" y="454"/>
                    </a:lnTo>
                    <a:lnTo>
                      <a:pt x="280" y="452"/>
                    </a:lnTo>
                    <a:lnTo>
                      <a:pt x="279" y="452"/>
                    </a:lnTo>
                    <a:lnTo>
                      <a:pt x="279" y="456"/>
                    </a:lnTo>
                    <a:lnTo>
                      <a:pt x="279" y="458"/>
                    </a:lnTo>
                    <a:lnTo>
                      <a:pt x="278" y="458"/>
                    </a:lnTo>
                    <a:lnTo>
                      <a:pt x="278" y="460"/>
                    </a:lnTo>
                    <a:lnTo>
                      <a:pt x="276" y="460"/>
                    </a:lnTo>
                    <a:lnTo>
                      <a:pt x="276" y="458"/>
                    </a:lnTo>
                    <a:lnTo>
                      <a:pt x="277" y="458"/>
                    </a:lnTo>
                    <a:lnTo>
                      <a:pt x="276" y="457"/>
                    </a:lnTo>
                    <a:lnTo>
                      <a:pt x="276" y="476"/>
                    </a:lnTo>
                    <a:lnTo>
                      <a:pt x="275" y="478"/>
                    </a:lnTo>
                    <a:lnTo>
                      <a:pt x="275" y="500"/>
                    </a:lnTo>
                    <a:lnTo>
                      <a:pt x="275" y="502"/>
                    </a:lnTo>
                    <a:lnTo>
                      <a:pt x="273" y="504"/>
                    </a:lnTo>
                    <a:lnTo>
                      <a:pt x="271" y="504"/>
                    </a:lnTo>
                    <a:lnTo>
                      <a:pt x="271" y="506"/>
                    </a:lnTo>
                    <a:lnTo>
                      <a:pt x="271" y="508"/>
                    </a:lnTo>
                    <a:lnTo>
                      <a:pt x="270" y="508"/>
                    </a:lnTo>
                    <a:lnTo>
                      <a:pt x="270" y="506"/>
                    </a:lnTo>
                    <a:lnTo>
                      <a:pt x="271" y="506"/>
                    </a:lnTo>
                    <a:lnTo>
                      <a:pt x="271" y="504"/>
                    </a:lnTo>
                    <a:lnTo>
                      <a:pt x="270" y="504"/>
                    </a:lnTo>
                    <a:lnTo>
                      <a:pt x="269" y="502"/>
                    </a:lnTo>
                    <a:lnTo>
                      <a:pt x="272" y="502"/>
                    </a:lnTo>
                    <a:lnTo>
                      <a:pt x="274" y="500"/>
                    </a:lnTo>
                    <a:lnTo>
                      <a:pt x="275" y="500"/>
                    </a:lnTo>
                    <a:lnTo>
                      <a:pt x="275" y="478"/>
                    </a:lnTo>
                    <a:lnTo>
                      <a:pt x="271" y="478"/>
                    </a:lnTo>
                    <a:lnTo>
                      <a:pt x="271" y="476"/>
                    </a:lnTo>
                    <a:lnTo>
                      <a:pt x="276" y="476"/>
                    </a:lnTo>
                    <a:lnTo>
                      <a:pt x="276" y="457"/>
                    </a:lnTo>
                    <a:lnTo>
                      <a:pt x="275" y="456"/>
                    </a:lnTo>
                    <a:lnTo>
                      <a:pt x="275" y="472"/>
                    </a:lnTo>
                    <a:lnTo>
                      <a:pt x="275" y="474"/>
                    </a:lnTo>
                    <a:lnTo>
                      <a:pt x="273" y="474"/>
                    </a:lnTo>
                    <a:lnTo>
                      <a:pt x="273" y="472"/>
                    </a:lnTo>
                    <a:lnTo>
                      <a:pt x="275" y="472"/>
                    </a:lnTo>
                    <a:lnTo>
                      <a:pt x="275" y="456"/>
                    </a:lnTo>
                    <a:lnTo>
                      <a:pt x="274" y="456"/>
                    </a:lnTo>
                    <a:lnTo>
                      <a:pt x="275" y="456"/>
                    </a:lnTo>
                    <a:lnTo>
                      <a:pt x="277" y="454"/>
                    </a:lnTo>
                    <a:lnTo>
                      <a:pt x="279" y="456"/>
                    </a:lnTo>
                    <a:lnTo>
                      <a:pt x="279" y="452"/>
                    </a:lnTo>
                    <a:lnTo>
                      <a:pt x="278" y="452"/>
                    </a:lnTo>
                    <a:lnTo>
                      <a:pt x="278" y="450"/>
                    </a:lnTo>
                    <a:lnTo>
                      <a:pt x="276" y="450"/>
                    </a:lnTo>
                    <a:lnTo>
                      <a:pt x="275" y="448"/>
                    </a:lnTo>
                    <a:lnTo>
                      <a:pt x="274" y="450"/>
                    </a:lnTo>
                    <a:lnTo>
                      <a:pt x="274" y="456"/>
                    </a:lnTo>
                    <a:lnTo>
                      <a:pt x="273" y="456"/>
                    </a:lnTo>
                    <a:lnTo>
                      <a:pt x="273" y="460"/>
                    </a:lnTo>
                    <a:lnTo>
                      <a:pt x="272" y="460"/>
                    </a:lnTo>
                    <a:lnTo>
                      <a:pt x="272" y="466"/>
                    </a:lnTo>
                    <a:lnTo>
                      <a:pt x="270" y="466"/>
                    </a:lnTo>
                    <a:lnTo>
                      <a:pt x="269" y="468"/>
                    </a:lnTo>
                    <a:lnTo>
                      <a:pt x="270" y="468"/>
                    </a:lnTo>
                    <a:lnTo>
                      <a:pt x="271" y="470"/>
                    </a:lnTo>
                    <a:lnTo>
                      <a:pt x="271" y="472"/>
                    </a:lnTo>
                    <a:lnTo>
                      <a:pt x="271" y="473"/>
                    </a:lnTo>
                    <a:lnTo>
                      <a:pt x="271" y="490"/>
                    </a:lnTo>
                    <a:lnTo>
                      <a:pt x="269" y="490"/>
                    </a:lnTo>
                    <a:lnTo>
                      <a:pt x="269" y="538"/>
                    </a:lnTo>
                    <a:lnTo>
                      <a:pt x="267" y="538"/>
                    </a:lnTo>
                    <a:lnTo>
                      <a:pt x="267" y="536"/>
                    </a:lnTo>
                    <a:lnTo>
                      <a:pt x="269" y="536"/>
                    </a:lnTo>
                    <a:lnTo>
                      <a:pt x="269" y="538"/>
                    </a:lnTo>
                    <a:lnTo>
                      <a:pt x="269" y="490"/>
                    </a:lnTo>
                    <a:lnTo>
                      <a:pt x="268" y="490"/>
                    </a:lnTo>
                    <a:lnTo>
                      <a:pt x="269" y="488"/>
                    </a:lnTo>
                    <a:lnTo>
                      <a:pt x="271" y="490"/>
                    </a:lnTo>
                    <a:lnTo>
                      <a:pt x="271" y="473"/>
                    </a:lnTo>
                    <a:lnTo>
                      <a:pt x="270" y="474"/>
                    </a:lnTo>
                    <a:lnTo>
                      <a:pt x="270" y="473"/>
                    </a:lnTo>
                    <a:lnTo>
                      <a:pt x="270" y="476"/>
                    </a:lnTo>
                    <a:lnTo>
                      <a:pt x="270" y="478"/>
                    </a:lnTo>
                    <a:lnTo>
                      <a:pt x="269" y="478"/>
                    </a:lnTo>
                    <a:lnTo>
                      <a:pt x="269" y="476"/>
                    </a:lnTo>
                    <a:lnTo>
                      <a:pt x="270" y="476"/>
                    </a:lnTo>
                    <a:lnTo>
                      <a:pt x="270" y="473"/>
                    </a:lnTo>
                    <a:lnTo>
                      <a:pt x="270" y="472"/>
                    </a:lnTo>
                    <a:lnTo>
                      <a:pt x="271" y="472"/>
                    </a:lnTo>
                    <a:lnTo>
                      <a:pt x="271" y="470"/>
                    </a:lnTo>
                    <a:lnTo>
                      <a:pt x="268" y="468"/>
                    </a:lnTo>
                    <a:lnTo>
                      <a:pt x="269" y="468"/>
                    </a:lnTo>
                    <a:lnTo>
                      <a:pt x="268" y="466"/>
                    </a:lnTo>
                    <a:lnTo>
                      <a:pt x="270" y="466"/>
                    </a:lnTo>
                    <a:lnTo>
                      <a:pt x="270" y="464"/>
                    </a:lnTo>
                    <a:lnTo>
                      <a:pt x="271" y="464"/>
                    </a:lnTo>
                    <a:lnTo>
                      <a:pt x="272" y="466"/>
                    </a:lnTo>
                    <a:lnTo>
                      <a:pt x="272" y="460"/>
                    </a:lnTo>
                    <a:lnTo>
                      <a:pt x="271" y="460"/>
                    </a:lnTo>
                    <a:lnTo>
                      <a:pt x="271" y="458"/>
                    </a:lnTo>
                    <a:lnTo>
                      <a:pt x="272" y="458"/>
                    </a:lnTo>
                    <a:lnTo>
                      <a:pt x="273" y="460"/>
                    </a:lnTo>
                    <a:lnTo>
                      <a:pt x="273" y="456"/>
                    </a:lnTo>
                    <a:lnTo>
                      <a:pt x="270" y="456"/>
                    </a:lnTo>
                    <a:lnTo>
                      <a:pt x="270" y="454"/>
                    </a:lnTo>
                    <a:lnTo>
                      <a:pt x="272" y="454"/>
                    </a:lnTo>
                    <a:lnTo>
                      <a:pt x="274" y="456"/>
                    </a:lnTo>
                    <a:lnTo>
                      <a:pt x="274" y="450"/>
                    </a:lnTo>
                    <a:lnTo>
                      <a:pt x="273" y="452"/>
                    </a:lnTo>
                    <a:lnTo>
                      <a:pt x="273" y="454"/>
                    </a:lnTo>
                    <a:lnTo>
                      <a:pt x="270" y="452"/>
                    </a:lnTo>
                    <a:lnTo>
                      <a:pt x="272" y="450"/>
                    </a:lnTo>
                    <a:lnTo>
                      <a:pt x="271" y="448"/>
                    </a:lnTo>
                    <a:lnTo>
                      <a:pt x="274" y="446"/>
                    </a:lnTo>
                    <a:lnTo>
                      <a:pt x="275" y="446"/>
                    </a:lnTo>
                    <a:lnTo>
                      <a:pt x="274" y="444"/>
                    </a:lnTo>
                    <a:lnTo>
                      <a:pt x="278" y="444"/>
                    </a:lnTo>
                    <a:lnTo>
                      <a:pt x="278" y="442"/>
                    </a:lnTo>
                    <a:lnTo>
                      <a:pt x="280" y="444"/>
                    </a:lnTo>
                    <a:lnTo>
                      <a:pt x="281" y="442"/>
                    </a:lnTo>
                    <a:lnTo>
                      <a:pt x="294" y="442"/>
                    </a:lnTo>
                    <a:lnTo>
                      <a:pt x="296" y="440"/>
                    </a:lnTo>
                    <a:lnTo>
                      <a:pt x="290" y="440"/>
                    </a:lnTo>
                    <a:lnTo>
                      <a:pt x="290" y="438"/>
                    </a:lnTo>
                    <a:lnTo>
                      <a:pt x="292" y="438"/>
                    </a:lnTo>
                    <a:lnTo>
                      <a:pt x="291" y="436"/>
                    </a:lnTo>
                    <a:lnTo>
                      <a:pt x="288" y="436"/>
                    </a:lnTo>
                    <a:lnTo>
                      <a:pt x="288" y="438"/>
                    </a:lnTo>
                    <a:lnTo>
                      <a:pt x="288" y="440"/>
                    </a:lnTo>
                    <a:lnTo>
                      <a:pt x="285" y="440"/>
                    </a:lnTo>
                    <a:lnTo>
                      <a:pt x="280" y="440"/>
                    </a:lnTo>
                    <a:lnTo>
                      <a:pt x="279" y="438"/>
                    </a:lnTo>
                    <a:lnTo>
                      <a:pt x="278" y="436"/>
                    </a:lnTo>
                    <a:lnTo>
                      <a:pt x="276" y="439"/>
                    </a:lnTo>
                    <a:lnTo>
                      <a:pt x="276" y="440"/>
                    </a:lnTo>
                    <a:lnTo>
                      <a:pt x="275" y="440"/>
                    </a:lnTo>
                    <a:lnTo>
                      <a:pt x="273" y="438"/>
                    </a:lnTo>
                    <a:lnTo>
                      <a:pt x="272" y="438"/>
                    </a:lnTo>
                    <a:lnTo>
                      <a:pt x="269" y="440"/>
                    </a:lnTo>
                    <a:lnTo>
                      <a:pt x="270" y="442"/>
                    </a:lnTo>
                    <a:lnTo>
                      <a:pt x="274" y="442"/>
                    </a:lnTo>
                    <a:lnTo>
                      <a:pt x="274" y="444"/>
                    </a:lnTo>
                    <a:lnTo>
                      <a:pt x="271" y="444"/>
                    </a:lnTo>
                    <a:lnTo>
                      <a:pt x="269" y="444"/>
                    </a:lnTo>
                    <a:lnTo>
                      <a:pt x="268" y="446"/>
                    </a:lnTo>
                    <a:lnTo>
                      <a:pt x="267" y="446"/>
                    </a:lnTo>
                    <a:lnTo>
                      <a:pt x="271" y="448"/>
                    </a:lnTo>
                    <a:lnTo>
                      <a:pt x="269" y="449"/>
                    </a:lnTo>
                    <a:lnTo>
                      <a:pt x="269" y="460"/>
                    </a:lnTo>
                    <a:lnTo>
                      <a:pt x="268" y="460"/>
                    </a:lnTo>
                    <a:lnTo>
                      <a:pt x="268" y="458"/>
                    </a:lnTo>
                    <a:lnTo>
                      <a:pt x="269" y="458"/>
                    </a:lnTo>
                    <a:lnTo>
                      <a:pt x="269" y="460"/>
                    </a:lnTo>
                    <a:lnTo>
                      <a:pt x="269" y="449"/>
                    </a:lnTo>
                    <a:lnTo>
                      <a:pt x="269" y="450"/>
                    </a:lnTo>
                    <a:lnTo>
                      <a:pt x="269" y="456"/>
                    </a:lnTo>
                    <a:lnTo>
                      <a:pt x="267" y="456"/>
                    </a:lnTo>
                    <a:lnTo>
                      <a:pt x="267" y="528"/>
                    </a:lnTo>
                    <a:lnTo>
                      <a:pt x="267" y="546"/>
                    </a:lnTo>
                    <a:lnTo>
                      <a:pt x="267" y="548"/>
                    </a:lnTo>
                    <a:lnTo>
                      <a:pt x="266" y="548"/>
                    </a:lnTo>
                    <a:lnTo>
                      <a:pt x="265" y="546"/>
                    </a:lnTo>
                    <a:lnTo>
                      <a:pt x="267" y="546"/>
                    </a:lnTo>
                    <a:lnTo>
                      <a:pt x="267" y="528"/>
                    </a:lnTo>
                    <a:lnTo>
                      <a:pt x="266" y="528"/>
                    </a:lnTo>
                    <a:lnTo>
                      <a:pt x="266" y="526"/>
                    </a:lnTo>
                    <a:lnTo>
                      <a:pt x="267" y="526"/>
                    </a:lnTo>
                    <a:lnTo>
                      <a:pt x="267" y="528"/>
                    </a:lnTo>
                    <a:lnTo>
                      <a:pt x="267" y="456"/>
                    </a:lnTo>
                    <a:lnTo>
                      <a:pt x="267" y="474"/>
                    </a:lnTo>
                    <a:lnTo>
                      <a:pt x="265" y="474"/>
                    </a:lnTo>
                    <a:lnTo>
                      <a:pt x="265" y="550"/>
                    </a:lnTo>
                    <a:lnTo>
                      <a:pt x="265" y="552"/>
                    </a:lnTo>
                    <a:lnTo>
                      <a:pt x="264" y="550"/>
                    </a:lnTo>
                    <a:lnTo>
                      <a:pt x="265" y="550"/>
                    </a:lnTo>
                    <a:lnTo>
                      <a:pt x="265" y="474"/>
                    </a:lnTo>
                    <a:lnTo>
                      <a:pt x="265" y="482"/>
                    </a:lnTo>
                    <a:lnTo>
                      <a:pt x="264" y="482"/>
                    </a:lnTo>
                    <a:lnTo>
                      <a:pt x="264" y="486"/>
                    </a:lnTo>
                    <a:lnTo>
                      <a:pt x="263" y="488"/>
                    </a:lnTo>
                    <a:lnTo>
                      <a:pt x="263" y="492"/>
                    </a:lnTo>
                    <a:lnTo>
                      <a:pt x="262" y="494"/>
                    </a:lnTo>
                    <a:lnTo>
                      <a:pt x="262" y="554"/>
                    </a:lnTo>
                    <a:lnTo>
                      <a:pt x="261" y="554"/>
                    </a:lnTo>
                    <a:lnTo>
                      <a:pt x="261" y="552"/>
                    </a:lnTo>
                    <a:lnTo>
                      <a:pt x="262" y="552"/>
                    </a:lnTo>
                    <a:lnTo>
                      <a:pt x="262" y="554"/>
                    </a:lnTo>
                    <a:lnTo>
                      <a:pt x="262" y="494"/>
                    </a:lnTo>
                    <a:lnTo>
                      <a:pt x="262" y="498"/>
                    </a:lnTo>
                    <a:lnTo>
                      <a:pt x="261" y="499"/>
                    </a:lnTo>
                    <a:lnTo>
                      <a:pt x="261" y="502"/>
                    </a:lnTo>
                    <a:lnTo>
                      <a:pt x="260" y="504"/>
                    </a:lnTo>
                    <a:lnTo>
                      <a:pt x="259" y="504"/>
                    </a:lnTo>
                    <a:lnTo>
                      <a:pt x="259" y="546"/>
                    </a:lnTo>
                    <a:lnTo>
                      <a:pt x="258" y="546"/>
                    </a:lnTo>
                    <a:lnTo>
                      <a:pt x="259" y="544"/>
                    </a:lnTo>
                    <a:lnTo>
                      <a:pt x="259" y="546"/>
                    </a:lnTo>
                    <a:lnTo>
                      <a:pt x="259" y="504"/>
                    </a:lnTo>
                    <a:lnTo>
                      <a:pt x="258" y="504"/>
                    </a:lnTo>
                    <a:lnTo>
                      <a:pt x="258" y="502"/>
                    </a:lnTo>
                    <a:lnTo>
                      <a:pt x="259" y="500"/>
                    </a:lnTo>
                    <a:lnTo>
                      <a:pt x="261" y="502"/>
                    </a:lnTo>
                    <a:lnTo>
                      <a:pt x="261" y="499"/>
                    </a:lnTo>
                    <a:lnTo>
                      <a:pt x="261" y="500"/>
                    </a:lnTo>
                    <a:lnTo>
                      <a:pt x="260" y="498"/>
                    </a:lnTo>
                    <a:lnTo>
                      <a:pt x="262" y="498"/>
                    </a:lnTo>
                    <a:lnTo>
                      <a:pt x="262" y="494"/>
                    </a:lnTo>
                    <a:lnTo>
                      <a:pt x="261" y="494"/>
                    </a:lnTo>
                    <a:lnTo>
                      <a:pt x="262" y="492"/>
                    </a:lnTo>
                    <a:lnTo>
                      <a:pt x="263" y="492"/>
                    </a:lnTo>
                    <a:lnTo>
                      <a:pt x="263" y="488"/>
                    </a:lnTo>
                    <a:lnTo>
                      <a:pt x="262" y="488"/>
                    </a:lnTo>
                    <a:lnTo>
                      <a:pt x="261" y="486"/>
                    </a:lnTo>
                    <a:lnTo>
                      <a:pt x="262" y="484"/>
                    </a:lnTo>
                    <a:lnTo>
                      <a:pt x="264" y="484"/>
                    </a:lnTo>
                    <a:lnTo>
                      <a:pt x="264" y="486"/>
                    </a:lnTo>
                    <a:lnTo>
                      <a:pt x="264" y="482"/>
                    </a:lnTo>
                    <a:lnTo>
                      <a:pt x="262" y="482"/>
                    </a:lnTo>
                    <a:lnTo>
                      <a:pt x="263" y="480"/>
                    </a:lnTo>
                    <a:lnTo>
                      <a:pt x="264" y="480"/>
                    </a:lnTo>
                    <a:lnTo>
                      <a:pt x="265" y="482"/>
                    </a:lnTo>
                    <a:lnTo>
                      <a:pt x="265" y="474"/>
                    </a:lnTo>
                    <a:lnTo>
                      <a:pt x="265" y="472"/>
                    </a:lnTo>
                    <a:lnTo>
                      <a:pt x="267" y="474"/>
                    </a:lnTo>
                    <a:lnTo>
                      <a:pt x="267" y="456"/>
                    </a:lnTo>
                    <a:lnTo>
                      <a:pt x="266" y="456"/>
                    </a:lnTo>
                    <a:lnTo>
                      <a:pt x="266" y="454"/>
                    </a:lnTo>
                    <a:lnTo>
                      <a:pt x="266" y="460"/>
                    </a:lnTo>
                    <a:lnTo>
                      <a:pt x="265" y="460"/>
                    </a:lnTo>
                    <a:lnTo>
                      <a:pt x="265" y="464"/>
                    </a:lnTo>
                    <a:lnTo>
                      <a:pt x="265" y="466"/>
                    </a:lnTo>
                    <a:lnTo>
                      <a:pt x="264" y="464"/>
                    </a:lnTo>
                    <a:lnTo>
                      <a:pt x="265" y="464"/>
                    </a:lnTo>
                    <a:lnTo>
                      <a:pt x="265" y="460"/>
                    </a:lnTo>
                    <a:lnTo>
                      <a:pt x="263" y="460"/>
                    </a:lnTo>
                    <a:lnTo>
                      <a:pt x="263" y="474"/>
                    </a:lnTo>
                    <a:lnTo>
                      <a:pt x="261" y="474"/>
                    </a:lnTo>
                    <a:lnTo>
                      <a:pt x="261" y="472"/>
                    </a:lnTo>
                    <a:lnTo>
                      <a:pt x="262" y="472"/>
                    </a:lnTo>
                    <a:lnTo>
                      <a:pt x="261" y="470"/>
                    </a:lnTo>
                    <a:lnTo>
                      <a:pt x="260" y="470"/>
                    </a:lnTo>
                    <a:lnTo>
                      <a:pt x="260" y="472"/>
                    </a:lnTo>
                    <a:lnTo>
                      <a:pt x="257" y="472"/>
                    </a:lnTo>
                    <a:lnTo>
                      <a:pt x="257" y="473"/>
                    </a:lnTo>
                    <a:lnTo>
                      <a:pt x="257" y="480"/>
                    </a:lnTo>
                    <a:lnTo>
                      <a:pt x="257" y="482"/>
                    </a:lnTo>
                    <a:lnTo>
                      <a:pt x="257" y="504"/>
                    </a:lnTo>
                    <a:lnTo>
                      <a:pt x="255" y="504"/>
                    </a:lnTo>
                    <a:lnTo>
                      <a:pt x="255" y="510"/>
                    </a:lnTo>
                    <a:lnTo>
                      <a:pt x="254" y="512"/>
                    </a:lnTo>
                    <a:lnTo>
                      <a:pt x="253" y="510"/>
                    </a:lnTo>
                    <a:lnTo>
                      <a:pt x="255" y="510"/>
                    </a:lnTo>
                    <a:lnTo>
                      <a:pt x="255" y="504"/>
                    </a:lnTo>
                    <a:lnTo>
                      <a:pt x="257" y="502"/>
                    </a:lnTo>
                    <a:lnTo>
                      <a:pt x="257" y="504"/>
                    </a:lnTo>
                    <a:lnTo>
                      <a:pt x="257" y="482"/>
                    </a:lnTo>
                    <a:lnTo>
                      <a:pt x="256" y="482"/>
                    </a:lnTo>
                    <a:lnTo>
                      <a:pt x="256" y="480"/>
                    </a:lnTo>
                    <a:lnTo>
                      <a:pt x="257" y="480"/>
                    </a:lnTo>
                    <a:lnTo>
                      <a:pt x="257" y="473"/>
                    </a:lnTo>
                    <a:lnTo>
                      <a:pt x="257" y="474"/>
                    </a:lnTo>
                    <a:lnTo>
                      <a:pt x="255" y="474"/>
                    </a:lnTo>
                    <a:lnTo>
                      <a:pt x="256" y="472"/>
                    </a:lnTo>
                    <a:lnTo>
                      <a:pt x="258" y="470"/>
                    </a:lnTo>
                    <a:lnTo>
                      <a:pt x="259" y="470"/>
                    </a:lnTo>
                    <a:lnTo>
                      <a:pt x="260" y="472"/>
                    </a:lnTo>
                    <a:lnTo>
                      <a:pt x="260" y="470"/>
                    </a:lnTo>
                    <a:lnTo>
                      <a:pt x="260" y="468"/>
                    </a:lnTo>
                    <a:lnTo>
                      <a:pt x="261" y="468"/>
                    </a:lnTo>
                    <a:lnTo>
                      <a:pt x="262" y="470"/>
                    </a:lnTo>
                    <a:lnTo>
                      <a:pt x="262" y="472"/>
                    </a:lnTo>
                    <a:lnTo>
                      <a:pt x="263" y="474"/>
                    </a:lnTo>
                    <a:lnTo>
                      <a:pt x="263" y="460"/>
                    </a:lnTo>
                    <a:lnTo>
                      <a:pt x="262" y="460"/>
                    </a:lnTo>
                    <a:lnTo>
                      <a:pt x="262" y="464"/>
                    </a:lnTo>
                    <a:lnTo>
                      <a:pt x="262" y="466"/>
                    </a:lnTo>
                    <a:lnTo>
                      <a:pt x="260" y="466"/>
                    </a:lnTo>
                    <a:lnTo>
                      <a:pt x="260" y="464"/>
                    </a:lnTo>
                    <a:lnTo>
                      <a:pt x="259" y="464"/>
                    </a:lnTo>
                    <a:lnTo>
                      <a:pt x="259" y="462"/>
                    </a:lnTo>
                    <a:lnTo>
                      <a:pt x="260" y="462"/>
                    </a:lnTo>
                    <a:lnTo>
                      <a:pt x="262" y="464"/>
                    </a:lnTo>
                    <a:lnTo>
                      <a:pt x="262" y="460"/>
                    </a:lnTo>
                    <a:lnTo>
                      <a:pt x="259" y="462"/>
                    </a:lnTo>
                    <a:lnTo>
                      <a:pt x="258" y="462"/>
                    </a:lnTo>
                    <a:lnTo>
                      <a:pt x="258" y="460"/>
                    </a:lnTo>
                    <a:lnTo>
                      <a:pt x="259" y="460"/>
                    </a:lnTo>
                    <a:lnTo>
                      <a:pt x="261" y="458"/>
                    </a:lnTo>
                    <a:lnTo>
                      <a:pt x="261" y="460"/>
                    </a:lnTo>
                    <a:lnTo>
                      <a:pt x="262" y="458"/>
                    </a:lnTo>
                    <a:lnTo>
                      <a:pt x="265" y="458"/>
                    </a:lnTo>
                    <a:lnTo>
                      <a:pt x="266" y="460"/>
                    </a:lnTo>
                    <a:lnTo>
                      <a:pt x="266" y="454"/>
                    </a:lnTo>
                    <a:lnTo>
                      <a:pt x="265" y="454"/>
                    </a:lnTo>
                    <a:lnTo>
                      <a:pt x="267" y="452"/>
                    </a:lnTo>
                    <a:lnTo>
                      <a:pt x="269" y="456"/>
                    </a:lnTo>
                    <a:lnTo>
                      <a:pt x="269" y="450"/>
                    </a:lnTo>
                    <a:lnTo>
                      <a:pt x="267" y="450"/>
                    </a:lnTo>
                    <a:lnTo>
                      <a:pt x="266" y="448"/>
                    </a:lnTo>
                    <a:lnTo>
                      <a:pt x="267" y="446"/>
                    </a:lnTo>
                    <a:lnTo>
                      <a:pt x="265" y="446"/>
                    </a:lnTo>
                    <a:lnTo>
                      <a:pt x="265" y="444"/>
                    </a:lnTo>
                    <a:lnTo>
                      <a:pt x="267" y="444"/>
                    </a:lnTo>
                    <a:lnTo>
                      <a:pt x="267" y="442"/>
                    </a:lnTo>
                    <a:lnTo>
                      <a:pt x="268" y="442"/>
                    </a:lnTo>
                    <a:lnTo>
                      <a:pt x="271" y="444"/>
                    </a:lnTo>
                    <a:lnTo>
                      <a:pt x="270" y="442"/>
                    </a:lnTo>
                    <a:lnTo>
                      <a:pt x="266" y="440"/>
                    </a:lnTo>
                    <a:lnTo>
                      <a:pt x="265" y="440"/>
                    </a:lnTo>
                    <a:lnTo>
                      <a:pt x="264" y="442"/>
                    </a:lnTo>
                    <a:lnTo>
                      <a:pt x="262" y="442"/>
                    </a:lnTo>
                    <a:lnTo>
                      <a:pt x="261" y="440"/>
                    </a:lnTo>
                    <a:lnTo>
                      <a:pt x="261" y="442"/>
                    </a:lnTo>
                    <a:lnTo>
                      <a:pt x="262" y="442"/>
                    </a:lnTo>
                    <a:lnTo>
                      <a:pt x="263" y="446"/>
                    </a:lnTo>
                    <a:lnTo>
                      <a:pt x="263" y="450"/>
                    </a:lnTo>
                    <a:lnTo>
                      <a:pt x="263" y="452"/>
                    </a:lnTo>
                    <a:lnTo>
                      <a:pt x="262" y="452"/>
                    </a:lnTo>
                    <a:lnTo>
                      <a:pt x="262" y="454"/>
                    </a:lnTo>
                    <a:lnTo>
                      <a:pt x="258" y="454"/>
                    </a:lnTo>
                    <a:lnTo>
                      <a:pt x="258" y="468"/>
                    </a:lnTo>
                    <a:lnTo>
                      <a:pt x="256" y="468"/>
                    </a:lnTo>
                    <a:lnTo>
                      <a:pt x="256" y="466"/>
                    </a:lnTo>
                    <a:lnTo>
                      <a:pt x="257" y="466"/>
                    </a:lnTo>
                    <a:lnTo>
                      <a:pt x="258" y="468"/>
                    </a:lnTo>
                    <a:lnTo>
                      <a:pt x="258" y="454"/>
                    </a:lnTo>
                    <a:lnTo>
                      <a:pt x="257" y="454"/>
                    </a:lnTo>
                    <a:lnTo>
                      <a:pt x="257" y="458"/>
                    </a:lnTo>
                    <a:lnTo>
                      <a:pt x="256" y="458"/>
                    </a:lnTo>
                    <a:lnTo>
                      <a:pt x="257" y="456"/>
                    </a:lnTo>
                    <a:lnTo>
                      <a:pt x="257" y="458"/>
                    </a:lnTo>
                    <a:lnTo>
                      <a:pt x="257" y="454"/>
                    </a:lnTo>
                    <a:lnTo>
                      <a:pt x="256" y="454"/>
                    </a:lnTo>
                    <a:lnTo>
                      <a:pt x="255" y="453"/>
                    </a:lnTo>
                    <a:lnTo>
                      <a:pt x="255" y="466"/>
                    </a:lnTo>
                    <a:lnTo>
                      <a:pt x="254" y="466"/>
                    </a:lnTo>
                    <a:lnTo>
                      <a:pt x="255" y="470"/>
                    </a:lnTo>
                    <a:lnTo>
                      <a:pt x="253" y="472"/>
                    </a:lnTo>
                    <a:lnTo>
                      <a:pt x="254" y="472"/>
                    </a:lnTo>
                    <a:lnTo>
                      <a:pt x="255" y="474"/>
                    </a:lnTo>
                    <a:lnTo>
                      <a:pt x="254" y="474"/>
                    </a:lnTo>
                    <a:lnTo>
                      <a:pt x="254" y="490"/>
                    </a:lnTo>
                    <a:lnTo>
                      <a:pt x="254" y="492"/>
                    </a:lnTo>
                    <a:lnTo>
                      <a:pt x="253" y="492"/>
                    </a:lnTo>
                    <a:lnTo>
                      <a:pt x="251" y="490"/>
                    </a:lnTo>
                    <a:lnTo>
                      <a:pt x="254" y="490"/>
                    </a:lnTo>
                    <a:lnTo>
                      <a:pt x="254" y="474"/>
                    </a:lnTo>
                    <a:lnTo>
                      <a:pt x="253" y="474"/>
                    </a:lnTo>
                    <a:lnTo>
                      <a:pt x="253" y="486"/>
                    </a:lnTo>
                    <a:lnTo>
                      <a:pt x="252" y="488"/>
                    </a:lnTo>
                    <a:lnTo>
                      <a:pt x="250" y="486"/>
                    </a:lnTo>
                    <a:lnTo>
                      <a:pt x="251" y="484"/>
                    </a:lnTo>
                    <a:lnTo>
                      <a:pt x="252" y="484"/>
                    </a:lnTo>
                    <a:lnTo>
                      <a:pt x="253" y="486"/>
                    </a:lnTo>
                    <a:lnTo>
                      <a:pt x="253" y="474"/>
                    </a:lnTo>
                    <a:lnTo>
                      <a:pt x="253" y="472"/>
                    </a:lnTo>
                    <a:lnTo>
                      <a:pt x="252" y="471"/>
                    </a:lnTo>
                    <a:lnTo>
                      <a:pt x="252" y="472"/>
                    </a:lnTo>
                    <a:lnTo>
                      <a:pt x="250" y="476"/>
                    </a:lnTo>
                    <a:lnTo>
                      <a:pt x="251" y="478"/>
                    </a:lnTo>
                    <a:lnTo>
                      <a:pt x="250" y="480"/>
                    </a:lnTo>
                    <a:lnTo>
                      <a:pt x="250" y="482"/>
                    </a:lnTo>
                    <a:lnTo>
                      <a:pt x="250" y="512"/>
                    </a:lnTo>
                    <a:lnTo>
                      <a:pt x="249" y="512"/>
                    </a:lnTo>
                    <a:lnTo>
                      <a:pt x="248" y="514"/>
                    </a:lnTo>
                    <a:lnTo>
                      <a:pt x="247" y="512"/>
                    </a:lnTo>
                    <a:lnTo>
                      <a:pt x="249" y="510"/>
                    </a:lnTo>
                    <a:lnTo>
                      <a:pt x="250" y="512"/>
                    </a:lnTo>
                    <a:lnTo>
                      <a:pt x="250" y="482"/>
                    </a:lnTo>
                    <a:lnTo>
                      <a:pt x="249" y="482"/>
                    </a:lnTo>
                    <a:lnTo>
                      <a:pt x="248" y="484"/>
                    </a:lnTo>
                    <a:lnTo>
                      <a:pt x="249" y="484"/>
                    </a:lnTo>
                    <a:lnTo>
                      <a:pt x="249" y="488"/>
                    </a:lnTo>
                    <a:lnTo>
                      <a:pt x="248" y="490"/>
                    </a:lnTo>
                    <a:lnTo>
                      <a:pt x="246" y="490"/>
                    </a:lnTo>
                    <a:lnTo>
                      <a:pt x="247" y="488"/>
                    </a:lnTo>
                    <a:lnTo>
                      <a:pt x="249" y="488"/>
                    </a:lnTo>
                    <a:lnTo>
                      <a:pt x="249" y="484"/>
                    </a:lnTo>
                    <a:lnTo>
                      <a:pt x="248" y="486"/>
                    </a:lnTo>
                    <a:lnTo>
                      <a:pt x="248" y="484"/>
                    </a:lnTo>
                    <a:lnTo>
                      <a:pt x="247" y="482"/>
                    </a:lnTo>
                    <a:lnTo>
                      <a:pt x="249" y="480"/>
                    </a:lnTo>
                    <a:lnTo>
                      <a:pt x="250" y="482"/>
                    </a:lnTo>
                    <a:lnTo>
                      <a:pt x="250" y="480"/>
                    </a:lnTo>
                    <a:lnTo>
                      <a:pt x="249" y="478"/>
                    </a:lnTo>
                    <a:lnTo>
                      <a:pt x="247" y="478"/>
                    </a:lnTo>
                    <a:lnTo>
                      <a:pt x="248" y="476"/>
                    </a:lnTo>
                    <a:lnTo>
                      <a:pt x="250" y="476"/>
                    </a:lnTo>
                    <a:lnTo>
                      <a:pt x="248" y="474"/>
                    </a:lnTo>
                    <a:lnTo>
                      <a:pt x="249" y="472"/>
                    </a:lnTo>
                    <a:lnTo>
                      <a:pt x="252" y="472"/>
                    </a:lnTo>
                    <a:lnTo>
                      <a:pt x="252" y="471"/>
                    </a:lnTo>
                    <a:lnTo>
                      <a:pt x="251" y="470"/>
                    </a:lnTo>
                    <a:lnTo>
                      <a:pt x="250" y="468"/>
                    </a:lnTo>
                    <a:lnTo>
                      <a:pt x="254" y="466"/>
                    </a:lnTo>
                    <a:lnTo>
                      <a:pt x="253" y="466"/>
                    </a:lnTo>
                    <a:lnTo>
                      <a:pt x="253" y="464"/>
                    </a:lnTo>
                    <a:lnTo>
                      <a:pt x="254" y="462"/>
                    </a:lnTo>
                    <a:lnTo>
                      <a:pt x="251" y="462"/>
                    </a:lnTo>
                    <a:lnTo>
                      <a:pt x="249" y="462"/>
                    </a:lnTo>
                    <a:lnTo>
                      <a:pt x="251" y="460"/>
                    </a:lnTo>
                    <a:lnTo>
                      <a:pt x="251" y="462"/>
                    </a:lnTo>
                    <a:lnTo>
                      <a:pt x="252" y="460"/>
                    </a:lnTo>
                    <a:lnTo>
                      <a:pt x="254" y="460"/>
                    </a:lnTo>
                    <a:lnTo>
                      <a:pt x="254" y="462"/>
                    </a:lnTo>
                    <a:lnTo>
                      <a:pt x="255" y="464"/>
                    </a:lnTo>
                    <a:lnTo>
                      <a:pt x="255" y="466"/>
                    </a:lnTo>
                    <a:lnTo>
                      <a:pt x="255" y="453"/>
                    </a:lnTo>
                    <a:lnTo>
                      <a:pt x="254" y="452"/>
                    </a:lnTo>
                    <a:lnTo>
                      <a:pt x="254" y="454"/>
                    </a:lnTo>
                    <a:lnTo>
                      <a:pt x="253" y="456"/>
                    </a:lnTo>
                    <a:lnTo>
                      <a:pt x="253" y="454"/>
                    </a:lnTo>
                    <a:lnTo>
                      <a:pt x="252" y="454"/>
                    </a:lnTo>
                    <a:lnTo>
                      <a:pt x="251" y="452"/>
                    </a:lnTo>
                    <a:lnTo>
                      <a:pt x="252" y="452"/>
                    </a:lnTo>
                    <a:lnTo>
                      <a:pt x="253" y="450"/>
                    </a:lnTo>
                    <a:lnTo>
                      <a:pt x="255" y="450"/>
                    </a:lnTo>
                    <a:lnTo>
                      <a:pt x="254" y="448"/>
                    </a:lnTo>
                    <a:lnTo>
                      <a:pt x="255" y="446"/>
                    </a:lnTo>
                    <a:lnTo>
                      <a:pt x="257" y="448"/>
                    </a:lnTo>
                    <a:lnTo>
                      <a:pt x="257" y="446"/>
                    </a:lnTo>
                    <a:lnTo>
                      <a:pt x="257" y="444"/>
                    </a:lnTo>
                    <a:lnTo>
                      <a:pt x="258" y="442"/>
                    </a:lnTo>
                    <a:lnTo>
                      <a:pt x="259" y="444"/>
                    </a:lnTo>
                    <a:lnTo>
                      <a:pt x="258" y="444"/>
                    </a:lnTo>
                    <a:lnTo>
                      <a:pt x="257" y="446"/>
                    </a:lnTo>
                    <a:lnTo>
                      <a:pt x="259" y="446"/>
                    </a:lnTo>
                    <a:lnTo>
                      <a:pt x="260" y="448"/>
                    </a:lnTo>
                    <a:lnTo>
                      <a:pt x="261" y="448"/>
                    </a:lnTo>
                    <a:lnTo>
                      <a:pt x="263" y="450"/>
                    </a:lnTo>
                    <a:lnTo>
                      <a:pt x="263" y="446"/>
                    </a:lnTo>
                    <a:lnTo>
                      <a:pt x="262" y="446"/>
                    </a:lnTo>
                    <a:lnTo>
                      <a:pt x="260" y="444"/>
                    </a:lnTo>
                    <a:lnTo>
                      <a:pt x="260" y="442"/>
                    </a:lnTo>
                    <a:lnTo>
                      <a:pt x="261" y="442"/>
                    </a:lnTo>
                    <a:lnTo>
                      <a:pt x="259" y="440"/>
                    </a:lnTo>
                    <a:lnTo>
                      <a:pt x="258" y="438"/>
                    </a:lnTo>
                    <a:lnTo>
                      <a:pt x="257" y="438"/>
                    </a:lnTo>
                    <a:lnTo>
                      <a:pt x="255" y="436"/>
                    </a:lnTo>
                    <a:lnTo>
                      <a:pt x="258" y="436"/>
                    </a:lnTo>
                    <a:lnTo>
                      <a:pt x="261" y="438"/>
                    </a:lnTo>
                    <a:lnTo>
                      <a:pt x="260" y="438"/>
                    </a:lnTo>
                    <a:lnTo>
                      <a:pt x="261" y="440"/>
                    </a:lnTo>
                    <a:lnTo>
                      <a:pt x="263" y="440"/>
                    </a:lnTo>
                    <a:lnTo>
                      <a:pt x="263" y="436"/>
                    </a:lnTo>
                    <a:lnTo>
                      <a:pt x="262" y="436"/>
                    </a:lnTo>
                    <a:lnTo>
                      <a:pt x="264" y="434"/>
                    </a:lnTo>
                    <a:lnTo>
                      <a:pt x="265" y="432"/>
                    </a:lnTo>
                    <a:lnTo>
                      <a:pt x="264" y="432"/>
                    </a:lnTo>
                    <a:lnTo>
                      <a:pt x="264" y="430"/>
                    </a:lnTo>
                    <a:lnTo>
                      <a:pt x="266" y="430"/>
                    </a:lnTo>
                    <a:lnTo>
                      <a:pt x="266" y="432"/>
                    </a:lnTo>
                    <a:lnTo>
                      <a:pt x="269" y="432"/>
                    </a:lnTo>
                    <a:lnTo>
                      <a:pt x="271" y="430"/>
                    </a:lnTo>
                    <a:lnTo>
                      <a:pt x="272" y="432"/>
                    </a:lnTo>
                    <a:lnTo>
                      <a:pt x="272" y="430"/>
                    </a:lnTo>
                    <a:lnTo>
                      <a:pt x="270" y="428"/>
                    </a:lnTo>
                    <a:lnTo>
                      <a:pt x="271" y="426"/>
                    </a:lnTo>
                    <a:lnTo>
                      <a:pt x="273" y="428"/>
                    </a:lnTo>
                    <a:lnTo>
                      <a:pt x="275" y="426"/>
                    </a:lnTo>
                    <a:lnTo>
                      <a:pt x="273" y="424"/>
                    </a:lnTo>
                    <a:lnTo>
                      <a:pt x="271" y="426"/>
                    </a:lnTo>
                    <a:lnTo>
                      <a:pt x="271" y="424"/>
                    </a:lnTo>
                    <a:lnTo>
                      <a:pt x="269" y="424"/>
                    </a:lnTo>
                    <a:lnTo>
                      <a:pt x="268" y="426"/>
                    </a:lnTo>
                    <a:lnTo>
                      <a:pt x="270" y="426"/>
                    </a:lnTo>
                    <a:lnTo>
                      <a:pt x="269" y="430"/>
                    </a:lnTo>
                    <a:lnTo>
                      <a:pt x="267" y="430"/>
                    </a:lnTo>
                    <a:lnTo>
                      <a:pt x="266" y="428"/>
                    </a:lnTo>
                    <a:lnTo>
                      <a:pt x="266" y="426"/>
                    </a:lnTo>
                    <a:lnTo>
                      <a:pt x="265" y="424"/>
                    </a:lnTo>
                    <a:lnTo>
                      <a:pt x="264" y="424"/>
                    </a:lnTo>
                    <a:lnTo>
                      <a:pt x="264" y="422"/>
                    </a:lnTo>
                    <a:lnTo>
                      <a:pt x="271" y="422"/>
                    </a:lnTo>
                    <a:lnTo>
                      <a:pt x="272" y="420"/>
                    </a:lnTo>
                    <a:lnTo>
                      <a:pt x="273" y="420"/>
                    </a:lnTo>
                    <a:lnTo>
                      <a:pt x="274" y="422"/>
                    </a:lnTo>
                    <a:lnTo>
                      <a:pt x="277" y="422"/>
                    </a:lnTo>
                    <a:lnTo>
                      <a:pt x="279" y="422"/>
                    </a:lnTo>
                    <a:lnTo>
                      <a:pt x="279" y="424"/>
                    </a:lnTo>
                    <a:lnTo>
                      <a:pt x="277" y="422"/>
                    </a:lnTo>
                    <a:lnTo>
                      <a:pt x="275" y="426"/>
                    </a:lnTo>
                    <a:lnTo>
                      <a:pt x="277" y="426"/>
                    </a:lnTo>
                    <a:lnTo>
                      <a:pt x="277" y="428"/>
                    </a:lnTo>
                    <a:lnTo>
                      <a:pt x="277" y="430"/>
                    </a:lnTo>
                    <a:lnTo>
                      <a:pt x="278" y="432"/>
                    </a:lnTo>
                    <a:lnTo>
                      <a:pt x="279" y="432"/>
                    </a:lnTo>
                    <a:lnTo>
                      <a:pt x="278" y="434"/>
                    </a:lnTo>
                    <a:lnTo>
                      <a:pt x="277" y="432"/>
                    </a:lnTo>
                    <a:lnTo>
                      <a:pt x="274" y="432"/>
                    </a:lnTo>
                    <a:lnTo>
                      <a:pt x="274" y="434"/>
                    </a:lnTo>
                    <a:lnTo>
                      <a:pt x="275" y="434"/>
                    </a:lnTo>
                    <a:lnTo>
                      <a:pt x="277" y="436"/>
                    </a:lnTo>
                    <a:lnTo>
                      <a:pt x="278" y="434"/>
                    </a:lnTo>
                    <a:lnTo>
                      <a:pt x="281" y="432"/>
                    </a:lnTo>
                    <a:lnTo>
                      <a:pt x="280" y="432"/>
                    </a:lnTo>
                    <a:lnTo>
                      <a:pt x="281" y="430"/>
                    </a:lnTo>
                    <a:lnTo>
                      <a:pt x="283" y="430"/>
                    </a:lnTo>
                    <a:lnTo>
                      <a:pt x="282" y="428"/>
                    </a:lnTo>
                    <a:lnTo>
                      <a:pt x="281" y="428"/>
                    </a:lnTo>
                    <a:lnTo>
                      <a:pt x="281" y="426"/>
                    </a:lnTo>
                    <a:lnTo>
                      <a:pt x="284" y="426"/>
                    </a:lnTo>
                    <a:lnTo>
                      <a:pt x="284" y="428"/>
                    </a:lnTo>
                    <a:lnTo>
                      <a:pt x="283" y="430"/>
                    </a:lnTo>
                    <a:lnTo>
                      <a:pt x="286" y="430"/>
                    </a:lnTo>
                    <a:lnTo>
                      <a:pt x="287" y="432"/>
                    </a:lnTo>
                    <a:lnTo>
                      <a:pt x="286" y="432"/>
                    </a:lnTo>
                    <a:lnTo>
                      <a:pt x="287" y="434"/>
                    </a:lnTo>
                    <a:lnTo>
                      <a:pt x="286" y="434"/>
                    </a:lnTo>
                    <a:lnTo>
                      <a:pt x="286" y="436"/>
                    </a:lnTo>
                    <a:lnTo>
                      <a:pt x="284" y="436"/>
                    </a:lnTo>
                    <a:lnTo>
                      <a:pt x="283" y="438"/>
                    </a:lnTo>
                    <a:lnTo>
                      <a:pt x="284" y="438"/>
                    </a:lnTo>
                    <a:lnTo>
                      <a:pt x="285" y="440"/>
                    </a:lnTo>
                    <a:lnTo>
                      <a:pt x="286" y="438"/>
                    </a:lnTo>
                    <a:lnTo>
                      <a:pt x="288" y="438"/>
                    </a:lnTo>
                    <a:lnTo>
                      <a:pt x="288" y="436"/>
                    </a:lnTo>
                    <a:lnTo>
                      <a:pt x="287" y="436"/>
                    </a:lnTo>
                    <a:lnTo>
                      <a:pt x="287" y="434"/>
                    </a:lnTo>
                    <a:lnTo>
                      <a:pt x="291" y="434"/>
                    </a:lnTo>
                    <a:lnTo>
                      <a:pt x="286" y="430"/>
                    </a:lnTo>
                    <a:lnTo>
                      <a:pt x="290" y="430"/>
                    </a:lnTo>
                    <a:lnTo>
                      <a:pt x="290" y="428"/>
                    </a:lnTo>
                    <a:lnTo>
                      <a:pt x="290" y="426"/>
                    </a:lnTo>
                    <a:lnTo>
                      <a:pt x="291" y="426"/>
                    </a:lnTo>
                    <a:lnTo>
                      <a:pt x="293" y="428"/>
                    </a:lnTo>
                    <a:lnTo>
                      <a:pt x="293" y="426"/>
                    </a:lnTo>
                    <a:lnTo>
                      <a:pt x="295" y="426"/>
                    </a:lnTo>
                    <a:lnTo>
                      <a:pt x="296" y="428"/>
                    </a:lnTo>
                    <a:lnTo>
                      <a:pt x="293" y="428"/>
                    </a:lnTo>
                    <a:lnTo>
                      <a:pt x="293" y="430"/>
                    </a:lnTo>
                    <a:lnTo>
                      <a:pt x="296" y="430"/>
                    </a:lnTo>
                    <a:lnTo>
                      <a:pt x="295" y="432"/>
                    </a:lnTo>
                    <a:lnTo>
                      <a:pt x="295" y="434"/>
                    </a:lnTo>
                    <a:lnTo>
                      <a:pt x="296" y="434"/>
                    </a:lnTo>
                    <a:lnTo>
                      <a:pt x="298" y="436"/>
                    </a:lnTo>
                    <a:lnTo>
                      <a:pt x="299" y="438"/>
                    </a:lnTo>
                    <a:lnTo>
                      <a:pt x="299" y="432"/>
                    </a:lnTo>
                    <a:lnTo>
                      <a:pt x="300" y="430"/>
                    </a:lnTo>
                    <a:lnTo>
                      <a:pt x="302" y="432"/>
                    </a:lnTo>
                    <a:lnTo>
                      <a:pt x="302" y="428"/>
                    </a:lnTo>
                    <a:lnTo>
                      <a:pt x="301" y="428"/>
                    </a:lnTo>
                    <a:lnTo>
                      <a:pt x="300" y="426"/>
                    </a:lnTo>
                    <a:lnTo>
                      <a:pt x="301" y="426"/>
                    </a:lnTo>
                    <a:lnTo>
                      <a:pt x="301" y="424"/>
                    </a:lnTo>
                    <a:lnTo>
                      <a:pt x="302" y="424"/>
                    </a:lnTo>
                    <a:lnTo>
                      <a:pt x="301" y="422"/>
                    </a:lnTo>
                    <a:lnTo>
                      <a:pt x="300" y="422"/>
                    </a:lnTo>
                    <a:lnTo>
                      <a:pt x="301" y="420"/>
                    </a:lnTo>
                    <a:lnTo>
                      <a:pt x="303" y="420"/>
                    </a:lnTo>
                    <a:lnTo>
                      <a:pt x="303" y="422"/>
                    </a:lnTo>
                    <a:lnTo>
                      <a:pt x="302" y="424"/>
                    </a:lnTo>
                    <a:lnTo>
                      <a:pt x="305" y="422"/>
                    </a:lnTo>
                    <a:lnTo>
                      <a:pt x="306" y="422"/>
                    </a:lnTo>
                    <a:lnTo>
                      <a:pt x="306" y="418"/>
                    </a:lnTo>
                    <a:lnTo>
                      <a:pt x="304" y="418"/>
                    </a:lnTo>
                    <a:lnTo>
                      <a:pt x="306" y="420"/>
                    </a:lnTo>
                    <a:lnTo>
                      <a:pt x="305" y="422"/>
                    </a:lnTo>
                    <a:lnTo>
                      <a:pt x="303" y="420"/>
                    </a:lnTo>
                    <a:lnTo>
                      <a:pt x="304" y="418"/>
                    </a:lnTo>
                    <a:lnTo>
                      <a:pt x="303" y="418"/>
                    </a:lnTo>
                    <a:lnTo>
                      <a:pt x="301" y="418"/>
                    </a:lnTo>
                    <a:lnTo>
                      <a:pt x="302" y="416"/>
                    </a:lnTo>
                    <a:lnTo>
                      <a:pt x="303" y="418"/>
                    </a:lnTo>
                    <a:lnTo>
                      <a:pt x="304" y="416"/>
                    </a:lnTo>
                    <a:lnTo>
                      <a:pt x="306" y="416"/>
                    </a:lnTo>
                    <a:lnTo>
                      <a:pt x="306" y="418"/>
                    </a:lnTo>
                    <a:lnTo>
                      <a:pt x="306" y="412"/>
                    </a:lnTo>
                    <a:lnTo>
                      <a:pt x="304" y="412"/>
                    </a:lnTo>
                    <a:lnTo>
                      <a:pt x="302" y="414"/>
                    </a:lnTo>
                    <a:lnTo>
                      <a:pt x="300" y="412"/>
                    </a:lnTo>
                    <a:lnTo>
                      <a:pt x="300" y="416"/>
                    </a:lnTo>
                    <a:lnTo>
                      <a:pt x="300" y="418"/>
                    </a:lnTo>
                    <a:lnTo>
                      <a:pt x="300" y="417"/>
                    </a:lnTo>
                    <a:lnTo>
                      <a:pt x="300" y="424"/>
                    </a:lnTo>
                    <a:lnTo>
                      <a:pt x="299" y="424"/>
                    </a:lnTo>
                    <a:lnTo>
                      <a:pt x="299" y="430"/>
                    </a:lnTo>
                    <a:lnTo>
                      <a:pt x="298" y="430"/>
                    </a:lnTo>
                    <a:lnTo>
                      <a:pt x="298" y="432"/>
                    </a:lnTo>
                    <a:lnTo>
                      <a:pt x="296" y="432"/>
                    </a:lnTo>
                    <a:lnTo>
                      <a:pt x="297" y="430"/>
                    </a:lnTo>
                    <a:lnTo>
                      <a:pt x="298" y="432"/>
                    </a:lnTo>
                    <a:lnTo>
                      <a:pt x="298" y="430"/>
                    </a:lnTo>
                    <a:lnTo>
                      <a:pt x="299" y="428"/>
                    </a:lnTo>
                    <a:lnTo>
                      <a:pt x="299" y="430"/>
                    </a:lnTo>
                    <a:lnTo>
                      <a:pt x="299" y="424"/>
                    </a:lnTo>
                    <a:lnTo>
                      <a:pt x="298" y="424"/>
                    </a:lnTo>
                    <a:lnTo>
                      <a:pt x="299" y="422"/>
                    </a:lnTo>
                    <a:lnTo>
                      <a:pt x="300" y="424"/>
                    </a:lnTo>
                    <a:lnTo>
                      <a:pt x="300" y="417"/>
                    </a:lnTo>
                    <a:lnTo>
                      <a:pt x="299" y="416"/>
                    </a:lnTo>
                    <a:lnTo>
                      <a:pt x="300" y="416"/>
                    </a:lnTo>
                    <a:lnTo>
                      <a:pt x="300" y="412"/>
                    </a:lnTo>
                    <a:lnTo>
                      <a:pt x="299" y="410"/>
                    </a:lnTo>
                    <a:lnTo>
                      <a:pt x="300" y="410"/>
                    </a:lnTo>
                    <a:lnTo>
                      <a:pt x="301" y="408"/>
                    </a:lnTo>
                    <a:lnTo>
                      <a:pt x="303" y="408"/>
                    </a:lnTo>
                    <a:lnTo>
                      <a:pt x="303" y="410"/>
                    </a:lnTo>
                    <a:lnTo>
                      <a:pt x="304" y="412"/>
                    </a:lnTo>
                    <a:lnTo>
                      <a:pt x="304" y="408"/>
                    </a:lnTo>
                    <a:lnTo>
                      <a:pt x="305" y="408"/>
                    </a:lnTo>
                    <a:lnTo>
                      <a:pt x="307" y="410"/>
                    </a:lnTo>
                    <a:lnTo>
                      <a:pt x="308" y="408"/>
                    </a:lnTo>
                    <a:lnTo>
                      <a:pt x="307" y="408"/>
                    </a:lnTo>
                    <a:lnTo>
                      <a:pt x="306" y="406"/>
                    </a:lnTo>
                    <a:lnTo>
                      <a:pt x="305" y="404"/>
                    </a:lnTo>
                    <a:lnTo>
                      <a:pt x="306" y="404"/>
                    </a:lnTo>
                    <a:lnTo>
                      <a:pt x="307" y="406"/>
                    </a:lnTo>
                    <a:lnTo>
                      <a:pt x="308" y="404"/>
                    </a:lnTo>
                    <a:lnTo>
                      <a:pt x="309" y="406"/>
                    </a:lnTo>
                    <a:lnTo>
                      <a:pt x="310" y="406"/>
                    </a:lnTo>
                    <a:lnTo>
                      <a:pt x="309" y="408"/>
                    </a:lnTo>
                    <a:lnTo>
                      <a:pt x="314" y="408"/>
                    </a:lnTo>
                    <a:lnTo>
                      <a:pt x="314" y="390"/>
                    </a:lnTo>
                    <a:lnTo>
                      <a:pt x="313" y="389"/>
                    </a:lnTo>
                    <a:lnTo>
                      <a:pt x="313" y="400"/>
                    </a:lnTo>
                    <a:lnTo>
                      <a:pt x="313" y="402"/>
                    </a:lnTo>
                    <a:lnTo>
                      <a:pt x="308" y="402"/>
                    </a:lnTo>
                    <a:lnTo>
                      <a:pt x="308" y="400"/>
                    </a:lnTo>
                    <a:lnTo>
                      <a:pt x="308" y="398"/>
                    </a:lnTo>
                    <a:lnTo>
                      <a:pt x="309" y="398"/>
                    </a:lnTo>
                    <a:lnTo>
                      <a:pt x="309" y="396"/>
                    </a:lnTo>
                    <a:lnTo>
                      <a:pt x="310" y="396"/>
                    </a:lnTo>
                    <a:lnTo>
                      <a:pt x="312" y="394"/>
                    </a:lnTo>
                    <a:lnTo>
                      <a:pt x="312" y="392"/>
                    </a:lnTo>
                    <a:lnTo>
                      <a:pt x="313" y="392"/>
                    </a:lnTo>
                    <a:lnTo>
                      <a:pt x="313" y="394"/>
                    </a:lnTo>
                    <a:lnTo>
                      <a:pt x="312" y="394"/>
                    </a:lnTo>
                    <a:lnTo>
                      <a:pt x="313" y="398"/>
                    </a:lnTo>
                    <a:lnTo>
                      <a:pt x="311" y="398"/>
                    </a:lnTo>
                    <a:lnTo>
                      <a:pt x="311" y="400"/>
                    </a:lnTo>
                    <a:lnTo>
                      <a:pt x="313" y="400"/>
                    </a:lnTo>
                    <a:lnTo>
                      <a:pt x="313" y="389"/>
                    </a:lnTo>
                    <a:lnTo>
                      <a:pt x="312" y="388"/>
                    </a:lnTo>
                    <a:lnTo>
                      <a:pt x="311" y="390"/>
                    </a:lnTo>
                    <a:lnTo>
                      <a:pt x="311" y="389"/>
                    </a:lnTo>
                    <a:lnTo>
                      <a:pt x="311" y="394"/>
                    </a:lnTo>
                    <a:lnTo>
                      <a:pt x="308" y="396"/>
                    </a:lnTo>
                    <a:lnTo>
                      <a:pt x="307" y="396"/>
                    </a:lnTo>
                    <a:lnTo>
                      <a:pt x="307" y="398"/>
                    </a:lnTo>
                    <a:lnTo>
                      <a:pt x="306" y="402"/>
                    </a:lnTo>
                    <a:lnTo>
                      <a:pt x="305" y="402"/>
                    </a:lnTo>
                    <a:lnTo>
                      <a:pt x="305" y="404"/>
                    </a:lnTo>
                    <a:lnTo>
                      <a:pt x="304" y="406"/>
                    </a:lnTo>
                    <a:lnTo>
                      <a:pt x="302" y="406"/>
                    </a:lnTo>
                    <a:lnTo>
                      <a:pt x="302" y="404"/>
                    </a:lnTo>
                    <a:lnTo>
                      <a:pt x="305" y="404"/>
                    </a:lnTo>
                    <a:lnTo>
                      <a:pt x="305" y="402"/>
                    </a:lnTo>
                    <a:lnTo>
                      <a:pt x="303" y="402"/>
                    </a:lnTo>
                    <a:lnTo>
                      <a:pt x="302" y="400"/>
                    </a:lnTo>
                    <a:lnTo>
                      <a:pt x="306" y="398"/>
                    </a:lnTo>
                    <a:lnTo>
                      <a:pt x="307" y="398"/>
                    </a:lnTo>
                    <a:lnTo>
                      <a:pt x="307" y="396"/>
                    </a:lnTo>
                    <a:lnTo>
                      <a:pt x="305" y="396"/>
                    </a:lnTo>
                    <a:lnTo>
                      <a:pt x="302" y="398"/>
                    </a:lnTo>
                    <a:lnTo>
                      <a:pt x="302" y="396"/>
                    </a:lnTo>
                    <a:lnTo>
                      <a:pt x="303" y="394"/>
                    </a:lnTo>
                    <a:lnTo>
                      <a:pt x="307" y="394"/>
                    </a:lnTo>
                    <a:lnTo>
                      <a:pt x="307" y="392"/>
                    </a:lnTo>
                    <a:lnTo>
                      <a:pt x="308" y="392"/>
                    </a:lnTo>
                    <a:lnTo>
                      <a:pt x="311" y="394"/>
                    </a:lnTo>
                    <a:lnTo>
                      <a:pt x="311" y="389"/>
                    </a:lnTo>
                    <a:lnTo>
                      <a:pt x="310" y="388"/>
                    </a:lnTo>
                    <a:lnTo>
                      <a:pt x="310" y="387"/>
                    </a:lnTo>
                    <a:lnTo>
                      <a:pt x="310" y="388"/>
                    </a:lnTo>
                    <a:lnTo>
                      <a:pt x="309" y="390"/>
                    </a:lnTo>
                    <a:lnTo>
                      <a:pt x="307" y="390"/>
                    </a:lnTo>
                    <a:lnTo>
                      <a:pt x="307" y="388"/>
                    </a:lnTo>
                    <a:lnTo>
                      <a:pt x="310" y="388"/>
                    </a:lnTo>
                    <a:lnTo>
                      <a:pt x="310" y="387"/>
                    </a:lnTo>
                    <a:lnTo>
                      <a:pt x="309" y="386"/>
                    </a:lnTo>
                    <a:lnTo>
                      <a:pt x="310" y="384"/>
                    </a:lnTo>
                    <a:lnTo>
                      <a:pt x="310" y="382"/>
                    </a:lnTo>
                    <a:lnTo>
                      <a:pt x="309" y="380"/>
                    </a:lnTo>
                    <a:lnTo>
                      <a:pt x="309" y="382"/>
                    </a:lnTo>
                    <a:lnTo>
                      <a:pt x="308" y="382"/>
                    </a:lnTo>
                    <a:lnTo>
                      <a:pt x="308" y="384"/>
                    </a:lnTo>
                    <a:lnTo>
                      <a:pt x="307" y="386"/>
                    </a:lnTo>
                    <a:lnTo>
                      <a:pt x="306" y="384"/>
                    </a:lnTo>
                    <a:lnTo>
                      <a:pt x="308" y="384"/>
                    </a:lnTo>
                    <a:lnTo>
                      <a:pt x="308" y="382"/>
                    </a:lnTo>
                    <a:lnTo>
                      <a:pt x="307" y="382"/>
                    </a:lnTo>
                    <a:lnTo>
                      <a:pt x="307" y="380"/>
                    </a:lnTo>
                    <a:lnTo>
                      <a:pt x="306" y="378"/>
                    </a:lnTo>
                    <a:lnTo>
                      <a:pt x="306" y="384"/>
                    </a:lnTo>
                    <a:lnTo>
                      <a:pt x="305" y="386"/>
                    </a:lnTo>
                    <a:lnTo>
                      <a:pt x="305" y="384"/>
                    </a:lnTo>
                    <a:lnTo>
                      <a:pt x="306" y="384"/>
                    </a:lnTo>
                    <a:lnTo>
                      <a:pt x="306" y="378"/>
                    </a:lnTo>
                    <a:lnTo>
                      <a:pt x="305" y="378"/>
                    </a:lnTo>
                    <a:lnTo>
                      <a:pt x="304" y="378"/>
                    </a:lnTo>
                    <a:lnTo>
                      <a:pt x="303" y="376"/>
                    </a:lnTo>
                    <a:lnTo>
                      <a:pt x="304" y="376"/>
                    </a:lnTo>
                    <a:lnTo>
                      <a:pt x="302" y="374"/>
                    </a:lnTo>
                    <a:lnTo>
                      <a:pt x="302" y="390"/>
                    </a:lnTo>
                    <a:lnTo>
                      <a:pt x="301" y="391"/>
                    </a:lnTo>
                    <a:lnTo>
                      <a:pt x="301" y="400"/>
                    </a:lnTo>
                    <a:lnTo>
                      <a:pt x="301" y="402"/>
                    </a:lnTo>
                    <a:lnTo>
                      <a:pt x="298" y="402"/>
                    </a:lnTo>
                    <a:lnTo>
                      <a:pt x="298" y="404"/>
                    </a:lnTo>
                    <a:lnTo>
                      <a:pt x="297" y="404"/>
                    </a:lnTo>
                    <a:lnTo>
                      <a:pt x="296" y="408"/>
                    </a:lnTo>
                    <a:lnTo>
                      <a:pt x="295" y="408"/>
                    </a:lnTo>
                    <a:lnTo>
                      <a:pt x="293" y="406"/>
                    </a:lnTo>
                    <a:lnTo>
                      <a:pt x="290" y="406"/>
                    </a:lnTo>
                    <a:lnTo>
                      <a:pt x="289" y="405"/>
                    </a:lnTo>
                    <a:lnTo>
                      <a:pt x="289" y="406"/>
                    </a:lnTo>
                    <a:lnTo>
                      <a:pt x="289" y="408"/>
                    </a:lnTo>
                    <a:lnTo>
                      <a:pt x="288" y="408"/>
                    </a:lnTo>
                    <a:lnTo>
                      <a:pt x="288" y="406"/>
                    </a:lnTo>
                    <a:lnTo>
                      <a:pt x="289" y="406"/>
                    </a:lnTo>
                    <a:lnTo>
                      <a:pt x="289" y="405"/>
                    </a:lnTo>
                    <a:lnTo>
                      <a:pt x="288" y="404"/>
                    </a:lnTo>
                    <a:lnTo>
                      <a:pt x="288" y="402"/>
                    </a:lnTo>
                    <a:lnTo>
                      <a:pt x="291" y="402"/>
                    </a:lnTo>
                    <a:lnTo>
                      <a:pt x="291" y="404"/>
                    </a:lnTo>
                    <a:lnTo>
                      <a:pt x="292" y="404"/>
                    </a:lnTo>
                    <a:lnTo>
                      <a:pt x="293" y="402"/>
                    </a:lnTo>
                    <a:lnTo>
                      <a:pt x="291" y="400"/>
                    </a:lnTo>
                    <a:lnTo>
                      <a:pt x="285" y="400"/>
                    </a:lnTo>
                    <a:lnTo>
                      <a:pt x="286" y="398"/>
                    </a:lnTo>
                    <a:lnTo>
                      <a:pt x="287" y="398"/>
                    </a:lnTo>
                    <a:lnTo>
                      <a:pt x="287" y="396"/>
                    </a:lnTo>
                    <a:lnTo>
                      <a:pt x="289" y="396"/>
                    </a:lnTo>
                    <a:lnTo>
                      <a:pt x="291" y="394"/>
                    </a:lnTo>
                    <a:lnTo>
                      <a:pt x="292" y="392"/>
                    </a:lnTo>
                    <a:lnTo>
                      <a:pt x="289" y="392"/>
                    </a:lnTo>
                    <a:lnTo>
                      <a:pt x="289" y="390"/>
                    </a:lnTo>
                    <a:lnTo>
                      <a:pt x="293" y="390"/>
                    </a:lnTo>
                    <a:lnTo>
                      <a:pt x="293" y="392"/>
                    </a:lnTo>
                    <a:lnTo>
                      <a:pt x="292" y="392"/>
                    </a:lnTo>
                    <a:lnTo>
                      <a:pt x="293" y="394"/>
                    </a:lnTo>
                    <a:lnTo>
                      <a:pt x="292" y="396"/>
                    </a:lnTo>
                    <a:lnTo>
                      <a:pt x="291" y="398"/>
                    </a:lnTo>
                    <a:lnTo>
                      <a:pt x="292" y="398"/>
                    </a:lnTo>
                    <a:lnTo>
                      <a:pt x="293" y="396"/>
                    </a:lnTo>
                    <a:lnTo>
                      <a:pt x="294" y="398"/>
                    </a:lnTo>
                    <a:lnTo>
                      <a:pt x="294" y="400"/>
                    </a:lnTo>
                    <a:lnTo>
                      <a:pt x="294" y="402"/>
                    </a:lnTo>
                    <a:lnTo>
                      <a:pt x="293" y="402"/>
                    </a:lnTo>
                    <a:lnTo>
                      <a:pt x="295" y="404"/>
                    </a:lnTo>
                    <a:lnTo>
                      <a:pt x="296" y="402"/>
                    </a:lnTo>
                    <a:lnTo>
                      <a:pt x="297" y="400"/>
                    </a:lnTo>
                    <a:lnTo>
                      <a:pt x="298" y="398"/>
                    </a:lnTo>
                    <a:lnTo>
                      <a:pt x="300" y="400"/>
                    </a:lnTo>
                    <a:lnTo>
                      <a:pt x="301" y="400"/>
                    </a:lnTo>
                    <a:lnTo>
                      <a:pt x="301" y="391"/>
                    </a:lnTo>
                    <a:lnTo>
                      <a:pt x="301" y="396"/>
                    </a:lnTo>
                    <a:lnTo>
                      <a:pt x="300" y="396"/>
                    </a:lnTo>
                    <a:lnTo>
                      <a:pt x="297" y="398"/>
                    </a:lnTo>
                    <a:lnTo>
                      <a:pt x="297" y="396"/>
                    </a:lnTo>
                    <a:lnTo>
                      <a:pt x="297" y="394"/>
                    </a:lnTo>
                    <a:lnTo>
                      <a:pt x="301" y="396"/>
                    </a:lnTo>
                    <a:lnTo>
                      <a:pt x="301" y="391"/>
                    </a:lnTo>
                    <a:lnTo>
                      <a:pt x="301" y="392"/>
                    </a:lnTo>
                    <a:lnTo>
                      <a:pt x="299" y="394"/>
                    </a:lnTo>
                    <a:lnTo>
                      <a:pt x="298" y="392"/>
                    </a:lnTo>
                    <a:lnTo>
                      <a:pt x="299" y="390"/>
                    </a:lnTo>
                    <a:lnTo>
                      <a:pt x="300" y="390"/>
                    </a:lnTo>
                    <a:lnTo>
                      <a:pt x="299" y="388"/>
                    </a:lnTo>
                    <a:lnTo>
                      <a:pt x="301" y="386"/>
                    </a:lnTo>
                    <a:lnTo>
                      <a:pt x="302" y="390"/>
                    </a:lnTo>
                    <a:lnTo>
                      <a:pt x="302" y="374"/>
                    </a:lnTo>
                    <a:lnTo>
                      <a:pt x="302" y="382"/>
                    </a:lnTo>
                    <a:lnTo>
                      <a:pt x="301" y="384"/>
                    </a:lnTo>
                    <a:lnTo>
                      <a:pt x="300" y="382"/>
                    </a:lnTo>
                    <a:lnTo>
                      <a:pt x="302" y="382"/>
                    </a:lnTo>
                    <a:lnTo>
                      <a:pt x="302" y="374"/>
                    </a:lnTo>
                    <a:lnTo>
                      <a:pt x="301" y="373"/>
                    </a:lnTo>
                    <a:lnTo>
                      <a:pt x="301" y="378"/>
                    </a:lnTo>
                    <a:lnTo>
                      <a:pt x="300" y="380"/>
                    </a:lnTo>
                    <a:lnTo>
                      <a:pt x="299" y="381"/>
                    </a:lnTo>
                    <a:lnTo>
                      <a:pt x="299" y="384"/>
                    </a:lnTo>
                    <a:lnTo>
                      <a:pt x="297" y="385"/>
                    </a:lnTo>
                    <a:lnTo>
                      <a:pt x="297" y="392"/>
                    </a:lnTo>
                    <a:lnTo>
                      <a:pt x="297" y="394"/>
                    </a:lnTo>
                    <a:lnTo>
                      <a:pt x="295" y="392"/>
                    </a:lnTo>
                    <a:lnTo>
                      <a:pt x="297" y="392"/>
                    </a:lnTo>
                    <a:lnTo>
                      <a:pt x="297" y="385"/>
                    </a:lnTo>
                    <a:lnTo>
                      <a:pt x="297" y="386"/>
                    </a:lnTo>
                    <a:lnTo>
                      <a:pt x="297" y="388"/>
                    </a:lnTo>
                    <a:lnTo>
                      <a:pt x="296" y="390"/>
                    </a:lnTo>
                    <a:lnTo>
                      <a:pt x="295" y="390"/>
                    </a:lnTo>
                    <a:lnTo>
                      <a:pt x="296" y="388"/>
                    </a:lnTo>
                    <a:lnTo>
                      <a:pt x="297" y="388"/>
                    </a:lnTo>
                    <a:lnTo>
                      <a:pt x="297" y="386"/>
                    </a:lnTo>
                    <a:lnTo>
                      <a:pt x="295" y="388"/>
                    </a:lnTo>
                    <a:lnTo>
                      <a:pt x="293" y="384"/>
                    </a:lnTo>
                    <a:lnTo>
                      <a:pt x="297" y="384"/>
                    </a:lnTo>
                    <a:lnTo>
                      <a:pt x="298" y="382"/>
                    </a:lnTo>
                    <a:lnTo>
                      <a:pt x="299" y="384"/>
                    </a:lnTo>
                    <a:lnTo>
                      <a:pt x="299" y="381"/>
                    </a:lnTo>
                    <a:lnTo>
                      <a:pt x="298" y="382"/>
                    </a:lnTo>
                    <a:lnTo>
                      <a:pt x="298" y="380"/>
                    </a:lnTo>
                    <a:lnTo>
                      <a:pt x="299" y="378"/>
                    </a:lnTo>
                    <a:lnTo>
                      <a:pt x="301" y="378"/>
                    </a:lnTo>
                    <a:lnTo>
                      <a:pt x="301" y="373"/>
                    </a:lnTo>
                    <a:lnTo>
                      <a:pt x="300" y="373"/>
                    </a:lnTo>
                    <a:lnTo>
                      <a:pt x="300" y="374"/>
                    </a:lnTo>
                    <a:lnTo>
                      <a:pt x="300" y="376"/>
                    </a:lnTo>
                    <a:lnTo>
                      <a:pt x="298" y="378"/>
                    </a:lnTo>
                    <a:lnTo>
                      <a:pt x="297" y="378"/>
                    </a:lnTo>
                    <a:lnTo>
                      <a:pt x="297" y="380"/>
                    </a:lnTo>
                    <a:lnTo>
                      <a:pt x="296" y="382"/>
                    </a:lnTo>
                    <a:lnTo>
                      <a:pt x="294" y="382"/>
                    </a:lnTo>
                    <a:lnTo>
                      <a:pt x="295" y="380"/>
                    </a:lnTo>
                    <a:lnTo>
                      <a:pt x="294" y="378"/>
                    </a:lnTo>
                    <a:lnTo>
                      <a:pt x="293" y="378"/>
                    </a:lnTo>
                    <a:lnTo>
                      <a:pt x="293" y="376"/>
                    </a:lnTo>
                    <a:lnTo>
                      <a:pt x="294" y="376"/>
                    </a:lnTo>
                    <a:lnTo>
                      <a:pt x="295" y="378"/>
                    </a:lnTo>
                    <a:lnTo>
                      <a:pt x="296" y="378"/>
                    </a:lnTo>
                    <a:lnTo>
                      <a:pt x="297" y="380"/>
                    </a:lnTo>
                    <a:lnTo>
                      <a:pt x="297" y="378"/>
                    </a:lnTo>
                    <a:lnTo>
                      <a:pt x="296" y="378"/>
                    </a:lnTo>
                    <a:lnTo>
                      <a:pt x="296" y="376"/>
                    </a:lnTo>
                    <a:lnTo>
                      <a:pt x="298" y="376"/>
                    </a:lnTo>
                    <a:lnTo>
                      <a:pt x="299" y="374"/>
                    </a:lnTo>
                    <a:lnTo>
                      <a:pt x="300" y="374"/>
                    </a:lnTo>
                    <a:lnTo>
                      <a:pt x="300" y="373"/>
                    </a:lnTo>
                    <a:lnTo>
                      <a:pt x="296" y="368"/>
                    </a:lnTo>
                    <a:lnTo>
                      <a:pt x="295" y="368"/>
                    </a:lnTo>
                    <a:lnTo>
                      <a:pt x="294" y="370"/>
                    </a:lnTo>
                    <a:lnTo>
                      <a:pt x="293" y="370"/>
                    </a:lnTo>
                    <a:lnTo>
                      <a:pt x="291" y="372"/>
                    </a:lnTo>
                    <a:lnTo>
                      <a:pt x="294" y="372"/>
                    </a:lnTo>
                    <a:lnTo>
                      <a:pt x="295" y="374"/>
                    </a:lnTo>
                    <a:lnTo>
                      <a:pt x="289" y="374"/>
                    </a:lnTo>
                    <a:lnTo>
                      <a:pt x="286" y="376"/>
                    </a:lnTo>
                    <a:lnTo>
                      <a:pt x="287" y="376"/>
                    </a:lnTo>
                    <a:lnTo>
                      <a:pt x="288" y="378"/>
                    </a:lnTo>
                    <a:lnTo>
                      <a:pt x="287" y="380"/>
                    </a:lnTo>
                    <a:lnTo>
                      <a:pt x="291" y="378"/>
                    </a:lnTo>
                    <a:lnTo>
                      <a:pt x="292" y="378"/>
                    </a:lnTo>
                    <a:lnTo>
                      <a:pt x="292" y="380"/>
                    </a:lnTo>
                    <a:lnTo>
                      <a:pt x="291" y="382"/>
                    </a:lnTo>
                    <a:lnTo>
                      <a:pt x="290" y="382"/>
                    </a:lnTo>
                    <a:lnTo>
                      <a:pt x="290" y="384"/>
                    </a:lnTo>
                    <a:lnTo>
                      <a:pt x="290" y="386"/>
                    </a:lnTo>
                    <a:lnTo>
                      <a:pt x="288" y="386"/>
                    </a:lnTo>
                    <a:lnTo>
                      <a:pt x="288" y="388"/>
                    </a:lnTo>
                    <a:lnTo>
                      <a:pt x="288" y="390"/>
                    </a:lnTo>
                    <a:lnTo>
                      <a:pt x="287" y="390"/>
                    </a:lnTo>
                    <a:lnTo>
                      <a:pt x="287" y="396"/>
                    </a:lnTo>
                    <a:lnTo>
                      <a:pt x="285" y="396"/>
                    </a:lnTo>
                    <a:lnTo>
                      <a:pt x="284" y="394"/>
                    </a:lnTo>
                    <a:lnTo>
                      <a:pt x="283" y="394"/>
                    </a:lnTo>
                    <a:lnTo>
                      <a:pt x="283" y="392"/>
                    </a:lnTo>
                    <a:lnTo>
                      <a:pt x="282" y="392"/>
                    </a:lnTo>
                    <a:lnTo>
                      <a:pt x="282" y="394"/>
                    </a:lnTo>
                    <a:lnTo>
                      <a:pt x="281" y="396"/>
                    </a:lnTo>
                    <a:lnTo>
                      <a:pt x="280" y="394"/>
                    </a:lnTo>
                    <a:lnTo>
                      <a:pt x="282" y="394"/>
                    </a:lnTo>
                    <a:lnTo>
                      <a:pt x="282" y="392"/>
                    </a:lnTo>
                    <a:lnTo>
                      <a:pt x="281" y="390"/>
                    </a:lnTo>
                    <a:lnTo>
                      <a:pt x="279" y="390"/>
                    </a:lnTo>
                    <a:lnTo>
                      <a:pt x="281" y="388"/>
                    </a:lnTo>
                    <a:lnTo>
                      <a:pt x="283" y="390"/>
                    </a:lnTo>
                    <a:lnTo>
                      <a:pt x="284" y="392"/>
                    </a:lnTo>
                    <a:lnTo>
                      <a:pt x="285" y="392"/>
                    </a:lnTo>
                    <a:lnTo>
                      <a:pt x="286" y="394"/>
                    </a:lnTo>
                    <a:lnTo>
                      <a:pt x="287" y="396"/>
                    </a:lnTo>
                    <a:lnTo>
                      <a:pt x="287" y="390"/>
                    </a:lnTo>
                    <a:lnTo>
                      <a:pt x="286" y="390"/>
                    </a:lnTo>
                    <a:lnTo>
                      <a:pt x="286" y="388"/>
                    </a:lnTo>
                    <a:lnTo>
                      <a:pt x="288" y="388"/>
                    </a:lnTo>
                    <a:lnTo>
                      <a:pt x="288" y="386"/>
                    </a:lnTo>
                    <a:lnTo>
                      <a:pt x="284" y="386"/>
                    </a:lnTo>
                    <a:lnTo>
                      <a:pt x="283" y="384"/>
                    </a:lnTo>
                    <a:lnTo>
                      <a:pt x="282" y="386"/>
                    </a:lnTo>
                    <a:lnTo>
                      <a:pt x="281" y="386"/>
                    </a:lnTo>
                    <a:lnTo>
                      <a:pt x="279" y="388"/>
                    </a:lnTo>
                    <a:lnTo>
                      <a:pt x="278" y="388"/>
                    </a:lnTo>
                    <a:lnTo>
                      <a:pt x="278" y="390"/>
                    </a:lnTo>
                    <a:lnTo>
                      <a:pt x="275" y="390"/>
                    </a:lnTo>
                    <a:lnTo>
                      <a:pt x="277" y="388"/>
                    </a:lnTo>
                    <a:lnTo>
                      <a:pt x="278" y="390"/>
                    </a:lnTo>
                    <a:lnTo>
                      <a:pt x="278" y="388"/>
                    </a:lnTo>
                    <a:lnTo>
                      <a:pt x="277" y="388"/>
                    </a:lnTo>
                    <a:lnTo>
                      <a:pt x="277" y="386"/>
                    </a:lnTo>
                    <a:lnTo>
                      <a:pt x="273" y="390"/>
                    </a:lnTo>
                    <a:lnTo>
                      <a:pt x="275" y="390"/>
                    </a:lnTo>
                    <a:lnTo>
                      <a:pt x="275" y="392"/>
                    </a:lnTo>
                    <a:lnTo>
                      <a:pt x="273" y="392"/>
                    </a:lnTo>
                    <a:lnTo>
                      <a:pt x="272" y="391"/>
                    </a:lnTo>
                    <a:lnTo>
                      <a:pt x="269" y="394"/>
                    </a:lnTo>
                    <a:lnTo>
                      <a:pt x="277" y="394"/>
                    </a:lnTo>
                    <a:lnTo>
                      <a:pt x="278" y="392"/>
                    </a:lnTo>
                    <a:lnTo>
                      <a:pt x="278" y="394"/>
                    </a:lnTo>
                    <a:lnTo>
                      <a:pt x="278" y="396"/>
                    </a:lnTo>
                    <a:lnTo>
                      <a:pt x="277" y="396"/>
                    </a:lnTo>
                    <a:lnTo>
                      <a:pt x="278" y="398"/>
                    </a:lnTo>
                    <a:lnTo>
                      <a:pt x="278" y="396"/>
                    </a:lnTo>
                    <a:lnTo>
                      <a:pt x="280" y="396"/>
                    </a:lnTo>
                    <a:lnTo>
                      <a:pt x="282" y="398"/>
                    </a:lnTo>
                    <a:lnTo>
                      <a:pt x="283" y="400"/>
                    </a:lnTo>
                    <a:lnTo>
                      <a:pt x="283" y="402"/>
                    </a:lnTo>
                    <a:lnTo>
                      <a:pt x="282" y="404"/>
                    </a:lnTo>
                    <a:lnTo>
                      <a:pt x="281" y="402"/>
                    </a:lnTo>
                    <a:lnTo>
                      <a:pt x="280" y="402"/>
                    </a:lnTo>
                    <a:lnTo>
                      <a:pt x="278" y="404"/>
                    </a:lnTo>
                    <a:lnTo>
                      <a:pt x="281" y="406"/>
                    </a:lnTo>
                    <a:lnTo>
                      <a:pt x="283" y="404"/>
                    </a:lnTo>
                    <a:lnTo>
                      <a:pt x="287" y="404"/>
                    </a:lnTo>
                    <a:lnTo>
                      <a:pt x="287" y="406"/>
                    </a:lnTo>
                    <a:lnTo>
                      <a:pt x="283" y="406"/>
                    </a:lnTo>
                    <a:lnTo>
                      <a:pt x="281" y="408"/>
                    </a:lnTo>
                    <a:lnTo>
                      <a:pt x="283" y="410"/>
                    </a:lnTo>
                    <a:lnTo>
                      <a:pt x="288" y="410"/>
                    </a:lnTo>
                    <a:lnTo>
                      <a:pt x="291" y="408"/>
                    </a:lnTo>
                    <a:lnTo>
                      <a:pt x="293" y="408"/>
                    </a:lnTo>
                    <a:lnTo>
                      <a:pt x="293" y="410"/>
                    </a:lnTo>
                    <a:lnTo>
                      <a:pt x="291" y="410"/>
                    </a:lnTo>
                    <a:lnTo>
                      <a:pt x="292" y="412"/>
                    </a:lnTo>
                    <a:lnTo>
                      <a:pt x="292" y="414"/>
                    </a:lnTo>
                    <a:lnTo>
                      <a:pt x="293" y="414"/>
                    </a:lnTo>
                    <a:lnTo>
                      <a:pt x="294" y="412"/>
                    </a:lnTo>
                    <a:lnTo>
                      <a:pt x="295" y="412"/>
                    </a:lnTo>
                    <a:lnTo>
                      <a:pt x="295" y="410"/>
                    </a:lnTo>
                    <a:lnTo>
                      <a:pt x="296" y="408"/>
                    </a:lnTo>
                    <a:lnTo>
                      <a:pt x="298" y="408"/>
                    </a:lnTo>
                    <a:lnTo>
                      <a:pt x="299" y="414"/>
                    </a:lnTo>
                    <a:lnTo>
                      <a:pt x="298" y="414"/>
                    </a:lnTo>
                    <a:lnTo>
                      <a:pt x="297" y="416"/>
                    </a:lnTo>
                    <a:lnTo>
                      <a:pt x="296" y="416"/>
                    </a:lnTo>
                    <a:lnTo>
                      <a:pt x="296" y="424"/>
                    </a:lnTo>
                    <a:lnTo>
                      <a:pt x="293" y="424"/>
                    </a:lnTo>
                    <a:lnTo>
                      <a:pt x="293" y="422"/>
                    </a:lnTo>
                    <a:lnTo>
                      <a:pt x="296" y="422"/>
                    </a:lnTo>
                    <a:lnTo>
                      <a:pt x="296" y="424"/>
                    </a:lnTo>
                    <a:lnTo>
                      <a:pt x="296" y="416"/>
                    </a:lnTo>
                    <a:lnTo>
                      <a:pt x="295" y="418"/>
                    </a:lnTo>
                    <a:lnTo>
                      <a:pt x="294" y="418"/>
                    </a:lnTo>
                    <a:lnTo>
                      <a:pt x="294" y="420"/>
                    </a:lnTo>
                    <a:lnTo>
                      <a:pt x="293" y="420"/>
                    </a:lnTo>
                    <a:lnTo>
                      <a:pt x="292" y="418"/>
                    </a:lnTo>
                    <a:lnTo>
                      <a:pt x="292" y="417"/>
                    </a:lnTo>
                    <a:lnTo>
                      <a:pt x="292" y="424"/>
                    </a:lnTo>
                    <a:lnTo>
                      <a:pt x="291" y="424"/>
                    </a:lnTo>
                    <a:lnTo>
                      <a:pt x="287" y="422"/>
                    </a:lnTo>
                    <a:lnTo>
                      <a:pt x="287" y="428"/>
                    </a:lnTo>
                    <a:lnTo>
                      <a:pt x="286" y="428"/>
                    </a:lnTo>
                    <a:lnTo>
                      <a:pt x="287" y="426"/>
                    </a:lnTo>
                    <a:lnTo>
                      <a:pt x="287" y="428"/>
                    </a:lnTo>
                    <a:lnTo>
                      <a:pt x="287" y="422"/>
                    </a:lnTo>
                    <a:lnTo>
                      <a:pt x="286" y="424"/>
                    </a:lnTo>
                    <a:lnTo>
                      <a:pt x="285" y="424"/>
                    </a:lnTo>
                    <a:lnTo>
                      <a:pt x="285" y="422"/>
                    </a:lnTo>
                    <a:lnTo>
                      <a:pt x="287" y="422"/>
                    </a:lnTo>
                    <a:lnTo>
                      <a:pt x="290" y="420"/>
                    </a:lnTo>
                    <a:lnTo>
                      <a:pt x="289" y="420"/>
                    </a:lnTo>
                    <a:lnTo>
                      <a:pt x="287" y="418"/>
                    </a:lnTo>
                    <a:lnTo>
                      <a:pt x="289" y="418"/>
                    </a:lnTo>
                    <a:lnTo>
                      <a:pt x="290" y="420"/>
                    </a:lnTo>
                    <a:lnTo>
                      <a:pt x="292" y="424"/>
                    </a:lnTo>
                    <a:lnTo>
                      <a:pt x="292" y="417"/>
                    </a:lnTo>
                    <a:lnTo>
                      <a:pt x="291" y="416"/>
                    </a:lnTo>
                    <a:lnTo>
                      <a:pt x="288" y="416"/>
                    </a:lnTo>
                    <a:lnTo>
                      <a:pt x="289" y="414"/>
                    </a:lnTo>
                    <a:lnTo>
                      <a:pt x="289" y="412"/>
                    </a:lnTo>
                    <a:lnTo>
                      <a:pt x="291" y="412"/>
                    </a:lnTo>
                    <a:lnTo>
                      <a:pt x="290" y="410"/>
                    </a:lnTo>
                    <a:lnTo>
                      <a:pt x="289" y="410"/>
                    </a:lnTo>
                    <a:lnTo>
                      <a:pt x="287" y="412"/>
                    </a:lnTo>
                    <a:lnTo>
                      <a:pt x="284" y="412"/>
                    </a:lnTo>
                    <a:lnTo>
                      <a:pt x="288" y="414"/>
                    </a:lnTo>
                    <a:lnTo>
                      <a:pt x="286" y="416"/>
                    </a:lnTo>
                    <a:lnTo>
                      <a:pt x="285" y="418"/>
                    </a:lnTo>
                    <a:lnTo>
                      <a:pt x="284" y="418"/>
                    </a:lnTo>
                    <a:lnTo>
                      <a:pt x="284" y="416"/>
                    </a:lnTo>
                    <a:lnTo>
                      <a:pt x="284" y="412"/>
                    </a:lnTo>
                    <a:lnTo>
                      <a:pt x="283" y="414"/>
                    </a:lnTo>
                    <a:lnTo>
                      <a:pt x="281" y="414"/>
                    </a:lnTo>
                    <a:lnTo>
                      <a:pt x="281" y="416"/>
                    </a:lnTo>
                    <a:lnTo>
                      <a:pt x="280" y="418"/>
                    </a:lnTo>
                    <a:lnTo>
                      <a:pt x="280" y="426"/>
                    </a:lnTo>
                    <a:lnTo>
                      <a:pt x="280" y="428"/>
                    </a:lnTo>
                    <a:lnTo>
                      <a:pt x="278" y="428"/>
                    </a:lnTo>
                    <a:lnTo>
                      <a:pt x="279" y="426"/>
                    </a:lnTo>
                    <a:lnTo>
                      <a:pt x="280" y="426"/>
                    </a:lnTo>
                    <a:lnTo>
                      <a:pt x="280" y="418"/>
                    </a:lnTo>
                    <a:lnTo>
                      <a:pt x="278" y="418"/>
                    </a:lnTo>
                    <a:lnTo>
                      <a:pt x="278" y="417"/>
                    </a:lnTo>
                    <a:lnTo>
                      <a:pt x="278" y="418"/>
                    </a:lnTo>
                    <a:lnTo>
                      <a:pt x="278" y="420"/>
                    </a:lnTo>
                    <a:lnTo>
                      <a:pt x="275" y="420"/>
                    </a:lnTo>
                    <a:lnTo>
                      <a:pt x="275" y="418"/>
                    </a:lnTo>
                    <a:lnTo>
                      <a:pt x="278" y="418"/>
                    </a:lnTo>
                    <a:lnTo>
                      <a:pt x="278" y="417"/>
                    </a:lnTo>
                    <a:lnTo>
                      <a:pt x="278" y="416"/>
                    </a:lnTo>
                    <a:lnTo>
                      <a:pt x="274" y="416"/>
                    </a:lnTo>
                    <a:lnTo>
                      <a:pt x="275" y="418"/>
                    </a:lnTo>
                    <a:lnTo>
                      <a:pt x="271" y="418"/>
                    </a:lnTo>
                    <a:lnTo>
                      <a:pt x="270" y="420"/>
                    </a:lnTo>
                    <a:lnTo>
                      <a:pt x="258" y="420"/>
                    </a:lnTo>
                    <a:lnTo>
                      <a:pt x="260" y="422"/>
                    </a:lnTo>
                    <a:lnTo>
                      <a:pt x="261" y="422"/>
                    </a:lnTo>
                    <a:lnTo>
                      <a:pt x="262" y="424"/>
                    </a:lnTo>
                    <a:lnTo>
                      <a:pt x="260" y="424"/>
                    </a:lnTo>
                    <a:lnTo>
                      <a:pt x="259" y="426"/>
                    </a:lnTo>
                    <a:lnTo>
                      <a:pt x="261" y="428"/>
                    </a:lnTo>
                    <a:lnTo>
                      <a:pt x="262" y="426"/>
                    </a:lnTo>
                    <a:lnTo>
                      <a:pt x="265" y="426"/>
                    </a:lnTo>
                    <a:lnTo>
                      <a:pt x="264" y="428"/>
                    </a:lnTo>
                    <a:lnTo>
                      <a:pt x="262" y="430"/>
                    </a:lnTo>
                    <a:lnTo>
                      <a:pt x="260" y="430"/>
                    </a:lnTo>
                    <a:lnTo>
                      <a:pt x="261" y="432"/>
                    </a:lnTo>
                    <a:lnTo>
                      <a:pt x="262" y="432"/>
                    </a:lnTo>
                    <a:lnTo>
                      <a:pt x="261" y="434"/>
                    </a:lnTo>
                    <a:lnTo>
                      <a:pt x="262" y="436"/>
                    </a:lnTo>
                    <a:lnTo>
                      <a:pt x="261" y="436"/>
                    </a:lnTo>
                    <a:lnTo>
                      <a:pt x="259" y="434"/>
                    </a:lnTo>
                    <a:lnTo>
                      <a:pt x="258" y="434"/>
                    </a:lnTo>
                    <a:lnTo>
                      <a:pt x="254" y="432"/>
                    </a:lnTo>
                    <a:lnTo>
                      <a:pt x="256" y="434"/>
                    </a:lnTo>
                    <a:lnTo>
                      <a:pt x="255" y="434"/>
                    </a:lnTo>
                    <a:lnTo>
                      <a:pt x="255" y="444"/>
                    </a:lnTo>
                    <a:lnTo>
                      <a:pt x="254" y="446"/>
                    </a:lnTo>
                    <a:lnTo>
                      <a:pt x="254" y="448"/>
                    </a:lnTo>
                    <a:lnTo>
                      <a:pt x="252" y="450"/>
                    </a:lnTo>
                    <a:lnTo>
                      <a:pt x="251" y="448"/>
                    </a:lnTo>
                    <a:lnTo>
                      <a:pt x="250" y="447"/>
                    </a:lnTo>
                    <a:lnTo>
                      <a:pt x="250" y="458"/>
                    </a:lnTo>
                    <a:lnTo>
                      <a:pt x="248" y="458"/>
                    </a:lnTo>
                    <a:lnTo>
                      <a:pt x="248" y="460"/>
                    </a:lnTo>
                    <a:lnTo>
                      <a:pt x="248" y="459"/>
                    </a:lnTo>
                    <a:lnTo>
                      <a:pt x="248" y="470"/>
                    </a:lnTo>
                    <a:lnTo>
                      <a:pt x="247" y="470"/>
                    </a:lnTo>
                    <a:lnTo>
                      <a:pt x="247" y="474"/>
                    </a:lnTo>
                    <a:lnTo>
                      <a:pt x="246" y="476"/>
                    </a:lnTo>
                    <a:lnTo>
                      <a:pt x="246" y="475"/>
                    </a:lnTo>
                    <a:lnTo>
                      <a:pt x="246" y="478"/>
                    </a:lnTo>
                    <a:lnTo>
                      <a:pt x="245" y="478"/>
                    </a:lnTo>
                    <a:lnTo>
                      <a:pt x="245" y="502"/>
                    </a:lnTo>
                    <a:lnTo>
                      <a:pt x="245" y="504"/>
                    </a:lnTo>
                    <a:lnTo>
                      <a:pt x="242" y="504"/>
                    </a:lnTo>
                    <a:lnTo>
                      <a:pt x="242" y="510"/>
                    </a:lnTo>
                    <a:lnTo>
                      <a:pt x="241" y="514"/>
                    </a:lnTo>
                    <a:lnTo>
                      <a:pt x="239" y="512"/>
                    </a:lnTo>
                    <a:lnTo>
                      <a:pt x="240" y="512"/>
                    </a:lnTo>
                    <a:lnTo>
                      <a:pt x="241" y="510"/>
                    </a:lnTo>
                    <a:lnTo>
                      <a:pt x="242" y="510"/>
                    </a:lnTo>
                    <a:lnTo>
                      <a:pt x="242" y="504"/>
                    </a:lnTo>
                    <a:lnTo>
                      <a:pt x="241" y="504"/>
                    </a:lnTo>
                    <a:lnTo>
                      <a:pt x="239" y="502"/>
                    </a:lnTo>
                    <a:lnTo>
                      <a:pt x="245" y="502"/>
                    </a:lnTo>
                    <a:lnTo>
                      <a:pt x="245" y="478"/>
                    </a:lnTo>
                    <a:lnTo>
                      <a:pt x="245" y="490"/>
                    </a:lnTo>
                    <a:lnTo>
                      <a:pt x="243" y="492"/>
                    </a:lnTo>
                    <a:lnTo>
                      <a:pt x="244" y="490"/>
                    </a:lnTo>
                    <a:lnTo>
                      <a:pt x="241" y="492"/>
                    </a:lnTo>
                    <a:lnTo>
                      <a:pt x="240" y="492"/>
                    </a:lnTo>
                    <a:lnTo>
                      <a:pt x="241" y="490"/>
                    </a:lnTo>
                    <a:lnTo>
                      <a:pt x="244" y="490"/>
                    </a:lnTo>
                    <a:lnTo>
                      <a:pt x="245" y="490"/>
                    </a:lnTo>
                    <a:lnTo>
                      <a:pt x="245" y="478"/>
                    </a:lnTo>
                    <a:lnTo>
                      <a:pt x="244" y="479"/>
                    </a:lnTo>
                    <a:lnTo>
                      <a:pt x="244" y="486"/>
                    </a:lnTo>
                    <a:lnTo>
                      <a:pt x="243" y="486"/>
                    </a:lnTo>
                    <a:lnTo>
                      <a:pt x="243" y="488"/>
                    </a:lnTo>
                    <a:lnTo>
                      <a:pt x="241" y="486"/>
                    </a:lnTo>
                    <a:lnTo>
                      <a:pt x="242" y="486"/>
                    </a:lnTo>
                    <a:lnTo>
                      <a:pt x="243" y="484"/>
                    </a:lnTo>
                    <a:lnTo>
                      <a:pt x="244" y="484"/>
                    </a:lnTo>
                    <a:lnTo>
                      <a:pt x="244" y="486"/>
                    </a:lnTo>
                    <a:lnTo>
                      <a:pt x="244" y="479"/>
                    </a:lnTo>
                    <a:lnTo>
                      <a:pt x="243" y="480"/>
                    </a:lnTo>
                    <a:lnTo>
                      <a:pt x="242" y="478"/>
                    </a:lnTo>
                    <a:lnTo>
                      <a:pt x="243" y="478"/>
                    </a:lnTo>
                    <a:lnTo>
                      <a:pt x="245" y="476"/>
                    </a:lnTo>
                    <a:lnTo>
                      <a:pt x="246" y="478"/>
                    </a:lnTo>
                    <a:lnTo>
                      <a:pt x="246" y="475"/>
                    </a:lnTo>
                    <a:lnTo>
                      <a:pt x="245" y="474"/>
                    </a:lnTo>
                    <a:lnTo>
                      <a:pt x="244" y="474"/>
                    </a:lnTo>
                    <a:lnTo>
                      <a:pt x="244" y="472"/>
                    </a:lnTo>
                    <a:lnTo>
                      <a:pt x="246" y="472"/>
                    </a:lnTo>
                    <a:lnTo>
                      <a:pt x="246" y="474"/>
                    </a:lnTo>
                    <a:lnTo>
                      <a:pt x="247" y="474"/>
                    </a:lnTo>
                    <a:lnTo>
                      <a:pt x="247" y="470"/>
                    </a:lnTo>
                    <a:lnTo>
                      <a:pt x="246" y="470"/>
                    </a:lnTo>
                    <a:lnTo>
                      <a:pt x="245" y="468"/>
                    </a:lnTo>
                    <a:lnTo>
                      <a:pt x="244" y="468"/>
                    </a:lnTo>
                    <a:lnTo>
                      <a:pt x="244" y="466"/>
                    </a:lnTo>
                    <a:lnTo>
                      <a:pt x="247" y="466"/>
                    </a:lnTo>
                    <a:lnTo>
                      <a:pt x="246" y="468"/>
                    </a:lnTo>
                    <a:lnTo>
                      <a:pt x="248" y="468"/>
                    </a:lnTo>
                    <a:lnTo>
                      <a:pt x="248" y="470"/>
                    </a:lnTo>
                    <a:lnTo>
                      <a:pt x="248" y="459"/>
                    </a:lnTo>
                    <a:lnTo>
                      <a:pt x="247" y="458"/>
                    </a:lnTo>
                    <a:lnTo>
                      <a:pt x="245" y="458"/>
                    </a:lnTo>
                    <a:lnTo>
                      <a:pt x="245" y="456"/>
                    </a:lnTo>
                    <a:lnTo>
                      <a:pt x="250" y="456"/>
                    </a:lnTo>
                    <a:lnTo>
                      <a:pt x="250" y="458"/>
                    </a:lnTo>
                    <a:lnTo>
                      <a:pt x="250" y="447"/>
                    </a:lnTo>
                    <a:lnTo>
                      <a:pt x="249" y="446"/>
                    </a:lnTo>
                    <a:lnTo>
                      <a:pt x="253" y="446"/>
                    </a:lnTo>
                    <a:lnTo>
                      <a:pt x="253" y="444"/>
                    </a:lnTo>
                    <a:lnTo>
                      <a:pt x="255" y="444"/>
                    </a:lnTo>
                    <a:lnTo>
                      <a:pt x="255" y="434"/>
                    </a:lnTo>
                    <a:lnTo>
                      <a:pt x="252" y="434"/>
                    </a:lnTo>
                    <a:lnTo>
                      <a:pt x="252" y="436"/>
                    </a:lnTo>
                    <a:lnTo>
                      <a:pt x="252" y="438"/>
                    </a:lnTo>
                    <a:lnTo>
                      <a:pt x="251" y="438"/>
                    </a:lnTo>
                    <a:lnTo>
                      <a:pt x="251" y="436"/>
                    </a:lnTo>
                    <a:lnTo>
                      <a:pt x="252" y="436"/>
                    </a:lnTo>
                    <a:lnTo>
                      <a:pt x="252" y="434"/>
                    </a:lnTo>
                    <a:lnTo>
                      <a:pt x="249" y="434"/>
                    </a:lnTo>
                    <a:lnTo>
                      <a:pt x="249" y="432"/>
                    </a:lnTo>
                    <a:lnTo>
                      <a:pt x="252" y="432"/>
                    </a:lnTo>
                    <a:lnTo>
                      <a:pt x="250" y="430"/>
                    </a:lnTo>
                    <a:lnTo>
                      <a:pt x="248" y="430"/>
                    </a:lnTo>
                    <a:lnTo>
                      <a:pt x="248" y="440"/>
                    </a:lnTo>
                    <a:lnTo>
                      <a:pt x="247" y="440"/>
                    </a:lnTo>
                    <a:lnTo>
                      <a:pt x="247" y="450"/>
                    </a:lnTo>
                    <a:lnTo>
                      <a:pt x="247" y="452"/>
                    </a:lnTo>
                    <a:lnTo>
                      <a:pt x="246" y="452"/>
                    </a:lnTo>
                    <a:lnTo>
                      <a:pt x="246" y="450"/>
                    </a:lnTo>
                    <a:lnTo>
                      <a:pt x="247" y="450"/>
                    </a:lnTo>
                    <a:lnTo>
                      <a:pt x="247" y="440"/>
                    </a:lnTo>
                    <a:lnTo>
                      <a:pt x="247" y="442"/>
                    </a:lnTo>
                    <a:lnTo>
                      <a:pt x="245" y="442"/>
                    </a:lnTo>
                    <a:lnTo>
                      <a:pt x="245" y="448"/>
                    </a:lnTo>
                    <a:lnTo>
                      <a:pt x="244" y="448"/>
                    </a:lnTo>
                    <a:lnTo>
                      <a:pt x="244" y="450"/>
                    </a:lnTo>
                    <a:lnTo>
                      <a:pt x="243" y="452"/>
                    </a:lnTo>
                    <a:lnTo>
                      <a:pt x="242" y="450"/>
                    </a:lnTo>
                    <a:lnTo>
                      <a:pt x="242" y="474"/>
                    </a:lnTo>
                    <a:lnTo>
                      <a:pt x="242" y="476"/>
                    </a:lnTo>
                    <a:lnTo>
                      <a:pt x="240" y="476"/>
                    </a:lnTo>
                    <a:lnTo>
                      <a:pt x="240" y="486"/>
                    </a:lnTo>
                    <a:lnTo>
                      <a:pt x="238" y="486"/>
                    </a:lnTo>
                    <a:lnTo>
                      <a:pt x="238" y="496"/>
                    </a:lnTo>
                    <a:lnTo>
                      <a:pt x="238" y="512"/>
                    </a:lnTo>
                    <a:lnTo>
                      <a:pt x="237" y="512"/>
                    </a:lnTo>
                    <a:lnTo>
                      <a:pt x="237" y="510"/>
                    </a:lnTo>
                    <a:lnTo>
                      <a:pt x="238" y="512"/>
                    </a:lnTo>
                    <a:lnTo>
                      <a:pt x="238" y="496"/>
                    </a:lnTo>
                    <a:lnTo>
                      <a:pt x="235" y="496"/>
                    </a:lnTo>
                    <a:lnTo>
                      <a:pt x="236" y="494"/>
                    </a:lnTo>
                    <a:lnTo>
                      <a:pt x="238" y="494"/>
                    </a:lnTo>
                    <a:lnTo>
                      <a:pt x="238" y="496"/>
                    </a:lnTo>
                    <a:lnTo>
                      <a:pt x="238" y="486"/>
                    </a:lnTo>
                    <a:lnTo>
                      <a:pt x="238" y="484"/>
                    </a:lnTo>
                    <a:lnTo>
                      <a:pt x="239" y="484"/>
                    </a:lnTo>
                    <a:lnTo>
                      <a:pt x="240" y="486"/>
                    </a:lnTo>
                    <a:lnTo>
                      <a:pt x="240" y="476"/>
                    </a:lnTo>
                    <a:lnTo>
                      <a:pt x="240" y="474"/>
                    </a:lnTo>
                    <a:lnTo>
                      <a:pt x="242" y="474"/>
                    </a:lnTo>
                    <a:lnTo>
                      <a:pt x="242" y="450"/>
                    </a:lnTo>
                    <a:lnTo>
                      <a:pt x="244" y="450"/>
                    </a:lnTo>
                    <a:lnTo>
                      <a:pt x="244" y="448"/>
                    </a:lnTo>
                    <a:lnTo>
                      <a:pt x="242" y="448"/>
                    </a:lnTo>
                    <a:lnTo>
                      <a:pt x="241" y="447"/>
                    </a:lnTo>
                    <a:lnTo>
                      <a:pt x="241" y="464"/>
                    </a:lnTo>
                    <a:lnTo>
                      <a:pt x="241" y="465"/>
                    </a:lnTo>
                    <a:lnTo>
                      <a:pt x="241" y="470"/>
                    </a:lnTo>
                    <a:lnTo>
                      <a:pt x="239" y="470"/>
                    </a:lnTo>
                    <a:lnTo>
                      <a:pt x="239" y="468"/>
                    </a:lnTo>
                    <a:lnTo>
                      <a:pt x="241" y="468"/>
                    </a:lnTo>
                    <a:lnTo>
                      <a:pt x="241" y="470"/>
                    </a:lnTo>
                    <a:lnTo>
                      <a:pt x="241" y="465"/>
                    </a:lnTo>
                    <a:lnTo>
                      <a:pt x="240" y="466"/>
                    </a:lnTo>
                    <a:lnTo>
                      <a:pt x="239" y="464"/>
                    </a:lnTo>
                    <a:lnTo>
                      <a:pt x="241" y="464"/>
                    </a:lnTo>
                    <a:lnTo>
                      <a:pt x="241" y="447"/>
                    </a:lnTo>
                    <a:lnTo>
                      <a:pt x="241" y="446"/>
                    </a:lnTo>
                    <a:lnTo>
                      <a:pt x="240" y="446"/>
                    </a:lnTo>
                    <a:lnTo>
                      <a:pt x="240" y="454"/>
                    </a:lnTo>
                    <a:lnTo>
                      <a:pt x="239" y="455"/>
                    </a:lnTo>
                    <a:lnTo>
                      <a:pt x="240" y="456"/>
                    </a:lnTo>
                    <a:lnTo>
                      <a:pt x="240" y="462"/>
                    </a:lnTo>
                    <a:lnTo>
                      <a:pt x="237" y="462"/>
                    </a:lnTo>
                    <a:lnTo>
                      <a:pt x="237" y="468"/>
                    </a:lnTo>
                    <a:lnTo>
                      <a:pt x="237" y="469"/>
                    </a:lnTo>
                    <a:lnTo>
                      <a:pt x="237" y="480"/>
                    </a:lnTo>
                    <a:lnTo>
                      <a:pt x="236" y="480"/>
                    </a:lnTo>
                    <a:lnTo>
                      <a:pt x="236" y="478"/>
                    </a:lnTo>
                    <a:lnTo>
                      <a:pt x="237" y="480"/>
                    </a:lnTo>
                    <a:lnTo>
                      <a:pt x="237" y="469"/>
                    </a:lnTo>
                    <a:lnTo>
                      <a:pt x="236" y="470"/>
                    </a:lnTo>
                    <a:lnTo>
                      <a:pt x="234" y="468"/>
                    </a:lnTo>
                    <a:lnTo>
                      <a:pt x="234" y="469"/>
                    </a:lnTo>
                    <a:lnTo>
                      <a:pt x="234" y="508"/>
                    </a:lnTo>
                    <a:lnTo>
                      <a:pt x="233" y="508"/>
                    </a:lnTo>
                    <a:lnTo>
                      <a:pt x="234" y="506"/>
                    </a:lnTo>
                    <a:lnTo>
                      <a:pt x="234" y="508"/>
                    </a:lnTo>
                    <a:lnTo>
                      <a:pt x="234" y="469"/>
                    </a:lnTo>
                    <a:lnTo>
                      <a:pt x="233" y="470"/>
                    </a:lnTo>
                    <a:lnTo>
                      <a:pt x="233" y="468"/>
                    </a:lnTo>
                    <a:lnTo>
                      <a:pt x="234" y="466"/>
                    </a:lnTo>
                    <a:lnTo>
                      <a:pt x="233" y="466"/>
                    </a:lnTo>
                    <a:lnTo>
                      <a:pt x="233" y="464"/>
                    </a:lnTo>
                    <a:lnTo>
                      <a:pt x="234" y="464"/>
                    </a:lnTo>
                    <a:lnTo>
                      <a:pt x="235" y="466"/>
                    </a:lnTo>
                    <a:lnTo>
                      <a:pt x="237" y="468"/>
                    </a:lnTo>
                    <a:lnTo>
                      <a:pt x="237" y="462"/>
                    </a:lnTo>
                    <a:lnTo>
                      <a:pt x="237" y="460"/>
                    </a:lnTo>
                    <a:lnTo>
                      <a:pt x="240" y="460"/>
                    </a:lnTo>
                    <a:lnTo>
                      <a:pt x="240" y="462"/>
                    </a:lnTo>
                    <a:lnTo>
                      <a:pt x="240" y="456"/>
                    </a:lnTo>
                    <a:lnTo>
                      <a:pt x="239" y="456"/>
                    </a:lnTo>
                    <a:lnTo>
                      <a:pt x="236" y="456"/>
                    </a:lnTo>
                    <a:lnTo>
                      <a:pt x="236" y="454"/>
                    </a:lnTo>
                    <a:lnTo>
                      <a:pt x="239" y="455"/>
                    </a:lnTo>
                    <a:lnTo>
                      <a:pt x="238" y="454"/>
                    </a:lnTo>
                    <a:lnTo>
                      <a:pt x="239" y="452"/>
                    </a:lnTo>
                    <a:lnTo>
                      <a:pt x="240" y="454"/>
                    </a:lnTo>
                    <a:lnTo>
                      <a:pt x="240" y="446"/>
                    </a:lnTo>
                    <a:lnTo>
                      <a:pt x="240" y="450"/>
                    </a:lnTo>
                    <a:lnTo>
                      <a:pt x="237" y="450"/>
                    </a:lnTo>
                    <a:lnTo>
                      <a:pt x="237" y="448"/>
                    </a:lnTo>
                    <a:lnTo>
                      <a:pt x="240" y="446"/>
                    </a:lnTo>
                    <a:lnTo>
                      <a:pt x="239" y="446"/>
                    </a:lnTo>
                    <a:lnTo>
                      <a:pt x="240" y="444"/>
                    </a:lnTo>
                    <a:lnTo>
                      <a:pt x="243" y="444"/>
                    </a:lnTo>
                    <a:lnTo>
                      <a:pt x="244" y="446"/>
                    </a:lnTo>
                    <a:lnTo>
                      <a:pt x="245" y="448"/>
                    </a:lnTo>
                    <a:lnTo>
                      <a:pt x="245" y="442"/>
                    </a:lnTo>
                    <a:lnTo>
                      <a:pt x="244" y="442"/>
                    </a:lnTo>
                    <a:lnTo>
                      <a:pt x="246" y="440"/>
                    </a:lnTo>
                    <a:lnTo>
                      <a:pt x="246" y="438"/>
                    </a:lnTo>
                    <a:lnTo>
                      <a:pt x="243" y="438"/>
                    </a:lnTo>
                    <a:lnTo>
                      <a:pt x="243" y="442"/>
                    </a:lnTo>
                    <a:lnTo>
                      <a:pt x="239" y="442"/>
                    </a:lnTo>
                    <a:lnTo>
                      <a:pt x="239" y="440"/>
                    </a:lnTo>
                    <a:lnTo>
                      <a:pt x="242" y="440"/>
                    </a:lnTo>
                    <a:lnTo>
                      <a:pt x="243" y="442"/>
                    </a:lnTo>
                    <a:lnTo>
                      <a:pt x="243" y="438"/>
                    </a:lnTo>
                    <a:lnTo>
                      <a:pt x="242" y="438"/>
                    </a:lnTo>
                    <a:lnTo>
                      <a:pt x="242" y="436"/>
                    </a:lnTo>
                    <a:lnTo>
                      <a:pt x="245" y="436"/>
                    </a:lnTo>
                    <a:lnTo>
                      <a:pt x="245" y="434"/>
                    </a:lnTo>
                    <a:lnTo>
                      <a:pt x="246" y="434"/>
                    </a:lnTo>
                    <a:lnTo>
                      <a:pt x="246" y="432"/>
                    </a:lnTo>
                    <a:lnTo>
                      <a:pt x="247" y="434"/>
                    </a:lnTo>
                    <a:lnTo>
                      <a:pt x="247" y="436"/>
                    </a:lnTo>
                    <a:lnTo>
                      <a:pt x="248" y="438"/>
                    </a:lnTo>
                    <a:lnTo>
                      <a:pt x="248" y="440"/>
                    </a:lnTo>
                    <a:lnTo>
                      <a:pt x="248" y="430"/>
                    </a:lnTo>
                    <a:lnTo>
                      <a:pt x="245" y="430"/>
                    </a:lnTo>
                    <a:lnTo>
                      <a:pt x="245" y="428"/>
                    </a:lnTo>
                    <a:lnTo>
                      <a:pt x="243" y="430"/>
                    </a:lnTo>
                    <a:lnTo>
                      <a:pt x="242" y="430"/>
                    </a:lnTo>
                    <a:lnTo>
                      <a:pt x="241" y="432"/>
                    </a:lnTo>
                    <a:lnTo>
                      <a:pt x="239" y="432"/>
                    </a:lnTo>
                    <a:lnTo>
                      <a:pt x="239" y="438"/>
                    </a:lnTo>
                    <a:lnTo>
                      <a:pt x="238" y="438"/>
                    </a:lnTo>
                    <a:lnTo>
                      <a:pt x="237" y="436"/>
                    </a:lnTo>
                    <a:lnTo>
                      <a:pt x="237" y="440"/>
                    </a:lnTo>
                    <a:lnTo>
                      <a:pt x="237" y="442"/>
                    </a:lnTo>
                    <a:lnTo>
                      <a:pt x="235" y="442"/>
                    </a:lnTo>
                    <a:lnTo>
                      <a:pt x="235" y="462"/>
                    </a:lnTo>
                    <a:lnTo>
                      <a:pt x="233" y="462"/>
                    </a:lnTo>
                    <a:lnTo>
                      <a:pt x="232" y="464"/>
                    </a:lnTo>
                    <a:lnTo>
                      <a:pt x="232" y="466"/>
                    </a:lnTo>
                    <a:lnTo>
                      <a:pt x="232" y="468"/>
                    </a:lnTo>
                    <a:lnTo>
                      <a:pt x="232" y="469"/>
                    </a:lnTo>
                    <a:lnTo>
                      <a:pt x="232" y="474"/>
                    </a:lnTo>
                    <a:lnTo>
                      <a:pt x="231" y="474"/>
                    </a:lnTo>
                    <a:lnTo>
                      <a:pt x="230" y="476"/>
                    </a:lnTo>
                    <a:lnTo>
                      <a:pt x="229" y="475"/>
                    </a:lnTo>
                    <a:lnTo>
                      <a:pt x="229" y="486"/>
                    </a:lnTo>
                    <a:lnTo>
                      <a:pt x="229" y="488"/>
                    </a:lnTo>
                    <a:lnTo>
                      <a:pt x="229" y="486"/>
                    </a:lnTo>
                    <a:lnTo>
                      <a:pt x="229" y="475"/>
                    </a:lnTo>
                    <a:lnTo>
                      <a:pt x="229" y="474"/>
                    </a:lnTo>
                    <a:lnTo>
                      <a:pt x="230" y="472"/>
                    </a:lnTo>
                    <a:lnTo>
                      <a:pt x="232" y="472"/>
                    </a:lnTo>
                    <a:lnTo>
                      <a:pt x="232" y="474"/>
                    </a:lnTo>
                    <a:lnTo>
                      <a:pt x="232" y="469"/>
                    </a:lnTo>
                    <a:lnTo>
                      <a:pt x="231" y="470"/>
                    </a:lnTo>
                    <a:lnTo>
                      <a:pt x="229" y="472"/>
                    </a:lnTo>
                    <a:lnTo>
                      <a:pt x="228" y="468"/>
                    </a:lnTo>
                    <a:lnTo>
                      <a:pt x="228" y="464"/>
                    </a:lnTo>
                    <a:lnTo>
                      <a:pt x="230" y="464"/>
                    </a:lnTo>
                    <a:lnTo>
                      <a:pt x="229" y="462"/>
                    </a:lnTo>
                    <a:lnTo>
                      <a:pt x="230" y="462"/>
                    </a:lnTo>
                    <a:lnTo>
                      <a:pt x="231" y="460"/>
                    </a:lnTo>
                    <a:lnTo>
                      <a:pt x="235" y="460"/>
                    </a:lnTo>
                    <a:lnTo>
                      <a:pt x="235" y="462"/>
                    </a:lnTo>
                    <a:lnTo>
                      <a:pt x="235" y="442"/>
                    </a:lnTo>
                    <a:lnTo>
                      <a:pt x="234" y="442"/>
                    </a:lnTo>
                    <a:lnTo>
                      <a:pt x="234" y="446"/>
                    </a:lnTo>
                    <a:lnTo>
                      <a:pt x="231" y="446"/>
                    </a:lnTo>
                    <a:lnTo>
                      <a:pt x="231" y="456"/>
                    </a:lnTo>
                    <a:lnTo>
                      <a:pt x="231" y="458"/>
                    </a:lnTo>
                    <a:lnTo>
                      <a:pt x="228" y="458"/>
                    </a:lnTo>
                    <a:lnTo>
                      <a:pt x="228" y="462"/>
                    </a:lnTo>
                    <a:lnTo>
                      <a:pt x="227" y="462"/>
                    </a:lnTo>
                    <a:lnTo>
                      <a:pt x="227" y="490"/>
                    </a:lnTo>
                    <a:lnTo>
                      <a:pt x="227" y="492"/>
                    </a:lnTo>
                    <a:lnTo>
                      <a:pt x="227" y="524"/>
                    </a:lnTo>
                    <a:lnTo>
                      <a:pt x="225" y="524"/>
                    </a:lnTo>
                    <a:lnTo>
                      <a:pt x="226" y="522"/>
                    </a:lnTo>
                    <a:lnTo>
                      <a:pt x="227" y="524"/>
                    </a:lnTo>
                    <a:lnTo>
                      <a:pt x="227" y="492"/>
                    </a:lnTo>
                    <a:lnTo>
                      <a:pt x="226" y="492"/>
                    </a:lnTo>
                    <a:lnTo>
                      <a:pt x="225" y="490"/>
                    </a:lnTo>
                    <a:lnTo>
                      <a:pt x="227" y="490"/>
                    </a:lnTo>
                    <a:lnTo>
                      <a:pt x="227" y="462"/>
                    </a:lnTo>
                    <a:lnTo>
                      <a:pt x="227" y="470"/>
                    </a:lnTo>
                    <a:lnTo>
                      <a:pt x="225" y="470"/>
                    </a:lnTo>
                    <a:lnTo>
                      <a:pt x="225" y="486"/>
                    </a:lnTo>
                    <a:lnTo>
                      <a:pt x="225" y="488"/>
                    </a:lnTo>
                    <a:lnTo>
                      <a:pt x="222" y="488"/>
                    </a:lnTo>
                    <a:lnTo>
                      <a:pt x="221" y="486"/>
                    </a:lnTo>
                    <a:lnTo>
                      <a:pt x="220" y="484"/>
                    </a:lnTo>
                    <a:lnTo>
                      <a:pt x="219" y="484"/>
                    </a:lnTo>
                    <a:lnTo>
                      <a:pt x="219" y="490"/>
                    </a:lnTo>
                    <a:lnTo>
                      <a:pt x="218" y="490"/>
                    </a:lnTo>
                    <a:lnTo>
                      <a:pt x="218" y="488"/>
                    </a:lnTo>
                    <a:lnTo>
                      <a:pt x="219" y="488"/>
                    </a:lnTo>
                    <a:lnTo>
                      <a:pt x="219" y="490"/>
                    </a:lnTo>
                    <a:lnTo>
                      <a:pt x="219" y="484"/>
                    </a:lnTo>
                    <a:lnTo>
                      <a:pt x="217" y="485"/>
                    </a:lnTo>
                    <a:lnTo>
                      <a:pt x="217" y="512"/>
                    </a:lnTo>
                    <a:lnTo>
                      <a:pt x="216" y="514"/>
                    </a:lnTo>
                    <a:lnTo>
                      <a:pt x="214" y="514"/>
                    </a:lnTo>
                    <a:lnTo>
                      <a:pt x="214" y="513"/>
                    </a:lnTo>
                    <a:lnTo>
                      <a:pt x="214" y="524"/>
                    </a:lnTo>
                    <a:lnTo>
                      <a:pt x="213" y="526"/>
                    </a:lnTo>
                    <a:lnTo>
                      <a:pt x="213" y="528"/>
                    </a:lnTo>
                    <a:lnTo>
                      <a:pt x="212" y="528"/>
                    </a:lnTo>
                    <a:lnTo>
                      <a:pt x="212" y="526"/>
                    </a:lnTo>
                    <a:lnTo>
                      <a:pt x="211" y="524"/>
                    </a:lnTo>
                    <a:lnTo>
                      <a:pt x="214" y="524"/>
                    </a:lnTo>
                    <a:lnTo>
                      <a:pt x="214" y="513"/>
                    </a:lnTo>
                    <a:lnTo>
                      <a:pt x="213" y="512"/>
                    </a:lnTo>
                    <a:lnTo>
                      <a:pt x="212" y="512"/>
                    </a:lnTo>
                    <a:lnTo>
                      <a:pt x="213" y="510"/>
                    </a:lnTo>
                    <a:lnTo>
                      <a:pt x="215" y="512"/>
                    </a:lnTo>
                    <a:lnTo>
                      <a:pt x="217" y="512"/>
                    </a:lnTo>
                    <a:lnTo>
                      <a:pt x="217" y="485"/>
                    </a:lnTo>
                    <a:lnTo>
                      <a:pt x="216" y="486"/>
                    </a:lnTo>
                    <a:lnTo>
                      <a:pt x="216" y="510"/>
                    </a:lnTo>
                    <a:lnTo>
                      <a:pt x="214" y="510"/>
                    </a:lnTo>
                    <a:lnTo>
                      <a:pt x="214" y="508"/>
                    </a:lnTo>
                    <a:lnTo>
                      <a:pt x="215" y="508"/>
                    </a:lnTo>
                    <a:lnTo>
                      <a:pt x="216" y="510"/>
                    </a:lnTo>
                    <a:lnTo>
                      <a:pt x="216" y="486"/>
                    </a:lnTo>
                    <a:lnTo>
                      <a:pt x="215" y="486"/>
                    </a:lnTo>
                    <a:lnTo>
                      <a:pt x="215" y="484"/>
                    </a:lnTo>
                    <a:lnTo>
                      <a:pt x="216" y="482"/>
                    </a:lnTo>
                    <a:lnTo>
                      <a:pt x="217" y="484"/>
                    </a:lnTo>
                    <a:lnTo>
                      <a:pt x="220" y="484"/>
                    </a:lnTo>
                    <a:lnTo>
                      <a:pt x="222" y="484"/>
                    </a:lnTo>
                    <a:lnTo>
                      <a:pt x="221" y="486"/>
                    </a:lnTo>
                    <a:lnTo>
                      <a:pt x="225" y="486"/>
                    </a:lnTo>
                    <a:lnTo>
                      <a:pt x="225" y="470"/>
                    </a:lnTo>
                    <a:lnTo>
                      <a:pt x="225" y="484"/>
                    </a:lnTo>
                    <a:lnTo>
                      <a:pt x="224" y="484"/>
                    </a:lnTo>
                    <a:lnTo>
                      <a:pt x="224" y="482"/>
                    </a:lnTo>
                    <a:lnTo>
                      <a:pt x="225" y="482"/>
                    </a:lnTo>
                    <a:lnTo>
                      <a:pt x="225" y="484"/>
                    </a:lnTo>
                    <a:lnTo>
                      <a:pt x="225" y="470"/>
                    </a:lnTo>
                    <a:lnTo>
                      <a:pt x="224" y="472"/>
                    </a:lnTo>
                    <a:lnTo>
                      <a:pt x="223" y="472"/>
                    </a:lnTo>
                    <a:lnTo>
                      <a:pt x="222" y="470"/>
                    </a:lnTo>
                    <a:lnTo>
                      <a:pt x="225" y="468"/>
                    </a:lnTo>
                    <a:lnTo>
                      <a:pt x="227" y="468"/>
                    </a:lnTo>
                    <a:lnTo>
                      <a:pt x="227" y="470"/>
                    </a:lnTo>
                    <a:lnTo>
                      <a:pt x="227" y="462"/>
                    </a:lnTo>
                    <a:lnTo>
                      <a:pt x="226" y="462"/>
                    </a:lnTo>
                    <a:lnTo>
                      <a:pt x="226" y="460"/>
                    </a:lnTo>
                    <a:lnTo>
                      <a:pt x="228" y="460"/>
                    </a:lnTo>
                    <a:lnTo>
                      <a:pt x="228" y="462"/>
                    </a:lnTo>
                    <a:lnTo>
                      <a:pt x="228" y="458"/>
                    </a:lnTo>
                    <a:lnTo>
                      <a:pt x="227" y="458"/>
                    </a:lnTo>
                    <a:lnTo>
                      <a:pt x="227" y="456"/>
                    </a:lnTo>
                    <a:lnTo>
                      <a:pt x="231" y="456"/>
                    </a:lnTo>
                    <a:lnTo>
                      <a:pt x="231" y="446"/>
                    </a:lnTo>
                    <a:lnTo>
                      <a:pt x="232" y="444"/>
                    </a:lnTo>
                    <a:lnTo>
                      <a:pt x="233" y="444"/>
                    </a:lnTo>
                    <a:lnTo>
                      <a:pt x="234" y="446"/>
                    </a:lnTo>
                    <a:lnTo>
                      <a:pt x="234" y="442"/>
                    </a:lnTo>
                    <a:lnTo>
                      <a:pt x="231" y="442"/>
                    </a:lnTo>
                    <a:lnTo>
                      <a:pt x="231" y="440"/>
                    </a:lnTo>
                    <a:lnTo>
                      <a:pt x="229" y="438"/>
                    </a:lnTo>
                    <a:lnTo>
                      <a:pt x="231" y="436"/>
                    </a:lnTo>
                    <a:lnTo>
                      <a:pt x="234" y="436"/>
                    </a:lnTo>
                    <a:lnTo>
                      <a:pt x="233" y="438"/>
                    </a:lnTo>
                    <a:lnTo>
                      <a:pt x="231" y="438"/>
                    </a:lnTo>
                    <a:lnTo>
                      <a:pt x="231" y="440"/>
                    </a:lnTo>
                    <a:lnTo>
                      <a:pt x="233" y="440"/>
                    </a:lnTo>
                    <a:lnTo>
                      <a:pt x="233" y="438"/>
                    </a:lnTo>
                    <a:lnTo>
                      <a:pt x="234" y="440"/>
                    </a:lnTo>
                    <a:lnTo>
                      <a:pt x="237" y="440"/>
                    </a:lnTo>
                    <a:lnTo>
                      <a:pt x="237" y="436"/>
                    </a:lnTo>
                    <a:lnTo>
                      <a:pt x="238" y="436"/>
                    </a:lnTo>
                    <a:lnTo>
                      <a:pt x="239" y="438"/>
                    </a:lnTo>
                    <a:lnTo>
                      <a:pt x="239" y="432"/>
                    </a:lnTo>
                    <a:lnTo>
                      <a:pt x="237" y="430"/>
                    </a:lnTo>
                    <a:lnTo>
                      <a:pt x="236" y="432"/>
                    </a:lnTo>
                    <a:lnTo>
                      <a:pt x="234" y="432"/>
                    </a:lnTo>
                    <a:lnTo>
                      <a:pt x="233" y="430"/>
                    </a:lnTo>
                    <a:lnTo>
                      <a:pt x="235" y="428"/>
                    </a:lnTo>
                    <a:lnTo>
                      <a:pt x="240" y="428"/>
                    </a:lnTo>
                    <a:lnTo>
                      <a:pt x="240" y="426"/>
                    </a:lnTo>
                    <a:lnTo>
                      <a:pt x="244" y="426"/>
                    </a:lnTo>
                    <a:lnTo>
                      <a:pt x="245" y="428"/>
                    </a:lnTo>
                    <a:lnTo>
                      <a:pt x="246" y="426"/>
                    </a:lnTo>
                    <a:lnTo>
                      <a:pt x="245" y="424"/>
                    </a:lnTo>
                    <a:lnTo>
                      <a:pt x="244" y="424"/>
                    </a:lnTo>
                    <a:lnTo>
                      <a:pt x="246" y="422"/>
                    </a:lnTo>
                    <a:lnTo>
                      <a:pt x="247" y="422"/>
                    </a:lnTo>
                    <a:lnTo>
                      <a:pt x="247" y="420"/>
                    </a:lnTo>
                    <a:lnTo>
                      <a:pt x="251" y="420"/>
                    </a:lnTo>
                    <a:lnTo>
                      <a:pt x="251" y="422"/>
                    </a:lnTo>
                    <a:lnTo>
                      <a:pt x="252" y="422"/>
                    </a:lnTo>
                    <a:lnTo>
                      <a:pt x="251" y="420"/>
                    </a:lnTo>
                    <a:lnTo>
                      <a:pt x="254" y="418"/>
                    </a:lnTo>
                    <a:lnTo>
                      <a:pt x="257" y="418"/>
                    </a:lnTo>
                    <a:lnTo>
                      <a:pt x="255" y="416"/>
                    </a:lnTo>
                    <a:lnTo>
                      <a:pt x="256" y="414"/>
                    </a:lnTo>
                    <a:lnTo>
                      <a:pt x="257" y="416"/>
                    </a:lnTo>
                    <a:lnTo>
                      <a:pt x="261" y="414"/>
                    </a:lnTo>
                    <a:lnTo>
                      <a:pt x="273" y="414"/>
                    </a:lnTo>
                    <a:lnTo>
                      <a:pt x="270" y="412"/>
                    </a:lnTo>
                    <a:lnTo>
                      <a:pt x="268" y="410"/>
                    </a:lnTo>
                    <a:lnTo>
                      <a:pt x="273" y="410"/>
                    </a:lnTo>
                    <a:lnTo>
                      <a:pt x="273" y="408"/>
                    </a:lnTo>
                    <a:lnTo>
                      <a:pt x="275" y="408"/>
                    </a:lnTo>
                    <a:lnTo>
                      <a:pt x="273" y="410"/>
                    </a:lnTo>
                    <a:lnTo>
                      <a:pt x="274" y="410"/>
                    </a:lnTo>
                    <a:lnTo>
                      <a:pt x="273" y="413"/>
                    </a:lnTo>
                    <a:lnTo>
                      <a:pt x="275" y="410"/>
                    </a:lnTo>
                    <a:lnTo>
                      <a:pt x="276" y="410"/>
                    </a:lnTo>
                    <a:lnTo>
                      <a:pt x="277" y="412"/>
                    </a:lnTo>
                    <a:lnTo>
                      <a:pt x="278" y="414"/>
                    </a:lnTo>
                    <a:lnTo>
                      <a:pt x="278" y="416"/>
                    </a:lnTo>
                    <a:lnTo>
                      <a:pt x="279" y="416"/>
                    </a:lnTo>
                    <a:lnTo>
                      <a:pt x="280" y="414"/>
                    </a:lnTo>
                    <a:lnTo>
                      <a:pt x="278" y="412"/>
                    </a:lnTo>
                    <a:lnTo>
                      <a:pt x="278" y="410"/>
                    </a:lnTo>
                    <a:lnTo>
                      <a:pt x="281" y="410"/>
                    </a:lnTo>
                    <a:lnTo>
                      <a:pt x="281" y="408"/>
                    </a:lnTo>
                    <a:lnTo>
                      <a:pt x="280" y="408"/>
                    </a:lnTo>
                    <a:lnTo>
                      <a:pt x="279" y="406"/>
                    </a:lnTo>
                    <a:lnTo>
                      <a:pt x="277" y="408"/>
                    </a:lnTo>
                    <a:lnTo>
                      <a:pt x="277" y="406"/>
                    </a:lnTo>
                    <a:lnTo>
                      <a:pt x="276" y="404"/>
                    </a:lnTo>
                    <a:lnTo>
                      <a:pt x="274" y="404"/>
                    </a:lnTo>
                    <a:lnTo>
                      <a:pt x="273" y="402"/>
                    </a:lnTo>
                    <a:lnTo>
                      <a:pt x="273" y="401"/>
                    </a:lnTo>
                    <a:lnTo>
                      <a:pt x="273" y="406"/>
                    </a:lnTo>
                    <a:lnTo>
                      <a:pt x="273" y="408"/>
                    </a:lnTo>
                    <a:lnTo>
                      <a:pt x="271" y="408"/>
                    </a:lnTo>
                    <a:lnTo>
                      <a:pt x="270" y="406"/>
                    </a:lnTo>
                    <a:lnTo>
                      <a:pt x="271" y="404"/>
                    </a:lnTo>
                    <a:lnTo>
                      <a:pt x="273" y="404"/>
                    </a:lnTo>
                    <a:lnTo>
                      <a:pt x="273" y="406"/>
                    </a:lnTo>
                    <a:lnTo>
                      <a:pt x="273" y="401"/>
                    </a:lnTo>
                    <a:lnTo>
                      <a:pt x="273" y="400"/>
                    </a:lnTo>
                    <a:lnTo>
                      <a:pt x="275" y="400"/>
                    </a:lnTo>
                    <a:lnTo>
                      <a:pt x="275" y="402"/>
                    </a:lnTo>
                    <a:lnTo>
                      <a:pt x="278" y="402"/>
                    </a:lnTo>
                    <a:lnTo>
                      <a:pt x="278" y="400"/>
                    </a:lnTo>
                    <a:lnTo>
                      <a:pt x="277" y="398"/>
                    </a:lnTo>
                    <a:lnTo>
                      <a:pt x="277" y="400"/>
                    </a:lnTo>
                    <a:lnTo>
                      <a:pt x="276" y="400"/>
                    </a:lnTo>
                    <a:lnTo>
                      <a:pt x="275" y="398"/>
                    </a:lnTo>
                    <a:lnTo>
                      <a:pt x="272" y="398"/>
                    </a:lnTo>
                    <a:lnTo>
                      <a:pt x="272" y="396"/>
                    </a:lnTo>
                    <a:lnTo>
                      <a:pt x="271" y="396"/>
                    </a:lnTo>
                    <a:lnTo>
                      <a:pt x="271" y="400"/>
                    </a:lnTo>
                    <a:lnTo>
                      <a:pt x="270" y="401"/>
                    </a:lnTo>
                    <a:lnTo>
                      <a:pt x="270" y="400"/>
                    </a:lnTo>
                    <a:lnTo>
                      <a:pt x="271" y="400"/>
                    </a:lnTo>
                    <a:lnTo>
                      <a:pt x="271" y="396"/>
                    </a:lnTo>
                    <a:lnTo>
                      <a:pt x="270" y="396"/>
                    </a:lnTo>
                    <a:lnTo>
                      <a:pt x="270" y="402"/>
                    </a:lnTo>
                    <a:lnTo>
                      <a:pt x="269" y="404"/>
                    </a:lnTo>
                    <a:lnTo>
                      <a:pt x="268" y="402"/>
                    </a:lnTo>
                    <a:lnTo>
                      <a:pt x="270" y="402"/>
                    </a:lnTo>
                    <a:lnTo>
                      <a:pt x="270" y="396"/>
                    </a:lnTo>
                    <a:lnTo>
                      <a:pt x="269" y="398"/>
                    </a:lnTo>
                    <a:lnTo>
                      <a:pt x="268" y="398"/>
                    </a:lnTo>
                    <a:lnTo>
                      <a:pt x="268" y="400"/>
                    </a:lnTo>
                    <a:lnTo>
                      <a:pt x="266" y="400"/>
                    </a:lnTo>
                    <a:lnTo>
                      <a:pt x="266" y="402"/>
                    </a:lnTo>
                    <a:lnTo>
                      <a:pt x="263" y="402"/>
                    </a:lnTo>
                    <a:lnTo>
                      <a:pt x="263" y="400"/>
                    </a:lnTo>
                    <a:lnTo>
                      <a:pt x="257" y="406"/>
                    </a:lnTo>
                    <a:lnTo>
                      <a:pt x="259" y="406"/>
                    </a:lnTo>
                    <a:lnTo>
                      <a:pt x="260" y="404"/>
                    </a:lnTo>
                    <a:lnTo>
                      <a:pt x="261" y="404"/>
                    </a:lnTo>
                    <a:lnTo>
                      <a:pt x="262" y="405"/>
                    </a:lnTo>
                    <a:lnTo>
                      <a:pt x="263" y="404"/>
                    </a:lnTo>
                    <a:lnTo>
                      <a:pt x="264" y="404"/>
                    </a:lnTo>
                    <a:lnTo>
                      <a:pt x="266" y="406"/>
                    </a:lnTo>
                    <a:lnTo>
                      <a:pt x="269" y="406"/>
                    </a:lnTo>
                    <a:lnTo>
                      <a:pt x="269" y="408"/>
                    </a:lnTo>
                    <a:lnTo>
                      <a:pt x="266" y="408"/>
                    </a:lnTo>
                    <a:lnTo>
                      <a:pt x="263" y="406"/>
                    </a:lnTo>
                    <a:lnTo>
                      <a:pt x="260" y="407"/>
                    </a:lnTo>
                    <a:lnTo>
                      <a:pt x="259" y="407"/>
                    </a:lnTo>
                    <a:lnTo>
                      <a:pt x="257" y="407"/>
                    </a:lnTo>
                    <a:lnTo>
                      <a:pt x="256" y="409"/>
                    </a:lnTo>
                    <a:lnTo>
                      <a:pt x="254" y="408"/>
                    </a:lnTo>
                    <a:lnTo>
                      <a:pt x="252" y="410"/>
                    </a:lnTo>
                    <a:lnTo>
                      <a:pt x="253" y="410"/>
                    </a:lnTo>
                    <a:lnTo>
                      <a:pt x="257" y="409"/>
                    </a:lnTo>
                    <a:lnTo>
                      <a:pt x="255" y="409"/>
                    </a:lnTo>
                    <a:lnTo>
                      <a:pt x="259" y="409"/>
                    </a:lnTo>
                    <a:lnTo>
                      <a:pt x="259" y="408"/>
                    </a:lnTo>
                    <a:lnTo>
                      <a:pt x="261" y="410"/>
                    </a:lnTo>
                    <a:lnTo>
                      <a:pt x="262" y="409"/>
                    </a:lnTo>
                    <a:lnTo>
                      <a:pt x="263" y="409"/>
                    </a:lnTo>
                    <a:lnTo>
                      <a:pt x="263" y="408"/>
                    </a:lnTo>
                    <a:lnTo>
                      <a:pt x="262" y="408"/>
                    </a:lnTo>
                    <a:lnTo>
                      <a:pt x="261" y="408"/>
                    </a:lnTo>
                    <a:lnTo>
                      <a:pt x="263" y="408"/>
                    </a:lnTo>
                    <a:lnTo>
                      <a:pt x="264" y="410"/>
                    </a:lnTo>
                    <a:lnTo>
                      <a:pt x="266" y="410"/>
                    </a:lnTo>
                    <a:lnTo>
                      <a:pt x="266" y="412"/>
                    </a:lnTo>
                    <a:lnTo>
                      <a:pt x="256" y="412"/>
                    </a:lnTo>
                    <a:lnTo>
                      <a:pt x="256" y="414"/>
                    </a:lnTo>
                    <a:lnTo>
                      <a:pt x="253" y="413"/>
                    </a:lnTo>
                    <a:lnTo>
                      <a:pt x="253" y="416"/>
                    </a:lnTo>
                    <a:lnTo>
                      <a:pt x="252" y="418"/>
                    </a:lnTo>
                    <a:lnTo>
                      <a:pt x="249" y="416"/>
                    </a:lnTo>
                    <a:lnTo>
                      <a:pt x="249" y="414"/>
                    </a:lnTo>
                    <a:lnTo>
                      <a:pt x="250" y="416"/>
                    </a:lnTo>
                    <a:lnTo>
                      <a:pt x="251" y="414"/>
                    </a:lnTo>
                    <a:lnTo>
                      <a:pt x="252" y="414"/>
                    </a:lnTo>
                    <a:lnTo>
                      <a:pt x="253" y="416"/>
                    </a:lnTo>
                    <a:lnTo>
                      <a:pt x="253" y="413"/>
                    </a:lnTo>
                    <a:lnTo>
                      <a:pt x="251" y="412"/>
                    </a:lnTo>
                    <a:lnTo>
                      <a:pt x="253" y="414"/>
                    </a:lnTo>
                    <a:lnTo>
                      <a:pt x="251" y="412"/>
                    </a:lnTo>
                    <a:lnTo>
                      <a:pt x="250" y="412"/>
                    </a:lnTo>
                    <a:lnTo>
                      <a:pt x="248" y="416"/>
                    </a:lnTo>
                    <a:lnTo>
                      <a:pt x="247" y="416"/>
                    </a:lnTo>
                    <a:lnTo>
                      <a:pt x="244" y="420"/>
                    </a:lnTo>
                    <a:lnTo>
                      <a:pt x="243" y="420"/>
                    </a:lnTo>
                    <a:lnTo>
                      <a:pt x="241" y="422"/>
                    </a:lnTo>
                    <a:lnTo>
                      <a:pt x="243" y="422"/>
                    </a:lnTo>
                    <a:lnTo>
                      <a:pt x="243" y="424"/>
                    </a:lnTo>
                    <a:lnTo>
                      <a:pt x="241" y="424"/>
                    </a:lnTo>
                    <a:lnTo>
                      <a:pt x="241" y="422"/>
                    </a:lnTo>
                    <a:lnTo>
                      <a:pt x="239" y="424"/>
                    </a:lnTo>
                    <a:lnTo>
                      <a:pt x="238" y="426"/>
                    </a:lnTo>
                    <a:lnTo>
                      <a:pt x="237" y="426"/>
                    </a:lnTo>
                    <a:lnTo>
                      <a:pt x="231" y="432"/>
                    </a:lnTo>
                    <a:lnTo>
                      <a:pt x="232" y="432"/>
                    </a:lnTo>
                    <a:lnTo>
                      <a:pt x="232" y="434"/>
                    </a:lnTo>
                    <a:lnTo>
                      <a:pt x="229" y="434"/>
                    </a:lnTo>
                    <a:lnTo>
                      <a:pt x="229" y="442"/>
                    </a:lnTo>
                    <a:lnTo>
                      <a:pt x="227" y="444"/>
                    </a:lnTo>
                    <a:lnTo>
                      <a:pt x="226" y="442"/>
                    </a:lnTo>
                    <a:lnTo>
                      <a:pt x="227" y="440"/>
                    </a:lnTo>
                    <a:lnTo>
                      <a:pt x="228" y="442"/>
                    </a:lnTo>
                    <a:lnTo>
                      <a:pt x="229" y="442"/>
                    </a:lnTo>
                    <a:lnTo>
                      <a:pt x="229" y="434"/>
                    </a:lnTo>
                    <a:lnTo>
                      <a:pt x="228" y="434"/>
                    </a:lnTo>
                    <a:lnTo>
                      <a:pt x="225" y="437"/>
                    </a:lnTo>
                    <a:lnTo>
                      <a:pt x="225" y="466"/>
                    </a:lnTo>
                    <a:lnTo>
                      <a:pt x="222" y="466"/>
                    </a:lnTo>
                    <a:lnTo>
                      <a:pt x="221" y="464"/>
                    </a:lnTo>
                    <a:lnTo>
                      <a:pt x="220" y="466"/>
                    </a:lnTo>
                    <a:lnTo>
                      <a:pt x="221" y="466"/>
                    </a:lnTo>
                    <a:lnTo>
                      <a:pt x="219" y="468"/>
                    </a:lnTo>
                    <a:lnTo>
                      <a:pt x="218" y="468"/>
                    </a:lnTo>
                    <a:lnTo>
                      <a:pt x="217" y="470"/>
                    </a:lnTo>
                    <a:lnTo>
                      <a:pt x="216" y="470"/>
                    </a:lnTo>
                    <a:lnTo>
                      <a:pt x="215" y="468"/>
                    </a:lnTo>
                    <a:lnTo>
                      <a:pt x="216" y="466"/>
                    </a:lnTo>
                    <a:lnTo>
                      <a:pt x="218" y="466"/>
                    </a:lnTo>
                    <a:lnTo>
                      <a:pt x="218" y="464"/>
                    </a:lnTo>
                    <a:lnTo>
                      <a:pt x="219" y="464"/>
                    </a:lnTo>
                    <a:lnTo>
                      <a:pt x="219" y="462"/>
                    </a:lnTo>
                    <a:lnTo>
                      <a:pt x="222" y="462"/>
                    </a:lnTo>
                    <a:lnTo>
                      <a:pt x="224" y="464"/>
                    </a:lnTo>
                    <a:lnTo>
                      <a:pt x="225" y="464"/>
                    </a:lnTo>
                    <a:lnTo>
                      <a:pt x="225" y="466"/>
                    </a:lnTo>
                    <a:lnTo>
                      <a:pt x="225" y="437"/>
                    </a:lnTo>
                    <a:lnTo>
                      <a:pt x="225" y="448"/>
                    </a:lnTo>
                    <a:lnTo>
                      <a:pt x="225" y="452"/>
                    </a:lnTo>
                    <a:lnTo>
                      <a:pt x="224" y="452"/>
                    </a:lnTo>
                    <a:lnTo>
                      <a:pt x="224" y="458"/>
                    </a:lnTo>
                    <a:lnTo>
                      <a:pt x="224" y="460"/>
                    </a:lnTo>
                    <a:lnTo>
                      <a:pt x="221" y="460"/>
                    </a:lnTo>
                    <a:lnTo>
                      <a:pt x="220" y="458"/>
                    </a:lnTo>
                    <a:lnTo>
                      <a:pt x="221" y="456"/>
                    </a:lnTo>
                    <a:lnTo>
                      <a:pt x="222" y="456"/>
                    </a:lnTo>
                    <a:lnTo>
                      <a:pt x="223" y="458"/>
                    </a:lnTo>
                    <a:lnTo>
                      <a:pt x="224" y="458"/>
                    </a:lnTo>
                    <a:lnTo>
                      <a:pt x="224" y="452"/>
                    </a:lnTo>
                    <a:lnTo>
                      <a:pt x="220" y="452"/>
                    </a:lnTo>
                    <a:lnTo>
                      <a:pt x="220" y="450"/>
                    </a:lnTo>
                    <a:lnTo>
                      <a:pt x="223" y="450"/>
                    </a:lnTo>
                    <a:lnTo>
                      <a:pt x="225" y="448"/>
                    </a:lnTo>
                    <a:lnTo>
                      <a:pt x="225" y="437"/>
                    </a:lnTo>
                    <a:lnTo>
                      <a:pt x="224" y="438"/>
                    </a:lnTo>
                    <a:lnTo>
                      <a:pt x="224" y="446"/>
                    </a:lnTo>
                    <a:lnTo>
                      <a:pt x="223" y="446"/>
                    </a:lnTo>
                    <a:lnTo>
                      <a:pt x="222" y="448"/>
                    </a:lnTo>
                    <a:lnTo>
                      <a:pt x="220" y="448"/>
                    </a:lnTo>
                    <a:lnTo>
                      <a:pt x="220" y="450"/>
                    </a:lnTo>
                    <a:lnTo>
                      <a:pt x="218" y="452"/>
                    </a:lnTo>
                    <a:lnTo>
                      <a:pt x="217" y="452"/>
                    </a:lnTo>
                    <a:lnTo>
                      <a:pt x="217" y="450"/>
                    </a:lnTo>
                    <a:lnTo>
                      <a:pt x="217" y="448"/>
                    </a:lnTo>
                    <a:lnTo>
                      <a:pt x="219" y="448"/>
                    </a:lnTo>
                    <a:lnTo>
                      <a:pt x="220" y="450"/>
                    </a:lnTo>
                    <a:lnTo>
                      <a:pt x="220" y="448"/>
                    </a:lnTo>
                    <a:lnTo>
                      <a:pt x="220" y="446"/>
                    </a:lnTo>
                    <a:lnTo>
                      <a:pt x="220" y="444"/>
                    </a:lnTo>
                    <a:lnTo>
                      <a:pt x="224" y="444"/>
                    </a:lnTo>
                    <a:lnTo>
                      <a:pt x="224" y="446"/>
                    </a:lnTo>
                    <a:lnTo>
                      <a:pt x="224" y="438"/>
                    </a:lnTo>
                    <a:lnTo>
                      <a:pt x="217" y="446"/>
                    </a:lnTo>
                    <a:lnTo>
                      <a:pt x="217" y="448"/>
                    </a:lnTo>
                    <a:lnTo>
                      <a:pt x="217" y="462"/>
                    </a:lnTo>
                    <a:lnTo>
                      <a:pt x="216" y="464"/>
                    </a:lnTo>
                    <a:lnTo>
                      <a:pt x="215" y="464"/>
                    </a:lnTo>
                    <a:lnTo>
                      <a:pt x="215" y="462"/>
                    </a:lnTo>
                    <a:lnTo>
                      <a:pt x="217" y="462"/>
                    </a:lnTo>
                    <a:lnTo>
                      <a:pt x="217" y="448"/>
                    </a:lnTo>
                    <a:lnTo>
                      <a:pt x="216" y="448"/>
                    </a:lnTo>
                    <a:lnTo>
                      <a:pt x="214" y="450"/>
                    </a:lnTo>
                    <a:lnTo>
                      <a:pt x="215" y="450"/>
                    </a:lnTo>
                    <a:lnTo>
                      <a:pt x="215" y="452"/>
                    </a:lnTo>
                    <a:lnTo>
                      <a:pt x="215" y="453"/>
                    </a:lnTo>
                    <a:lnTo>
                      <a:pt x="215" y="476"/>
                    </a:lnTo>
                    <a:lnTo>
                      <a:pt x="214" y="476"/>
                    </a:lnTo>
                    <a:lnTo>
                      <a:pt x="214" y="482"/>
                    </a:lnTo>
                    <a:lnTo>
                      <a:pt x="214" y="484"/>
                    </a:lnTo>
                    <a:lnTo>
                      <a:pt x="213" y="484"/>
                    </a:lnTo>
                    <a:lnTo>
                      <a:pt x="213" y="488"/>
                    </a:lnTo>
                    <a:lnTo>
                      <a:pt x="212" y="488"/>
                    </a:lnTo>
                    <a:lnTo>
                      <a:pt x="212" y="496"/>
                    </a:lnTo>
                    <a:lnTo>
                      <a:pt x="212" y="498"/>
                    </a:lnTo>
                    <a:lnTo>
                      <a:pt x="210" y="498"/>
                    </a:lnTo>
                    <a:lnTo>
                      <a:pt x="211" y="496"/>
                    </a:lnTo>
                    <a:lnTo>
                      <a:pt x="212" y="496"/>
                    </a:lnTo>
                    <a:lnTo>
                      <a:pt x="212" y="488"/>
                    </a:lnTo>
                    <a:lnTo>
                      <a:pt x="211" y="486"/>
                    </a:lnTo>
                    <a:lnTo>
                      <a:pt x="211" y="484"/>
                    </a:lnTo>
                    <a:lnTo>
                      <a:pt x="211" y="486"/>
                    </a:lnTo>
                    <a:lnTo>
                      <a:pt x="210" y="488"/>
                    </a:lnTo>
                    <a:lnTo>
                      <a:pt x="210" y="490"/>
                    </a:lnTo>
                    <a:lnTo>
                      <a:pt x="210" y="500"/>
                    </a:lnTo>
                    <a:lnTo>
                      <a:pt x="208" y="500"/>
                    </a:lnTo>
                    <a:lnTo>
                      <a:pt x="208" y="514"/>
                    </a:lnTo>
                    <a:lnTo>
                      <a:pt x="207" y="516"/>
                    </a:lnTo>
                    <a:lnTo>
                      <a:pt x="207" y="518"/>
                    </a:lnTo>
                    <a:lnTo>
                      <a:pt x="206" y="518"/>
                    </a:lnTo>
                    <a:lnTo>
                      <a:pt x="206" y="516"/>
                    </a:lnTo>
                    <a:lnTo>
                      <a:pt x="206" y="514"/>
                    </a:lnTo>
                    <a:lnTo>
                      <a:pt x="208" y="514"/>
                    </a:lnTo>
                    <a:lnTo>
                      <a:pt x="208" y="500"/>
                    </a:lnTo>
                    <a:lnTo>
                      <a:pt x="207" y="500"/>
                    </a:lnTo>
                    <a:lnTo>
                      <a:pt x="207" y="498"/>
                    </a:lnTo>
                    <a:lnTo>
                      <a:pt x="209" y="498"/>
                    </a:lnTo>
                    <a:lnTo>
                      <a:pt x="210" y="500"/>
                    </a:lnTo>
                    <a:lnTo>
                      <a:pt x="210" y="490"/>
                    </a:lnTo>
                    <a:lnTo>
                      <a:pt x="209" y="490"/>
                    </a:lnTo>
                    <a:lnTo>
                      <a:pt x="208" y="488"/>
                    </a:lnTo>
                    <a:lnTo>
                      <a:pt x="208" y="486"/>
                    </a:lnTo>
                    <a:lnTo>
                      <a:pt x="211" y="486"/>
                    </a:lnTo>
                    <a:lnTo>
                      <a:pt x="211" y="484"/>
                    </a:lnTo>
                    <a:lnTo>
                      <a:pt x="210" y="484"/>
                    </a:lnTo>
                    <a:lnTo>
                      <a:pt x="213" y="482"/>
                    </a:lnTo>
                    <a:lnTo>
                      <a:pt x="214" y="482"/>
                    </a:lnTo>
                    <a:lnTo>
                      <a:pt x="214" y="476"/>
                    </a:lnTo>
                    <a:lnTo>
                      <a:pt x="212" y="476"/>
                    </a:lnTo>
                    <a:lnTo>
                      <a:pt x="214" y="474"/>
                    </a:lnTo>
                    <a:lnTo>
                      <a:pt x="215" y="476"/>
                    </a:lnTo>
                    <a:lnTo>
                      <a:pt x="215" y="453"/>
                    </a:lnTo>
                    <a:lnTo>
                      <a:pt x="214" y="454"/>
                    </a:lnTo>
                    <a:lnTo>
                      <a:pt x="213" y="452"/>
                    </a:lnTo>
                    <a:lnTo>
                      <a:pt x="213" y="450"/>
                    </a:lnTo>
                    <a:lnTo>
                      <a:pt x="213" y="451"/>
                    </a:lnTo>
                    <a:lnTo>
                      <a:pt x="213" y="470"/>
                    </a:lnTo>
                    <a:lnTo>
                      <a:pt x="211" y="472"/>
                    </a:lnTo>
                    <a:lnTo>
                      <a:pt x="210" y="470"/>
                    </a:lnTo>
                    <a:lnTo>
                      <a:pt x="213" y="470"/>
                    </a:lnTo>
                    <a:lnTo>
                      <a:pt x="213" y="451"/>
                    </a:lnTo>
                    <a:lnTo>
                      <a:pt x="210" y="454"/>
                    </a:lnTo>
                    <a:lnTo>
                      <a:pt x="210" y="464"/>
                    </a:lnTo>
                    <a:lnTo>
                      <a:pt x="208" y="464"/>
                    </a:lnTo>
                    <a:lnTo>
                      <a:pt x="207" y="462"/>
                    </a:lnTo>
                    <a:lnTo>
                      <a:pt x="209" y="462"/>
                    </a:lnTo>
                    <a:lnTo>
                      <a:pt x="210" y="464"/>
                    </a:lnTo>
                    <a:lnTo>
                      <a:pt x="210" y="454"/>
                    </a:lnTo>
                    <a:lnTo>
                      <a:pt x="205" y="457"/>
                    </a:lnTo>
                    <a:lnTo>
                      <a:pt x="205" y="462"/>
                    </a:lnTo>
                    <a:lnTo>
                      <a:pt x="204" y="462"/>
                    </a:lnTo>
                    <a:lnTo>
                      <a:pt x="203" y="460"/>
                    </a:lnTo>
                    <a:lnTo>
                      <a:pt x="205" y="458"/>
                    </a:lnTo>
                    <a:lnTo>
                      <a:pt x="205" y="462"/>
                    </a:lnTo>
                    <a:lnTo>
                      <a:pt x="205" y="457"/>
                    </a:lnTo>
                    <a:lnTo>
                      <a:pt x="201" y="462"/>
                    </a:lnTo>
                    <a:lnTo>
                      <a:pt x="203" y="464"/>
                    </a:lnTo>
                    <a:lnTo>
                      <a:pt x="203" y="462"/>
                    </a:lnTo>
                    <a:lnTo>
                      <a:pt x="206" y="464"/>
                    </a:lnTo>
                    <a:lnTo>
                      <a:pt x="207" y="464"/>
                    </a:lnTo>
                    <a:lnTo>
                      <a:pt x="209" y="466"/>
                    </a:lnTo>
                    <a:lnTo>
                      <a:pt x="208" y="468"/>
                    </a:lnTo>
                    <a:lnTo>
                      <a:pt x="208" y="472"/>
                    </a:lnTo>
                    <a:lnTo>
                      <a:pt x="204" y="472"/>
                    </a:lnTo>
                    <a:lnTo>
                      <a:pt x="204" y="470"/>
                    </a:lnTo>
                    <a:lnTo>
                      <a:pt x="204" y="468"/>
                    </a:lnTo>
                    <a:lnTo>
                      <a:pt x="207" y="468"/>
                    </a:lnTo>
                    <a:lnTo>
                      <a:pt x="207" y="470"/>
                    </a:lnTo>
                    <a:lnTo>
                      <a:pt x="208" y="472"/>
                    </a:lnTo>
                    <a:lnTo>
                      <a:pt x="208" y="468"/>
                    </a:lnTo>
                    <a:lnTo>
                      <a:pt x="206" y="466"/>
                    </a:lnTo>
                    <a:lnTo>
                      <a:pt x="202" y="466"/>
                    </a:lnTo>
                    <a:lnTo>
                      <a:pt x="202" y="468"/>
                    </a:lnTo>
                    <a:lnTo>
                      <a:pt x="201" y="470"/>
                    </a:lnTo>
                    <a:lnTo>
                      <a:pt x="197" y="468"/>
                    </a:lnTo>
                    <a:lnTo>
                      <a:pt x="202" y="468"/>
                    </a:lnTo>
                    <a:lnTo>
                      <a:pt x="202" y="466"/>
                    </a:lnTo>
                    <a:lnTo>
                      <a:pt x="200" y="466"/>
                    </a:lnTo>
                    <a:lnTo>
                      <a:pt x="199" y="464"/>
                    </a:lnTo>
                    <a:lnTo>
                      <a:pt x="195" y="468"/>
                    </a:lnTo>
                    <a:lnTo>
                      <a:pt x="197" y="470"/>
                    </a:lnTo>
                    <a:lnTo>
                      <a:pt x="198" y="470"/>
                    </a:lnTo>
                    <a:lnTo>
                      <a:pt x="198" y="472"/>
                    </a:lnTo>
                    <a:lnTo>
                      <a:pt x="195" y="472"/>
                    </a:lnTo>
                    <a:lnTo>
                      <a:pt x="194" y="474"/>
                    </a:lnTo>
                    <a:lnTo>
                      <a:pt x="196" y="474"/>
                    </a:lnTo>
                    <a:lnTo>
                      <a:pt x="198" y="476"/>
                    </a:lnTo>
                    <a:lnTo>
                      <a:pt x="197" y="474"/>
                    </a:lnTo>
                    <a:lnTo>
                      <a:pt x="203" y="474"/>
                    </a:lnTo>
                    <a:lnTo>
                      <a:pt x="204" y="476"/>
                    </a:lnTo>
                    <a:lnTo>
                      <a:pt x="206" y="474"/>
                    </a:lnTo>
                    <a:lnTo>
                      <a:pt x="207" y="474"/>
                    </a:lnTo>
                    <a:lnTo>
                      <a:pt x="210" y="476"/>
                    </a:lnTo>
                    <a:lnTo>
                      <a:pt x="208" y="478"/>
                    </a:lnTo>
                    <a:lnTo>
                      <a:pt x="203" y="476"/>
                    </a:lnTo>
                    <a:lnTo>
                      <a:pt x="203" y="492"/>
                    </a:lnTo>
                    <a:lnTo>
                      <a:pt x="201" y="492"/>
                    </a:lnTo>
                    <a:lnTo>
                      <a:pt x="201" y="522"/>
                    </a:lnTo>
                    <a:lnTo>
                      <a:pt x="200" y="522"/>
                    </a:lnTo>
                    <a:lnTo>
                      <a:pt x="200" y="520"/>
                    </a:lnTo>
                    <a:lnTo>
                      <a:pt x="201" y="522"/>
                    </a:lnTo>
                    <a:lnTo>
                      <a:pt x="201" y="492"/>
                    </a:lnTo>
                    <a:lnTo>
                      <a:pt x="200" y="492"/>
                    </a:lnTo>
                    <a:lnTo>
                      <a:pt x="200" y="512"/>
                    </a:lnTo>
                    <a:lnTo>
                      <a:pt x="198" y="512"/>
                    </a:lnTo>
                    <a:lnTo>
                      <a:pt x="199" y="510"/>
                    </a:lnTo>
                    <a:lnTo>
                      <a:pt x="200" y="512"/>
                    </a:lnTo>
                    <a:lnTo>
                      <a:pt x="200" y="492"/>
                    </a:lnTo>
                    <a:lnTo>
                      <a:pt x="200" y="490"/>
                    </a:lnTo>
                    <a:lnTo>
                      <a:pt x="202" y="490"/>
                    </a:lnTo>
                    <a:lnTo>
                      <a:pt x="203" y="492"/>
                    </a:lnTo>
                    <a:lnTo>
                      <a:pt x="203" y="476"/>
                    </a:lnTo>
                    <a:lnTo>
                      <a:pt x="202" y="476"/>
                    </a:lnTo>
                    <a:lnTo>
                      <a:pt x="202" y="486"/>
                    </a:lnTo>
                    <a:lnTo>
                      <a:pt x="201" y="488"/>
                    </a:lnTo>
                    <a:lnTo>
                      <a:pt x="200" y="488"/>
                    </a:lnTo>
                    <a:lnTo>
                      <a:pt x="201" y="486"/>
                    </a:lnTo>
                    <a:lnTo>
                      <a:pt x="202" y="486"/>
                    </a:lnTo>
                    <a:lnTo>
                      <a:pt x="202" y="476"/>
                    </a:lnTo>
                    <a:lnTo>
                      <a:pt x="200" y="476"/>
                    </a:lnTo>
                    <a:lnTo>
                      <a:pt x="200" y="478"/>
                    </a:lnTo>
                    <a:lnTo>
                      <a:pt x="200" y="482"/>
                    </a:lnTo>
                    <a:lnTo>
                      <a:pt x="200" y="484"/>
                    </a:lnTo>
                    <a:lnTo>
                      <a:pt x="198" y="485"/>
                    </a:lnTo>
                    <a:lnTo>
                      <a:pt x="198" y="492"/>
                    </a:lnTo>
                    <a:lnTo>
                      <a:pt x="198" y="508"/>
                    </a:lnTo>
                    <a:lnTo>
                      <a:pt x="197" y="510"/>
                    </a:lnTo>
                    <a:lnTo>
                      <a:pt x="197" y="508"/>
                    </a:lnTo>
                    <a:lnTo>
                      <a:pt x="198" y="508"/>
                    </a:lnTo>
                    <a:lnTo>
                      <a:pt x="198" y="492"/>
                    </a:lnTo>
                    <a:lnTo>
                      <a:pt x="197" y="494"/>
                    </a:lnTo>
                    <a:lnTo>
                      <a:pt x="196" y="494"/>
                    </a:lnTo>
                    <a:lnTo>
                      <a:pt x="195" y="492"/>
                    </a:lnTo>
                    <a:lnTo>
                      <a:pt x="196" y="490"/>
                    </a:lnTo>
                    <a:lnTo>
                      <a:pt x="198" y="490"/>
                    </a:lnTo>
                    <a:lnTo>
                      <a:pt x="198" y="492"/>
                    </a:lnTo>
                    <a:lnTo>
                      <a:pt x="198" y="485"/>
                    </a:lnTo>
                    <a:lnTo>
                      <a:pt x="198" y="486"/>
                    </a:lnTo>
                    <a:lnTo>
                      <a:pt x="195" y="486"/>
                    </a:lnTo>
                    <a:lnTo>
                      <a:pt x="196" y="484"/>
                    </a:lnTo>
                    <a:lnTo>
                      <a:pt x="198" y="482"/>
                    </a:lnTo>
                    <a:lnTo>
                      <a:pt x="200" y="482"/>
                    </a:lnTo>
                    <a:lnTo>
                      <a:pt x="200" y="478"/>
                    </a:lnTo>
                    <a:lnTo>
                      <a:pt x="195" y="478"/>
                    </a:lnTo>
                    <a:lnTo>
                      <a:pt x="194" y="477"/>
                    </a:lnTo>
                    <a:lnTo>
                      <a:pt x="194" y="482"/>
                    </a:lnTo>
                    <a:lnTo>
                      <a:pt x="193" y="483"/>
                    </a:lnTo>
                    <a:lnTo>
                      <a:pt x="193" y="548"/>
                    </a:lnTo>
                    <a:lnTo>
                      <a:pt x="192" y="548"/>
                    </a:lnTo>
                    <a:lnTo>
                      <a:pt x="192" y="550"/>
                    </a:lnTo>
                    <a:lnTo>
                      <a:pt x="191" y="548"/>
                    </a:lnTo>
                    <a:lnTo>
                      <a:pt x="192" y="546"/>
                    </a:lnTo>
                    <a:lnTo>
                      <a:pt x="193" y="548"/>
                    </a:lnTo>
                    <a:lnTo>
                      <a:pt x="193" y="483"/>
                    </a:lnTo>
                    <a:lnTo>
                      <a:pt x="192" y="484"/>
                    </a:lnTo>
                    <a:lnTo>
                      <a:pt x="192" y="518"/>
                    </a:lnTo>
                    <a:lnTo>
                      <a:pt x="190" y="518"/>
                    </a:lnTo>
                    <a:lnTo>
                      <a:pt x="190" y="517"/>
                    </a:lnTo>
                    <a:lnTo>
                      <a:pt x="190" y="552"/>
                    </a:lnTo>
                    <a:lnTo>
                      <a:pt x="189" y="552"/>
                    </a:lnTo>
                    <a:lnTo>
                      <a:pt x="189" y="550"/>
                    </a:lnTo>
                    <a:lnTo>
                      <a:pt x="190" y="550"/>
                    </a:lnTo>
                    <a:lnTo>
                      <a:pt x="190" y="552"/>
                    </a:lnTo>
                    <a:lnTo>
                      <a:pt x="190" y="517"/>
                    </a:lnTo>
                    <a:lnTo>
                      <a:pt x="189" y="516"/>
                    </a:lnTo>
                    <a:lnTo>
                      <a:pt x="191" y="516"/>
                    </a:lnTo>
                    <a:lnTo>
                      <a:pt x="192" y="518"/>
                    </a:lnTo>
                    <a:lnTo>
                      <a:pt x="192" y="484"/>
                    </a:lnTo>
                    <a:lnTo>
                      <a:pt x="191" y="484"/>
                    </a:lnTo>
                    <a:lnTo>
                      <a:pt x="191" y="488"/>
                    </a:lnTo>
                    <a:lnTo>
                      <a:pt x="190" y="488"/>
                    </a:lnTo>
                    <a:lnTo>
                      <a:pt x="190" y="486"/>
                    </a:lnTo>
                    <a:lnTo>
                      <a:pt x="191" y="486"/>
                    </a:lnTo>
                    <a:lnTo>
                      <a:pt x="191" y="488"/>
                    </a:lnTo>
                    <a:lnTo>
                      <a:pt x="191" y="484"/>
                    </a:lnTo>
                    <a:lnTo>
                      <a:pt x="189" y="484"/>
                    </a:lnTo>
                    <a:lnTo>
                      <a:pt x="189" y="492"/>
                    </a:lnTo>
                    <a:lnTo>
                      <a:pt x="189" y="494"/>
                    </a:lnTo>
                    <a:lnTo>
                      <a:pt x="188" y="494"/>
                    </a:lnTo>
                    <a:lnTo>
                      <a:pt x="187" y="492"/>
                    </a:lnTo>
                    <a:lnTo>
                      <a:pt x="189" y="492"/>
                    </a:lnTo>
                    <a:lnTo>
                      <a:pt x="189" y="484"/>
                    </a:lnTo>
                    <a:lnTo>
                      <a:pt x="188" y="484"/>
                    </a:lnTo>
                    <a:lnTo>
                      <a:pt x="188" y="482"/>
                    </a:lnTo>
                    <a:lnTo>
                      <a:pt x="192" y="480"/>
                    </a:lnTo>
                    <a:lnTo>
                      <a:pt x="194" y="482"/>
                    </a:lnTo>
                    <a:lnTo>
                      <a:pt x="194" y="477"/>
                    </a:lnTo>
                    <a:lnTo>
                      <a:pt x="194" y="476"/>
                    </a:lnTo>
                    <a:lnTo>
                      <a:pt x="192" y="476"/>
                    </a:lnTo>
                    <a:lnTo>
                      <a:pt x="191" y="478"/>
                    </a:lnTo>
                    <a:lnTo>
                      <a:pt x="190" y="478"/>
                    </a:lnTo>
                    <a:lnTo>
                      <a:pt x="189" y="476"/>
                    </a:lnTo>
                    <a:lnTo>
                      <a:pt x="193" y="474"/>
                    </a:lnTo>
                    <a:lnTo>
                      <a:pt x="192" y="472"/>
                    </a:lnTo>
                    <a:lnTo>
                      <a:pt x="192" y="471"/>
                    </a:lnTo>
                    <a:lnTo>
                      <a:pt x="188" y="476"/>
                    </a:lnTo>
                    <a:lnTo>
                      <a:pt x="188" y="490"/>
                    </a:lnTo>
                    <a:lnTo>
                      <a:pt x="187" y="490"/>
                    </a:lnTo>
                    <a:lnTo>
                      <a:pt x="186" y="488"/>
                    </a:lnTo>
                    <a:lnTo>
                      <a:pt x="185" y="486"/>
                    </a:lnTo>
                    <a:lnTo>
                      <a:pt x="188" y="486"/>
                    </a:lnTo>
                    <a:lnTo>
                      <a:pt x="188" y="490"/>
                    </a:lnTo>
                    <a:lnTo>
                      <a:pt x="188" y="476"/>
                    </a:lnTo>
                    <a:lnTo>
                      <a:pt x="186" y="478"/>
                    </a:lnTo>
                    <a:lnTo>
                      <a:pt x="184" y="479"/>
                    </a:lnTo>
                    <a:lnTo>
                      <a:pt x="184" y="534"/>
                    </a:lnTo>
                    <a:lnTo>
                      <a:pt x="183" y="534"/>
                    </a:lnTo>
                    <a:lnTo>
                      <a:pt x="184" y="532"/>
                    </a:lnTo>
                    <a:lnTo>
                      <a:pt x="184" y="534"/>
                    </a:lnTo>
                    <a:lnTo>
                      <a:pt x="184" y="479"/>
                    </a:lnTo>
                    <a:lnTo>
                      <a:pt x="180" y="483"/>
                    </a:lnTo>
                    <a:lnTo>
                      <a:pt x="180" y="486"/>
                    </a:lnTo>
                    <a:lnTo>
                      <a:pt x="180" y="488"/>
                    </a:lnTo>
                    <a:lnTo>
                      <a:pt x="179" y="488"/>
                    </a:lnTo>
                    <a:lnTo>
                      <a:pt x="179" y="538"/>
                    </a:lnTo>
                    <a:lnTo>
                      <a:pt x="178" y="540"/>
                    </a:lnTo>
                    <a:lnTo>
                      <a:pt x="178" y="538"/>
                    </a:lnTo>
                    <a:lnTo>
                      <a:pt x="179" y="538"/>
                    </a:lnTo>
                    <a:lnTo>
                      <a:pt x="179" y="488"/>
                    </a:lnTo>
                    <a:lnTo>
                      <a:pt x="179" y="486"/>
                    </a:lnTo>
                    <a:lnTo>
                      <a:pt x="180" y="486"/>
                    </a:lnTo>
                    <a:lnTo>
                      <a:pt x="180" y="483"/>
                    </a:lnTo>
                    <a:lnTo>
                      <a:pt x="176" y="486"/>
                    </a:lnTo>
                    <a:lnTo>
                      <a:pt x="177" y="488"/>
                    </a:lnTo>
                    <a:lnTo>
                      <a:pt x="176" y="488"/>
                    </a:lnTo>
                    <a:lnTo>
                      <a:pt x="172" y="492"/>
                    </a:lnTo>
                    <a:lnTo>
                      <a:pt x="172" y="498"/>
                    </a:lnTo>
                    <a:lnTo>
                      <a:pt x="171" y="499"/>
                    </a:lnTo>
                    <a:lnTo>
                      <a:pt x="171" y="502"/>
                    </a:lnTo>
                    <a:lnTo>
                      <a:pt x="171" y="504"/>
                    </a:lnTo>
                    <a:lnTo>
                      <a:pt x="170" y="504"/>
                    </a:lnTo>
                    <a:lnTo>
                      <a:pt x="170" y="502"/>
                    </a:lnTo>
                    <a:lnTo>
                      <a:pt x="168" y="502"/>
                    </a:lnTo>
                    <a:lnTo>
                      <a:pt x="168" y="500"/>
                    </a:lnTo>
                    <a:lnTo>
                      <a:pt x="169" y="500"/>
                    </a:lnTo>
                    <a:lnTo>
                      <a:pt x="170" y="502"/>
                    </a:lnTo>
                    <a:lnTo>
                      <a:pt x="171" y="502"/>
                    </a:lnTo>
                    <a:lnTo>
                      <a:pt x="171" y="499"/>
                    </a:lnTo>
                    <a:lnTo>
                      <a:pt x="171" y="500"/>
                    </a:lnTo>
                    <a:lnTo>
                      <a:pt x="169" y="500"/>
                    </a:lnTo>
                    <a:lnTo>
                      <a:pt x="169" y="498"/>
                    </a:lnTo>
                    <a:lnTo>
                      <a:pt x="168" y="498"/>
                    </a:lnTo>
                    <a:lnTo>
                      <a:pt x="168" y="496"/>
                    </a:lnTo>
                    <a:lnTo>
                      <a:pt x="170" y="496"/>
                    </a:lnTo>
                    <a:lnTo>
                      <a:pt x="172" y="498"/>
                    </a:lnTo>
                    <a:lnTo>
                      <a:pt x="172" y="492"/>
                    </a:lnTo>
                    <a:lnTo>
                      <a:pt x="161" y="502"/>
                    </a:lnTo>
                    <a:lnTo>
                      <a:pt x="161" y="542"/>
                    </a:lnTo>
                    <a:lnTo>
                      <a:pt x="160" y="544"/>
                    </a:lnTo>
                    <a:lnTo>
                      <a:pt x="159" y="544"/>
                    </a:lnTo>
                    <a:lnTo>
                      <a:pt x="159" y="542"/>
                    </a:lnTo>
                    <a:lnTo>
                      <a:pt x="161" y="542"/>
                    </a:lnTo>
                    <a:lnTo>
                      <a:pt x="161" y="502"/>
                    </a:lnTo>
                    <a:lnTo>
                      <a:pt x="160" y="502"/>
                    </a:lnTo>
                    <a:lnTo>
                      <a:pt x="160" y="510"/>
                    </a:lnTo>
                    <a:lnTo>
                      <a:pt x="160" y="512"/>
                    </a:lnTo>
                    <a:lnTo>
                      <a:pt x="159" y="512"/>
                    </a:lnTo>
                    <a:lnTo>
                      <a:pt x="159" y="510"/>
                    </a:lnTo>
                    <a:lnTo>
                      <a:pt x="160" y="510"/>
                    </a:lnTo>
                    <a:lnTo>
                      <a:pt x="160" y="502"/>
                    </a:lnTo>
                    <a:lnTo>
                      <a:pt x="159" y="504"/>
                    </a:lnTo>
                    <a:lnTo>
                      <a:pt x="156" y="502"/>
                    </a:lnTo>
                    <a:lnTo>
                      <a:pt x="155" y="504"/>
                    </a:lnTo>
                    <a:lnTo>
                      <a:pt x="155" y="502"/>
                    </a:lnTo>
                    <a:lnTo>
                      <a:pt x="156" y="502"/>
                    </a:lnTo>
                    <a:lnTo>
                      <a:pt x="155" y="501"/>
                    </a:lnTo>
                    <a:lnTo>
                      <a:pt x="154" y="502"/>
                    </a:lnTo>
                    <a:lnTo>
                      <a:pt x="152" y="502"/>
                    </a:lnTo>
                    <a:lnTo>
                      <a:pt x="152" y="514"/>
                    </a:lnTo>
                    <a:lnTo>
                      <a:pt x="151" y="516"/>
                    </a:lnTo>
                    <a:lnTo>
                      <a:pt x="150" y="514"/>
                    </a:lnTo>
                    <a:lnTo>
                      <a:pt x="152" y="514"/>
                    </a:lnTo>
                    <a:lnTo>
                      <a:pt x="152" y="502"/>
                    </a:lnTo>
                    <a:lnTo>
                      <a:pt x="151" y="502"/>
                    </a:lnTo>
                    <a:lnTo>
                      <a:pt x="151" y="500"/>
                    </a:lnTo>
                    <a:lnTo>
                      <a:pt x="154" y="500"/>
                    </a:lnTo>
                    <a:lnTo>
                      <a:pt x="150" y="496"/>
                    </a:lnTo>
                    <a:lnTo>
                      <a:pt x="150" y="510"/>
                    </a:lnTo>
                    <a:lnTo>
                      <a:pt x="150" y="540"/>
                    </a:lnTo>
                    <a:lnTo>
                      <a:pt x="149" y="540"/>
                    </a:lnTo>
                    <a:lnTo>
                      <a:pt x="149" y="538"/>
                    </a:lnTo>
                    <a:lnTo>
                      <a:pt x="150" y="540"/>
                    </a:lnTo>
                    <a:lnTo>
                      <a:pt x="150" y="510"/>
                    </a:lnTo>
                    <a:lnTo>
                      <a:pt x="148" y="510"/>
                    </a:lnTo>
                    <a:lnTo>
                      <a:pt x="149" y="506"/>
                    </a:lnTo>
                    <a:lnTo>
                      <a:pt x="150" y="506"/>
                    </a:lnTo>
                    <a:lnTo>
                      <a:pt x="150" y="510"/>
                    </a:lnTo>
                    <a:lnTo>
                      <a:pt x="150" y="496"/>
                    </a:lnTo>
                    <a:lnTo>
                      <a:pt x="148" y="494"/>
                    </a:lnTo>
                    <a:lnTo>
                      <a:pt x="147" y="494"/>
                    </a:lnTo>
                    <a:lnTo>
                      <a:pt x="145" y="492"/>
                    </a:lnTo>
                    <a:lnTo>
                      <a:pt x="145" y="508"/>
                    </a:lnTo>
                    <a:lnTo>
                      <a:pt x="145" y="512"/>
                    </a:lnTo>
                    <a:lnTo>
                      <a:pt x="144" y="514"/>
                    </a:lnTo>
                    <a:lnTo>
                      <a:pt x="143" y="512"/>
                    </a:lnTo>
                    <a:lnTo>
                      <a:pt x="145" y="512"/>
                    </a:lnTo>
                    <a:lnTo>
                      <a:pt x="145" y="508"/>
                    </a:lnTo>
                    <a:lnTo>
                      <a:pt x="142" y="508"/>
                    </a:lnTo>
                    <a:lnTo>
                      <a:pt x="143" y="506"/>
                    </a:lnTo>
                    <a:lnTo>
                      <a:pt x="144" y="506"/>
                    </a:lnTo>
                    <a:lnTo>
                      <a:pt x="145" y="508"/>
                    </a:lnTo>
                    <a:lnTo>
                      <a:pt x="145" y="492"/>
                    </a:lnTo>
                    <a:lnTo>
                      <a:pt x="143" y="490"/>
                    </a:lnTo>
                    <a:lnTo>
                      <a:pt x="143" y="498"/>
                    </a:lnTo>
                    <a:lnTo>
                      <a:pt x="143" y="500"/>
                    </a:lnTo>
                    <a:lnTo>
                      <a:pt x="141" y="500"/>
                    </a:lnTo>
                    <a:lnTo>
                      <a:pt x="142" y="498"/>
                    </a:lnTo>
                    <a:lnTo>
                      <a:pt x="143" y="498"/>
                    </a:lnTo>
                    <a:lnTo>
                      <a:pt x="143" y="490"/>
                    </a:lnTo>
                    <a:lnTo>
                      <a:pt x="142" y="489"/>
                    </a:lnTo>
                    <a:lnTo>
                      <a:pt x="142" y="494"/>
                    </a:lnTo>
                    <a:lnTo>
                      <a:pt x="139" y="494"/>
                    </a:lnTo>
                    <a:lnTo>
                      <a:pt x="139" y="514"/>
                    </a:lnTo>
                    <a:lnTo>
                      <a:pt x="138" y="516"/>
                    </a:lnTo>
                    <a:lnTo>
                      <a:pt x="137" y="516"/>
                    </a:lnTo>
                    <a:lnTo>
                      <a:pt x="137" y="514"/>
                    </a:lnTo>
                    <a:lnTo>
                      <a:pt x="139" y="514"/>
                    </a:lnTo>
                    <a:lnTo>
                      <a:pt x="139" y="494"/>
                    </a:lnTo>
                    <a:lnTo>
                      <a:pt x="140" y="492"/>
                    </a:lnTo>
                    <a:lnTo>
                      <a:pt x="142" y="494"/>
                    </a:lnTo>
                    <a:lnTo>
                      <a:pt x="142" y="489"/>
                    </a:lnTo>
                    <a:lnTo>
                      <a:pt x="137" y="484"/>
                    </a:lnTo>
                    <a:lnTo>
                      <a:pt x="138" y="486"/>
                    </a:lnTo>
                    <a:lnTo>
                      <a:pt x="137" y="486"/>
                    </a:lnTo>
                    <a:lnTo>
                      <a:pt x="137" y="500"/>
                    </a:lnTo>
                    <a:lnTo>
                      <a:pt x="136" y="502"/>
                    </a:lnTo>
                    <a:lnTo>
                      <a:pt x="134" y="502"/>
                    </a:lnTo>
                    <a:lnTo>
                      <a:pt x="133" y="500"/>
                    </a:lnTo>
                    <a:lnTo>
                      <a:pt x="137" y="500"/>
                    </a:lnTo>
                    <a:lnTo>
                      <a:pt x="137" y="486"/>
                    </a:lnTo>
                    <a:lnTo>
                      <a:pt x="136" y="486"/>
                    </a:lnTo>
                    <a:lnTo>
                      <a:pt x="137" y="484"/>
                    </a:lnTo>
                    <a:lnTo>
                      <a:pt x="136" y="484"/>
                    </a:lnTo>
                    <a:lnTo>
                      <a:pt x="136" y="482"/>
                    </a:lnTo>
                    <a:lnTo>
                      <a:pt x="132" y="477"/>
                    </a:lnTo>
                    <a:lnTo>
                      <a:pt x="132" y="480"/>
                    </a:lnTo>
                    <a:lnTo>
                      <a:pt x="131" y="482"/>
                    </a:lnTo>
                    <a:lnTo>
                      <a:pt x="129" y="480"/>
                    </a:lnTo>
                    <a:lnTo>
                      <a:pt x="132" y="480"/>
                    </a:lnTo>
                    <a:lnTo>
                      <a:pt x="132" y="477"/>
                    </a:lnTo>
                    <a:lnTo>
                      <a:pt x="128" y="474"/>
                    </a:lnTo>
                    <a:lnTo>
                      <a:pt x="128" y="492"/>
                    </a:lnTo>
                    <a:lnTo>
                      <a:pt x="127" y="492"/>
                    </a:lnTo>
                    <a:lnTo>
                      <a:pt x="126" y="493"/>
                    </a:lnTo>
                    <a:lnTo>
                      <a:pt x="126" y="498"/>
                    </a:lnTo>
                    <a:lnTo>
                      <a:pt x="124" y="498"/>
                    </a:lnTo>
                    <a:lnTo>
                      <a:pt x="124" y="496"/>
                    </a:lnTo>
                    <a:lnTo>
                      <a:pt x="126" y="496"/>
                    </a:lnTo>
                    <a:lnTo>
                      <a:pt x="126" y="498"/>
                    </a:lnTo>
                    <a:lnTo>
                      <a:pt x="126" y="493"/>
                    </a:lnTo>
                    <a:lnTo>
                      <a:pt x="126" y="494"/>
                    </a:lnTo>
                    <a:lnTo>
                      <a:pt x="124" y="492"/>
                    </a:lnTo>
                    <a:lnTo>
                      <a:pt x="121" y="492"/>
                    </a:lnTo>
                    <a:lnTo>
                      <a:pt x="123" y="494"/>
                    </a:lnTo>
                    <a:lnTo>
                      <a:pt x="123" y="496"/>
                    </a:lnTo>
                    <a:lnTo>
                      <a:pt x="122" y="496"/>
                    </a:lnTo>
                    <a:lnTo>
                      <a:pt x="122" y="506"/>
                    </a:lnTo>
                    <a:lnTo>
                      <a:pt x="122" y="508"/>
                    </a:lnTo>
                    <a:lnTo>
                      <a:pt x="122" y="506"/>
                    </a:lnTo>
                    <a:lnTo>
                      <a:pt x="122" y="496"/>
                    </a:lnTo>
                    <a:lnTo>
                      <a:pt x="121" y="496"/>
                    </a:lnTo>
                    <a:lnTo>
                      <a:pt x="121" y="494"/>
                    </a:lnTo>
                    <a:lnTo>
                      <a:pt x="121" y="492"/>
                    </a:lnTo>
                    <a:lnTo>
                      <a:pt x="119" y="492"/>
                    </a:lnTo>
                    <a:lnTo>
                      <a:pt x="122" y="488"/>
                    </a:lnTo>
                    <a:lnTo>
                      <a:pt x="121" y="486"/>
                    </a:lnTo>
                    <a:lnTo>
                      <a:pt x="123" y="486"/>
                    </a:lnTo>
                    <a:lnTo>
                      <a:pt x="123" y="488"/>
                    </a:lnTo>
                    <a:lnTo>
                      <a:pt x="122" y="488"/>
                    </a:lnTo>
                    <a:lnTo>
                      <a:pt x="127" y="490"/>
                    </a:lnTo>
                    <a:lnTo>
                      <a:pt x="128" y="492"/>
                    </a:lnTo>
                    <a:lnTo>
                      <a:pt x="128" y="474"/>
                    </a:lnTo>
                    <a:lnTo>
                      <a:pt x="124" y="470"/>
                    </a:lnTo>
                    <a:lnTo>
                      <a:pt x="124" y="484"/>
                    </a:lnTo>
                    <a:lnTo>
                      <a:pt x="122" y="484"/>
                    </a:lnTo>
                    <a:lnTo>
                      <a:pt x="123" y="482"/>
                    </a:lnTo>
                    <a:lnTo>
                      <a:pt x="124" y="484"/>
                    </a:lnTo>
                    <a:lnTo>
                      <a:pt x="124" y="470"/>
                    </a:lnTo>
                    <a:lnTo>
                      <a:pt x="121" y="467"/>
                    </a:lnTo>
                    <a:lnTo>
                      <a:pt x="121" y="468"/>
                    </a:lnTo>
                    <a:lnTo>
                      <a:pt x="121" y="470"/>
                    </a:lnTo>
                    <a:lnTo>
                      <a:pt x="120" y="470"/>
                    </a:lnTo>
                    <a:lnTo>
                      <a:pt x="119" y="468"/>
                    </a:lnTo>
                    <a:lnTo>
                      <a:pt x="121" y="468"/>
                    </a:lnTo>
                    <a:lnTo>
                      <a:pt x="121" y="467"/>
                    </a:lnTo>
                    <a:lnTo>
                      <a:pt x="119" y="465"/>
                    </a:lnTo>
                    <a:lnTo>
                      <a:pt x="119" y="510"/>
                    </a:lnTo>
                    <a:lnTo>
                      <a:pt x="118" y="512"/>
                    </a:lnTo>
                    <a:lnTo>
                      <a:pt x="117" y="512"/>
                    </a:lnTo>
                    <a:lnTo>
                      <a:pt x="117" y="510"/>
                    </a:lnTo>
                    <a:lnTo>
                      <a:pt x="119" y="510"/>
                    </a:lnTo>
                    <a:lnTo>
                      <a:pt x="119" y="465"/>
                    </a:lnTo>
                    <a:lnTo>
                      <a:pt x="117" y="463"/>
                    </a:lnTo>
                    <a:lnTo>
                      <a:pt x="117" y="466"/>
                    </a:lnTo>
                    <a:lnTo>
                      <a:pt x="114" y="466"/>
                    </a:lnTo>
                    <a:lnTo>
                      <a:pt x="114" y="510"/>
                    </a:lnTo>
                    <a:lnTo>
                      <a:pt x="114" y="512"/>
                    </a:lnTo>
                    <a:lnTo>
                      <a:pt x="113" y="512"/>
                    </a:lnTo>
                    <a:lnTo>
                      <a:pt x="113" y="544"/>
                    </a:lnTo>
                    <a:lnTo>
                      <a:pt x="113" y="546"/>
                    </a:lnTo>
                    <a:lnTo>
                      <a:pt x="113" y="544"/>
                    </a:lnTo>
                    <a:lnTo>
                      <a:pt x="113" y="512"/>
                    </a:lnTo>
                    <a:lnTo>
                      <a:pt x="113" y="510"/>
                    </a:lnTo>
                    <a:lnTo>
                      <a:pt x="114" y="510"/>
                    </a:lnTo>
                    <a:lnTo>
                      <a:pt x="114" y="466"/>
                    </a:lnTo>
                    <a:lnTo>
                      <a:pt x="114" y="464"/>
                    </a:lnTo>
                    <a:lnTo>
                      <a:pt x="115" y="464"/>
                    </a:lnTo>
                    <a:lnTo>
                      <a:pt x="117" y="466"/>
                    </a:lnTo>
                    <a:lnTo>
                      <a:pt x="117" y="463"/>
                    </a:lnTo>
                    <a:lnTo>
                      <a:pt x="109" y="456"/>
                    </a:lnTo>
                    <a:lnTo>
                      <a:pt x="109" y="536"/>
                    </a:lnTo>
                    <a:lnTo>
                      <a:pt x="109" y="538"/>
                    </a:lnTo>
                    <a:lnTo>
                      <a:pt x="108" y="538"/>
                    </a:lnTo>
                    <a:lnTo>
                      <a:pt x="109" y="536"/>
                    </a:lnTo>
                    <a:lnTo>
                      <a:pt x="109" y="456"/>
                    </a:lnTo>
                    <a:lnTo>
                      <a:pt x="109" y="455"/>
                    </a:lnTo>
                    <a:lnTo>
                      <a:pt x="109" y="486"/>
                    </a:lnTo>
                    <a:lnTo>
                      <a:pt x="108" y="488"/>
                    </a:lnTo>
                    <a:lnTo>
                      <a:pt x="107" y="486"/>
                    </a:lnTo>
                    <a:lnTo>
                      <a:pt x="107" y="484"/>
                    </a:lnTo>
                    <a:lnTo>
                      <a:pt x="108" y="484"/>
                    </a:lnTo>
                    <a:lnTo>
                      <a:pt x="109" y="486"/>
                    </a:lnTo>
                    <a:lnTo>
                      <a:pt x="109" y="455"/>
                    </a:lnTo>
                    <a:lnTo>
                      <a:pt x="109" y="460"/>
                    </a:lnTo>
                    <a:lnTo>
                      <a:pt x="109" y="462"/>
                    </a:lnTo>
                    <a:lnTo>
                      <a:pt x="107" y="462"/>
                    </a:lnTo>
                    <a:lnTo>
                      <a:pt x="107" y="482"/>
                    </a:lnTo>
                    <a:lnTo>
                      <a:pt x="105" y="482"/>
                    </a:lnTo>
                    <a:lnTo>
                      <a:pt x="104" y="481"/>
                    </a:lnTo>
                    <a:lnTo>
                      <a:pt x="104" y="522"/>
                    </a:lnTo>
                    <a:lnTo>
                      <a:pt x="102" y="522"/>
                    </a:lnTo>
                    <a:lnTo>
                      <a:pt x="102" y="520"/>
                    </a:lnTo>
                    <a:lnTo>
                      <a:pt x="104" y="520"/>
                    </a:lnTo>
                    <a:lnTo>
                      <a:pt x="104" y="522"/>
                    </a:lnTo>
                    <a:lnTo>
                      <a:pt x="104" y="481"/>
                    </a:lnTo>
                    <a:lnTo>
                      <a:pt x="104" y="480"/>
                    </a:lnTo>
                    <a:lnTo>
                      <a:pt x="104" y="504"/>
                    </a:lnTo>
                    <a:lnTo>
                      <a:pt x="104" y="502"/>
                    </a:lnTo>
                    <a:lnTo>
                      <a:pt x="104" y="504"/>
                    </a:lnTo>
                    <a:lnTo>
                      <a:pt x="104" y="480"/>
                    </a:lnTo>
                    <a:lnTo>
                      <a:pt x="103" y="478"/>
                    </a:lnTo>
                    <a:lnTo>
                      <a:pt x="102" y="478"/>
                    </a:lnTo>
                    <a:lnTo>
                      <a:pt x="100" y="476"/>
                    </a:lnTo>
                    <a:lnTo>
                      <a:pt x="100" y="540"/>
                    </a:lnTo>
                    <a:lnTo>
                      <a:pt x="98" y="538"/>
                    </a:lnTo>
                    <a:lnTo>
                      <a:pt x="99" y="538"/>
                    </a:lnTo>
                    <a:lnTo>
                      <a:pt x="100" y="540"/>
                    </a:lnTo>
                    <a:lnTo>
                      <a:pt x="100" y="476"/>
                    </a:lnTo>
                    <a:lnTo>
                      <a:pt x="100" y="478"/>
                    </a:lnTo>
                    <a:lnTo>
                      <a:pt x="99" y="478"/>
                    </a:lnTo>
                    <a:lnTo>
                      <a:pt x="99" y="480"/>
                    </a:lnTo>
                    <a:lnTo>
                      <a:pt x="99" y="484"/>
                    </a:lnTo>
                    <a:lnTo>
                      <a:pt x="97" y="484"/>
                    </a:lnTo>
                    <a:lnTo>
                      <a:pt x="97" y="502"/>
                    </a:lnTo>
                    <a:lnTo>
                      <a:pt x="97" y="504"/>
                    </a:lnTo>
                    <a:lnTo>
                      <a:pt x="96" y="504"/>
                    </a:lnTo>
                    <a:lnTo>
                      <a:pt x="95" y="502"/>
                    </a:lnTo>
                    <a:lnTo>
                      <a:pt x="97" y="502"/>
                    </a:lnTo>
                    <a:lnTo>
                      <a:pt x="97" y="484"/>
                    </a:lnTo>
                    <a:lnTo>
                      <a:pt x="96" y="482"/>
                    </a:lnTo>
                    <a:lnTo>
                      <a:pt x="98" y="482"/>
                    </a:lnTo>
                    <a:lnTo>
                      <a:pt x="99" y="484"/>
                    </a:lnTo>
                    <a:lnTo>
                      <a:pt x="99" y="480"/>
                    </a:lnTo>
                    <a:lnTo>
                      <a:pt x="98" y="478"/>
                    </a:lnTo>
                    <a:lnTo>
                      <a:pt x="98" y="476"/>
                    </a:lnTo>
                    <a:lnTo>
                      <a:pt x="100" y="476"/>
                    </a:lnTo>
                    <a:lnTo>
                      <a:pt x="101" y="474"/>
                    </a:lnTo>
                    <a:lnTo>
                      <a:pt x="103" y="476"/>
                    </a:lnTo>
                    <a:lnTo>
                      <a:pt x="104" y="476"/>
                    </a:lnTo>
                    <a:lnTo>
                      <a:pt x="105" y="478"/>
                    </a:lnTo>
                    <a:lnTo>
                      <a:pt x="104" y="480"/>
                    </a:lnTo>
                    <a:lnTo>
                      <a:pt x="107" y="480"/>
                    </a:lnTo>
                    <a:lnTo>
                      <a:pt x="107" y="482"/>
                    </a:lnTo>
                    <a:lnTo>
                      <a:pt x="107" y="462"/>
                    </a:lnTo>
                    <a:lnTo>
                      <a:pt x="105" y="462"/>
                    </a:lnTo>
                    <a:lnTo>
                      <a:pt x="102" y="462"/>
                    </a:lnTo>
                    <a:lnTo>
                      <a:pt x="102" y="464"/>
                    </a:lnTo>
                    <a:lnTo>
                      <a:pt x="101" y="464"/>
                    </a:lnTo>
                    <a:lnTo>
                      <a:pt x="101" y="463"/>
                    </a:lnTo>
                    <a:lnTo>
                      <a:pt x="101" y="466"/>
                    </a:lnTo>
                    <a:lnTo>
                      <a:pt x="98" y="468"/>
                    </a:lnTo>
                    <a:lnTo>
                      <a:pt x="98" y="466"/>
                    </a:lnTo>
                    <a:lnTo>
                      <a:pt x="101" y="466"/>
                    </a:lnTo>
                    <a:lnTo>
                      <a:pt x="101" y="463"/>
                    </a:lnTo>
                    <a:lnTo>
                      <a:pt x="101" y="462"/>
                    </a:lnTo>
                    <a:lnTo>
                      <a:pt x="99" y="464"/>
                    </a:lnTo>
                    <a:lnTo>
                      <a:pt x="98" y="464"/>
                    </a:lnTo>
                    <a:lnTo>
                      <a:pt x="97" y="462"/>
                    </a:lnTo>
                    <a:lnTo>
                      <a:pt x="102" y="460"/>
                    </a:lnTo>
                    <a:lnTo>
                      <a:pt x="105" y="460"/>
                    </a:lnTo>
                    <a:lnTo>
                      <a:pt x="105" y="462"/>
                    </a:lnTo>
                    <a:lnTo>
                      <a:pt x="107" y="460"/>
                    </a:lnTo>
                    <a:lnTo>
                      <a:pt x="109" y="460"/>
                    </a:lnTo>
                    <a:lnTo>
                      <a:pt x="109" y="455"/>
                    </a:lnTo>
                    <a:lnTo>
                      <a:pt x="108" y="454"/>
                    </a:lnTo>
                    <a:lnTo>
                      <a:pt x="107" y="456"/>
                    </a:lnTo>
                    <a:lnTo>
                      <a:pt x="105" y="456"/>
                    </a:lnTo>
                    <a:lnTo>
                      <a:pt x="105" y="458"/>
                    </a:lnTo>
                    <a:lnTo>
                      <a:pt x="102" y="458"/>
                    </a:lnTo>
                    <a:lnTo>
                      <a:pt x="102" y="456"/>
                    </a:lnTo>
                    <a:lnTo>
                      <a:pt x="103" y="456"/>
                    </a:lnTo>
                    <a:lnTo>
                      <a:pt x="107" y="454"/>
                    </a:lnTo>
                    <a:lnTo>
                      <a:pt x="108" y="454"/>
                    </a:lnTo>
                    <a:lnTo>
                      <a:pt x="106" y="452"/>
                    </a:lnTo>
                    <a:lnTo>
                      <a:pt x="104" y="452"/>
                    </a:lnTo>
                    <a:lnTo>
                      <a:pt x="104" y="450"/>
                    </a:lnTo>
                    <a:lnTo>
                      <a:pt x="100" y="445"/>
                    </a:lnTo>
                    <a:lnTo>
                      <a:pt x="100" y="446"/>
                    </a:lnTo>
                    <a:lnTo>
                      <a:pt x="99" y="448"/>
                    </a:lnTo>
                    <a:lnTo>
                      <a:pt x="97" y="448"/>
                    </a:lnTo>
                    <a:lnTo>
                      <a:pt x="97" y="456"/>
                    </a:lnTo>
                    <a:lnTo>
                      <a:pt x="97" y="458"/>
                    </a:lnTo>
                    <a:lnTo>
                      <a:pt x="95" y="460"/>
                    </a:lnTo>
                    <a:lnTo>
                      <a:pt x="95" y="458"/>
                    </a:lnTo>
                    <a:lnTo>
                      <a:pt x="94" y="459"/>
                    </a:lnTo>
                    <a:lnTo>
                      <a:pt x="94" y="462"/>
                    </a:lnTo>
                    <a:lnTo>
                      <a:pt x="93" y="463"/>
                    </a:lnTo>
                    <a:lnTo>
                      <a:pt x="93" y="474"/>
                    </a:lnTo>
                    <a:lnTo>
                      <a:pt x="93" y="476"/>
                    </a:lnTo>
                    <a:lnTo>
                      <a:pt x="93" y="504"/>
                    </a:lnTo>
                    <a:lnTo>
                      <a:pt x="93" y="506"/>
                    </a:lnTo>
                    <a:lnTo>
                      <a:pt x="91" y="506"/>
                    </a:lnTo>
                    <a:lnTo>
                      <a:pt x="91" y="504"/>
                    </a:lnTo>
                    <a:lnTo>
                      <a:pt x="93" y="504"/>
                    </a:lnTo>
                    <a:lnTo>
                      <a:pt x="93" y="476"/>
                    </a:lnTo>
                    <a:lnTo>
                      <a:pt x="91" y="476"/>
                    </a:lnTo>
                    <a:lnTo>
                      <a:pt x="91" y="474"/>
                    </a:lnTo>
                    <a:lnTo>
                      <a:pt x="93" y="474"/>
                    </a:lnTo>
                    <a:lnTo>
                      <a:pt x="93" y="463"/>
                    </a:lnTo>
                    <a:lnTo>
                      <a:pt x="93" y="464"/>
                    </a:lnTo>
                    <a:lnTo>
                      <a:pt x="93" y="466"/>
                    </a:lnTo>
                    <a:lnTo>
                      <a:pt x="91" y="466"/>
                    </a:lnTo>
                    <a:lnTo>
                      <a:pt x="91" y="462"/>
                    </a:lnTo>
                    <a:lnTo>
                      <a:pt x="94" y="462"/>
                    </a:lnTo>
                    <a:lnTo>
                      <a:pt x="94" y="459"/>
                    </a:lnTo>
                    <a:lnTo>
                      <a:pt x="93" y="460"/>
                    </a:lnTo>
                    <a:lnTo>
                      <a:pt x="92" y="460"/>
                    </a:lnTo>
                    <a:lnTo>
                      <a:pt x="92" y="458"/>
                    </a:lnTo>
                    <a:lnTo>
                      <a:pt x="92" y="457"/>
                    </a:lnTo>
                    <a:lnTo>
                      <a:pt x="92" y="456"/>
                    </a:lnTo>
                    <a:lnTo>
                      <a:pt x="94" y="458"/>
                    </a:lnTo>
                    <a:lnTo>
                      <a:pt x="96" y="456"/>
                    </a:lnTo>
                    <a:lnTo>
                      <a:pt x="97" y="456"/>
                    </a:lnTo>
                    <a:lnTo>
                      <a:pt x="97" y="448"/>
                    </a:lnTo>
                    <a:lnTo>
                      <a:pt x="95" y="448"/>
                    </a:lnTo>
                    <a:lnTo>
                      <a:pt x="95" y="452"/>
                    </a:lnTo>
                    <a:lnTo>
                      <a:pt x="95" y="454"/>
                    </a:lnTo>
                    <a:lnTo>
                      <a:pt x="92" y="454"/>
                    </a:lnTo>
                    <a:lnTo>
                      <a:pt x="92" y="456"/>
                    </a:lnTo>
                    <a:lnTo>
                      <a:pt x="90" y="454"/>
                    </a:lnTo>
                    <a:lnTo>
                      <a:pt x="90" y="540"/>
                    </a:lnTo>
                    <a:lnTo>
                      <a:pt x="87" y="540"/>
                    </a:lnTo>
                    <a:lnTo>
                      <a:pt x="87" y="548"/>
                    </a:lnTo>
                    <a:lnTo>
                      <a:pt x="85" y="548"/>
                    </a:lnTo>
                    <a:lnTo>
                      <a:pt x="85" y="546"/>
                    </a:lnTo>
                    <a:lnTo>
                      <a:pt x="87" y="546"/>
                    </a:lnTo>
                    <a:lnTo>
                      <a:pt x="87" y="548"/>
                    </a:lnTo>
                    <a:lnTo>
                      <a:pt x="87" y="540"/>
                    </a:lnTo>
                    <a:lnTo>
                      <a:pt x="88" y="538"/>
                    </a:lnTo>
                    <a:lnTo>
                      <a:pt x="90" y="540"/>
                    </a:lnTo>
                    <a:lnTo>
                      <a:pt x="90" y="454"/>
                    </a:lnTo>
                    <a:lnTo>
                      <a:pt x="90" y="456"/>
                    </a:lnTo>
                    <a:lnTo>
                      <a:pt x="89" y="456"/>
                    </a:lnTo>
                    <a:lnTo>
                      <a:pt x="89" y="470"/>
                    </a:lnTo>
                    <a:lnTo>
                      <a:pt x="89" y="502"/>
                    </a:lnTo>
                    <a:lnTo>
                      <a:pt x="88" y="502"/>
                    </a:lnTo>
                    <a:lnTo>
                      <a:pt x="89" y="500"/>
                    </a:lnTo>
                    <a:lnTo>
                      <a:pt x="89" y="502"/>
                    </a:lnTo>
                    <a:lnTo>
                      <a:pt x="89" y="470"/>
                    </a:lnTo>
                    <a:lnTo>
                      <a:pt x="89" y="472"/>
                    </a:lnTo>
                    <a:lnTo>
                      <a:pt x="89" y="474"/>
                    </a:lnTo>
                    <a:lnTo>
                      <a:pt x="88" y="474"/>
                    </a:lnTo>
                    <a:lnTo>
                      <a:pt x="88" y="492"/>
                    </a:lnTo>
                    <a:lnTo>
                      <a:pt x="87" y="494"/>
                    </a:lnTo>
                    <a:lnTo>
                      <a:pt x="86" y="494"/>
                    </a:lnTo>
                    <a:lnTo>
                      <a:pt x="85" y="492"/>
                    </a:lnTo>
                    <a:lnTo>
                      <a:pt x="88" y="492"/>
                    </a:lnTo>
                    <a:lnTo>
                      <a:pt x="88" y="474"/>
                    </a:lnTo>
                    <a:lnTo>
                      <a:pt x="87" y="474"/>
                    </a:lnTo>
                    <a:lnTo>
                      <a:pt x="86" y="472"/>
                    </a:lnTo>
                    <a:lnTo>
                      <a:pt x="87" y="472"/>
                    </a:lnTo>
                    <a:lnTo>
                      <a:pt x="88" y="470"/>
                    </a:lnTo>
                    <a:lnTo>
                      <a:pt x="87" y="470"/>
                    </a:lnTo>
                    <a:lnTo>
                      <a:pt x="88" y="468"/>
                    </a:lnTo>
                    <a:lnTo>
                      <a:pt x="89" y="470"/>
                    </a:lnTo>
                    <a:lnTo>
                      <a:pt x="89" y="456"/>
                    </a:lnTo>
                    <a:lnTo>
                      <a:pt x="89" y="458"/>
                    </a:lnTo>
                    <a:lnTo>
                      <a:pt x="89" y="460"/>
                    </a:lnTo>
                    <a:lnTo>
                      <a:pt x="89" y="462"/>
                    </a:lnTo>
                    <a:lnTo>
                      <a:pt x="87" y="460"/>
                    </a:lnTo>
                    <a:lnTo>
                      <a:pt x="89" y="458"/>
                    </a:lnTo>
                    <a:lnTo>
                      <a:pt x="89" y="456"/>
                    </a:lnTo>
                    <a:lnTo>
                      <a:pt x="87" y="455"/>
                    </a:lnTo>
                    <a:lnTo>
                      <a:pt x="87" y="460"/>
                    </a:lnTo>
                    <a:lnTo>
                      <a:pt x="86" y="462"/>
                    </a:lnTo>
                    <a:lnTo>
                      <a:pt x="85" y="462"/>
                    </a:lnTo>
                    <a:lnTo>
                      <a:pt x="85" y="460"/>
                    </a:lnTo>
                    <a:lnTo>
                      <a:pt x="85" y="466"/>
                    </a:lnTo>
                    <a:lnTo>
                      <a:pt x="84" y="466"/>
                    </a:lnTo>
                    <a:lnTo>
                      <a:pt x="84" y="470"/>
                    </a:lnTo>
                    <a:lnTo>
                      <a:pt x="83" y="470"/>
                    </a:lnTo>
                    <a:lnTo>
                      <a:pt x="83" y="482"/>
                    </a:lnTo>
                    <a:lnTo>
                      <a:pt x="82" y="484"/>
                    </a:lnTo>
                    <a:lnTo>
                      <a:pt x="81" y="484"/>
                    </a:lnTo>
                    <a:lnTo>
                      <a:pt x="81" y="492"/>
                    </a:lnTo>
                    <a:lnTo>
                      <a:pt x="80" y="492"/>
                    </a:lnTo>
                    <a:lnTo>
                      <a:pt x="80" y="490"/>
                    </a:lnTo>
                    <a:lnTo>
                      <a:pt x="81" y="490"/>
                    </a:lnTo>
                    <a:lnTo>
                      <a:pt x="81" y="492"/>
                    </a:lnTo>
                    <a:lnTo>
                      <a:pt x="81" y="484"/>
                    </a:lnTo>
                    <a:lnTo>
                      <a:pt x="80" y="484"/>
                    </a:lnTo>
                    <a:lnTo>
                      <a:pt x="80" y="482"/>
                    </a:lnTo>
                    <a:lnTo>
                      <a:pt x="83" y="482"/>
                    </a:lnTo>
                    <a:lnTo>
                      <a:pt x="83" y="470"/>
                    </a:lnTo>
                    <a:lnTo>
                      <a:pt x="82" y="470"/>
                    </a:lnTo>
                    <a:lnTo>
                      <a:pt x="82" y="474"/>
                    </a:lnTo>
                    <a:lnTo>
                      <a:pt x="81" y="474"/>
                    </a:lnTo>
                    <a:lnTo>
                      <a:pt x="81" y="472"/>
                    </a:lnTo>
                    <a:lnTo>
                      <a:pt x="82" y="472"/>
                    </a:lnTo>
                    <a:lnTo>
                      <a:pt x="82" y="474"/>
                    </a:lnTo>
                    <a:lnTo>
                      <a:pt x="82" y="470"/>
                    </a:lnTo>
                    <a:lnTo>
                      <a:pt x="81" y="470"/>
                    </a:lnTo>
                    <a:lnTo>
                      <a:pt x="81" y="468"/>
                    </a:lnTo>
                    <a:lnTo>
                      <a:pt x="83" y="468"/>
                    </a:lnTo>
                    <a:lnTo>
                      <a:pt x="84" y="470"/>
                    </a:lnTo>
                    <a:lnTo>
                      <a:pt x="84" y="466"/>
                    </a:lnTo>
                    <a:lnTo>
                      <a:pt x="82" y="466"/>
                    </a:lnTo>
                    <a:lnTo>
                      <a:pt x="84" y="464"/>
                    </a:lnTo>
                    <a:lnTo>
                      <a:pt x="85" y="466"/>
                    </a:lnTo>
                    <a:lnTo>
                      <a:pt x="85" y="460"/>
                    </a:lnTo>
                    <a:lnTo>
                      <a:pt x="87" y="460"/>
                    </a:lnTo>
                    <a:lnTo>
                      <a:pt x="87" y="455"/>
                    </a:lnTo>
                    <a:lnTo>
                      <a:pt x="85" y="454"/>
                    </a:lnTo>
                    <a:lnTo>
                      <a:pt x="85" y="456"/>
                    </a:lnTo>
                    <a:lnTo>
                      <a:pt x="85" y="458"/>
                    </a:lnTo>
                    <a:lnTo>
                      <a:pt x="82" y="458"/>
                    </a:lnTo>
                    <a:lnTo>
                      <a:pt x="81" y="456"/>
                    </a:lnTo>
                    <a:lnTo>
                      <a:pt x="81" y="462"/>
                    </a:lnTo>
                    <a:lnTo>
                      <a:pt x="80" y="463"/>
                    </a:lnTo>
                    <a:lnTo>
                      <a:pt x="80" y="470"/>
                    </a:lnTo>
                    <a:lnTo>
                      <a:pt x="79" y="470"/>
                    </a:lnTo>
                    <a:lnTo>
                      <a:pt x="79" y="498"/>
                    </a:lnTo>
                    <a:lnTo>
                      <a:pt x="79" y="500"/>
                    </a:lnTo>
                    <a:lnTo>
                      <a:pt x="76" y="500"/>
                    </a:lnTo>
                    <a:lnTo>
                      <a:pt x="76" y="502"/>
                    </a:lnTo>
                    <a:lnTo>
                      <a:pt x="78" y="502"/>
                    </a:lnTo>
                    <a:lnTo>
                      <a:pt x="75" y="504"/>
                    </a:lnTo>
                    <a:lnTo>
                      <a:pt x="74" y="502"/>
                    </a:lnTo>
                    <a:lnTo>
                      <a:pt x="75" y="498"/>
                    </a:lnTo>
                    <a:lnTo>
                      <a:pt x="79" y="498"/>
                    </a:lnTo>
                    <a:lnTo>
                      <a:pt x="79" y="470"/>
                    </a:lnTo>
                    <a:lnTo>
                      <a:pt x="78" y="468"/>
                    </a:lnTo>
                    <a:lnTo>
                      <a:pt x="79" y="468"/>
                    </a:lnTo>
                    <a:lnTo>
                      <a:pt x="80" y="470"/>
                    </a:lnTo>
                    <a:lnTo>
                      <a:pt x="80" y="463"/>
                    </a:lnTo>
                    <a:lnTo>
                      <a:pt x="79" y="464"/>
                    </a:lnTo>
                    <a:lnTo>
                      <a:pt x="78" y="464"/>
                    </a:lnTo>
                    <a:lnTo>
                      <a:pt x="78" y="486"/>
                    </a:lnTo>
                    <a:lnTo>
                      <a:pt x="78" y="488"/>
                    </a:lnTo>
                    <a:lnTo>
                      <a:pt x="76" y="490"/>
                    </a:lnTo>
                    <a:lnTo>
                      <a:pt x="75" y="486"/>
                    </a:lnTo>
                    <a:lnTo>
                      <a:pt x="78" y="486"/>
                    </a:lnTo>
                    <a:lnTo>
                      <a:pt x="78" y="464"/>
                    </a:lnTo>
                    <a:lnTo>
                      <a:pt x="78" y="462"/>
                    </a:lnTo>
                    <a:lnTo>
                      <a:pt x="77" y="460"/>
                    </a:lnTo>
                    <a:lnTo>
                      <a:pt x="77" y="458"/>
                    </a:lnTo>
                    <a:lnTo>
                      <a:pt x="80" y="458"/>
                    </a:lnTo>
                    <a:lnTo>
                      <a:pt x="81" y="462"/>
                    </a:lnTo>
                    <a:lnTo>
                      <a:pt x="81" y="456"/>
                    </a:lnTo>
                    <a:lnTo>
                      <a:pt x="80" y="456"/>
                    </a:lnTo>
                    <a:lnTo>
                      <a:pt x="76" y="454"/>
                    </a:lnTo>
                    <a:lnTo>
                      <a:pt x="80" y="454"/>
                    </a:lnTo>
                    <a:lnTo>
                      <a:pt x="82" y="452"/>
                    </a:lnTo>
                    <a:lnTo>
                      <a:pt x="84" y="452"/>
                    </a:lnTo>
                    <a:lnTo>
                      <a:pt x="83" y="454"/>
                    </a:lnTo>
                    <a:lnTo>
                      <a:pt x="82" y="454"/>
                    </a:lnTo>
                    <a:lnTo>
                      <a:pt x="82" y="456"/>
                    </a:lnTo>
                    <a:lnTo>
                      <a:pt x="85" y="456"/>
                    </a:lnTo>
                    <a:lnTo>
                      <a:pt x="85" y="454"/>
                    </a:lnTo>
                    <a:lnTo>
                      <a:pt x="86" y="454"/>
                    </a:lnTo>
                    <a:lnTo>
                      <a:pt x="90" y="452"/>
                    </a:lnTo>
                    <a:lnTo>
                      <a:pt x="90" y="454"/>
                    </a:lnTo>
                    <a:lnTo>
                      <a:pt x="91" y="452"/>
                    </a:lnTo>
                    <a:lnTo>
                      <a:pt x="95" y="452"/>
                    </a:lnTo>
                    <a:lnTo>
                      <a:pt x="95" y="448"/>
                    </a:lnTo>
                    <a:lnTo>
                      <a:pt x="94" y="448"/>
                    </a:lnTo>
                    <a:lnTo>
                      <a:pt x="93" y="446"/>
                    </a:lnTo>
                    <a:lnTo>
                      <a:pt x="95" y="444"/>
                    </a:lnTo>
                    <a:lnTo>
                      <a:pt x="96" y="446"/>
                    </a:lnTo>
                    <a:lnTo>
                      <a:pt x="100" y="446"/>
                    </a:lnTo>
                    <a:lnTo>
                      <a:pt x="100" y="445"/>
                    </a:lnTo>
                    <a:lnTo>
                      <a:pt x="95" y="440"/>
                    </a:lnTo>
                    <a:lnTo>
                      <a:pt x="95" y="442"/>
                    </a:lnTo>
                    <a:lnTo>
                      <a:pt x="94" y="442"/>
                    </a:lnTo>
                    <a:lnTo>
                      <a:pt x="94" y="440"/>
                    </a:lnTo>
                    <a:lnTo>
                      <a:pt x="92" y="438"/>
                    </a:lnTo>
                    <a:lnTo>
                      <a:pt x="92" y="442"/>
                    </a:lnTo>
                    <a:lnTo>
                      <a:pt x="92" y="448"/>
                    </a:lnTo>
                    <a:lnTo>
                      <a:pt x="91" y="450"/>
                    </a:lnTo>
                    <a:lnTo>
                      <a:pt x="87" y="450"/>
                    </a:lnTo>
                    <a:lnTo>
                      <a:pt x="88" y="448"/>
                    </a:lnTo>
                    <a:lnTo>
                      <a:pt x="92" y="448"/>
                    </a:lnTo>
                    <a:lnTo>
                      <a:pt x="92" y="442"/>
                    </a:lnTo>
                    <a:lnTo>
                      <a:pt x="90" y="442"/>
                    </a:lnTo>
                    <a:lnTo>
                      <a:pt x="90" y="440"/>
                    </a:lnTo>
                    <a:lnTo>
                      <a:pt x="91" y="440"/>
                    </a:lnTo>
                    <a:lnTo>
                      <a:pt x="92" y="442"/>
                    </a:lnTo>
                    <a:lnTo>
                      <a:pt x="92" y="438"/>
                    </a:lnTo>
                    <a:lnTo>
                      <a:pt x="91" y="438"/>
                    </a:lnTo>
                    <a:lnTo>
                      <a:pt x="88" y="438"/>
                    </a:lnTo>
                    <a:lnTo>
                      <a:pt x="89" y="436"/>
                    </a:lnTo>
                    <a:lnTo>
                      <a:pt x="84" y="436"/>
                    </a:lnTo>
                    <a:lnTo>
                      <a:pt x="84" y="448"/>
                    </a:lnTo>
                    <a:lnTo>
                      <a:pt x="84" y="450"/>
                    </a:lnTo>
                    <a:lnTo>
                      <a:pt x="82" y="450"/>
                    </a:lnTo>
                    <a:lnTo>
                      <a:pt x="82" y="448"/>
                    </a:lnTo>
                    <a:lnTo>
                      <a:pt x="84" y="448"/>
                    </a:lnTo>
                    <a:lnTo>
                      <a:pt x="84" y="436"/>
                    </a:lnTo>
                    <a:lnTo>
                      <a:pt x="84" y="437"/>
                    </a:lnTo>
                    <a:lnTo>
                      <a:pt x="84" y="442"/>
                    </a:lnTo>
                    <a:lnTo>
                      <a:pt x="83" y="444"/>
                    </a:lnTo>
                    <a:lnTo>
                      <a:pt x="82" y="444"/>
                    </a:lnTo>
                    <a:lnTo>
                      <a:pt x="83" y="446"/>
                    </a:lnTo>
                    <a:lnTo>
                      <a:pt x="81" y="448"/>
                    </a:lnTo>
                    <a:lnTo>
                      <a:pt x="79" y="446"/>
                    </a:lnTo>
                    <a:lnTo>
                      <a:pt x="79" y="450"/>
                    </a:lnTo>
                    <a:lnTo>
                      <a:pt x="77" y="450"/>
                    </a:lnTo>
                    <a:lnTo>
                      <a:pt x="77" y="448"/>
                    </a:lnTo>
                    <a:lnTo>
                      <a:pt x="78" y="448"/>
                    </a:lnTo>
                    <a:lnTo>
                      <a:pt x="79" y="450"/>
                    </a:lnTo>
                    <a:lnTo>
                      <a:pt x="79" y="446"/>
                    </a:lnTo>
                    <a:lnTo>
                      <a:pt x="76" y="446"/>
                    </a:lnTo>
                    <a:lnTo>
                      <a:pt x="76" y="466"/>
                    </a:lnTo>
                    <a:lnTo>
                      <a:pt x="75" y="468"/>
                    </a:lnTo>
                    <a:lnTo>
                      <a:pt x="74" y="466"/>
                    </a:lnTo>
                    <a:lnTo>
                      <a:pt x="76" y="466"/>
                    </a:lnTo>
                    <a:lnTo>
                      <a:pt x="76" y="446"/>
                    </a:lnTo>
                    <a:lnTo>
                      <a:pt x="74" y="444"/>
                    </a:lnTo>
                    <a:lnTo>
                      <a:pt x="74" y="462"/>
                    </a:lnTo>
                    <a:lnTo>
                      <a:pt x="72" y="463"/>
                    </a:lnTo>
                    <a:lnTo>
                      <a:pt x="72" y="492"/>
                    </a:lnTo>
                    <a:lnTo>
                      <a:pt x="71" y="494"/>
                    </a:lnTo>
                    <a:lnTo>
                      <a:pt x="70" y="494"/>
                    </a:lnTo>
                    <a:lnTo>
                      <a:pt x="69" y="492"/>
                    </a:lnTo>
                    <a:lnTo>
                      <a:pt x="72" y="492"/>
                    </a:lnTo>
                    <a:lnTo>
                      <a:pt x="72" y="463"/>
                    </a:lnTo>
                    <a:lnTo>
                      <a:pt x="71" y="464"/>
                    </a:lnTo>
                    <a:lnTo>
                      <a:pt x="71" y="462"/>
                    </a:lnTo>
                    <a:lnTo>
                      <a:pt x="74" y="462"/>
                    </a:lnTo>
                    <a:lnTo>
                      <a:pt x="74" y="444"/>
                    </a:lnTo>
                    <a:lnTo>
                      <a:pt x="74" y="456"/>
                    </a:lnTo>
                    <a:lnTo>
                      <a:pt x="70" y="456"/>
                    </a:lnTo>
                    <a:lnTo>
                      <a:pt x="71" y="454"/>
                    </a:lnTo>
                    <a:lnTo>
                      <a:pt x="74" y="454"/>
                    </a:lnTo>
                    <a:lnTo>
                      <a:pt x="74" y="456"/>
                    </a:lnTo>
                    <a:lnTo>
                      <a:pt x="74" y="444"/>
                    </a:lnTo>
                    <a:lnTo>
                      <a:pt x="75" y="444"/>
                    </a:lnTo>
                    <a:lnTo>
                      <a:pt x="75" y="442"/>
                    </a:lnTo>
                    <a:lnTo>
                      <a:pt x="79" y="442"/>
                    </a:lnTo>
                    <a:lnTo>
                      <a:pt x="78" y="444"/>
                    </a:lnTo>
                    <a:lnTo>
                      <a:pt x="79" y="444"/>
                    </a:lnTo>
                    <a:lnTo>
                      <a:pt x="79" y="446"/>
                    </a:lnTo>
                    <a:lnTo>
                      <a:pt x="82" y="444"/>
                    </a:lnTo>
                    <a:lnTo>
                      <a:pt x="81" y="444"/>
                    </a:lnTo>
                    <a:lnTo>
                      <a:pt x="81" y="442"/>
                    </a:lnTo>
                    <a:lnTo>
                      <a:pt x="84" y="442"/>
                    </a:lnTo>
                    <a:lnTo>
                      <a:pt x="84" y="437"/>
                    </a:lnTo>
                    <a:lnTo>
                      <a:pt x="84" y="438"/>
                    </a:lnTo>
                    <a:lnTo>
                      <a:pt x="81" y="438"/>
                    </a:lnTo>
                    <a:lnTo>
                      <a:pt x="81" y="436"/>
                    </a:lnTo>
                    <a:lnTo>
                      <a:pt x="84" y="436"/>
                    </a:lnTo>
                    <a:lnTo>
                      <a:pt x="84" y="434"/>
                    </a:lnTo>
                    <a:lnTo>
                      <a:pt x="88" y="434"/>
                    </a:lnTo>
                    <a:lnTo>
                      <a:pt x="84" y="430"/>
                    </a:lnTo>
                    <a:lnTo>
                      <a:pt x="88" y="426"/>
                    </a:lnTo>
                    <a:lnTo>
                      <a:pt x="86" y="426"/>
                    </a:lnTo>
                    <a:lnTo>
                      <a:pt x="86" y="424"/>
                    </a:lnTo>
                    <a:lnTo>
                      <a:pt x="88" y="426"/>
                    </a:lnTo>
                    <a:lnTo>
                      <a:pt x="89" y="424"/>
                    </a:lnTo>
                    <a:lnTo>
                      <a:pt x="90" y="424"/>
                    </a:lnTo>
                    <a:lnTo>
                      <a:pt x="92" y="422"/>
                    </a:lnTo>
                    <a:lnTo>
                      <a:pt x="90" y="422"/>
                    </a:lnTo>
                    <a:lnTo>
                      <a:pt x="91" y="420"/>
                    </a:lnTo>
                    <a:lnTo>
                      <a:pt x="95" y="420"/>
                    </a:lnTo>
                    <a:lnTo>
                      <a:pt x="96" y="418"/>
                    </a:lnTo>
                    <a:lnTo>
                      <a:pt x="95" y="418"/>
                    </a:lnTo>
                    <a:lnTo>
                      <a:pt x="96" y="416"/>
                    </a:lnTo>
                    <a:lnTo>
                      <a:pt x="97" y="416"/>
                    </a:lnTo>
                    <a:lnTo>
                      <a:pt x="98" y="418"/>
                    </a:lnTo>
                    <a:lnTo>
                      <a:pt x="101" y="414"/>
                    </a:lnTo>
                    <a:lnTo>
                      <a:pt x="98" y="414"/>
                    </a:lnTo>
                    <a:lnTo>
                      <a:pt x="99" y="412"/>
                    </a:lnTo>
                    <a:lnTo>
                      <a:pt x="103" y="412"/>
                    </a:lnTo>
                    <a:lnTo>
                      <a:pt x="105" y="410"/>
                    </a:lnTo>
                    <a:lnTo>
                      <a:pt x="104" y="408"/>
                    </a:lnTo>
                    <a:lnTo>
                      <a:pt x="103" y="410"/>
                    </a:lnTo>
                    <a:lnTo>
                      <a:pt x="101" y="410"/>
                    </a:lnTo>
                    <a:lnTo>
                      <a:pt x="101" y="408"/>
                    </a:lnTo>
                    <a:lnTo>
                      <a:pt x="102" y="406"/>
                    </a:lnTo>
                    <a:lnTo>
                      <a:pt x="103" y="406"/>
                    </a:lnTo>
                    <a:lnTo>
                      <a:pt x="104" y="408"/>
                    </a:lnTo>
                    <a:lnTo>
                      <a:pt x="105" y="408"/>
                    </a:lnTo>
                    <a:lnTo>
                      <a:pt x="107" y="406"/>
                    </a:lnTo>
                    <a:lnTo>
                      <a:pt x="107" y="408"/>
                    </a:lnTo>
                    <a:lnTo>
                      <a:pt x="108" y="408"/>
                    </a:lnTo>
                    <a:lnTo>
                      <a:pt x="119" y="396"/>
                    </a:lnTo>
                    <a:lnTo>
                      <a:pt x="118" y="396"/>
                    </a:lnTo>
                    <a:lnTo>
                      <a:pt x="119" y="394"/>
                    </a:lnTo>
                    <a:lnTo>
                      <a:pt x="118" y="394"/>
                    </a:lnTo>
                    <a:lnTo>
                      <a:pt x="117" y="392"/>
                    </a:lnTo>
                    <a:lnTo>
                      <a:pt x="117" y="396"/>
                    </a:lnTo>
                    <a:lnTo>
                      <a:pt x="115" y="396"/>
                    </a:lnTo>
                    <a:lnTo>
                      <a:pt x="115" y="394"/>
                    </a:lnTo>
                    <a:lnTo>
                      <a:pt x="116" y="394"/>
                    </a:lnTo>
                    <a:lnTo>
                      <a:pt x="117" y="396"/>
                    </a:lnTo>
                    <a:lnTo>
                      <a:pt x="117" y="392"/>
                    </a:lnTo>
                    <a:lnTo>
                      <a:pt x="117" y="390"/>
                    </a:lnTo>
                    <a:lnTo>
                      <a:pt x="119" y="390"/>
                    </a:lnTo>
                    <a:lnTo>
                      <a:pt x="120" y="392"/>
                    </a:lnTo>
                    <a:lnTo>
                      <a:pt x="121" y="392"/>
                    </a:lnTo>
                    <a:lnTo>
                      <a:pt x="121" y="394"/>
                    </a:lnTo>
                    <a:lnTo>
                      <a:pt x="119" y="394"/>
                    </a:lnTo>
                    <a:lnTo>
                      <a:pt x="119" y="396"/>
                    </a:lnTo>
                    <a:lnTo>
                      <a:pt x="121" y="394"/>
                    </a:lnTo>
                    <a:lnTo>
                      <a:pt x="123" y="392"/>
                    </a:lnTo>
                    <a:lnTo>
                      <a:pt x="122" y="390"/>
                    </a:lnTo>
                    <a:lnTo>
                      <a:pt x="123" y="388"/>
                    </a:lnTo>
                    <a:lnTo>
                      <a:pt x="120" y="388"/>
                    </a:lnTo>
                    <a:lnTo>
                      <a:pt x="120" y="386"/>
                    </a:lnTo>
                    <a:lnTo>
                      <a:pt x="125" y="386"/>
                    </a:lnTo>
                    <a:lnTo>
                      <a:pt x="127" y="384"/>
                    </a:lnTo>
                    <a:lnTo>
                      <a:pt x="129" y="380"/>
                    </a:lnTo>
                    <a:lnTo>
                      <a:pt x="127" y="380"/>
                    </a:lnTo>
                    <a:lnTo>
                      <a:pt x="128" y="378"/>
                    </a:lnTo>
                    <a:lnTo>
                      <a:pt x="128" y="376"/>
                    </a:lnTo>
                    <a:lnTo>
                      <a:pt x="127" y="376"/>
                    </a:lnTo>
                    <a:lnTo>
                      <a:pt x="127" y="382"/>
                    </a:lnTo>
                    <a:lnTo>
                      <a:pt x="124" y="382"/>
                    </a:lnTo>
                    <a:lnTo>
                      <a:pt x="124" y="380"/>
                    </a:lnTo>
                    <a:lnTo>
                      <a:pt x="127" y="382"/>
                    </a:lnTo>
                    <a:lnTo>
                      <a:pt x="127" y="376"/>
                    </a:lnTo>
                    <a:lnTo>
                      <a:pt x="126" y="374"/>
                    </a:lnTo>
                    <a:lnTo>
                      <a:pt x="128" y="372"/>
                    </a:lnTo>
                    <a:lnTo>
                      <a:pt x="128" y="374"/>
                    </a:lnTo>
                    <a:lnTo>
                      <a:pt x="129" y="376"/>
                    </a:lnTo>
                    <a:lnTo>
                      <a:pt x="134" y="376"/>
                    </a:lnTo>
                    <a:lnTo>
                      <a:pt x="134" y="378"/>
                    </a:lnTo>
                    <a:lnTo>
                      <a:pt x="135" y="380"/>
                    </a:lnTo>
                    <a:lnTo>
                      <a:pt x="131" y="378"/>
                    </a:lnTo>
                    <a:lnTo>
                      <a:pt x="131" y="382"/>
                    </a:lnTo>
                    <a:lnTo>
                      <a:pt x="132" y="382"/>
                    </a:lnTo>
                    <a:lnTo>
                      <a:pt x="131" y="384"/>
                    </a:lnTo>
                    <a:lnTo>
                      <a:pt x="135" y="380"/>
                    </a:lnTo>
                    <a:lnTo>
                      <a:pt x="139" y="376"/>
                    </a:lnTo>
                    <a:lnTo>
                      <a:pt x="139" y="374"/>
                    </a:lnTo>
                    <a:lnTo>
                      <a:pt x="140" y="374"/>
                    </a:lnTo>
                    <a:lnTo>
                      <a:pt x="140" y="372"/>
                    </a:lnTo>
                    <a:lnTo>
                      <a:pt x="141" y="372"/>
                    </a:lnTo>
                    <a:lnTo>
                      <a:pt x="142" y="374"/>
                    </a:lnTo>
                    <a:lnTo>
                      <a:pt x="143" y="372"/>
                    </a:lnTo>
                    <a:lnTo>
                      <a:pt x="143" y="370"/>
                    </a:lnTo>
                    <a:lnTo>
                      <a:pt x="144" y="368"/>
                    </a:lnTo>
                    <a:lnTo>
                      <a:pt x="146" y="366"/>
                    </a:lnTo>
                    <a:lnTo>
                      <a:pt x="147" y="364"/>
                    </a:lnTo>
                    <a:lnTo>
                      <a:pt x="148" y="362"/>
                    </a:lnTo>
                    <a:lnTo>
                      <a:pt x="149" y="362"/>
                    </a:lnTo>
                    <a:lnTo>
                      <a:pt x="149" y="364"/>
                    </a:lnTo>
                    <a:lnTo>
                      <a:pt x="148" y="364"/>
                    </a:lnTo>
                    <a:lnTo>
                      <a:pt x="149" y="366"/>
                    </a:lnTo>
                    <a:lnTo>
                      <a:pt x="155" y="360"/>
                    </a:lnTo>
                    <a:lnTo>
                      <a:pt x="153" y="358"/>
                    </a:lnTo>
                    <a:lnTo>
                      <a:pt x="151" y="358"/>
                    </a:lnTo>
                    <a:lnTo>
                      <a:pt x="152" y="360"/>
                    </a:lnTo>
                    <a:lnTo>
                      <a:pt x="152" y="362"/>
                    </a:lnTo>
                    <a:lnTo>
                      <a:pt x="150" y="362"/>
                    </a:lnTo>
                    <a:lnTo>
                      <a:pt x="150" y="360"/>
                    </a:lnTo>
                    <a:lnTo>
                      <a:pt x="149" y="358"/>
                    </a:lnTo>
                    <a:lnTo>
                      <a:pt x="147" y="358"/>
                    </a:lnTo>
                    <a:lnTo>
                      <a:pt x="148" y="360"/>
                    </a:lnTo>
                    <a:lnTo>
                      <a:pt x="147" y="360"/>
                    </a:lnTo>
                    <a:lnTo>
                      <a:pt x="146" y="362"/>
                    </a:lnTo>
                    <a:lnTo>
                      <a:pt x="146" y="366"/>
                    </a:lnTo>
                    <a:lnTo>
                      <a:pt x="144" y="366"/>
                    </a:lnTo>
                    <a:lnTo>
                      <a:pt x="143" y="368"/>
                    </a:lnTo>
                    <a:lnTo>
                      <a:pt x="141" y="368"/>
                    </a:lnTo>
                    <a:lnTo>
                      <a:pt x="142" y="366"/>
                    </a:lnTo>
                    <a:lnTo>
                      <a:pt x="142" y="364"/>
                    </a:lnTo>
                    <a:lnTo>
                      <a:pt x="139" y="364"/>
                    </a:lnTo>
                    <a:lnTo>
                      <a:pt x="139" y="370"/>
                    </a:lnTo>
                    <a:lnTo>
                      <a:pt x="139" y="372"/>
                    </a:lnTo>
                    <a:lnTo>
                      <a:pt x="138" y="370"/>
                    </a:lnTo>
                    <a:lnTo>
                      <a:pt x="136" y="368"/>
                    </a:lnTo>
                    <a:lnTo>
                      <a:pt x="139" y="368"/>
                    </a:lnTo>
                    <a:lnTo>
                      <a:pt x="139" y="370"/>
                    </a:lnTo>
                    <a:lnTo>
                      <a:pt x="139" y="364"/>
                    </a:lnTo>
                    <a:lnTo>
                      <a:pt x="139" y="362"/>
                    </a:lnTo>
                    <a:lnTo>
                      <a:pt x="141" y="362"/>
                    </a:lnTo>
                    <a:lnTo>
                      <a:pt x="142" y="364"/>
                    </a:lnTo>
                    <a:lnTo>
                      <a:pt x="145" y="364"/>
                    </a:lnTo>
                    <a:lnTo>
                      <a:pt x="146" y="366"/>
                    </a:lnTo>
                    <a:lnTo>
                      <a:pt x="146" y="362"/>
                    </a:lnTo>
                    <a:lnTo>
                      <a:pt x="145" y="362"/>
                    </a:lnTo>
                    <a:lnTo>
                      <a:pt x="145" y="360"/>
                    </a:lnTo>
                    <a:lnTo>
                      <a:pt x="147" y="360"/>
                    </a:lnTo>
                    <a:lnTo>
                      <a:pt x="147" y="358"/>
                    </a:lnTo>
                    <a:lnTo>
                      <a:pt x="146" y="358"/>
                    </a:lnTo>
                    <a:lnTo>
                      <a:pt x="147" y="356"/>
                    </a:lnTo>
                    <a:lnTo>
                      <a:pt x="148" y="354"/>
                    </a:lnTo>
                    <a:lnTo>
                      <a:pt x="151" y="354"/>
                    </a:lnTo>
                    <a:lnTo>
                      <a:pt x="152" y="356"/>
                    </a:lnTo>
                    <a:lnTo>
                      <a:pt x="153" y="356"/>
                    </a:lnTo>
                    <a:lnTo>
                      <a:pt x="153" y="358"/>
                    </a:lnTo>
                    <a:lnTo>
                      <a:pt x="154" y="356"/>
                    </a:lnTo>
                    <a:lnTo>
                      <a:pt x="156" y="358"/>
                    </a:lnTo>
                    <a:lnTo>
                      <a:pt x="157" y="358"/>
                    </a:lnTo>
                    <a:lnTo>
                      <a:pt x="160" y="354"/>
                    </a:lnTo>
                    <a:lnTo>
                      <a:pt x="155" y="354"/>
                    </a:lnTo>
                    <a:lnTo>
                      <a:pt x="154" y="354"/>
                    </a:lnTo>
                    <a:lnTo>
                      <a:pt x="154" y="352"/>
                    </a:lnTo>
                    <a:lnTo>
                      <a:pt x="154" y="350"/>
                    </a:lnTo>
                    <a:lnTo>
                      <a:pt x="155" y="350"/>
                    </a:lnTo>
                    <a:lnTo>
                      <a:pt x="155" y="352"/>
                    </a:lnTo>
                    <a:lnTo>
                      <a:pt x="154" y="352"/>
                    </a:lnTo>
                    <a:lnTo>
                      <a:pt x="155" y="354"/>
                    </a:lnTo>
                    <a:lnTo>
                      <a:pt x="158" y="352"/>
                    </a:lnTo>
                    <a:lnTo>
                      <a:pt x="163" y="352"/>
                    </a:lnTo>
                    <a:lnTo>
                      <a:pt x="168" y="346"/>
                    </a:lnTo>
                    <a:lnTo>
                      <a:pt x="169" y="346"/>
                    </a:lnTo>
                    <a:lnTo>
                      <a:pt x="171" y="344"/>
                    </a:lnTo>
                    <a:lnTo>
                      <a:pt x="170" y="344"/>
                    </a:lnTo>
                    <a:lnTo>
                      <a:pt x="170" y="342"/>
                    </a:lnTo>
                    <a:lnTo>
                      <a:pt x="171" y="342"/>
                    </a:lnTo>
                    <a:lnTo>
                      <a:pt x="170" y="340"/>
                    </a:lnTo>
                    <a:lnTo>
                      <a:pt x="169" y="344"/>
                    </a:lnTo>
                    <a:lnTo>
                      <a:pt x="168" y="344"/>
                    </a:lnTo>
                    <a:lnTo>
                      <a:pt x="165" y="340"/>
                    </a:lnTo>
                    <a:lnTo>
                      <a:pt x="165" y="348"/>
                    </a:lnTo>
                    <a:lnTo>
                      <a:pt x="162" y="348"/>
                    </a:lnTo>
                    <a:lnTo>
                      <a:pt x="163" y="350"/>
                    </a:lnTo>
                    <a:lnTo>
                      <a:pt x="158" y="350"/>
                    </a:lnTo>
                    <a:lnTo>
                      <a:pt x="157" y="348"/>
                    </a:lnTo>
                    <a:lnTo>
                      <a:pt x="150" y="348"/>
                    </a:lnTo>
                    <a:lnTo>
                      <a:pt x="150" y="344"/>
                    </a:lnTo>
                    <a:lnTo>
                      <a:pt x="152" y="346"/>
                    </a:lnTo>
                    <a:lnTo>
                      <a:pt x="152" y="344"/>
                    </a:lnTo>
                    <a:lnTo>
                      <a:pt x="153" y="344"/>
                    </a:lnTo>
                    <a:lnTo>
                      <a:pt x="154" y="346"/>
                    </a:lnTo>
                    <a:lnTo>
                      <a:pt x="158" y="346"/>
                    </a:lnTo>
                    <a:lnTo>
                      <a:pt x="160" y="348"/>
                    </a:lnTo>
                    <a:lnTo>
                      <a:pt x="160" y="350"/>
                    </a:lnTo>
                    <a:lnTo>
                      <a:pt x="160" y="348"/>
                    </a:lnTo>
                    <a:lnTo>
                      <a:pt x="161" y="346"/>
                    </a:lnTo>
                    <a:lnTo>
                      <a:pt x="162" y="348"/>
                    </a:lnTo>
                    <a:lnTo>
                      <a:pt x="165" y="346"/>
                    </a:lnTo>
                    <a:lnTo>
                      <a:pt x="165" y="348"/>
                    </a:lnTo>
                    <a:lnTo>
                      <a:pt x="165" y="340"/>
                    </a:lnTo>
                    <a:lnTo>
                      <a:pt x="165" y="339"/>
                    </a:lnTo>
                    <a:lnTo>
                      <a:pt x="166" y="338"/>
                    </a:lnTo>
                    <a:lnTo>
                      <a:pt x="168" y="338"/>
                    </a:lnTo>
                    <a:lnTo>
                      <a:pt x="169" y="340"/>
                    </a:lnTo>
                    <a:lnTo>
                      <a:pt x="170" y="338"/>
                    </a:lnTo>
                    <a:lnTo>
                      <a:pt x="171" y="340"/>
                    </a:lnTo>
                    <a:lnTo>
                      <a:pt x="172" y="340"/>
                    </a:lnTo>
                    <a:lnTo>
                      <a:pt x="171" y="342"/>
                    </a:lnTo>
                    <a:lnTo>
                      <a:pt x="172" y="342"/>
                    </a:lnTo>
                    <a:lnTo>
                      <a:pt x="175" y="339"/>
                    </a:lnTo>
                    <a:lnTo>
                      <a:pt x="173" y="338"/>
                    </a:lnTo>
                    <a:lnTo>
                      <a:pt x="174" y="338"/>
                    </a:lnTo>
                    <a:lnTo>
                      <a:pt x="176" y="336"/>
                    </a:lnTo>
                    <a:lnTo>
                      <a:pt x="172" y="336"/>
                    </a:lnTo>
                    <a:lnTo>
                      <a:pt x="172" y="334"/>
                    </a:lnTo>
                    <a:lnTo>
                      <a:pt x="173" y="332"/>
                    </a:lnTo>
                    <a:lnTo>
                      <a:pt x="174" y="332"/>
                    </a:lnTo>
                    <a:lnTo>
                      <a:pt x="176" y="334"/>
                    </a:lnTo>
                    <a:lnTo>
                      <a:pt x="180" y="332"/>
                    </a:lnTo>
                    <a:lnTo>
                      <a:pt x="182" y="332"/>
                    </a:lnTo>
                    <a:lnTo>
                      <a:pt x="189" y="326"/>
                    </a:lnTo>
                    <a:lnTo>
                      <a:pt x="193" y="322"/>
                    </a:lnTo>
                    <a:lnTo>
                      <a:pt x="190" y="322"/>
                    </a:lnTo>
                    <a:lnTo>
                      <a:pt x="190" y="320"/>
                    </a:lnTo>
                    <a:lnTo>
                      <a:pt x="194" y="320"/>
                    </a:lnTo>
                    <a:lnTo>
                      <a:pt x="197" y="318"/>
                    </a:lnTo>
                    <a:lnTo>
                      <a:pt x="196" y="318"/>
                    </a:lnTo>
                    <a:lnTo>
                      <a:pt x="195" y="316"/>
                    </a:lnTo>
                    <a:lnTo>
                      <a:pt x="194" y="314"/>
                    </a:lnTo>
                    <a:lnTo>
                      <a:pt x="196" y="312"/>
                    </a:lnTo>
                    <a:lnTo>
                      <a:pt x="197" y="312"/>
                    </a:lnTo>
                    <a:lnTo>
                      <a:pt x="198" y="310"/>
                    </a:lnTo>
                    <a:lnTo>
                      <a:pt x="199" y="312"/>
                    </a:lnTo>
                    <a:lnTo>
                      <a:pt x="195" y="316"/>
                    </a:lnTo>
                    <a:lnTo>
                      <a:pt x="199" y="316"/>
                    </a:lnTo>
                    <a:lnTo>
                      <a:pt x="202" y="314"/>
                    </a:lnTo>
                    <a:lnTo>
                      <a:pt x="200" y="314"/>
                    </a:lnTo>
                    <a:lnTo>
                      <a:pt x="199" y="312"/>
                    </a:lnTo>
                    <a:lnTo>
                      <a:pt x="200" y="312"/>
                    </a:lnTo>
                    <a:lnTo>
                      <a:pt x="199" y="310"/>
                    </a:lnTo>
                    <a:lnTo>
                      <a:pt x="197" y="308"/>
                    </a:lnTo>
                    <a:lnTo>
                      <a:pt x="199" y="308"/>
                    </a:lnTo>
                    <a:lnTo>
                      <a:pt x="200" y="310"/>
                    </a:lnTo>
                    <a:lnTo>
                      <a:pt x="201" y="312"/>
                    </a:lnTo>
                    <a:lnTo>
                      <a:pt x="203" y="312"/>
                    </a:lnTo>
                    <a:lnTo>
                      <a:pt x="215" y="300"/>
                    </a:lnTo>
                    <a:lnTo>
                      <a:pt x="214" y="300"/>
                    </a:lnTo>
                    <a:lnTo>
                      <a:pt x="214" y="297"/>
                    </a:lnTo>
                    <a:lnTo>
                      <a:pt x="214" y="296"/>
                    </a:lnTo>
                    <a:lnTo>
                      <a:pt x="213" y="296"/>
                    </a:lnTo>
                    <a:lnTo>
                      <a:pt x="213" y="300"/>
                    </a:lnTo>
                    <a:lnTo>
                      <a:pt x="213" y="302"/>
                    </a:lnTo>
                    <a:lnTo>
                      <a:pt x="211" y="302"/>
                    </a:lnTo>
                    <a:lnTo>
                      <a:pt x="210" y="300"/>
                    </a:lnTo>
                    <a:lnTo>
                      <a:pt x="213" y="300"/>
                    </a:lnTo>
                    <a:lnTo>
                      <a:pt x="213" y="296"/>
                    </a:lnTo>
                    <a:lnTo>
                      <a:pt x="212" y="296"/>
                    </a:lnTo>
                    <a:lnTo>
                      <a:pt x="210" y="298"/>
                    </a:lnTo>
                    <a:lnTo>
                      <a:pt x="210" y="296"/>
                    </a:lnTo>
                    <a:lnTo>
                      <a:pt x="212" y="294"/>
                    </a:lnTo>
                    <a:lnTo>
                      <a:pt x="216" y="296"/>
                    </a:lnTo>
                    <a:lnTo>
                      <a:pt x="215" y="298"/>
                    </a:lnTo>
                    <a:lnTo>
                      <a:pt x="217" y="298"/>
                    </a:lnTo>
                    <a:lnTo>
                      <a:pt x="220" y="296"/>
                    </a:lnTo>
                    <a:lnTo>
                      <a:pt x="218" y="296"/>
                    </a:lnTo>
                    <a:lnTo>
                      <a:pt x="218" y="294"/>
                    </a:lnTo>
                    <a:lnTo>
                      <a:pt x="221" y="294"/>
                    </a:lnTo>
                    <a:lnTo>
                      <a:pt x="216" y="288"/>
                    </a:lnTo>
                    <a:lnTo>
                      <a:pt x="216" y="292"/>
                    </a:lnTo>
                    <a:lnTo>
                      <a:pt x="214" y="292"/>
                    </a:lnTo>
                    <a:lnTo>
                      <a:pt x="214" y="290"/>
                    </a:lnTo>
                    <a:lnTo>
                      <a:pt x="216" y="290"/>
                    </a:lnTo>
                    <a:lnTo>
                      <a:pt x="216" y="292"/>
                    </a:lnTo>
                    <a:lnTo>
                      <a:pt x="216" y="288"/>
                    </a:lnTo>
                    <a:lnTo>
                      <a:pt x="212" y="288"/>
                    </a:lnTo>
                    <a:lnTo>
                      <a:pt x="212" y="286"/>
                    </a:lnTo>
                    <a:lnTo>
                      <a:pt x="215" y="286"/>
                    </a:lnTo>
                    <a:lnTo>
                      <a:pt x="212" y="284"/>
                    </a:lnTo>
                    <a:lnTo>
                      <a:pt x="211" y="286"/>
                    </a:lnTo>
                    <a:lnTo>
                      <a:pt x="211" y="285"/>
                    </a:lnTo>
                    <a:lnTo>
                      <a:pt x="211" y="288"/>
                    </a:lnTo>
                    <a:lnTo>
                      <a:pt x="209" y="288"/>
                    </a:lnTo>
                    <a:lnTo>
                      <a:pt x="209" y="287"/>
                    </a:lnTo>
                    <a:lnTo>
                      <a:pt x="209" y="304"/>
                    </a:lnTo>
                    <a:lnTo>
                      <a:pt x="205" y="304"/>
                    </a:lnTo>
                    <a:lnTo>
                      <a:pt x="205" y="302"/>
                    </a:lnTo>
                    <a:lnTo>
                      <a:pt x="209" y="302"/>
                    </a:lnTo>
                    <a:lnTo>
                      <a:pt x="209" y="304"/>
                    </a:lnTo>
                    <a:lnTo>
                      <a:pt x="209" y="287"/>
                    </a:lnTo>
                    <a:lnTo>
                      <a:pt x="208" y="286"/>
                    </a:lnTo>
                    <a:lnTo>
                      <a:pt x="210" y="286"/>
                    </a:lnTo>
                    <a:lnTo>
                      <a:pt x="211" y="288"/>
                    </a:lnTo>
                    <a:lnTo>
                      <a:pt x="211" y="285"/>
                    </a:lnTo>
                    <a:lnTo>
                      <a:pt x="210" y="284"/>
                    </a:lnTo>
                    <a:lnTo>
                      <a:pt x="207" y="284"/>
                    </a:lnTo>
                    <a:lnTo>
                      <a:pt x="207" y="300"/>
                    </a:lnTo>
                    <a:lnTo>
                      <a:pt x="205" y="300"/>
                    </a:lnTo>
                    <a:lnTo>
                      <a:pt x="205" y="306"/>
                    </a:lnTo>
                    <a:lnTo>
                      <a:pt x="203" y="306"/>
                    </a:lnTo>
                    <a:lnTo>
                      <a:pt x="202" y="304"/>
                    </a:lnTo>
                    <a:lnTo>
                      <a:pt x="204" y="304"/>
                    </a:lnTo>
                    <a:lnTo>
                      <a:pt x="205" y="306"/>
                    </a:lnTo>
                    <a:lnTo>
                      <a:pt x="205" y="300"/>
                    </a:lnTo>
                    <a:lnTo>
                      <a:pt x="204" y="300"/>
                    </a:lnTo>
                    <a:lnTo>
                      <a:pt x="202" y="298"/>
                    </a:lnTo>
                    <a:lnTo>
                      <a:pt x="201" y="302"/>
                    </a:lnTo>
                    <a:lnTo>
                      <a:pt x="200" y="304"/>
                    </a:lnTo>
                    <a:lnTo>
                      <a:pt x="201" y="304"/>
                    </a:lnTo>
                    <a:lnTo>
                      <a:pt x="199" y="306"/>
                    </a:lnTo>
                    <a:lnTo>
                      <a:pt x="197" y="306"/>
                    </a:lnTo>
                    <a:lnTo>
                      <a:pt x="197" y="308"/>
                    </a:lnTo>
                    <a:lnTo>
                      <a:pt x="196" y="310"/>
                    </a:lnTo>
                    <a:lnTo>
                      <a:pt x="195" y="310"/>
                    </a:lnTo>
                    <a:lnTo>
                      <a:pt x="195" y="312"/>
                    </a:lnTo>
                    <a:lnTo>
                      <a:pt x="194" y="312"/>
                    </a:lnTo>
                    <a:lnTo>
                      <a:pt x="194" y="311"/>
                    </a:lnTo>
                    <a:lnTo>
                      <a:pt x="194" y="312"/>
                    </a:lnTo>
                    <a:lnTo>
                      <a:pt x="194" y="310"/>
                    </a:lnTo>
                    <a:lnTo>
                      <a:pt x="194" y="311"/>
                    </a:lnTo>
                    <a:lnTo>
                      <a:pt x="194" y="308"/>
                    </a:lnTo>
                    <a:lnTo>
                      <a:pt x="197" y="308"/>
                    </a:lnTo>
                    <a:lnTo>
                      <a:pt x="197" y="306"/>
                    </a:lnTo>
                    <a:lnTo>
                      <a:pt x="193" y="306"/>
                    </a:lnTo>
                    <a:lnTo>
                      <a:pt x="193" y="304"/>
                    </a:lnTo>
                    <a:lnTo>
                      <a:pt x="196" y="304"/>
                    </a:lnTo>
                    <a:lnTo>
                      <a:pt x="197" y="302"/>
                    </a:lnTo>
                    <a:lnTo>
                      <a:pt x="197" y="304"/>
                    </a:lnTo>
                    <a:lnTo>
                      <a:pt x="200" y="302"/>
                    </a:lnTo>
                    <a:lnTo>
                      <a:pt x="199" y="302"/>
                    </a:lnTo>
                    <a:lnTo>
                      <a:pt x="197" y="300"/>
                    </a:lnTo>
                    <a:lnTo>
                      <a:pt x="197" y="302"/>
                    </a:lnTo>
                    <a:lnTo>
                      <a:pt x="195" y="300"/>
                    </a:lnTo>
                    <a:lnTo>
                      <a:pt x="194" y="300"/>
                    </a:lnTo>
                    <a:lnTo>
                      <a:pt x="199" y="298"/>
                    </a:lnTo>
                    <a:lnTo>
                      <a:pt x="198" y="300"/>
                    </a:lnTo>
                    <a:lnTo>
                      <a:pt x="201" y="298"/>
                    </a:lnTo>
                    <a:lnTo>
                      <a:pt x="202" y="298"/>
                    </a:lnTo>
                    <a:lnTo>
                      <a:pt x="203" y="296"/>
                    </a:lnTo>
                    <a:lnTo>
                      <a:pt x="200" y="296"/>
                    </a:lnTo>
                    <a:lnTo>
                      <a:pt x="198" y="298"/>
                    </a:lnTo>
                    <a:lnTo>
                      <a:pt x="196" y="298"/>
                    </a:lnTo>
                    <a:lnTo>
                      <a:pt x="195" y="296"/>
                    </a:lnTo>
                    <a:lnTo>
                      <a:pt x="195" y="294"/>
                    </a:lnTo>
                    <a:lnTo>
                      <a:pt x="198" y="296"/>
                    </a:lnTo>
                    <a:lnTo>
                      <a:pt x="201" y="294"/>
                    </a:lnTo>
                    <a:lnTo>
                      <a:pt x="204" y="296"/>
                    </a:lnTo>
                    <a:lnTo>
                      <a:pt x="207" y="296"/>
                    </a:lnTo>
                    <a:lnTo>
                      <a:pt x="205" y="298"/>
                    </a:lnTo>
                    <a:lnTo>
                      <a:pt x="207" y="298"/>
                    </a:lnTo>
                    <a:lnTo>
                      <a:pt x="207" y="300"/>
                    </a:lnTo>
                    <a:lnTo>
                      <a:pt x="207" y="284"/>
                    </a:lnTo>
                    <a:lnTo>
                      <a:pt x="207" y="292"/>
                    </a:lnTo>
                    <a:lnTo>
                      <a:pt x="206" y="292"/>
                    </a:lnTo>
                    <a:lnTo>
                      <a:pt x="203" y="294"/>
                    </a:lnTo>
                    <a:lnTo>
                      <a:pt x="202" y="292"/>
                    </a:lnTo>
                    <a:lnTo>
                      <a:pt x="203" y="292"/>
                    </a:lnTo>
                    <a:lnTo>
                      <a:pt x="204" y="290"/>
                    </a:lnTo>
                    <a:lnTo>
                      <a:pt x="207" y="292"/>
                    </a:lnTo>
                    <a:lnTo>
                      <a:pt x="207" y="284"/>
                    </a:lnTo>
                    <a:lnTo>
                      <a:pt x="206" y="284"/>
                    </a:lnTo>
                    <a:lnTo>
                      <a:pt x="206" y="282"/>
                    </a:lnTo>
                    <a:lnTo>
                      <a:pt x="209" y="282"/>
                    </a:lnTo>
                    <a:lnTo>
                      <a:pt x="208" y="280"/>
                    </a:lnTo>
                    <a:lnTo>
                      <a:pt x="204" y="275"/>
                    </a:lnTo>
                    <a:lnTo>
                      <a:pt x="204" y="284"/>
                    </a:lnTo>
                    <a:lnTo>
                      <a:pt x="202" y="284"/>
                    </a:lnTo>
                    <a:lnTo>
                      <a:pt x="203" y="282"/>
                    </a:lnTo>
                    <a:lnTo>
                      <a:pt x="204" y="284"/>
                    </a:lnTo>
                    <a:lnTo>
                      <a:pt x="204" y="275"/>
                    </a:lnTo>
                    <a:lnTo>
                      <a:pt x="203" y="274"/>
                    </a:lnTo>
                    <a:lnTo>
                      <a:pt x="202" y="273"/>
                    </a:lnTo>
                    <a:lnTo>
                      <a:pt x="202" y="292"/>
                    </a:lnTo>
                    <a:lnTo>
                      <a:pt x="197" y="292"/>
                    </a:lnTo>
                    <a:lnTo>
                      <a:pt x="200" y="290"/>
                    </a:lnTo>
                    <a:lnTo>
                      <a:pt x="202" y="292"/>
                    </a:lnTo>
                    <a:lnTo>
                      <a:pt x="202" y="273"/>
                    </a:lnTo>
                    <a:lnTo>
                      <a:pt x="201" y="272"/>
                    </a:lnTo>
                    <a:lnTo>
                      <a:pt x="200" y="272"/>
                    </a:lnTo>
                    <a:lnTo>
                      <a:pt x="199" y="270"/>
                    </a:lnTo>
                    <a:lnTo>
                      <a:pt x="199" y="272"/>
                    </a:lnTo>
                    <a:lnTo>
                      <a:pt x="198" y="272"/>
                    </a:lnTo>
                    <a:lnTo>
                      <a:pt x="198" y="284"/>
                    </a:lnTo>
                    <a:lnTo>
                      <a:pt x="194" y="288"/>
                    </a:lnTo>
                    <a:lnTo>
                      <a:pt x="194" y="287"/>
                    </a:lnTo>
                    <a:lnTo>
                      <a:pt x="194" y="300"/>
                    </a:lnTo>
                    <a:lnTo>
                      <a:pt x="193" y="300"/>
                    </a:lnTo>
                    <a:lnTo>
                      <a:pt x="193" y="310"/>
                    </a:lnTo>
                    <a:lnTo>
                      <a:pt x="193" y="316"/>
                    </a:lnTo>
                    <a:lnTo>
                      <a:pt x="192" y="318"/>
                    </a:lnTo>
                    <a:lnTo>
                      <a:pt x="187" y="318"/>
                    </a:lnTo>
                    <a:lnTo>
                      <a:pt x="185" y="318"/>
                    </a:lnTo>
                    <a:lnTo>
                      <a:pt x="185" y="324"/>
                    </a:lnTo>
                    <a:lnTo>
                      <a:pt x="185" y="325"/>
                    </a:lnTo>
                    <a:lnTo>
                      <a:pt x="185" y="328"/>
                    </a:lnTo>
                    <a:lnTo>
                      <a:pt x="184" y="330"/>
                    </a:lnTo>
                    <a:lnTo>
                      <a:pt x="176" y="330"/>
                    </a:lnTo>
                    <a:lnTo>
                      <a:pt x="173" y="330"/>
                    </a:lnTo>
                    <a:lnTo>
                      <a:pt x="174" y="328"/>
                    </a:lnTo>
                    <a:lnTo>
                      <a:pt x="175" y="328"/>
                    </a:lnTo>
                    <a:lnTo>
                      <a:pt x="176" y="330"/>
                    </a:lnTo>
                    <a:lnTo>
                      <a:pt x="176" y="328"/>
                    </a:lnTo>
                    <a:lnTo>
                      <a:pt x="185" y="328"/>
                    </a:lnTo>
                    <a:lnTo>
                      <a:pt x="185" y="325"/>
                    </a:lnTo>
                    <a:lnTo>
                      <a:pt x="184" y="326"/>
                    </a:lnTo>
                    <a:lnTo>
                      <a:pt x="182" y="326"/>
                    </a:lnTo>
                    <a:lnTo>
                      <a:pt x="174" y="326"/>
                    </a:lnTo>
                    <a:lnTo>
                      <a:pt x="174" y="324"/>
                    </a:lnTo>
                    <a:lnTo>
                      <a:pt x="178" y="324"/>
                    </a:lnTo>
                    <a:lnTo>
                      <a:pt x="182" y="326"/>
                    </a:lnTo>
                    <a:lnTo>
                      <a:pt x="182" y="324"/>
                    </a:lnTo>
                    <a:lnTo>
                      <a:pt x="185" y="324"/>
                    </a:lnTo>
                    <a:lnTo>
                      <a:pt x="185" y="318"/>
                    </a:lnTo>
                    <a:lnTo>
                      <a:pt x="183" y="318"/>
                    </a:lnTo>
                    <a:lnTo>
                      <a:pt x="183" y="316"/>
                    </a:lnTo>
                    <a:lnTo>
                      <a:pt x="186" y="316"/>
                    </a:lnTo>
                    <a:lnTo>
                      <a:pt x="187" y="318"/>
                    </a:lnTo>
                    <a:lnTo>
                      <a:pt x="189" y="316"/>
                    </a:lnTo>
                    <a:lnTo>
                      <a:pt x="193" y="316"/>
                    </a:lnTo>
                    <a:lnTo>
                      <a:pt x="193" y="310"/>
                    </a:lnTo>
                    <a:lnTo>
                      <a:pt x="192" y="310"/>
                    </a:lnTo>
                    <a:lnTo>
                      <a:pt x="192" y="314"/>
                    </a:lnTo>
                    <a:lnTo>
                      <a:pt x="187" y="314"/>
                    </a:lnTo>
                    <a:lnTo>
                      <a:pt x="186" y="312"/>
                    </a:lnTo>
                    <a:lnTo>
                      <a:pt x="191" y="312"/>
                    </a:lnTo>
                    <a:lnTo>
                      <a:pt x="192" y="314"/>
                    </a:lnTo>
                    <a:lnTo>
                      <a:pt x="192" y="310"/>
                    </a:lnTo>
                    <a:lnTo>
                      <a:pt x="186" y="310"/>
                    </a:lnTo>
                    <a:lnTo>
                      <a:pt x="186" y="309"/>
                    </a:lnTo>
                    <a:lnTo>
                      <a:pt x="186" y="314"/>
                    </a:lnTo>
                    <a:lnTo>
                      <a:pt x="184" y="314"/>
                    </a:lnTo>
                    <a:lnTo>
                      <a:pt x="184" y="313"/>
                    </a:lnTo>
                    <a:lnTo>
                      <a:pt x="184" y="314"/>
                    </a:lnTo>
                    <a:lnTo>
                      <a:pt x="182" y="314"/>
                    </a:lnTo>
                    <a:lnTo>
                      <a:pt x="182" y="322"/>
                    </a:lnTo>
                    <a:lnTo>
                      <a:pt x="174" y="322"/>
                    </a:lnTo>
                    <a:lnTo>
                      <a:pt x="174" y="320"/>
                    </a:lnTo>
                    <a:lnTo>
                      <a:pt x="181" y="320"/>
                    </a:lnTo>
                    <a:lnTo>
                      <a:pt x="182" y="322"/>
                    </a:lnTo>
                    <a:lnTo>
                      <a:pt x="182" y="314"/>
                    </a:lnTo>
                    <a:lnTo>
                      <a:pt x="182" y="318"/>
                    </a:lnTo>
                    <a:lnTo>
                      <a:pt x="179" y="318"/>
                    </a:lnTo>
                    <a:lnTo>
                      <a:pt x="179" y="316"/>
                    </a:lnTo>
                    <a:lnTo>
                      <a:pt x="182" y="316"/>
                    </a:lnTo>
                    <a:lnTo>
                      <a:pt x="182" y="318"/>
                    </a:lnTo>
                    <a:lnTo>
                      <a:pt x="182" y="314"/>
                    </a:lnTo>
                    <a:lnTo>
                      <a:pt x="177" y="314"/>
                    </a:lnTo>
                    <a:lnTo>
                      <a:pt x="177" y="312"/>
                    </a:lnTo>
                    <a:lnTo>
                      <a:pt x="181" y="312"/>
                    </a:lnTo>
                    <a:lnTo>
                      <a:pt x="179" y="310"/>
                    </a:lnTo>
                    <a:lnTo>
                      <a:pt x="182" y="308"/>
                    </a:lnTo>
                    <a:lnTo>
                      <a:pt x="183" y="308"/>
                    </a:lnTo>
                    <a:lnTo>
                      <a:pt x="181" y="312"/>
                    </a:lnTo>
                    <a:lnTo>
                      <a:pt x="183" y="312"/>
                    </a:lnTo>
                    <a:lnTo>
                      <a:pt x="184" y="313"/>
                    </a:lnTo>
                    <a:lnTo>
                      <a:pt x="184" y="312"/>
                    </a:lnTo>
                    <a:lnTo>
                      <a:pt x="185" y="312"/>
                    </a:lnTo>
                    <a:lnTo>
                      <a:pt x="186" y="314"/>
                    </a:lnTo>
                    <a:lnTo>
                      <a:pt x="186" y="309"/>
                    </a:lnTo>
                    <a:lnTo>
                      <a:pt x="184" y="308"/>
                    </a:lnTo>
                    <a:lnTo>
                      <a:pt x="189" y="308"/>
                    </a:lnTo>
                    <a:lnTo>
                      <a:pt x="189" y="306"/>
                    </a:lnTo>
                    <a:lnTo>
                      <a:pt x="177" y="306"/>
                    </a:lnTo>
                    <a:lnTo>
                      <a:pt x="177" y="304"/>
                    </a:lnTo>
                    <a:lnTo>
                      <a:pt x="190" y="304"/>
                    </a:lnTo>
                    <a:lnTo>
                      <a:pt x="192" y="304"/>
                    </a:lnTo>
                    <a:lnTo>
                      <a:pt x="191" y="306"/>
                    </a:lnTo>
                    <a:lnTo>
                      <a:pt x="190" y="304"/>
                    </a:lnTo>
                    <a:lnTo>
                      <a:pt x="189" y="306"/>
                    </a:lnTo>
                    <a:lnTo>
                      <a:pt x="191" y="308"/>
                    </a:lnTo>
                    <a:lnTo>
                      <a:pt x="192" y="308"/>
                    </a:lnTo>
                    <a:lnTo>
                      <a:pt x="193" y="310"/>
                    </a:lnTo>
                    <a:lnTo>
                      <a:pt x="193" y="300"/>
                    </a:lnTo>
                    <a:lnTo>
                      <a:pt x="192" y="300"/>
                    </a:lnTo>
                    <a:lnTo>
                      <a:pt x="192" y="298"/>
                    </a:lnTo>
                    <a:lnTo>
                      <a:pt x="193" y="298"/>
                    </a:lnTo>
                    <a:lnTo>
                      <a:pt x="194" y="300"/>
                    </a:lnTo>
                    <a:lnTo>
                      <a:pt x="194" y="287"/>
                    </a:lnTo>
                    <a:lnTo>
                      <a:pt x="194" y="294"/>
                    </a:lnTo>
                    <a:lnTo>
                      <a:pt x="193" y="296"/>
                    </a:lnTo>
                    <a:lnTo>
                      <a:pt x="191" y="296"/>
                    </a:lnTo>
                    <a:lnTo>
                      <a:pt x="191" y="300"/>
                    </a:lnTo>
                    <a:lnTo>
                      <a:pt x="188" y="302"/>
                    </a:lnTo>
                    <a:lnTo>
                      <a:pt x="186" y="302"/>
                    </a:lnTo>
                    <a:lnTo>
                      <a:pt x="186" y="300"/>
                    </a:lnTo>
                    <a:lnTo>
                      <a:pt x="188" y="300"/>
                    </a:lnTo>
                    <a:lnTo>
                      <a:pt x="190" y="298"/>
                    </a:lnTo>
                    <a:lnTo>
                      <a:pt x="191" y="300"/>
                    </a:lnTo>
                    <a:lnTo>
                      <a:pt x="191" y="296"/>
                    </a:lnTo>
                    <a:lnTo>
                      <a:pt x="189" y="296"/>
                    </a:lnTo>
                    <a:lnTo>
                      <a:pt x="190" y="292"/>
                    </a:lnTo>
                    <a:lnTo>
                      <a:pt x="193" y="294"/>
                    </a:lnTo>
                    <a:lnTo>
                      <a:pt x="194" y="294"/>
                    </a:lnTo>
                    <a:lnTo>
                      <a:pt x="194" y="287"/>
                    </a:lnTo>
                    <a:lnTo>
                      <a:pt x="192" y="284"/>
                    </a:lnTo>
                    <a:lnTo>
                      <a:pt x="198" y="284"/>
                    </a:lnTo>
                    <a:lnTo>
                      <a:pt x="198" y="272"/>
                    </a:lnTo>
                    <a:lnTo>
                      <a:pt x="197" y="274"/>
                    </a:lnTo>
                    <a:lnTo>
                      <a:pt x="196" y="272"/>
                    </a:lnTo>
                    <a:lnTo>
                      <a:pt x="199" y="272"/>
                    </a:lnTo>
                    <a:lnTo>
                      <a:pt x="199" y="270"/>
                    </a:lnTo>
                    <a:lnTo>
                      <a:pt x="196" y="268"/>
                    </a:lnTo>
                    <a:lnTo>
                      <a:pt x="196" y="280"/>
                    </a:lnTo>
                    <a:lnTo>
                      <a:pt x="195" y="282"/>
                    </a:lnTo>
                    <a:lnTo>
                      <a:pt x="194" y="280"/>
                    </a:lnTo>
                    <a:lnTo>
                      <a:pt x="196" y="280"/>
                    </a:lnTo>
                    <a:lnTo>
                      <a:pt x="196" y="268"/>
                    </a:lnTo>
                    <a:lnTo>
                      <a:pt x="196" y="267"/>
                    </a:lnTo>
                    <a:lnTo>
                      <a:pt x="196" y="268"/>
                    </a:lnTo>
                    <a:lnTo>
                      <a:pt x="195" y="270"/>
                    </a:lnTo>
                    <a:lnTo>
                      <a:pt x="195" y="268"/>
                    </a:lnTo>
                    <a:lnTo>
                      <a:pt x="196" y="268"/>
                    </a:lnTo>
                    <a:lnTo>
                      <a:pt x="196" y="267"/>
                    </a:lnTo>
                    <a:lnTo>
                      <a:pt x="192" y="264"/>
                    </a:lnTo>
                    <a:lnTo>
                      <a:pt x="190" y="264"/>
                    </a:lnTo>
                    <a:lnTo>
                      <a:pt x="190" y="262"/>
                    </a:lnTo>
                    <a:lnTo>
                      <a:pt x="187" y="259"/>
                    </a:lnTo>
                    <a:lnTo>
                      <a:pt x="187" y="296"/>
                    </a:lnTo>
                    <a:lnTo>
                      <a:pt x="186" y="298"/>
                    </a:lnTo>
                    <a:lnTo>
                      <a:pt x="185" y="296"/>
                    </a:lnTo>
                    <a:lnTo>
                      <a:pt x="187" y="296"/>
                    </a:lnTo>
                    <a:lnTo>
                      <a:pt x="187" y="259"/>
                    </a:lnTo>
                    <a:lnTo>
                      <a:pt x="184" y="256"/>
                    </a:lnTo>
                    <a:lnTo>
                      <a:pt x="184" y="302"/>
                    </a:lnTo>
                    <a:lnTo>
                      <a:pt x="177" y="302"/>
                    </a:lnTo>
                    <a:lnTo>
                      <a:pt x="177" y="312"/>
                    </a:lnTo>
                    <a:lnTo>
                      <a:pt x="176" y="314"/>
                    </a:lnTo>
                    <a:lnTo>
                      <a:pt x="175" y="314"/>
                    </a:lnTo>
                    <a:lnTo>
                      <a:pt x="176" y="312"/>
                    </a:lnTo>
                    <a:lnTo>
                      <a:pt x="177" y="312"/>
                    </a:lnTo>
                    <a:lnTo>
                      <a:pt x="177" y="302"/>
                    </a:lnTo>
                    <a:lnTo>
                      <a:pt x="176" y="302"/>
                    </a:lnTo>
                    <a:lnTo>
                      <a:pt x="176" y="308"/>
                    </a:lnTo>
                    <a:lnTo>
                      <a:pt x="176" y="310"/>
                    </a:lnTo>
                    <a:lnTo>
                      <a:pt x="174" y="310"/>
                    </a:lnTo>
                    <a:lnTo>
                      <a:pt x="174" y="308"/>
                    </a:lnTo>
                    <a:lnTo>
                      <a:pt x="176" y="308"/>
                    </a:lnTo>
                    <a:lnTo>
                      <a:pt x="176" y="302"/>
                    </a:lnTo>
                    <a:lnTo>
                      <a:pt x="176" y="300"/>
                    </a:lnTo>
                    <a:lnTo>
                      <a:pt x="184" y="300"/>
                    </a:lnTo>
                    <a:lnTo>
                      <a:pt x="184" y="302"/>
                    </a:lnTo>
                    <a:lnTo>
                      <a:pt x="184" y="256"/>
                    </a:lnTo>
                    <a:lnTo>
                      <a:pt x="184" y="298"/>
                    </a:lnTo>
                    <a:lnTo>
                      <a:pt x="180" y="298"/>
                    </a:lnTo>
                    <a:lnTo>
                      <a:pt x="179" y="296"/>
                    </a:lnTo>
                    <a:lnTo>
                      <a:pt x="184" y="296"/>
                    </a:lnTo>
                    <a:lnTo>
                      <a:pt x="184" y="298"/>
                    </a:lnTo>
                    <a:lnTo>
                      <a:pt x="184" y="256"/>
                    </a:lnTo>
                    <a:lnTo>
                      <a:pt x="184" y="255"/>
                    </a:lnTo>
                    <a:lnTo>
                      <a:pt x="184" y="272"/>
                    </a:lnTo>
                    <a:lnTo>
                      <a:pt x="183" y="274"/>
                    </a:lnTo>
                    <a:lnTo>
                      <a:pt x="183" y="276"/>
                    </a:lnTo>
                    <a:lnTo>
                      <a:pt x="183" y="280"/>
                    </a:lnTo>
                    <a:lnTo>
                      <a:pt x="183" y="282"/>
                    </a:lnTo>
                    <a:lnTo>
                      <a:pt x="183" y="288"/>
                    </a:lnTo>
                    <a:lnTo>
                      <a:pt x="182" y="290"/>
                    </a:lnTo>
                    <a:lnTo>
                      <a:pt x="180" y="288"/>
                    </a:lnTo>
                    <a:lnTo>
                      <a:pt x="183" y="288"/>
                    </a:lnTo>
                    <a:lnTo>
                      <a:pt x="183" y="282"/>
                    </a:lnTo>
                    <a:lnTo>
                      <a:pt x="182" y="282"/>
                    </a:lnTo>
                    <a:lnTo>
                      <a:pt x="182" y="280"/>
                    </a:lnTo>
                    <a:lnTo>
                      <a:pt x="182" y="284"/>
                    </a:lnTo>
                    <a:lnTo>
                      <a:pt x="180" y="286"/>
                    </a:lnTo>
                    <a:lnTo>
                      <a:pt x="180" y="284"/>
                    </a:lnTo>
                    <a:lnTo>
                      <a:pt x="180" y="290"/>
                    </a:lnTo>
                    <a:lnTo>
                      <a:pt x="178" y="292"/>
                    </a:lnTo>
                    <a:lnTo>
                      <a:pt x="178" y="290"/>
                    </a:lnTo>
                    <a:lnTo>
                      <a:pt x="180" y="290"/>
                    </a:lnTo>
                    <a:lnTo>
                      <a:pt x="180" y="284"/>
                    </a:lnTo>
                    <a:lnTo>
                      <a:pt x="182" y="284"/>
                    </a:lnTo>
                    <a:lnTo>
                      <a:pt x="182" y="280"/>
                    </a:lnTo>
                    <a:lnTo>
                      <a:pt x="183" y="280"/>
                    </a:lnTo>
                    <a:lnTo>
                      <a:pt x="183" y="276"/>
                    </a:lnTo>
                    <a:lnTo>
                      <a:pt x="182" y="278"/>
                    </a:lnTo>
                    <a:lnTo>
                      <a:pt x="180" y="278"/>
                    </a:lnTo>
                    <a:lnTo>
                      <a:pt x="180" y="276"/>
                    </a:lnTo>
                    <a:lnTo>
                      <a:pt x="178" y="276"/>
                    </a:lnTo>
                    <a:lnTo>
                      <a:pt x="180" y="274"/>
                    </a:lnTo>
                    <a:lnTo>
                      <a:pt x="181" y="274"/>
                    </a:lnTo>
                    <a:lnTo>
                      <a:pt x="182" y="272"/>
                    </a:lnTo>
                    <a:lnTo>
                      <a:pt x="184" y="272"/>
                    </a:lnTo>
                    <a:lnTo>
                      <a:pt x="184" y="255"/>
                    </a:lnTo>
                    <a:lnTo>
                      <a:pt x="184" y="268"/>
                    </a:lnTo>
                    <a:lnTo>
                      <a:pt x="180" y="268"/>
                    </a:lnTo>
                    <a:lnTo>
                      <a:pt x="180" y="272"/>
                    </a:lnTo>
                    <a:lnTo>
                      <a:pt x="179" y="274"/>
                    </a:lnTo>
                    <a:lnTo>
                      <a:pt x="179" y="272"/>
                    </a:lnTo>
                    <a:lnTo>
                      <a:pt x="180" y="272"/>
                    </a:lnTo>
                    <a:lnTo>
                      <a:pt x="180" y="268"/>
                    </a:lnTo>
                    <a:lnTo>
                      <a:pt x="177" y="268"/>
                    </a:lnTo>
                    <a:lnTo>
                      <a:pt x="177" y="298"/>
                    </a:lnTo>
                    <a:lnTo>
                      <a:pt x="176" y="298"/>
                    </a:lnTo>
                    <a:lnTo>
                      <a:pt x="176" y="300"/>
                    </a:lnTo>
                    <a:lnTo>
                      <a:pt x="175" y="302"/>
                    </a:lnTo>
                    <a:lnTo>
                      <a:pt x="173" y="302"/>
                    </a:lnTo>
                    <a:lnTo>
                      <a:pt x="173" y="318"/>
                    </a:lnTo>
                    <a:lnTo>
                      <a:pt x="173" y="320"/>
                    </a:lnTo>
                    <a:lnTo>
                      <a:pt x="172" y="318"/>
                    </a:lnTo>
                    <a:lnTo>
                      <a:pt x="172" y="334"/>
                    </a:lnTo>
                    <a:lnTo>
                      <a:pt x="170" y="334"/>
                    </a:lnTo>
                    <a:lnTo>
                      <a:pt x="169" y="332"/>
                    </a:lnTo>
                    <a:lnTo>
                      <a:pt x="168" y="334"/>
                    </a:lnTo>
                    <a:lnTo>
                      <a:pt x="167" y="332"/>
                    </a:lnTo>
                    <a:lnTo>
                      <a:pt x="167" y="334"/>
                    </a:lnTo>
                    <a:lnTo>
                      <a:pt x="167" y="336"/>
                    </a:lnTo>
                    <a:lnTo>
                      <a:pt x="164" y="336"/>
                    </a:lnTo>
                    <a:lnTo>
                      <a:pt x="164" y="344"/>
                    </a:lnTo>
                    <a:lnTo>
                      <a:pt x="159" y="344"/>
                    </a:lnTo>
                    <a:lnTo>
                      <a:pt x="159" y="342"/>
                    </a:lnTo>
                    <a:lnTo>
                      <a:pt x="161" y="340"/>
                    </a:lnTo>
                    <a:lnTo>
                      <a:pt x="160" y="340"/>
                    </a:lnTo>
                    <a:lnTo>
                      <a:pt x="160" y="338"/>
                    </a:lnTo>
                    <a:lnTo>
                      <a:pt x="157" y="340"/>
                    </a:lnTo>
                    <a:lnTo>
                      <a:pt x="157" y="338"/>
                    </a:lnTo>
                    <a:lnTo>
                      <a:pt x="154" y="340"/>
                    </a:lnTo>
                    <a:lnTo>
                      <a:pt x="154" y="342"/>
                    </a:lnTo>
                    <a:lnTo>
                      <a:pt x="158" y="342"/>
                    </a:lnTo>
                    <a:lnTo>
                      <a:pt x="157" y="344"/>
                    </a:lnTo>
                    <a:lnTo>
                      <a:pt x="156" y="344"/>
                    </a:lnTo>
                    <a:lnTo>
                      <a:pt x="154" y="342"/>
                    </a:lnTo>
                    <a:lnTo>
                      <a:pt x="152" y="340"/>
                    </a:lnTo>
                    <a:lnTo>
                      <a:pt x="149" y="340"/>
                    </a:lnTo>
                    <a:lnTo>
                      <a:pt x="149" y="344"/>
                    </a:lnTo>
                    <a:lnTo>
                      <a:pt x="149" y="350"/>
                    </a:lnTo>
                    <a:lnTo>
                      <a:pt x="149" y="352"/>
                    </a:lnTo>
                    <a:lnTo>
                      <a:pt x="148" y="352"/>
                    </a:lnTo>
                    <a:lnTo>
                      <a:pt x="147" y="354"/>
                    </a:lnTo>
                    <a:lnTo>
                      <a:pt x="147" y="350"/>
                    </a:lnTo>
                    <a:lnTo>
                      <a:pt x="149" y="350"/>
                    </a:lnTo>
                    <a:lnTo>
                      <a:pt x="149" y="344"/>
                    </a:lnTo>
                    <a:lnTo>
                      <a:pt x="147" y="344"/>
                    </a:lnTo>
                    <a:lnTo>
                      <a:pt x="147" y="348"/>
                    </a:lnTo>
                    <a:lnTo>
                      <a:pt x="146" y="348"/>
                    </a:lnTo>
                    <a:lnTo>
                      <a:pt x="144" y="346"/>
                    </a:lnTo>
                    <a:lnTo>
                      <a:pt x="144" y="360"/>
                    </a:lnTo>
                    <a:lnTo>
                      <a:pt x="143" y="360"/>
                    </a:lnTo>
                    <a:lnTo>
                      <a:pt x="140" y="358"/>
                    </a:lnTo>
                    <a:lnTo>
                      <a:pt x="138" y="358"/>
                    </a:lnTo>
                    <a:lnTo>
                      <a:pt x="138" y="364"/>
                    </a:lnTo>
                    <a:lnTo>
                      <a:pt x="137" y="364"/>
                    </a:lnTo>
                    <a:lnTo>
                      <a:pt x="136" y="365"/>
                    </a:lnTo>
                    <a:lnTo>
                      <a:pt x="136" y="376"/>
                    </a:lnTo>
                    <a:lnTo>
                      <a:pt x="135" y="376"/>
                    </a:lnTo>
                    <a:lnTo>
                      <a:pt x="135" y="374"/>
                    </a:lnTo>
                    <a:lnTo>
                      <a:pt x="136" y="374"/>
                    </a:lnTo>
                    <a:lnTo>
                      <a:pt x="136" y="376"/>
                    </a:lnTo>
                    <a:lnTo>
                      <a:pt x="136" y="365"/>
                    </a:lnTo>
                    <a:lnTo>
                      <a:pt x="136" y="366"/>
                    </a:lnTo>
                    <a:lnTo>
                      <a:pt x="135" y="364"/>
                    </a:lnTo>
                    <a:lnTo>
                      <a:pt x="136" y="362"/>
                    </a:lnTo>
                    <a:lnTo>
                      <a:pt x="138" y="362"/>
                    </a:lnTo>
                    <a:lnTo>
                      <a:pt x="138" y="364"/>
                    </a:lnTo>
                    <a:lnTo>
                      <a:pt x="138" y="358"/>
                    </a:lnTo>
                    <a:lnTo>
                      <a:pt x="138" y="360"/>
                    </a:lnTo>
                    <a:lnTo>
                      <a:pt x="134" y="360"/>
                    </a:lnTo>
                    <a:lnTo>
                      <a:pt x="134" y="372"/>
                    </a:lnTo>
                    <a:lnTo>
                      <a:pt x="131" y="372"/>
                    </a:lnTo>
                    <a:lnTo>
                      <a:pt x="131" y="370"/>
                    </a:lnTo>
                    <a:lnTo>
                      <a:pt x="133" y="370"/>
                    </a:lnTo>
                    <a:lnTo>
                      <a:pt x="134" y="372"/>
                    </a:lnTo>
                    <a:lnTo>
                      <a:pt x="134" y="360"/>
                    </a:lnTo>
                    <a:lnTo>
                      <a:pt x="135" y="358"/>
                    </a:lnTo>
                    <a:lnTo>
                      <a:pt x="134" y="356"/>
                    </a:lnTo>
                    <a:lnTo>
                      <a:pt x="133" y="356"/>
                    </a:lnTo>
                    <a:lnTo>
                      <a:pt x="132" y="357"/>
                    </a:lnTo>
                    <a:lnTo>
                      <a:pt x="132" y="362"/>
                    </a:lnTo>
                    <a:lnTo>
                      <a:pt x="132" y="364"/>
                    </a:lnTo>
                    <a:lnTo>
                      <a:pt x="129" y="364"/>
                    </a:lnTo>
                    <a:lnTo>
                      <a:pt x="129" y="370"/>
                    </a:lnTo>
                    <a:lnTo>
                      <a:pt x="129" y="372"/>
                    </a:lnTo>
                    <a:lnTo>
                      <a:pt x="128" y="372"/>
                    </a:lnTo>
                    <a:lnTo>
                      <a:pt x="128" y="370"/>
                    </a:lnTo>
                    <a:lnTo>
                      <a:pt x="129" y="370"/>
                    </a:lnTo>
                    <a:lnTo>
                      <a:pt x="129" y="364"/>
                    </a:lnTo>
                    <a:lnTo>
                      <a:pt x="129" y="362"/>
                    </a:lnTo>
                    <a:lnTo>
                      <a:pt x="128" y="364"/>
                    </a:lnTo>
                    <a:lnTo>
                      <a:pt x="127" y="362"/>
                    </a:lnTo>
                    <a:lnTo>
                      <a:pt x="127" y="366"/>
                    </a:lnTo>
                    <a:lnTo>
                      <a:pt x="124" y="368"/>
                    </a:lnTo>
                    <a:lnTo>
                      <a:pt x="124" y="372"/>
                    </a:lnTo>
                    <a:lnTo>
                      <a:pt x="124" y="374"/>
                    </a:lnTo>
                    <a:lnTo>
                      <a:pt x="123" y="376"/>
                    </a:lnTo>
                    <a:lnTo>
                      <a:pt x="122" y="376"/>
                    </a:lnTo>
                    <a:lnTo>
                      <a:pt x="122" y="382"/>
                    </a:lnTo>
                    <a:lnTo>
                      <a:pt x="122" y="384"/>
                    </a:lnTo>
                    <a:lnTo>
                      <a:pt x="119" y="384"/>
                    </a:lnTo>
                    <a:lnTo>
                      <a:pt x="119" y="386"/>
                    </a:lnTo>
                    <a:lnTo>
                      <a:pt x="117" y="386"/>
                    </a:lnTo>
                    <a:lnTo>
                      <a:pt x="118" y="384"/>
                    </a:lnTo>
                    <a:lnTo>
                      <a:pt x="119" y="386"/>
                    </a:lnTo>
                    <a:lnTo>
                      <a:pt x="119" y="384"/>
                    </a:lnTo>
                    <a:lnTo>
                      <a:pt x="118" y="384"/>
                    </a:lnTo>
                    <a:lnTo>
                      <a:pt x="119" y="382"/>
                    </a:lnTo>
                    <a:lnTo>
                      <a:pt x="122" y="382"/>
                    </a:lnTo>
                    <a:lnTo>
                      <a:pt x="122" y="376"/>
                    </a:lnTo>
                    <a:lnTo>
                      <a:pt x="121" y="376"/>
                    </a:lnTo>
                    <a:lnTo>
                      <a:pt x="121" y="374"/>
                    </a:lnTo>
                    <a:lnTo>
                      <a:pt x="118" y="374"/>
                    </a:lnTo>
                    <a:lnTo>
                      <a:pt x="117" y="376"/>
                    </a:lnTo>
                    <a:lnTo>
                      <a:pt x="119" y="376"/>
                    </a:lnTo>
                    <a:lnTo>
                      <a:pt x="120" y="378"/>
                    </a:lnTo>
                    <a:lnTo>
                      <a:pt x="121" y="380"/>
                    </a:lnTo>
                    <a:lnTo>
                      <a:pt x="119" y="380"/>
                    </a:lnTo>
                    <a:lnTo>
                      <a:pt x="120" y="378"/>
                    </a:lnTo>
                    <a:lnTo>
                      <a:pt x="117" y="378"/>
                    </a:lnTo>
                    <a:lnTo>
                      <a:pt x="118" y="380"/>
                    </a:lnTo>
                    <a:lnTo>
                      <a:pt x="116" y="382"/>
                    </a:lnTo>
                    <a:lnTo>
                      <a:pt x="115" y="380"/>
                    </a:lnTo>
                    <a:lnTo>
                      <a:pt x="117" y="378"/>
                    </a:lnTo>
                    <a:lnTo>
                      <a:pt x="116" y="378"/>
                    </a:lnTo>
                    <a:lnTo>
                      <a:pt x="115" y="376"/>
                    </a:lnTo>
                    <a:lnTo>
                      <a:pt x="115" y="377"/>
                    </a:lnTo>
                    <a:lnTo>
                      <a:pt x="115" y="398"/>
                    </a:lnTo>
                    <a:lnTo>
                      <a:pt x="114" y="400"/>
                    </a:lnTo>
                    <a:lnTo>
                      <a:pt x="113" y="400"/>
                    </a:lnTo>
                    <a:lnTo>
                      <a:pt x="113" y="398"/>
                    </a:lnTo>
                    <a:lnTo>
                      <a:pt x="115" y="398"/>
                    </a:lnTo>
                    <a:lnTo>
                      <a:pt x="115" y="377"/>
                    </a:lnTo>
                    <a:lnTo>
                      <a:pt x="114" y="378"/>
                    </a:lnTo>
                    <a:lnTo>
                      <a:pt x="113" y="376"/>
                    </a:lnTo>
                    <a:lnTo>
                      <a:pt x="113" y="374"/>
                    </a:lnTo>
                    <a:lnTo>
                      <a:pt x="113" y="372"/>
                    </a:lnTo>
                    <a:lnTo>
                      <a:pt x="114" y="372"/>
                    </a:lnTo>
                    <a:lnTo>
                      <a:pt x="116" y="374"/>
                    </a:lnTo>
                    <a:lnTo>
                      <a:pt x="116" y="376"/>
                    </a:lnTo>
                    <a:lnTo>
                      <a:pt x="118" y="372"/>
                    </a:lnTo>
                    <a:lnTo>
                      <a:pt x="121" y="374"/>
                    </a:lnTo>
                    <a:lnTo>
                      <a:pt x="123" y="372"/>
                    </a:lnTo>
                    <a:lnTo>
                      <a:pt x="124" y="372"/>
                    </a:lnTo>
                    <a:lnTo>
                      <a:pt x="124" y="368"/>
                    </a:lnTo>
                    <a:lnTo>
                      <a:pt x="123" y="366"/>
                    </a:lnTo>
                    <a:lnTo>
                      <a:pt x="127" y="366"/>
                    </a:lnTo>
                    <a:lnTo>
                      <a:pt x="127" y="362"/>
                    </a:lnTo>
                    <a:lnTo>
                      <a:pt x="126" y="362"/>
                    </a:lnTo>
                    <a:lnTo>
                      <a:pt x="125" y="362"/>
                    </a:lnTo>
                    <a:lnTo>
                      <a:pt x="125" y="360"/>
                    </a:lnTo>
                    <a:lnTo>
                      <a:pt x="123" y="362"/>
                    </a:lnTo>
                    <a:lnTo>
                      <a:pt x="123" y="364"/>
                    </a:lnTo>
                    <a:lnTo>
                      <a:pt x="121" y="362"/>
                    </a:lnTo>
                    <a:lnTo>
                      <a:pt x="122" y="360"/>
                    </a:lnTo>
                    <a:lnTo>
                      <a:pt x="121" y="360"/>
                    </a:lnTo>
                    <a:lnTo>
                      <a:pt x="119" y="362"/>
                    </a:lnTo>
                    <a:lnTo>
                      <a:pt x="119" y="364"/>
                    </a:lnTo>
                    <a:lnTo>
                      <a:pt x="117" y="364"/>
                    </a:lnTo>
                    <a:lnTo>
                      <a:pt x="117" y="362"/>
                    </a:lnTo>
                    <a:lnTo>
                      <a:pt x="117" y="361"/>
                    </a:lnTo>
                    <a:lnTo>
                      <a:pt x="117" y="370"/>
                    </a:lnTo>
                    <a:lnTo>
                      <a:pt x="114" y="370"/>
                    </a:lnTo>
                    <a:lnTo>
                      <a:pt x="112" y="366"/>
                    </a:lnTo>
                    <a:lnTo>
                      <a:pt x="112" y="382"/>
                    </a:lnTo>
                    <a:lnTo>
                      <a:pt x="112" y="396"/>
                    </a:lnTo>
                    <a:lnTo>
                      <a:pt x="111" y="398"/>
                    </a:lnTo>
                    <a:lnTo>
                      <a:pt x="109" y="396"/>
                    </a:lnTo>
                    <a:lnTo>
                      <a:pt x="109" y="404"/>
                    </a:lnTo>
                    <a:lnTo>
                      <a:pt x="108" y="406"/>
                    </a:lnTo>
                    <a:lnTo>
                      <a:pt x="106" y="404"/>
                    </a:lnTo>
                    <a:lnTo>
                      <a:pt x="103" y="404"/>
                    </a:lnTo>
                    <a:lnTo>
                      <a:pt x="104" y="402"/>
                    </a:lnTo>
                    <a:lnTo>
                      <a:pt x="107" y="402"/>
                    </a:lnTo>
                    <a:lnTo>
                      <a:pt x="109" y="404"/>
                    </a:lnTo>
                    <a:lnTo>
                      <a:pt x="109" y="396"/>
                    </a:lnTo>
                    <a:lnTo>
                      <a:pt x="112" y="396"/>
                    </a:lnTo>
                    <a:lnTo>
                      <a:pt x="112" y="382"/>
                    </a:lnTo>
                    <a:lnTo>
                      <a:pt x="111" y="382"/>
                    </a:lnTo>
                    <a:lnTo>
                      <a:pt x="111" y="380"/>
                    </a:lnTo>
                    <a:lnTo>
                      <a:pt x="112" y="380"/>
                    </a:lnTo>
                    <a:lnTo>
                      <a:pt x="112" y="382"/>
                    </a:lnTo>
                    <a:lnTo>
                      <a:pt x="112" y="366"/>
                    </a:lnTo>
                    <a:lnTo>
                      <a:pt x="112" y="378"/>
                    </a:lnTo>
                    <a:lnTo>
                      <a:pt x="110" y="378"/>
                    </a:lnTo>
                    <a:lnTo>
                      <a:pt x="110" y="382"/>
                    </a:lnTo>
                    <a:lnTo>
                      <a:pt x="110" y="384"/>
                    </a:lnTo>
                    <a:lnTo>
                      <a:pt x="109" y="384"/>
                    </a:lnTo>
                    <a:lnTo>
                      <a:pt x="109" y="400"/>
                    </a:lnTo>
                    <a:lnTo>
                      <a:pt x="107" y="400"/>
                    </a:lnTo>
                    <a:lnTo>
                      <a:pt x="108" y="398"/>
                    </a:lnTo>
                    <a:lnTo>
                      <a:pt x="109" y="400"/>
                    </a:lnTo>
                    <a:lnTo>
                      <a:pt x="109" y="384"/>
                    </a:lnTo>
                    <a:lnTo>
                      <a:pt x="108" y="383"/>
                    </a:lnTo>
                    <a:lnTo>
                      <a:pt x="108" y="396"/>
                    </a:lnTo>
                    <a:lnTo>
                      <a:pt x="107" y="396"/>
                    </a:lnTo>
                    <a:lnTo>
                      <a:pt x="107" y="398"/>
                    </a:lnTo>
                    <a:lnTo>
                      <a:pt x="106" y="396"/>
                    </a:lnTo>
                    <a:lnTo>
                      <a:pt x="107" y="394"/>
                    </a:lnTo>
                    <a:lnTo>
                      <a:pt x="108" y="396"/>
                    </a:lnTo>
                    <a:lnTo>
                      <a:pt x="108" y="383"/>
                    </a:lnTo>
                    <a:lnTo>
                      <a:pt x="108" y="382"/>
                    </a:lnTo>
                    <a:lnTo>
                      <a:pt x="110" y="382"/>
                    </a:lnTo>
                    <a:lnTo>
                      <a:pt x="110" y="378"/>
                    </a:lnTo>
                    <a:lnTo>
                      <a:pt x="110" y="376"/>
                    </a:lnTo>
                    <a:lnTo>
                      <a:pt x="112" y="376"/>
                    </a:lnTo>
                    <a:lnTo>
                      <a:pt x="112" y="378"/>
                    </a:lnTo>
                    <a:lnTo>
                      <a:pt x="112" y="366"/>
                    </a:lnTo>
                    <a:lnTo>
                      <a:pt x="112" y="368"/>
                    </a:lnTo>
                    <a:lnTo>
                      <a:pt x="112" y="374"/>
                    </a:lnTo>
                    <a:lnTo>
                      <a:pt x="111" y="374"/>
                    </a:lnTo>
                    <a:lnTo>
                      <a:pt x="111" y="372"/>
                    </a:lnTo>
                    <a:lnTo>
                      <a:pt x="112" y="374"/>
                    </a:lnTo>
                    <a:lnTo>
                      <a:pt x="112" y="368"/>
                    </a:lnTo>
                    <a:lnTo>
                      <a:pt x="112" y="370"/>
                    </a:lnTo>
                    <a:lnTo>
                      <a:pt x="111" y="372"/>
                    </a:lnTo>
                    <a:lnTo>
                      <a:pt x="108" y="372"/>
                    </a:lnTo>
                    <a:lnTo>
                      <a:pt x="108" y="390"/>
                    </a:lnTo>
                    <a:lnTo>
                      <a:pt x="107" y="392"/>
                    </a:lnTo>
                    <a:lnTo>
                      <a:pt x="106" y="392"/>
                    </a:lnTo>
                    <a:lnTo>
                      <a:pt x="105" y="390"/>
                    </a:lnTo>
                    <a:lnTo>
                      <a:pt x="108" y="390"/>
                    </a:lnTo>
                    <a:lnTo>
                      <a:pt x="108" y="372"/>
                    </a:lnTo>
                    <a:lnTo>
                      <a:pt x="106" y="372"/>
                    </a:lnTo>
                    <a:lnTo>
                      <a:pt x="105" y="370"/>
                    </a:lnTo>
                    <a:lnTo>
                      <a:pt x="112" y="370"/>
                    </a:lnTo>
                    <a:lnTo>
                      <a:pt x="112" y="368"/>
                    </a:lnTo>
                    <a:lnTo>
                      <a:pt x="109" y="368"/>
                    </a:lnTo>
                    <a:lnTo>
                      <a:pt x="109" y="366"/>
                    </a:lnTo>
                    <a:lnTo>
                      <a:pt x="112" y="366"/>
                    </a:lnTo>
                    <a:lnTo>
                      <a:pt x="112" y="368"/>
                    </a:lnTo>
                    <a:lnTo>
                      <a:pt x="112" y="366"/>
                    </a:lnTo>
                    <a:lnTo>
                      <a:pt x="112" y="364"/>
                    </a:lnTo>
                    <a:lnTo>
                      <a:pt x="114" y="364"/>
                    </a:lnTo>
                    <a:lnTo>
                      <a:pt x="114" y="366"/>
                    </a:lnTo>
                    <a:lnTo>
                      <a:pt x="112" y="366"/>
                    </a:lnTo>
                    <a:lnTo>
                      <a:pt x="116" y="368"/>
                    </a:lnTo>
                    <a:lnTo>
                      <a:pt x="117" y="370"/>
                    </a:lnTo>
                    <a:lnTo>
                      <a:pt x="117" y="361"/>
                    </a:lnTo>
                    <a:lnTo>
                      <a:pt x="116" y="360"/>
                    </a:lnTo>
                    <a:lnTo>
                      <a:pt x="114" y="360"/>
                    </a:lnTo>
                    <a:lnTo>
                      <a:pt x="114" y="362"/>
                    </a:lnTo>
                    <a:lnTo>
                      <a:pt x="112" y="360"/>
                    </a:lnTo>
                    <a:lnTo>
                      <a:pt x="108" y="360"/>
                    </a:lnTo>
                    <a:lnTo>
                      <a:pt x="108" y="358"/>
                    </a:lnTo>
                    <a:lnTo>
                      <a:pt x="117" y="358"/>
                    </a:lnTo>
                    <a:lnTo>
                      <a:pt x="117" y="360"/>
                    </a:lnTo>
                    <a:lnTo>
                      <a:pt x="118" y="360"/>
                    </a:lnTo>
                    <a:lnTo>
                      <a:pt x="118" y="358"/>
                    </a:lnTo>
                    <a:lnTo>
                      <a:pt x="123" y="358"/>
                    </a:lnTo>
                    <a:lnTo>
                      <a:pt x="125" y="360"/>
                    </a:lnTo>
                    <a:lnTo>
                      <a:pt x="129" y="362"/>
                    </a:lnTo>
                    <a:lnTo>
                      <a:pt x="132" y="362"/>
                    </a:lnTo>
                    <a:lnTo>
                      <a:pt x="132" y="357"/>
                    </a:lnTo>
                    <a:lnTo>
                      <a:pt x="132" y="358"/>
                    </a:lnTo>
                    <a:lnTo>
                      <a:pt x="130" y="356"/>
                    </a:lnTo>
                    <a:lnTo>
                      <a:pt x="129" y="356"/>
                    </a:lnTo>
                    <a:lnTo>
                      <a:pt x="131" y="354"/>
                    </a:lnTo>
                    <a:lnTo>
                      <a:pt x="129" y="354"/>
                    </a:lnTo>
                    <a:lnTo>
                      <a:pt x="127" y="352"/>
                    </a:lnTo>
                    <a:lnTo>
                      <a:pt x="129" y="350"/>
                    </a:lnTo>
                    <a:lnTo>
                      <a:pt x="129" y="352"/>
                    </a:lnTo>
                    <a:lnTo>
                      <a:pt x="132" y="352"/>
                    </a:lnTo>
                    <a:lnTo>
                      <a:pt x="132" y="354"/>
                    </a:lnTo>
                    <a:lnTo>
                      <a:pt x="131" y="354"/>
                    </a:lnTo>
                    <a:lnTo>
                      <a:pt x="131" y="356"/>
                    </a:lnTo>
                    <a:lnTo>
                      <a:pt x="132" y="354"/>
                    </a:lnTo>
                    <a:lnTo>
                      <a:pt x="135" y="354"/>
                    </a:lnTo>
                    <a:lnTo>
                      <a:pt x="135" y="352"/>
                    </a:lnTo>
                    <a:lnTo>
                      <a:pt x="136" y="352"/>
                    </a:lnTo>
                    <a:lnTo>
                      <a:pt x="136" y="354"/>
                    </a:lnTo>
                    <a:lnTo>
                      <a:pt x="137" y="356"/>
                    </a:lnTo>
                    <a:lnTo>
                      <a:pt x="135" y="358"/>
                    </a:lnTo>
                    <a:lnTo>
                      <a:pt x="138" y="358"/>
                    </a:lnTo>
                    <a:lnTo>
                      <a:pt x="138" y="356"/>
                    </a:lnTo>
                    <a:lnTo>
                      <a:pt x="140" y="356"/>
                    </a:lnTo>
                    <a:lnTo>
                      <a:pt x="141" y="358"/>
                    </a:lnTo>
                    <a:lnTo>
                      <a:pt x="143" y="356"/>
                    </a:lnTo>
                    <a:lnTo>
                      <a:pt x="144" y="356"/>
                    </a:lnTo>
                    <a:lnTo>
                      <a:pt x="143" y="358"/>
                    </a:lnTo>
                    <a:lnTo>
                      <a:pt x="144" y="358"/>
                    </a:lnTo>
                    <a:lnTo>
                      <a:pt x="144" y="360"/>
                    </a:lnTo>
                    <a:lnTo>
                      <a:pt x="144" y="346"/>
                    </a:lnTo>
                    <a:lnTo>
                      <a:pt x="147" y="346"/>
                    </a:lnTo>
                    <a:lnTo>
                      <a:pt x="147" y="348"/>
                    </a:lnTo>
                    <a:lnTo>
                      <a:pt x="147" y="344"/>
                    </a:lnTo>
                    <a:lnTo>
                      <a:pt x="143" y="344"/>
                    </a:lnTo>
                    <a:lnTo>
                      <a:pt x="143" y="348"/>
                    </a:lnTo>
                    <a:lnTo>
                      <a:pt x="142" y="350"/>
                    </a:lnTo>
                    <a:lnTo>
                      <a:pt x="141" y="350"/>
                    </a:lnTo>
                    <a:lnTo>
                      <a:pt x="141" y="352"/>
                    </a:lnTo>
                    <a:lnTo>
                      <a:pt x="139" y="352"/>
                    </a:lnTo>
                    <a:lnTo>
                      <a:pt x="138" y="350"/>
                    </a:lnTo>
                    <a:lnTo>
                      <a:pt x="135" y="350"/>
                    </a:lnTo>
                    <a:lnTo>
                      <a:pt x="136" y="348"/>
                    </a:lnTo>
                    <a:lnTo>
                      <a:pt x="143" y="348"/>
                    </a:lnTo>
                    <a:lnTo>
                      <a:pt x="143" y="344"/>
                    </a:lnTo>
                    <a:lnTo>
                      <a:pt x="139" y="344"/>
                    </a:lnTo>
                    <a:lnTo>
                      <a:pt x="139" y="346"/>
                    </a:lnTo>
                    <a:lnTo>
                      <a:pt x="135" y="346"/>
                    </a:lnTo>
                    <a:lnTo>
                      <a:pt x="134" y="344"/>
                    </a:lnTo>
                    <a:lnTo>
                      <a:pt x="134" y="348"/>
                    </a:lnTo>
                    <a:lnTo>
                      <a:pt x="132" y="348"/>
                    </a:lnTo>
                    <a:lnTo>
                      <a:pt x="133" y="346"/>
                    </a:lnTo>
                    <a:lnTo>
                      <a:pt x="134" y="348"/>
                    </a:lnTo>
                    <a:lnTo>
                      <a:pt x="134" y="344"/>
                    </a:lnTo>
                    <a:lnTo>
                      <a:pt x="133" y="344"/>
                    </a:lnTo>
                    <a:lnTo>
                      <a:pt x="138" y="344"/>
                    </a:lnTo>
                    <a:lnTo>
                      <a:pt x="138" y="342"/>
                    </a:lnTo>
                    <a:lnTo>
                      <a:pt x="147" y="342"/>
                    </a:lnTo>
                    <a:lnTo>
                      <a:pt x="148" y="340"/>
                    </a:lnTo>
                    <a:lnTo>
                      <a:pt x="149" y="342"/>
                    </a:lnTo>
                    <a:lnTo>
                      <a:pt x="149" y="344"/>
                    </a:lnTo>
                    <a:lnTo>
                      <a:pt x="149" y="340"/>
                    </a:lnTo>
                    <a:lnTo>
                      <a:pt x="149" y="338"/>
                    </a:lnTo>
                    <a:lnTo>
                      <a:pt x="157" y="338"/>
                    </a:lnTo>
                    <a:lnTo>
                      <a:pt x="160" y="338"/>
                    </a:lnTo>
                    <a:lnTo>
                      <a:pt x="162" y="338"/>
                    </a:lnTo>
                    <a:lnTo>
                      <a:pt x="162" y="340"/>
                    </a:lnTo>
                    <a:lnTo>
                      <a:pt x="161" y="340"/>
                    </a:lnTo>
                    <a:lnTo>
                      <a:pt x="164" y="344"/>
                    </a:lnTo>
                    <a:lnTo>
                      <a:pt x="164" y="336"/>
                    </a:lnTo>
                    <a:lnTo>
                      <a:pt x="162" y="334"/>
                    </a:lnTo>
                    <a:lnTo>
                      <a:pt x="163" y="332"/>
                    </a:lnTo>
                    <a:lnTo>
                      <a:pt x="165" y="334"/>
                    </a:lnTo>
                    <a:lnTo>
                      <a:pt x="167" y="334"/>
                    </a:lnTo>
                    <a:lnTo>
                      <a:pt x="167" y="332"/>
                    </a:lnTo>
                    <a:lnTo>
                      <a:pt x="164" y="330"/>
                    </a:lnTo>
                    <a:lnTo>
                      <a:pt x="165" y="328"/>
                    </a:lnTo>
                    <a:lnTo>
                      <a:pt x="166" y="328"/>
                    </a:lnTo>
                    <a:lnTo>
                      <a:pt x="166" y="330"/>
                    </a:lnTo>
                    <a:lnTo>
                      <a:pt x="168" y="330"/>
                    </a:lnTo>
                    <a:lnTo>
                      <a:pt x="167" y="332"/>
                    </a:lnTo>
                    <a:lnTo>
                      <a:pt x="169" y="332"/>
                    </a:lnTo>
                    <a:lnTo>
                      <a:pt x="170" y="334"/>
                    </a:lnTo>
                    <a:lnTo>
                      <a:pt x="172" y="332"/>
                    </a:lnTo>
                    <a:lnTo>
                      <a:pt x="172" y="334"/>
                    </a:lnTo>
                    <a:lnTo>
                      <a:pt x="172" y="318"/>
                    </a:lnTo>
                    <a:lnTo>
                      <a:pt x="171" y="318"/>
                    </a:lnTo>
                    <a:lnTo>
                      <a:pt x="171" y="322"/>
                    </a:lnTo>
                    <a:lnTo>
                      <a:pt x="171" y="330"/>
                    </a:lnTo>
                    <a:lnTo>
                      <a:pt x="170" y="330"/>
                    </a:lnTo>
                    <a:lnTo>
                      <a:pt x="169" y="328"/>
                    </a:lnTo>
                    <a:lnTo>
                      <a:pt x="168" y="328"/>
                    </a:lnTo>
                    <a:lnTo>
                      <a:pt x="167" y="326"/>
                    </a:lnTo>
                    <a:lnTo>
                      <a:pt x="166" y="326"/>
                    </a:lnTo>
                    <a:lnTo>
                      <a:pt x="167" y="324"/>
                    </a:lnTo>
                    <a:lnTo>
                      <a:pt x="168" y="324"/>
                    </a:lnTo>
                    <a:lnTo>
                      <a:pt x="170" y="326"/>
                    </a:lnTo>
                    <a:lnTo>
                      <a:pt x="170" y="328"/>
                    </a:lnTo>
                    <a:lnTo>
                      <a:pt x="171" y="330"/>
                    </a:lnTo>
                    <a:lnTo>
                      <a:pt x="171" y="322"/>
                    </a:lnTo>
                    <a:lnTo>
                      <a:pt x="170" y="324"/>
                    </a:lnTo>
                    <a:lnTo>
                      <a:pt x="169" y="324"/>
                    </a:lnTo>
                    <a:lnTo>
                      <a:pt x="168" y="322"/>
                    </a:lnTo>
                    <a:lnTo>
                      <a:pt x="169" y="320"/>
                    </a:lnTo>
                    <a:lnTo>
                      <a:pt x="170" y="320"/>
                    </a:lnTo>
                    <a:lnTo>
                      <a:pt x="171" y="322"/>
                    </a:lnTo>
                    <a:lnTo>
                      <a:pt x="171" y="318"/>
                    </a:lnTo>
                    <a:lnTo>
                      <a:pt x="173" y="318"/>
                    </a:lnTo>
                    <a:lnTo>
                      <a:pt x="173" y="302"/>
                    </a:lnTo>
                    <a:lnTo>
                      <a:pt x="172" y="302"/>
                    </a:lnTo>
                    <a:lnTo>
                      <a:pt x="172" y="301"/>
                    </a:lnTo>
                    <a:lnTo>
                      <a:pt x="172" y="302"/>
                    </a:lnTo>
                    <a:lnTo>
                      <a:pt x="173" y="300"/>
                    </a:lnTo>
                    <a:lnTo>
                      <a:pt x="176" y="300"/>
                    </a:lnTo>
                    <a:lnTo>
                      <a:pt x="176" y="298"/>
                    </a:lnTo>
                    <a:lnTo>
                      <a:pt x="175" y="298"/>
                    </a:lnTo>
                    <a:lnTo>
                      <a:pt x="175" y="296"/>
                    </a:lnTo>
                    <a:lnTo>
                      <a:pt x="177" y="296"/>
                    </a:lnTo>
                    <a:lnTo>
                      <a:pt x="177" y="298"/>
                    </a:lnTo>
                    <a:lnTo>
                      <a:pt x="177" y="268"/>
                    </a:lnTo>
                    <a:lnTo>
                      <a:pt x="177" y="276"/>
                    </a:lnTo>
                    <a:lnTo>
                      <a:pt x="177" y="292"/>
                    </a:lnTo>
                    <a:lnTo>
                      <a:pt x="174" y="292"/>
                    </a:lnTo>
                    <a:lnTo>
                      <a:pt x="174" y="296"/>
                    </a:lnTo>
                    <a:lnTo>
                      <a:pt x="173" y="298"/>
                    </a:lnTo>
                    <a:lnTo>
                      <a:pt x="172" y="298"/>
                    </a:lnTo>
                    <a:lnTo>
                      <a:pt x="171" y="297"/>
                    </a:lnTo>
                    <a:lnTo>
                      <a:pt x="171" y="300"/>
                    </a:lnTo>
                    <a:lnTo>
                      <a:pt x="171" y="302"/>
                    </a:lnTo>
                    <a:lnTo>
                      <a:pt x="170" y="302"/>
                    </a:lnTo>
                    <a:lnTo>
                      <a:pt x="170" y="310"/>
                    </a:lnTo>
                    <a:lnTo>
                      <a:pt x="168" y="310"/>
                    </a:lnTo>
                    <a:lnTo>
                      <a:pt x="168" y="318"/>
                    </a:lnTo>
                    <a:lnTo>
                      <a:pt x="167" y="319"/>
                    </a:lnTo>
                    <a:lnTo>
                      <a:pt x="167" y="322"/>
                    </a:lnTo>
                    <a:lnTo>
                      <a:pt x="164" y="324"/>
                    </a:lnTo>
                    <a:lnTo>
                      <a:pt x="163" y="322"/>
                    </a:lnTo>
                    <a:lnTo>
                      <a:pt x="164" y="322"/>
                    </a:lnTo>
                    <a:lnTo>
                      <a:pt x="166" y="320"/>
                    </a:lnTo>
                    <a:lnTo>
                      <a:pt x="167" y="322"/>
                    </a:lnTo>
                    <a:lnTo>
                      <a:pt x="167" y="319"/>
                    </a:lnTo>
                    <a:lnTo>
                      <a:pt x="167" y="320"/>
                    </a:lnTo>
                    <a:lnTo>
                      <a:pt x="165" y="316"/>
                    </a:lnTo>
                    <a:lnTo>
                      <a:pt x="167" y="316"/>
                    </a:lnTo>
                    <a:lnTo>
                      <a:pt x="168" y="318"/>
                    </a:lnTo>
                    <a:lnTo>
                      <a:pt x="168" y="310"/>
                    </a:lnTo>
                    <a:lnTo>
                      <a:pt x="167" y="308"/>
                    </a:lnTo>
                    <a:lnTo>
                      <a:pt x="169" y="308"/>
                    </a:lnTo>
                    <a:lnTo>
                      <a:pt x="170" y="310"/>
                    </a:lnTo>
                    <a:lnTo>
                      <a:pt x="170" y="302"/>
                    </a:lnTo>
                    <a:lnTo>
                      <a:pt x="169" y="302"/>
                    </a:lnTo>
                    <a:lnTo>
                      <a:pt x="168" y="300"/>
                    </a:lnTo>
                    <a:lnTo>
                      <a:pt x="167" y="299"/>
                    </a:lnTo>
                    <a:lnTo>
                      <a:pt x="167" y="302"/>
                    </a:lnTo>
                    <a:lnTo>
                      <a:pt x="166" y="302"/>
                    </a:lnTo>
                    <a:lnTo>
                      <a:pt x="166" y="310"/>
                    </a:lnTo>
                    <a:lnTo>
                      <a:pt x="165" y="312"/>
                    </a:lnTo>
                    <a:lnTo>
                      <a:pt x="164" y="310"/>
                    </a:lnTo>
                    <a:lnTo>
                      <a:pt x="164" y="314"/>
                    </a:lnTo>
                    <a:lnTo>
                      <a:pt x="163" y="316"/>
                    </a:lnTo>
                    <a:lnTo>
                      <a:pt x="162" y="314"/>
                    </a:lnTo>
                    <a:lnTo>
                      <a:pt x="164" y="314"/>
                    </a:lnTo>
                    <a:lnTo>
                      <a:pt x="164" y="310"/>
                    </a:lnTo>
                    <a:lnTo>
                      <a:pt x="166" y="310"/>
                    </a:lnTo>
                    <a:lnTo>
                      <a:pt x="166" y="302"/>
                    </a:lnTo>
                    <a:lnTo>
                      <a:pt x="165" y="302"/>
                    </a:lnTo>
                    <a:lnTo>
                      <a:pt x="164" y="304"/>
                    </a:lnTo>
                    <a:lnTo>
                      <a:pt x="163" y="303"/>
                    </a:lnTo>
                    <a:lnTo>
                      <a:pt x="163" y="306"/>
                    </a:lnTo>
                    <a:lnTo>
                      <a:pt x="163" y="308"/>
                    </a:lnTo>
                    <a:lnTo>
                      <a:pt x="163" y="310"/>
                    </a:lnTo>
                    <a:lnTo>
                      <a:pt x="162" y="310"/>
                    </a:lnTo>
                    <a:lnTo>
                      <a:pt x="162" y="326"/>
                    </a:lnTo>
                    <a:lnTo>
                      <a:pt x="161" y="326"/>
                    </a:lnTo>
                    <a:lnTo>
                      <a:pt x="161" y="334"/>
                    </a:lnTo>
                    <a:lnTo>
                      <a:pt x="160" y="336"/>
                    </a:lnTo>
                    <a:lnTo>
                      <a:pt x="155" y="336"/>
                    </a:lnTo>
                    <a:lnTo>
                      <a:pt x="154" y="334"/>
                    </a:lnTo>
                    <a:lnTo>
                      <a:pt x="153" y="336"/>
                    </a:lnTo>
                    <a:lnTo>
                      <a:pt x="148" y="336"/>
                    </a:lnTo>
                    <a:lnTo>
                      <a:pt x="146" y="334"/>
                    </a:lnTo>
                    <a:lnTo>
                      <a:pt x="152" y="334"/>
                    </a:lnTo>
                    <a:lnTo>
                      <a:pt x="153" y="332"/>
                    </a:lnTo>
                    <a:lnTo>
                      <a:pt x="157" y="334"/>
                    </a:lnTo>
                    <a:lnTo>
                      <a:pt x="155" y="332"/>
                    </a:lnTo>
                    <a:lnTo>
                      <a:pt x="155" y="330"/>
                    </a:lnTo>
                    <a:lnTo>
                      <a:pt x="157" y="330"/>
                    </a:lnTo>
                    <a:lnTo>
                      <a:pt x="157" y="332"/>
                    </a:lnTo>
                    <a:lnTo>
                      <a:pt x="159" y="334"/>
                    </a:lnTo>
                    <a:lnTo>
                      <a:pt x="160" y="332"/>
                    </a:lnTo>
                    <a:lnTo>
                      <a:pt x="161" y="334"/>
                    </a:lnTo>
                    <a:lnTo>
                      <a:pt x="161" y="326"/>
                    </a:lnTo>
                    <a:lnTo>
                      <a:pt x="160" y="328"/>
                    </a:lnTo>
                    <a:lnTo>
                      <a:pt x="160" y="326"/>
                    </a:lnTo>
                    <a:lnTo>
                      <a:pt x="162" y="326"/>
                    </a:lnTo>
                    <a:lnTo>
                      <a:pt x="162" y="310"/>
                    </a:lnTo>
                    <a:lnTo>
                      <a:pt x="160" y="310"/>
                    </a:lnTo>
                    <a:lnTo>
                      <a:pt x="160" y="314"/>
                    </a:lnTo>
                    <a:lnTo>
                      <a:pt x="157" y="316"/>
                    </a:lnTo>
                    <a:lnTo>
                      <a:pt x="157" y="326"/>
                    </a:lnTo>
                    <a:lnTo>
                      <a:pt x="156" y="328"/>
                    </a:lnTo>
                    <a:lnTo>
                      <a:pt x="154" y="327"/>
                    </a:lnTo>
                    <a:lnTo>
                      <a:pt x="154" y="330"/>
                    </a:lnTo>
                    <a:lnTo>
                      <a:pt x="152" y="330"/>
                    </a:lnTo>
                    <a:lnTo>
                      <a:pt x="153" y="328"/>
                    </a:lnTo>
                    <a:lnTo>
                      <a:pt x="154" y="328"/>
                    </a:lnTo>
                    <a:lnTo>
                      <a:pt x="154" y="330"/>
                    </a:lnTo>
                    <a:lnTo>
                      <a:pt x="154" y="327"/>
                    </a:lnTo>
                    <a:lnTo>
                      <a:pt x="152" y="326"/>
                    </a:lnTo>
                    <a:lnTo>
                      <a:pt x="157" y="326"/>
                    </a:lnTo>
                    <a:lnTo>
                      <a:pt x="157" y="316"/>
                    </a:lnTo>
                    <a:lnTo>
                      <a:pt x="156" y="314"/>
                    </a:lnTo>
                    <a:lnTo>
                      <a:pt x="157" y="314"/>
                    </a:lnTo>
                    <a:lnTo>
                      <a:pt x="158" y="312"/>
                    </a:lnTo>
                    <a:lnTo>
                      <a:pt x="160" y="314"/>
                    </a:lnTo>
                    <a:lnTo>
                      <a:pt x="160" y="310"/>
                    </a:lnTo>
                    <a:lnTo>
                      <a:pt x="159" y="310"/>
                    </a:lnTo>
                    <a:lnTo>
                      <a:pt x="158" y="308"/>
                    </a:lnTo>
                    <a:lnTo>
                      <a:pt x="163" y="308"/>
                    </a:lnTo>
                    <a:lnTo>
                      <a:pt x="163" y="306"/>
                    </a:lnTo>
                    <a:lnTo>
                      <a:pt x="158" y="306"/>
                    </a:lnTo>
                    <a:lnTo>
                      <a:pt x="158" y="310"/>
                    </a:lnTo>
                    <a:lnTo>
                      <a:pt x="156" y="310"/>
                    </a:lnTo>
                    <a:lnTo>
                      <a:pt x="157" y="308"/>
                    </a:lnTo>
                    <a:lnTo>
                      <a:pt x="158" y="308"/>
                    </a:lnTo>
                    <a:lnTo>
                      <a:pt x="158" y="310"/>
                    </a:lnTo>
                    <a:lnTo>
                      <a:pt x="158" y="306"/>
                    </a:lnTo>
                    <a:lnTo>
                      <a:pt x="157" y="306"/>
                    </a:lnTo>
                    <a:lnTo>
                      <a:pt x="157" y="308"/>
                    </a:lnTo>
                    <a:lnTo>
                      <a:pt x="156" y="306"/>
                    </a:lnTo>
                    <a:lnTo>
                      <a:pt x="155" y="306"/>
                    </a:lnTo>
                    <a:lnTo>
                      <a:pt x="156" y="304"/>
                    </a:lnTo>
                    <a:lnTo>
                      <a:pt x="163" y="304"/>
                    </a:lnTo>
                    <a:lnTo>
                      <a:pt x="163" y="306"/>
                    </a:lnTo>
                    <a:lnTo>
                      <a:pt x="163" y="303"/>
                    </a:lnTo>
                    <a:lnTo>
                      <a:pt x="160" y="302"/>
                    </a:lnTo>
                    <a:lnTo>
                      <a:pt x="159" y="302"/>
                    </a:lnTo>
                    <a:lnTo>
                      <a:pt x="159" y="298"/>
                    </a:lnTo>
                    <a:lnTo>
                      <a:pt x="163" y="300"/>
                    </a:lnTo>
                    <a:lnTo>
                      <a:pt x="165" y="300"/>
                    </a:lnTo>
                    <a:lnTo>
                      <a:pt x="166" y="302"/>
                    </a:lnTo>
                    <a:lnTo>
                      <a:pt x="167" y="300"/>
                    </a:lnTo>
                    <a:lnTo>
                      <a:pt x="167" y="302"/>
                    </a:lnTo>
                    <a:lnTo>
                      <a:pt x="167" y="299"/>
                    </a:lnTo>
                    <a:lnTo>
                      <a:pt x="167" y="298"/>
                    </a:lnTo>
                    <a:lnTo>
                      <a:pt x="168" y="296"/>
                    </a:lnTo>
                    <a:lnTo>
                      <a:pt x="169" y="298"/>
                    </a:lnTo>
                    <a:lnTo>
                      <a:pt x="170" y="300"/>
                    </a:lnTo>
                    <a:lnTo>
                      <a:pt x="171" y="300"/>
                    </a:lnTo>
                    <a:lnTo>
                      <a:pt x="171" y="297"/>
                    </a:lnTo>
                    <a:lnTo>
                      <a:pt x="170" y="296"/>
                    </a:lnTo>
                    <a:lnTo>
                      <a:pt x="172" y="296"/>
                    </a:lnTo>
                    <a:lnTo>
                      <a:pt x="173" y="294"/>
                    </a:lnTo>
                    <a:lnTo>
                      <a:pt x="174" y="294"/>
                    </a:lnTo>
                    <a:lnTo>
                      <a:pt x="174" y="296"/>
                    </a:lnTo>
                    <a:lnTo>
                      <a:pt x="174" y="292"/>
                    </a:lnTo>
                    <a:lnTo>
                      <a:pt x="172" y="294"/>
                    </a:lnTo>
                    <a:lnTo>
                      <a:pt x="168" y="294"/>
                    </a:lnTo>
                    <a:lnTo>
                      <a:pt x="168" y="292"/>
                    </a:lnTo>
                    <a:lnTo>
                      <a:pt x="170" y="292"/>
                    </a:lnTo>
                    <a:lnTo>
                      <a:pt x="171" y="290"/>
                    </a:lnTo>
                    <a:lnTo>
                      <a:pt x="173" y="290"/>
                    </a:lnTo>
                    <a:lnTo>
                      <a:pt x="173" y="292"/>
                    </a:lnTo>
                    <a:lnTo>
                      <a:pt x="175" y="290"/>
                    </a:lnTo>
                    <a:lnTo>
                      <a:pt x="177" y="292"/>
                    </a:lnTo>
                    <a:lnTo>
                      <a:pt x="177" y="276"/>
                    </a:lnTo>
                    <a:lnTo>
                      <a:pt x="176" y="277"/>
                    </a:lnTo>
                    <a:lnTo>
                      <a:pt x="176" y="288"/>
                    </a:lnTo>
                    <a:lnTo>
                      <a:pt x="174" y="288"/>
                    </a:lnTo>
                    <a:lnTo>
                      <a:pt x="175" y="286"/>
                    </a:lnTo>
                    <a:lnTo>
                      <a:pt x="176" y="288"/>
                    </a:lnTo>
                    <a:lnTo>
                      <a:pt x="176" y="277"/>
                    </a:lnTo>
                    <a:lnTo>
                      <a:pt x="176" y="278"/>
                    </a:lnTo>
                    <a:lnTo>
                      <a:pt x="175" y="278"/>
                    </a:lnTo>
                    <a:lnTo>
                      <a:pt x="176" y="280"/>
                    </a:lnTo>
                    <a:lnTo>
                      <a:pt x="174" y="282"/>
                    </a:lnTo>
                    <a:lnTo>
                      <a:pt x="173" y="278"/>
                    </a:lnTo>
                    <a:lnTo>
                      <a:pt x="174" y="278"/>
                    </a:lnTo>
                    <a:lnTo>
                      <a:pt x="173" y="277"/>
                    </a:lnTo>
                    <a:lnTo>
                      <a:pt x="173" y="280"/>
                    </a:lnTo>
                    <a:lnTo>
                      <a:pt x="172" y="282"/>
                    </a:lnTo>
                    <a:lnTo>
                      <a:pt x="171" y="282"/>
                    </a:lnTo>
                    <a:lnTo>
                      <a:pt x="171" y="280"/>
                    </a:lnTo>
                    <a:lnTo>
                      <a:pt x="173" y="280"/>
                    </a:lnTo>
                    <a:lnTo>
                      <a:pt x="173" y="277"/>
                    </a:lnTo>
                    <a:lnTo>
                      <a:pt x="172" y="276"/>
                    </a:lnTo>
                    <a:lnTo>
                      <a:pt x="175" y="276"/>
                    </a:lnTo>
                    <a:lnTo>
                      <a:pt x="177" y="274"/>
                    </a:lnTo>
                    <a:lnTo>
                      <a:pt x="177" y="276"/>
                    </a:lnTo>
                    <a:lnTo>
                      <a:pt x="177" y="268"/>
                    </a:lnTo>
                    <a:lnTo>
                      <a:pt x="175" y="268"/>
                    </a:lnTo>
                    <a:lnTo>
                      <a:pt x="178" y="266"/>
                    </a:lnTo>
                    <a:lnTo>
                      <a:pt x="184" y="266"/>
                    </a:lnTo>
                    <a:lnTo>
                      <a:pt x="184" y="268"/>
                    </a:lnTo>
                    <a:lnTo>
                      <a:pt x="184" y="255"/>
                    </a:lnTo>
                    <a:lnTo>
                      <a:pt x="183" y="255"/>
                    </a:lnTo>
                    <a:lnTo>
                      <a:pt x="183" y="262"/>
                    </a:lnTo>
                    <a:lnTo>
                      <a:pt x="180" y="262"/>
                    </a:lnTo>
                    <a:lnTo>
                      <a:pt x="180" y="264"/>
                    </a:lnTo>
                    <a:lnTo>
                      <a:pt x="179" y="262"/>
                    </a:lnTo>
                    <a:lnTo>
                      <a:pt x="180" y="264"/>
                    </a:lnTo>
                    <a:lnTo>
                      <a:pt x="180" y="262"/>
                    </a:lnTo>
                    <a:lnTo>
                      <a:pt x="179" y="262"/>
                    </a:lnTo>
                    <a:lnTo>
                      <a:pt x="179" y="260"/>
                    </a:lnTo>
                    <a:lnTo>
                      <a:pt x="180" y="260"/>
                    </a:lnTo>
                    <a:lnTo>
                      <a:pt x="181" y="258"/>
                    </a:lnTo>
                    <a:lnTo>
                      <a:pt x="182" y="258"/>
                    </a:lnTo>
                    <a:lnTo>
                      <a:pt x="182" y="260"/>
                    </a:lnTo>
                    <a:lnTo>
                      <a:pt x="183" y="262"/>
                    </a:lnTo>
                    <a:lnTo>
                      <a:pt x="183" y="255"/>
                    </a:lnTo>
                    <a:lnTo>
                      <a:pt x="182" y="253"/>
                    </a:lnTo>
                    <a:lnTo>
                      <a:pt x="182" y="256"/>
                    </a:lnTo>
                    <a:lnTo>
                      <a:pt x="180" y="258"/>
                    </a:lnTo>
                    <a:lnTo>
                      <a:pt x="179" y="256"/>
                    </a:lnTo>
                    <a:lnTo>
                      <a:pt x="182" y="256"/>
                    </a:lnTo>
                    <a:lnTo>
                      <a:pt x="182" y="253"/>
                    </a:lnTo>
                    <a:lnTo>
                      <a:pt x="177" y="249"/>
                    </a:lnTo>
                    <a:lnTo>
                      <a:pt x="177" y="258"/>
                    </a:lnTo>
                    <a:lnTo>
                      <a:pt x="177" y="260"/>
                    </a:lnTo>
                    <a:lnTo>
                      <a:pt x="175" y="258"/>
                    </a:lnTo>
                    <a:lnTo>
                      <a:pt x="172" y="258"/>
                    </a:lnTo>
                    <a:lnTo>
                      <a:pt x="173" y="260"/>
                    </a:lnTo>
                    <a:lnTo>
                      <a:pt x="175" y="260"/>
                    </a:lnTo>
                    <a:lnTo>
                      <a:pt x="175" y="262"/>
                    </a:lnTo>
                    <a:lnTo>
                      <a:pt x="174" y="262"/>
                    </a:lnTo>
                    <a:lnTo>
                      <a:pt x="174" y="264"/>
                    </a:lnTo>
                    <a:lnTo>
                      <a:pt x="174" y="266"/>
                    </a:lnTo>
                    <a:lnTo>
                      <a:pt x="172" y="266"/>
                    </a:lnTo>
                    <a:lnTo>
                      <a:pt x="172" y="264"/>
                    </a:lnTo>
                    <a:lnTo>
                      <a:pt x="174" y="264"/>
                    </a:lnTo>
                    <a:lnTo>
                      <a:pt x="174" y="262"/>
                    </a:lnTo>
                    <a:lnTo>
                      <a:pt x="173" y="262"/>
                    </a:lnTo>
                    <a:lnTo>
                      <a:pt x="172" y="260"/>
                    </a:lnTo>
                    <a:lnTo>
                      <a:pt x="172" y="276"/>
                    </a:lnTo>
                    <a:lnTo>
                      <a:pt x="171" y="278"/>
                    </a:lnTo>
                    <a:lnTo>
                      <a:pt x="170" y="276"/>
                    </a:lnTo>
                    <a:lnTo>
                      <a:pt x="171" y="274"/>
                    </a:lnTo>
                    <a:lnTo>
                      <a:pt x="172" y="276"/>
                    </a:lnTo>
                    <a:lnTo>
                      <a:pt x="172" y="260"/>
                    </a:lnTo>
                    <a:lnTo>
                      <a:pt x="171" y="260"/>
                    </a:lnTo>
                    <a:lnTo>
                      <a:pt x="171" y="264"/>
                    </a:lnTo>
                    <a:lnTo>
                      <a:pt x="171" y="266"/>
                    </a:lnTo>
                    <a:lnTo>
                      <a:pt x="169" y="266"/>
                    </a:lnTo>
                    <a:lnTo>
                      <a:pt x="169" y="282"/>
                    </a:lnTo>
                    <a:lnTo>
                      <a:pt x="169" y="288"/>
                    </a:lnTo>
                    <a:lnTo>
                      <a:pt x="168" y="288"/>
                    </a:lnTo>
                    <a:lnTo>
                      <a:pt x="169" y="286"/>
                    </a:lnTo>
                    <a:lnTo>
                      <a:pt x="169" y="288"/>
                    </a:lnTo>
                    <a:lnTo>
                      <a:pt x="169" y="282"/>
                    </a:lnTo>
                    <a:lnTo>
                      <a:pt x="167" y="282"/>
                    </a:lnTo>
                    <a:lnTo>
                      <a:pt x="167" y="296"/>
                    </a:lnTo>
                    <a:lnTo>
                      <a:pt x="166" y="296"/>
                    </a:lnTo>
                    <a:lnTo>
                      <a:pt x="165" y="294"/>
                    </a:lnTo>
                    <a:lnTo>
                      <a:pt x="167" y="294"/>
                    </a:lnTo>
                    <a:lnTo>
                      <a:pt x="167" y="296"/>
                    </a:lnTo>
                    <a:lnTo>
                      <a:pt x="167" y="282"/>
                    </a:lnTo>
                    <a:lnTo>
                      <a:pt x="167" y="284"/>
                    </a:lnTo>
                    <a:lnTo>
                      <a:pt x="167" y="286"/>
                    </a:lnTo>
                    <a:lnTo>
                      <a:pt x="166" y="286"/>
                    </a:lnTo>
                    <a:lnTo>
                      <a:pt x="167" y="288"/>
                    </a:lnTo>
                    <a:lnTo>
                      <a:pt x="166" y="290"/>
                    </a:lnTo>
                    <a:lnTo>
                      <a:pt x="165" y="290"/>
                    </a:lnTo>
                    <a:lnTo>
                      <a:pt x="164" y="288"/>
                    </a:lnTo>
                    <a:lnTo>
                      <a:pt x="163" y="288"/>
                    </a:lnTo>
                    <a:lnTo>
                      <a:pt x="164" y="286"/>
                    </a:lnTo>
                    <a:lnTo>
                      <a:pt x="164" y="284"/>
                    </a:lnTo>
                    <a:lnTo>
                      <a:pt x="167" y="284"/>
                    </a:lnTo>
                    <a:lnTo>
                      <a:pt x="167" y="282"/>
                    </a:lnTo>
                    <a:lnTo>
                      <a:pt x="165" y="282"/>
                    </a:lnTo>
                    <a:lnTo>
                      <a:pt x="165" y="280"/>
                    </a:lnTo>
                    <a:lnTo>
                      <a:pt x="169" y="280"/>
                    </a:lnTo>
                    <a:lnTo>
                      <a:pt x="169" y="282"/>
                    </a:lnTo>
                    <a:lnTo>
                      <a:pt x="169" y="266"/>
                    </a:lnTo>
                    <a:lnTo>
                      <a:pt x="169" y="276"/>
                    </a:lnTo>
                    <a:lnTo>
                      <a:pt x="167" y="276"/>
                    </a:lnTo>
                    <a:lnTo>
                      <a:pt x="167" y="278"/>
                    </a:lnTo>
                    <a:lnTo>
                      <a:pt x="164" y="278"/>
                    </a:lnTo>
                    <a:lnTo>
                      <a:pt x="164" y="284"/>
                    </a:lnTo>
                    <a:lnTo>
                      <a:pt x="164" y="286"/>
                    </a:lnTo>
                    <a:lnTo>
                      <a:pt x="163" y="286"/>
                    </a:lnTo>
                    <a:lnTo>
                      <a:pt x="163" y="292"/>
                    </a:lnTo>
                    <a:lnTo>
                      <a:pt x="162" y="294"/>
                    </a:lnTo>
                    <a:lnTo>
                      <a:pt x="162" y="298"/>
                    </a:lnTo>
                    <a:lnTo>
                      <a:pt x="159" y="298"/>
                    </a:lnTo>
                    <a:lnTo>
                      <a:pt x="157" y="298"/>
                    </a:lnTo>
                    <a:lnTo>
                      <a:pt x="158" y="296"/>
                    </a:lnTo>
                    <a:lnTo>
                      <a:pt x="160" y="296"/>
                    </a:lnTo>
                    <a:lnTo>
                      <a:pt x="157" y="294"/>
                    </a:lnTo>
                    <a:lnTo>
                      <a:pt x="156" y="294"/>
                    </a:lnTo>
                    <a:lnTo>
                      <a:pt x="156" y="292"/>
                    </a:lnTo>
                    <a:lnTo>
                      <a:pt x="158" y="292"/>
                    </a:lnTo>
                    <a:lnTo>
                      <a:pt x="161" y="294"/>
                    </a:lnTo>
                    <a:lnTo>
                      <a:pt x="160" y="296"/>
                    </a:lnTo>
                    <a:lnTo>
                      <a:pt x="161" y="296"/>
                    </a:lnTo>
                    <a:lnTo>
                      <a:pt x="162" y="298"/>
                    </a:lnTo>
                    <a:lnTo>
                      <a:pt x="162" y="294"/>
                    </a:lnTo>
                    <a:lnTo>
                      <a:pt x="162" y="292"/>
                    </a:lnTo>
                    <a:lnTo>
                      <a:pt x="163" y="292"/>
                    </a:lnTo>
                    <a:lnTo>
                      <a:pt x="163" y="286"/>
                    </a:lnTo>
                    <a:lnTo>
                      <a:pt x="161" y="286"/>
                    </a:lnTo>
                    <a:lnTo>
                      <a:pt x="160" y="287"/>
                    </a:lnTo>
                    <a:lnTo>
                      <a:pt x="160" y="290"/>
                    </a:lnTo>
                    <a:lnTo>
                      <a:pt x="155" y="290"/>
                    </a:lnTo>
                    <a:lnTo>
                      <a:pt x="154" y="288"/>
                    </a:lnTo>
                    <a:lnTo>
                      <a:pt x="154" y="314"/>
                    </a:lnTo>
                    <a:lnTo>
                      <a:pt x="154" y="318"/>
                    </a:lnTo>
                    <a:lnTo>
                      <a:pt x="153" y="320"/>
                    </a:lnTo>
                    <a:lnTo>
                      <a:pt x="152" y="320"/>
                    </a:lnTo>
                    <a:lnTo>
                      <a:pt x="152" y="322"/>
                    </a:lnTo>
                    <a:lnTo>
                      <a:pt x="152" y="324"/>
                    </a:lnTo>
                    <a:lnTo>
                      <a:pt x="151" y="324"/>
                    </a:lnTo>
                    <a:lnTo>
                      <a:pt x="151" y="330"/>
                    </a:lnTo>
                    <a:lnTo>
                      <a:pt x="151" y="332"/>
                    </a:lnTo>
                    <a:lnTo>
                      <a:pt x="149" y="332"/>
                    </a:lnTo>
                    <a:lnTo>
                      <a:pt x="150" y="330"/>
                    </a:lnTo>
                    <a:lnTo>
                      <a:pt x="151" y="330"/>
                    </a:lnTo>
                    <a:lnTo>
                      <a:pt x="151" y="324"/>
                    </a:lnTo>
                    <a:lnTo>
                      <a:pt x="150" y="322"/>
                    </a:lnTo>
                    <a:lnTo>
                      <a:pt x="152" y="320"/>
                    </a:lnTo>
                    <a:lnTo>
                      <a:pt x="152" y="318"/>
                    </a:lnTo>
                    <a:lnTo>
                      <a:pt x="154" y="318"/>
                    </a:lnTo>
                    <a:lnTo>
                      <a:pt x="154" y="314"/>
                    </a:lnTo>
                    <a:lnTo>
                      <a:pt x="151" y="314"/>
                    </a:lnTo>
                    <a:lnTo>
                      <a:pt x="151" y="318"/>
                    </a:lnTo>
                    <a:lnTo>
                      <a:pt x="149" y="320"/>
                    </a:lnTo>
                    <a:lnTo>
                      <a:pt x="148" y="320"/>
                    </a:lnTo>
                    <a:lnTo>
                      <a:pt x="149" y="318"/>
                    </a:lnTo>
                    <a:lnTo>
                      <a:pt x="151" y="318"/>
                    </a:lnTo>
                    <a:lnTo>
                      <a:pt x="151" y="314"/>
                    </a:lnTo>
                    <a:lnTo>
                      <a:pt x="149" y="314"/>
                    </a:lnTo>
                    <a:lnTo>
                      <a:pt x="148" y="316"/>
                    </a:lnTo>
                    <a:lnTo>
                      <a:pt x="148" y="315"/>
                    </a:lnTo>
                    <a:lnTo>
                      <a:pt x="148" y="326"/>
                    </a:lnTo>
                    <a:lnTo>
                      <a:pt x="147" y="326"/>
                    </a:lnTo>
                    <a:lnTo>
                      <a:pt x="147" y="330"/>
                    </a:lnTo>
                    <a:lnTo>
                      <a:pt x="147" y="332"/>
                    </a:lnTo>
                    <a:lnTo>
                      <a:pt x="145" y="332"/>
                    </a:lnTo>
                    <a:lnTo>
                      <a:pt x="145" y="334"/>
                    </a:lnTo>
                    <a:lnTo>
                      <a:pt x="145" y="336"/>
                    </a:lnTo>
                    <a:lnTo>
                      <a:pt x="145" y="338"/>
                    </a:lnTo>
                    <a:lnTo>
                      <a:pt x="142" y="340"/>
                    </a:lnTo>
                    <a:lnTo>
                      <a:pt x="142" y="338"/>
                    </a:lnTo>
                    <a:lnTo>
                      <a:pt x="140" y="338"/>
                    </a:lnTo>
                    <a:lnTo>
                      <a:pt x="137" y="336"/>
                    </a:lnTo>
                    <a:lnTo>
                      <a:pt x="137" y="338"/>
                    </a:lnTo>
                    <a:lnTo>
                      <a:pt x="134" y="336"/>
                    </a:lnTo>
                    <a:lnTo>
                      <a:pt x="134" y="340"/>
                    </a:lnTo>
                    <a:lnTo>
                      <a:pt x="133" y="342"/>
                    </a:lnTo>
                    <a:lnTo>
                      <a:pt x="132" y="340"/>
                    </a:lnTo>
                    <a:lnTo>
                      <a:pt x="131" y="340"/>
                    </a:lnTo>
                    <a:lnTo>
                      <a:pt x="131" y="338"/>
                    </a:lnTo>
                    <a:lnTo>
                      <a:pt x="132" y="338"/>
                    </a:lnTo>
                    <a:lnTo>
                      <a:pt x="133" y="340"/>
                    </a:lnTo>
                    <a:lnTo>
                      <a:pt x="134" y="340"/>
                    </a:lnTo>
                    <a:lnTo>
                      <a:pt x="134" y="336"/>
                    </a:lnTo>
                    <a:lnTo>
                      <a:pt x="133" y="336"/>
                    </a:lnTo>
                    <a:lnTo>
                      <a:pt x="133" y="334"/>
                    </a:lnTo>
                    <a:lnTo>
                      <a:pt x="139" y="334"/>
                    </a:lnTo>
                    <a:lnTo>
                      <a:pt x="141" y="336"/>
                    </a:lnTo>
                    <a:lnTo>
                      <a:pt x="142" y="338"/>
                    </a:lnTo>
                    <a:lnTo>
                      <a:pt x="145" y="338"/>
                    </a:lnTo>
                    <a:lnTo>
                      <a:pt x="145" y="336"/>
                    </a:lnTo>
                    <a:lnTo>
                      <a:pt x="144" y="336"/>
                    </a:lnTo>
                    <a:lnTo>
                      <a:pt x="143" y="334"/>
                    </a:lnTo>
                    <a:lnTo>
                      <a:pt x="145" y="334"/>
                    </a:lnTo>
                    <a:lnTo>
                      <a:pt x="145" y="332"/>
                    </a:lnTo>
                    <a:lnTo>
                      <a:pt x="146" y="330"/>
                    </a:lnTo>
                    <a:lnTo>
                      <a:pt x="147" y="330"/>
                    </a:lnTo>
                    <a:lnTo>
                      <a:pt x="147" y="326"/>
                    </a:lnTo>
                    <a:lnTo>
                      <a:pt x="146" y="328"/>
                    </a:lnTo>
                    <a:lnTo>
                      <a:pt x="143" y="328"/>
                    </a:lnTo>
                    <a:lnTo>
                      <a:pt x="143" y="326"/>
                    </a:lnTo>
                    <a:lnTo>
                      <a:pt x="143" y="332"/>
                    </a:lnTo>
                    <a:lnTo>
                      <a:pt x="142" y="332"/>
                    </a:lnTo>
                    <a:lnTo>
                      <a:pt x="141" y="334"/>
                    </a:lnTo>
                    <a:lnTo>
                      <a:pt x="139" y="332"/>
                    </a:lnTo>
                    <a:lnTo>
                      <a:pt x="138" y="332"/>
                    </a:lnTo>
                    <a:lnTo>
                      <a:pt x="132" y="332"/>
                    </a:lnTo>
                    <a:lnTo>
                      <a:pt x="131" y="330"/>
                    </a:lnTo>
                    <a:lnTo>
                      <a:pt x="131" y="334"/>
                    </a:lnTo>
                    <a:lnTo>
                      <a:pt x="130" y="336"/>
                    </a:lnTo>
                    <a:lnTo>
                      <a:pt x="130" y="344"/>
                    </a:lnTo>
                    <a:lnTo>
                      <a:pt x="127" y="344"/>
                    </a:lnTo>
                    <a:lnTo>
                      <a:pt x="127" y="342"/>
                    </a:lnTo>
                    <a:lnTo>
                      <a:pt x="129" y="342"/>
                    </a:lnTo>
                    <a:lnTo>
                      <a:pt x="130" y="344"/>
                    </a:lnTo>
                    <a:lnTo>
                      <a:pt x="130" y="336"/>
                    </a:lnTo>
                    <a:lnTo>
                      <a:pt x="129" y="336"/>
                    </a:lnTo>
                    <a:lnTo>
                      <a:pt x="129" y="340"/>
                    </a:lnTo>
                    <a:lnTo>
                      <a:pt x="127" y="340"/>
                    </a:lnTo>
                    <a:lnTo>
                      <a:pt x="127" y="338"/>
                    </a:lnTo>
                    <a:lnTo>
                      <a:pt x="129" y="338"/>
                    </a:lnTo>
                    <a:lnTo>
                      <a:pt x="129" y="340"/>
                    </a:lnTo>
                    <a:lnTo>
                      <a:pt x="129" y="336"/>
                    </a:lnTo>
                    <a:lnTo>
                      <a:pt x="128" y="336"/>
                    </a:lnTo>
                    <a:lnTo>
                      <a:pt x="129" y="334"/>
                    </a:lnTo>
                    <a:lnTo>
                      <a:pt x="131" y="334"/>
                    </a:lnTo>
                    <a:lnTo>
                      <a:pt x="131" y="330"/>
                    </a:lnTo>
                    <a:lnTo>
                      <a:pt x="130" y="332"/>
                    </a:lnTo>
                    <a:lnTo>
                      <a:pt x="129" y="332"/>
                    </a:lnTo>
                    <a:lnTo>
                      <a:pt x="129" y="330"/>
                    </a:lnTo>
                    <a:lnTo>
                      <a:pt x="130" y="330"/>
                    </a:lnTo>
                    <a:lnTo>
                      <a:pt x="132" y="328"/>
                    </a:lnTo>
                    <a:lnTo>
                      <a:pt x="134" y="330"/>
                    </a:lnTo>
                    <a:lnTo>
                      <a:pt x="135" y="328"/>
                    </a:lnTo>
                    <a:lnTo>
                      <a:pt x="136" y="328"/>
                    </a:lnTo>
                    <a:lnTo>
                      <a:pt x="137" y="326"/>
                    </a:lnTo>
                    <a:lnTo>
                      <a:pt x="138" y="326"/>
                    </a:lnTo>
                    <a:lnTo>
                      <a:pt x="140" y="328"/>
                    </a:lnTo>
                    <a:lnTo>
                      <a:pt x="140" y="326"/>
                    </a:lnTo>
                    <a:lnTo>
                      <a:pt x="142" y="326"/>
                    </a:lnTo>
                    <a:lnTo>
                      <a:pt x="142" y="328"/>
                    </a:lnTo>
                    <a:lnTo>
                      <a:pt x="141" y="328"/>
                    </a:lnTo>
                    <a:lnTo>
                      <a:pt x="140" y="330"/>
                    </a:lnTo>
                    <a:lnTo>
                      <a:pt x="138" y="328"/>
                    </a:lnTo>
                    <a:lnTo>
                      <a:pt x="137" y="328"/>
                    </a:lnTo>
                    <a:lnTo>
                      <a:pt x="138" y="332"/>
                    </a:lnTo>
                    <a:lnTo>
                      <a:pt x="141" y="330"/>
                    </a:lnTo>
                    <a:lnTo>
                      <a:pt x="143" y="332"/>
                    </a:lnTo>
                    <a:lnTo>
                      <a:pt x="143" y="326"/>
                    </a:lnTo>
                    <a:lnTo>
                      <a:pt x="142" y="326"/>
                    </a:lnTo>
                    <a:lnTo>
                      <a:pt x="148" y="326"/>
                    </a:lnTo>
                    <a:lnTo>
                      <a:pt x="148" y="315"/>
                    </a:lnTo>
                    <a:lnTo>
                      <a:pt x="147" y="314"/>
                    </a:lnTo>
                    <a:lnTo>
                      <a:pt x="147" y="322"/>
                    </a:lnTo>
                    <a:lnTo>
                      <a:pt x="146" y="324"/>
                    </a:lnTo>
                    <a:lnTo>
                      <a:pt x="143" y="324"/>
                    </a:lnTo>
                    <a:lnTo>
                      <a:pt x="142" y="322"/>
                    </a:lnTo>
                    <a:lnTo>
                      <a:pt x="147" y="322"/>
                    </a:lnTo>
                    <a:lnTo>
                      <a:pt x="147" y="314"/>
                    </a:lnTo>
                    <a:lnTo>
                      <a:pt x="146" y="314"/>
                    </a:lnTo>
                    <a:lnTo>
                      <a:pt x="147" y="312"/>
                    </a:lnTo>
                    <a:lnTo>
                      <a:pt x="144" y="310"/>
                    </a:lnTo>
                    <a:lnTo>
                      <a:pt x="144" y="314"/>
                    </a:lnTo>
                    <a:lnTo>
                      <a:pt x="142" y="314"/>
                    </a:lnTo>
                    <a:lnTo>
                      <a:pt x="142" y="316"/>
                    </a:lnTo>
                    <a:lnTo>
                      <a:pt x="142" y="324"/>
                    </a:lnTo>
                    <a:lnTo>
                      <a:pt x="139" y="324"/>
                    </a:lnTo>
                    <a:lnTo>
                      <a:pt x="133" y="324"/>
                    </a:lnTo>
                    <a:lnTo>
                      <a:pt x="133" y="322"/>
                    </a:lnTo>
                    <a:lnTo>
                      <a:pt x="137" y="322"/>
                    </a:lnTo>
                    <a:lnTo>
                      <a:pt x="139" y="324"/>
                    </a:lnTo>
                    <a:lnTo>
                      <a:pt x="139" y="322"/>
                    </a:lnTo>
                    <a:lnTo>
                      <a:pt x="141" y="322"/>
                    </a:lnTo>
                    <a:lnTo>
                      <a:pt x="142" y="324"/>
                    </a:lnTo>
                    <a:lnTo>
                      <a:pt x="142" y="316"/>
                    </a:lnTo>
                    <a:lnTo>
                      <a:pt x="141" y="316"/>
                    </a:lnTo>
                    <a:lnTo>
                      <a:pt x="141" y="320"/>
                    </a:lnTo>
                    <a:lnTo>
                      <a:pt x="139" y="320"/>
                    </a:lnTo>
                    <a:lnTo>
                      <a:pt x="138" y="322"/>
                    </a:lnTo>
                    <a:lnTo>
                      <a:pt x="137" y="320"/>
                    </a:lnTo>
                    <a:lnTo>
                      <a:pt x="138" y="318"/>
                    </a:lnTo>
                    <a:lnTo>
                      <a:pt x="141" y="318"/>
                    </a:lnTo>
                    <a:lnTo>
                      <a:pt x="141" y="320"/>
                    </a:lnTo>
                    <a:lnTo>
                      <a:pt x="141" y="316"/>
                    </a:lnTo>
                    <a:lnTo>
                      <a:pt x="140" y="316"/>
                    </a:lnTo>
                    <a:lnTo>
                      <a:pt x="140" y="314"/>
                    </a:lnTo>
                    <a:lnTo>
                      <a:pt x="138" y="314"/>
                    </a:lnTo>
                    <a:lnTo>
                      <a:pt x="137" y="316"/>
                    </a:lnTo>
                    <a:lnTo>
                      <a:pt x="136" y="315"/>
                    </a:lnTo>
                    <a:lnTo>
                      <a:pt x="136" y="318"/>
                    </a:lnTo>
                    <a:lnTo>
                      <a:pt x="136" y="320"/>
                    </a:lnTo>
                    <a:lnTo>
                      <a:pt x="132" y="320"/>
                    </a:lnTo>
                    <a:lnTo>
                      <a:pt x="132" y="318"/>
                    </a:lnTo>
                    <a:lnTo>
                      <a:pt x="136" y="318"/>
                    </a:lnTo>
                    <a:lnTo>
                      <a:pt x="136" y="315"/>
                    </a:lnTo>
                    <a:lnTo>
                      <a:pt x="136" y="314"/>
                    </a:lnTo>
                    <a:lnTo>
                      <a:pt x="135" y="314"/>
                    </a:lnTo>
                    <a:lnTo>
                      <a:pt x="133" y="316"/>
                    </a:lnTo>
                    <a:lnTo>
                      <a:pt x="132" y="314"/>
                    </a:lnTo>
                    <a:lnTo>
                      <a:pt x="133" y="314"/>
                    </a:lnTo>
                    <a:lnTo>
                      <a:pt x="133" y="312"/>
                    </a:lnTo>
                    <a:lnTo>
                      <a:pt x="130" y="312"/>
                    </a:lnTo>
                    <a:lnTo>
                      <a:pt x="129" y="310"/>
                    </a:lnTo>
                    <a:lnTo>
                      <a:pt x="129" y="318"/>
                    </a:lnTo>
                    <a:lnTo>
                      <a:pt x="128" y="320"/>
                    </a:lnTo>
                    <a:lnTo>
                      <a:pt x="126" y="320"/>
                    </a:lnTo>
                    <a:lnTo>
                      <a:pt x="126" y="322"/>
                    </a:lnTo>
                    <a:lnTo>
                      <a:pt x="126" y="346"/>
                    </a:lnTo>
                    <a:lnTo>
                      <a:pt x="126" y="347"/>
                    </a:lnTo>
                    <a:lnTo>
                      <a:pt x="126" y="356"/>
                    </a:lnTo>
                    <a:lnTo>
                      <a:pt x="123" y="358"/>
                    </a:lnTo>
                    <a:lnTo>
                      <a:pt x="123" y="356"/>
                    </a:lnTo>
                    <a:lnTo>
                      <a:pt x="124" y="354"/>
                    </a:lnTo>
                    <a:lnTo>
                      <a:pt x="125" y="354"/>
                    </a:lnTo>
                    <a:lnTo>
                      <a:pt x="126" y="356"/>
                    </a:lnTo>
                    <a:lnTo>
                      <a:pt x="126" y="347"/>
                    </a:lnTo>
                    <a:lnTo>
                      <a:pt x="124" y="350"/>
                    </a:lnTo>
                    <a:lnTo>
                      <a:pt x="124" y="348"/>
                    </a:lnTo>
                    <a:lnTo>
                      <a:pt x="124" y="354"/>
                    </a:lnTo>
                    <a:lnTo>
                      <a:pt x="119" y="354"/>
                    </a:lnTo>
                    <a:lnTo>
                      <a:pt x="119" y="355"/>
                    </a:lnTo>
                    <a:lnTo>
                      <a:pt x="116" y="354"/>
                    </a:lnTo>
                    <a:lnTo>
                      <a:pt x="117" y="356"/>
                    </a:lnTo>
                    <a:lnTo>
                      <a:pt x="116" y="354"/>
                    </a:lnTo>
                    <a:lnTo>
                      <a:pt x="115" y="354"/>
                    </a:lnTo>
                    <a:lnTo>
                      <a:pt x="116" y="356"/>
                    </a:lnTo>
                    <a:lnTo>
                      <a:pt x="112" y="356"/>
                    </a:lnTo>
                    <a:lnTo>
                      <a:pt x="113" y="354"/>
                    </a:lnTo>
                    <a:lnTo>
                      <a:pt x="114" y="354"/>
                    </a:lnTo>
                    <a:lnTo>
                      <a:pt x="113" y="352"/>
                    </a:lnTo>
                    <a:lnTo>
                      <a:pt x="121" y="352"/>
                    </a:lnTo>
                    <a:lnTo>
                      <a:pt x="123" y="350"/>
                    </a:lnTo>
                    <a:lnTo>
                      <a:pt x="124" y="354"/>
                    </a:lnTo>
                    <a:lnTo>
                      <a:pt x="124" y="348"/>
                    </a:lnTo>
                    <a:lnTo>
                      <a:pt x="123" y="346"/>
                    </a:lnTo>
                    <a:lnTo>
                      <a:pt x="126" y="346"/>
                    </a:lnTo>
                    <a:lnTo>
                      <a:pt x="126" y="322"/>
                    </a:lnTo>
                    <a:lnTo>
                      <a:pt x="126" y="324"/>
                    </a:lnTo>
                    <a:lnTo>
                      <a:pt x="126" y="340"/>
                    </a:lnTo>
                    <a:lnTo>
                      <a:pt x="125" y="342"/>
                    </a:lnTo>
                    <a:lnTo>
                      <a:pt x="123" y="340"/>
                    </a:lnTo>
                    <a:lnTo>
                      <a:pt x="125" y="338"/>
                    </a:lnTo>
                    <a:lnTo>
                      <a:pt x="126" y="340"/>
                    </a:lnTo>
                    <a:lnTo>
                      <a:pt x="126" y="324"/>
                    </a:lnTo>
                    <a:lnTo>
                      <a:pt x="125" y="324"/>
                    </a:lnTo>
                    <a:lnTo>
                      <a:pt x="125" y="332"/>
                    </a:lnTo>
                    <a:lnTo>
                      <a:pt x="125" y="334"/>
                    </a:lnTo>
                    <a:lnTo>
                      <a:pt x="124" y="334"/>
                    </a:lnTo>
                    <a:lnTo>
                      <a:pt x="124" y="332"/>
                    </a:lnTo>
                    <a:lnTo>
                      <a:pt x="124" y="336"/>
                    </a:lnTo>
                    <a:lnTo>
                      <a:pt x="123" y="338"/>
                    </a:lnTo>
                    <a:lnTo>
                      <a:pt x="123" y="340"/>
                    </a:lnTo>
                    <a:lnTo>
                      <a:pt x="122" y="342"/>
                    </a:lnTo>
                    <a:lnTo>
                      <a:pt x="123" y="344"/>
                    </a:lnTo>
                    <a:lnTo>
                      <a:pt x="121" y="344"/>
                    </a:lnTo>
                    <a:lnTo>
                      <a:pt x="121" y="348"/>
                    </a:lnTo>
                    <a:lnTo>
                      <a:pt x="120" y="350"/>
                    </a:lnTo>
                    <a:lnTo>
                      <a:pt x="119" y="348"/>
                    </a:lnTo>
                    <a:lnTo>
                      <a:pt x="121" y="348"/>
                    </a:lnTo>
                    <a:lnTo>
                      <a:pt x="121" y="344"/>
                    </a:lnTo>
                    <a:lnTo>
                      <a:pt x="120" y="344"/>
                    </a:lnTo>
                    <a:lnTo>
                      <a:pt x="120" y="346"/>
                    </a:lnTo>
                    <a:lnTo>
                      <a:pt x="118" y="346"/>
                    </a:lnTo>
                    <a:lnTo>
                      <a:pt x="117" y="344"/>
                    </a:lnTo>
                    <a:lnTo>
                      <a:pt x="118" y="344"/>
                    </a:lnTo>
                    <a:lnTo>
                      <a:pt x="120" y="342"/>
                    </a:lnTo>
                    <a:lnTo>
                      <a:pt x="122" y="340"/>
                    </a:lnTo>
                    <a:lnTo>
                      <a:pt x="123" y="340"/>
                    </a:lnTo>
                    <a:lnTo>
                      <a:pt x="123" y="338"/>
                    </a:lnTo>
                    <a:lnTo>
                      <a:pt x="122" y="338"/>
                    </a:lnTo>
                    <a:lnTo>
                      <a:pt x="122" y="336"/>
                    </a:lnTo>
                    <a:lnTo>
                      <a:pt x="124" y="336"/>
                    </a:lnTo>
                    <a:lnTo>
                      <a:pt x="124" y="332"/>
                    </a:lnTo>
                    <a:lnTo>
                      <a:pt x="125" y="332"/>
                    </a:lnTo>
                    <a:lnTo>
                      <a:pt x="125" y="324"/>
                    </a:lnTo>
                    <a:lnTo>
                      <a:pt x="123" y="324"/>
                    </a:lnTo>
                    <a:lnTo>
                      <a:pt x="123" y="328"/>
                    </a:lnTo>
                    <a:lnTo>
                      <a:pt x="123" y="332"/>
                    </a:lnTo>
                    <a:lnTo>
                      <a:pt x="121" y="332"/>
                    </a:lnTo>
                    <a:lnTo>
                      <a:pt x="122" y="330"/>
                    </a:lnTo>
                    <a:lnTo>
                      <a:pt x="123" y="332"/>
                    </a:lnTo>
                    <a:lnTo>
                      <a:pt x="123" y="328"/>
                    </a:lnTo>
                    <a:lnTo>
                      <a:pt x="121" y="328"/>
                    </a:lnTo>
                    <a:lnTo>
                      <a:pt x="121" y="334"/>
                    </a:lnTo>
                    <a:lnTo>
                      <a:pt x="120" y="336"/>
                    </a:lnTo>
                    <a:lnTo>
                      <a:pt x="119" y="337"/>
                    </a:lnTo>
                    <a:lnTo>
                      <a:pt x="119" y="338"/>
                    </a:lnTo>
                    <a:lnTo>
                      <a:pt x="119" y="339"/>
                    </a:lnTo>
                    <a:lnTo>
                      <a:pt x="119" y="340"/>
                    </a:lnTo>
                    <a:lnTo>
                      <a:pt x="117" y="342"/>
                    </a:lnTo>
                    <a:lnTo>
                      <a:pt x="117" y="341"/>
                    </a:lnTo>
                    <a:lnTo>
                      <a:pt x="117" y="344"/>
                    </a:lnTo>
                    <a:lnTo>
                      <a:pt x="116" y="344"/>
                    </a:lnTo>
                    <a:lnTo>
                      <a:pt x="116" y="348"/>
                    </a:lnTo>
                    <a:lnTo>
                      <a:pt x="115" y="350"/>
                    </a:lnTo>
                    <a:lnTo>
                      <a:pt x="114" y="350"/>
                    </a:lnTo>
                    <a:lnTo>
                      <a:pt x="113" y="348"/>
                    </a:lnTo>
                    <a:lnTo>
                      <a:pt x="116" y="348"/>
                    </a:lnTo>
                    <a:lnTo>
                      <a:pt x="116" y="344"/>
                    </a:lnTo>
                    <a:lnTo>
                      <a:pt x="113" y="344"/>
                    </a:lnTo>
                    <a:lnTo>
                      <a:pt x="114" y="342"/>
                    </a:lnTo>
                    <a:lnTo>
                      <a:pt x="116" y="342"/>
                    </a:lnTo>
                    <a:lnTo>
                      <a:pt x="117" y="344"/>
                    </a:lnTo>
                    <a:lnTo>
                      <a:pt x="117" y="341"/>
                    </a:lnTo>
                    <a:lnTo>
                      <a:pt x="116" y="340"/>
                    </a:lnTo>
                    <a:lnTo>
                      <a:pt x="118" y="340"/>
                    </a:lnTo>
                    <a:lnTo>
                      <a:pt x="119" y="338"/>
                    </a:lnTo>
                    <a:lnTo>
                      <a:pt x="119" y="337"/>
                    </a:lnTo>
                    <a:lnTo>
                      <a:pt x="118" y="338"/>
                    </a:lnTo>
                    <a:lnTo>
                      <a:pt x="116" y="336"/>
                    </a:lnTo>
                    <a:lnTo>
                      <a:pt x="118" y="334"/>
                    </a:lnTo>
                    <a:lnTo>
                      <a:pt x="121" y="334"/>
                    </a:lnTo>
                    <a:lnTo>
                      <a:pt x="121" y="328"/>
                    </a:lnTo>
                    <a:lnTo>
                      <a:pt x="123" y="326"/>
                    </a:lnTo>
                    <a:lnTo>
                      <a:pt x="123" y="328"/>
                    </a:lnTo>
                    <a:lnTo>
                      <a:pt x="123" y="324"/>
                    </a:lnTo>
                    <a:lnTo>
                      <a:pt x="123" y="322"/>
                    </a:lnTo>
                    <a:lnTo>
                      <a:pt x="124" y="322"/>
                    </a:lnTo>
                    <a:lnTo>
                      <a:pt x="125" y="320"/>
                    </a:lnTo>
                    <a:lnTo>
                      <a:pt x="125" y="318"/>
                    </a:lnTo>
                    <a:lnTo>
                      <a:pt x="126" y="318"/>
                    </a:lnTo>
                    <a:lnTo>
                      <a:pt x="125" y="320"/>
                    </a:lnTo>
                    <a:lnTo>
                      <a:pt x="126" y="320"/>
                    </a:lnTo>
                    <a:lnTo>
                      <a:pt x="126" y="318"/>
                    </a:lnTo>
                    <a:lnTo>
                      <a:pt x="129" y="318"/>
                    </a:lnTo>
                    <a:lnTo>
                      <a:pt x="129" y="310"/>
                    </a:lnTo>
                    <a:lnTo>
                      <a:pt x="128" y="310"/>
                    </a:lnTo>
                    <a:lnTo>
                      <a:pt x="128" y="314"/>
                    </a:lnTo>
                    <a:lnTo>
                      <a:pt x="128" y="316"/>
                    </a:lnTo>
                    <a:lnTo>
                      <a:pt x="122" y="316"/>
                    </a:lnTo>
                    <a:lnTo>
                      <a:pt x="122" y="324"/>
                    </a:lnTo>
                    <a:lnTo>
                      <a:pt x="121" y="324"/>
                    </a:lnTo>
                    <a:lnTo>
                      <a:pt x="121" y="322"/>
                    </a:lnTo>
                    <a:lnTo>
                      <a:pt x="122" y="322"/>
                    </a:lnTo>
                    <a:lnTo>
                      <a:pt x="122" y="324"/>
                    </a:lnTo>
                    <a:lnTo>
                      <a:pt x="122" y="316"/>
                    </a:lnTo>
                    <a:lnTo>
                      <a:pt x="121" y="316"/>
                    </a:lnTo>
                    <a:lnTo>
                      <a:pt x="121" y="328"/>
                    </a:lnTo>
                    <a:lnTo>
                      <a:pt x="121" y="330"/>
                    </a:lnTo>
                    <a:lnTo>
                      <a:pt x="120" y="329"/>
                    </a:lnTo>
                    <a:lnTo>
                      <a:pt x="120" y="332"/>
                    </a:lnTo>
                    <a:lnTo>
                      <a:pt x="117" y="334"/>
                    </a:lnTo>
                    <a:lnTo>
                      <a:pt x="115" y="332"/>
                    </a:lnTo>
                    <a:lnTo>
                      <a:pt x="115" y="330"/>
                    </a:lnTo>
                    <a:lnTo>
                      <a:pt x="116" y="330"/>
                    </a:lnTo>
                    <a:lnTo>
                      <a:pt x="115" y="328"/>
                    </a:lnTo>
                    <a:lnTo>
                      <a:pt x="117" y="328"/>
                    </a:lnTo>
                    <a:lnTo>
                      <a:pt x="117" y="330"/>
                    </a:lnTo>
                    <a:lnTo>
                      <a:pt x="120" y="330"/>
                    </a:lnTo>
                    <a:lnTo>
                      <a:pt x="120" y="332"/>
                    </a:lnTo>
                    <a:lnTo>
                      <a:pt x="120" y="329"/>
                    </a:lnTo>
                    <a:lnTo>
                      <a:pt x="119" y="328"/>
                    </a:lnTo>
                    <a:lnTo>
                      <a:pt x="121" y="328"/>
                    </a:lnTo>
                    <a:lnTo>
                      <a:pt x="121" y="316"/>
                    </a:lnTo>
                    <a:lnTo>
                      <a:pt x="118" y="316"/>
                    </a:lnTo>
                    <a:lnTo>
                      <a:pt x="119" y="314"/>
                    </a:lnTo>
                    <a:lnTo>
                      <a:pt x="128" y="314"/>
                    </a:lnTo>
                    <a:lnTo>
                      <a:pt x="128" y="310"/>
                    </a:lnTo>
                    <a:lnTo>
                      <a:pt x="126" y="312"/>
                    </a:lnTo>
                    <a:lnTo>
                      <a:pt x="124" y="312"/>
                    </a:lnTo>
                    <a:lnTo>
                      <a:pt x="124" y="310"/>
                    </a:lnTo>
                    <a:lnTo>
                      <a:pt x="125" y="310"/>
                    </a:lnTo>
                    <a:lnTo>
                      <a:pt x="128" y="308"/>
                    </a:lnTo>
                    <a:lnTo>
                      <a:pt x="126" y="308"/>
                    </a:lnTo>
                    <a:lnTo>
                      <a:pt x="126" y="306"/>
                    </a:lnTo>
                    <a:lnTo>
                      <a:pt x="129" y="306"/>
                    </a:lnTo>
                    <a:lnTo>
                      <a:pt x="128" y="308"/>
                    </a:lnTo>
                    <a:lnTo>
                      <a:pt x="130" y="310"/>
                    </a:lnTo>
                    <a:lnTo>
                      <a:pt x="134" y="310"/>
                    </a:lnTo>
                    <a:lnTo>
                      <a:pt x="136" y="308"/>
                    </a:lnTo>
                    <a:lnTo>
                      <a:pt x="136" y="310"/>
                    </a:lnTo>
                    <a:lnTo>
                      <a:pt x="135" y="310"/>
                    </a:lnTo>
                    <a:lnTo>
                      <a:pt x="133" y="312"/>
                    </a:lnTo>
                    <a:lnTo>
                      <a:pt x="135" y="312"/>
                    </a:lnTo>
                    <a:lnTo>
                      <a:pt x="136" y="314"/>
                    </a:lnTo>
                    <a:lnTo>
                      <a:pt x="139" y="312"/>
                    </a:lnTo>
                    <a:lnTo>
                      <a:pt x="141" y="314"/>
                    </a:lnTo>
                    <a:lnTo>
                      <a:pt x="142" y="312"/>
                    </a:lnTo>
                    <a:lnTo>
                      <a:pt x="144" y="312"/>
                    </a:lnTo>
                    <a:lnTo>
                      <a:pt x="144" y="314"/>
                    </a:lnTo>
                    <a:lnTo>
                      <a:pt x="144" y="310"/>
                    </a:lnTo>
                    <a:lnTo>
                      <a:pt x="143" y="310"/>
                    </a:lnTo>
                    <a:lnTo>
                      <a:pt x="142" y="310"/>
                    </a:lnTo>
                    <a:lnTo>
                      <a:pt x="141" y="308"/>
                    </a:lnTo>
                    <a:lnTo>
                      <a:pt x="142" y="306"/>
                    </a:lnTo>
                    <a:lnTo>
                      <a:pt x="142" y="308"/>
                    </a:lnTo>
                    <a:lnTo>
                      <a:pt x="144" y="308"/>
                    </a:lnTo>
                    <a:lnTo>
                      <a:pt x="147" y="310"/>
                    </a:lnTo>
                    <a:lnTo>
                      <a:pt x="147" y="308"/>
                    </a:lnTo>
                    <a:lnTo>
                      <a:pt x="148" y="310"/>
                    </a:lnTo>
                    <a:lnTo>
                      <a:pt x="151" y="310"/>
                    </a:lnTo>
                    <a:lnTo>
                      <a:pt x="152" y="308"/>
                    </a:lnTo>
                    <a:lnTo>
                      <a:pt x="151" y="306"/>
                    </a:lnTo>
                    <a:lnTo>
                      <a:pt x="153" y="306"/>
                    </a:lnTo>
                    <a:lnTo>
                      <a:pt x="152" y="308"/>
                    </a:lnTo>
                    <a:lnTo>
                      <a:pt x="152" y="310"/>
                    </a:lnTo>
                    <a:lnTo>
                      <a:pt x="151" y="312"/>
                    </a:lnTo>
                    <a:lnTo>
                      <a:pt x="154" y="312"/>
                    </a:lnTo>
                    <a:lnTo>
                      <a:pt x="154" y="314"/>
                    </a:lnTo>
                    <a:lnTo>
                      <a:pt x="154" y="288"/>
                    </a:lnTo>
                    <a:lnTo>
                      <a:pt x="155" y="286"/>
                    </a:lnTo>
                    <a:lnTo>
                      <a:pt x="156" y="286"/>
                    </a:lnTo>
                    <a:lnTo>
                      <a:pt x="157" y="284"/>
                    </a:lnTo>
                    <a:lnTo>
                      <a:pt x="158" y="286"/>
                    </a:lnTo>
                    <a:lnTo>
                      <a:pt x="157" y="288"/>
                    </a:lnTo>
                    <a:lnTo>
                      <a:pt x="158" y="288"/>
                    </a:lnTo>
                    <a:lnTo>
                      <a:pt x="160" y="290"/>
                    </a:lnTo>
                    <a:lnTo>
                      <a:pt x="160" y="287"/>
                    </a:lnTo>
                    <a:lnTo>
                      <a:pt x="160" y="288"/>
                    </a:lnTo>
                    <a:lnTo>
                      <a:pt x="160" y="286"/>
                    </a:lnTo>
                    <a:lnTo>
                      <a:pt x="160" y="284"/>
                    </a:lnTo>
                    <a:lnTo>
                      <a:pt x="164" y="284"/>
                    </a:lnTo>
                    <a:lnTo>
                      <a:pt x="164" y="278"/>
                    </a:lnTo>
                    <a:lnTo>
                      <a:pt x="163" y="278"/>
                    </a:lnTo>
                    <a:lnTo>
                      <a:pt x="163" y="276"/>
                    </a:lnTo>
                    <a:lnTo>
                      <a:pt x="161" y="278"/>
                    </a:lnTo>
                    <a:lnTo>
                      <a:pt x="161" y="280"/>
                    </a:lnTo>
                    <a:lnTo>
                      <a:pt x="161" y="282"/>
                    </a:lnTo>
                    <a:lnTo>
                      <a:pt x="159" y="282"/>
                    </a:lnTo>
                    <a:lnTo>
                      <a:pt x="160" y="280"/>
                    </a:lnTo>
                    <a:lnTo>
                      <a:pt x="161" y="280"/>
                    </a:lnTo>
                    <a:lnTo>
                      <a:pt x="161" y="278"/>
                    </a:lnTo>
                    <a:lnTo>
                      <a:pt x="161" y="276"/>
                    </a:lnTo>
                    <a:lnTo>
                      <a:pt x="161" y="274"/>
                    </a:lnTo>
                    <a:lnTo>
                      <a:pt x="162" y="272"/>
                    </a:lnTo>
                    <a:lnTo>
                      <a:pt x="162" y="274"/>
                    </a:lnTo>
                    <a:lnTo>
                      <a:pt x="162" y="276"/>
                    </a:lnTo>
                    <a:lnTo>
                      <a:pt x="163" y="276"/>
                    </a:lnTo>
                    <a:lnTo>
                      <a:pt x="164" y="274"/>
                    </a:lnTo>
                    <a:lnTo>
                      <a:pt x="166" y="274"/>
                    </a:lnTo>
                    <a:lnTo>
                      <a:pt x="167" y="272"/>
                    </a:lnTo>
                    <a:lnTo>
                      <a:pt x="168" y="272"/>
                    </a:lnTo>
                    <a:lnTo>
                      <a:pt x="168" y="274"/>
                    </a:lnTo>
                    <a:lnTo>
                      <a:pt x="169" y="276"/>
                    </a:lnTo>
                    <a:lnTo>
                      <a:pt x="169" y="266"/>
                    </a:lnTo>
                    <a:lnTo>
                      <a:pt x="165" y="266"/>
                    </a:lnTo>
                    <a:lnTo>
                      <a:pt x="168" y="264"/>
                    </a:lnTo>
                    <a:lnTo>
                      <a:pt x="171" y="264"/>
                    </a:lnTo>
                    <a:lnTo>
                      <a:pt x="171" y="260"/>
                    </a:lnTo>
                    <a:lnTo>
                      <a:pt x="171" y="262"/>
                    </a:lnTo>
                    <a:lnTo>
                      <a:pt x="169" y="262"/>
                    </a:lnTo>
                    <a:lnTo>
                      <a:pt x="170" y="260"/>
                    </a:lnTo>
                    <a:lnTo>
                      <a:pt x="171" y="260"/>
                    </a:lnTo>
                    <a:lnTo>
                      <a:pt x="171" y="258"/>
                    </a:lnTo>
                    <a:lnTo>
                      <a:pt x="172" y="258"/>
                    </a:lnTo>
                    <a:lnTo>
                      <a:pt x="172" y="256"/>
                    </a:lnTo>
                    <a:lnTo>
                      <a:pt x="176" y="256"/>
                    </a:lnTo>
                    <a:lnTo>
                      <a:pt x="177" y="258"/>
                    </a:lnTo>
                    <a:lnTo>
                      <a:pt x="177" y="249"/>
                    </a:lnTo>
                    <a:lnTo>
                      <a:pt x="173" y="245"/>
                    </a:lnTo>
                    <a:lnTo>
                      <a:pt x="173" y="252"/>
                    </a:lnTo>
                    <a:lnTo>
                      <a:pt x="172" y="254"/>
                    </a:lnTo>
                    <a:lnTo>
                      <a:pt x="171" y="252"/>
                    </a:lnTo>
                    <a:lnTo>
                      <a:pt x="173" y="252"/>
                    </a:lnTo>
                    <a:lnTo>
                      <a:pt x="173" y="245"/>
                    </a:lnTo>
                    <a:lnTo>
                      <a:pt x="170" y="242"/>
                    </a:lnTo>
                    <a:lnTo>
                      <a:pt x="170" y="256"/>
                    </a:lnTo>
                    <a:lnTo>
                      <a:pt x="168" y="256"/>
                    </a:lnTo>
                    <a:lnTo>
                      <a:pt x="167" y="254"/>
                    </a:lnTo>
                    <a:lnTo>
                      <a:pt x="166" y="254"/>
                    </a:lnTo>
                    <a:lnTo>
                      <a:pt x="166" y="252"/>
                    </a:lnTo>
                    <a:lnTo>
                      <a:pt x="168" y="252"/>
                    </a:lnTo>
                    <a:lnTo>
                      <a:pt x="168" y="254"/>
                    </a:lnTo>
                    <a:lnTo>
                      <a:pt x="169" y="254"/>
                    </a:lnTo>
                    <a:lnTo>
                      <a:pt x="170" y="256"/>
                    </a:lnTo>
                    <a:lnTo>
                      <a:pt x="170" y="242"/>
                    </a:lnTo>
                    <a:lnTo>
                      <a:pt x="170" y="244"/>
                    </a:lnTo>
                    <a:lnTo>
                      <a:pt x="167" y="242"/>
                    </a:lnTo>
                    <a:lnTo>
                      <a:pt x="168" y="240"/>
                    </a:lnTo>
                    <a:lnTo>
                      <a:pt x="167" y="238"/>
                    </a:lnTo>
                    <a:lnTo>
                      <a:pt x="167" y="250"/>
                    </a:lnTo>
                    <a:lnTo>
                      <a:pt x="166" y="248"/>
                    </a:lnTo>
                    <a:lnTo>
                      <a:pt x="167" y="248"/>
                    </a:lnTo>
                    <a:lnTo>
                      <a:pt x="167" y="250"/>
                    </a:lnTo>
                    <a:lnTo>
                      <a:pt x="167" y="238"/>
                    </a:lnTo>
                    <a:lnTo>
                      <a:pt x="165" y="238"/>
                    </a:lnTo>
                    <a:lnTo>
                      <a:pt x="165" y="237"/>
                    </a:lnTo>
                    <a:lnTo>
                      <a:pt x="165" y="248"/>
                    </a:lnTo>
                    <a:lnTo>
                      <a:pt x="164" y="248"/>
                    </a:lnTo>
                    <a:lnTo>
                      <a:pt x="162" y="250"/>
                    </a:lnTo>
                    <a:lnTo>
                      <a:pt x="161" y="250"/>
                    </a:lnTo>
                    <a:lnTo>
                      <a:pt x="161" y="248"/>
                    </a:lnTo>
                    <a:lnTo>
                      <a:pt x="163" y="248"/>
                    </a:lnTo>
                    <a:lnTo>
                      <a:pt x="164" y="246"/>
                    </a:lnTo>
                    <a:lnTo>
                      <a:pt x="165" y="248"/>
                    </a:lnTo>
                    <a:lnTo>
                      <a:pt x="165" y="237"/>
                    </a:lnTo>
                    <a:lnTo>
                      <a:pt x="163" y="236"/>
                    </a:lnTo>
                    <a:lnTo>
                      <a:pt x="164" y="240"/>
                    </a:lnTo>
                    <a:lnTo>
                      <a:pt x="162" y="240"/>
                    </a:lnTo>
                    <a:lnTo>
                      <a:pt x="162" y="242"/>
                    </a:lnTo>
                    <a:lnTo>
                      <a:pt x="161" y="242"/>
                    </a:lnTo>
                    <a:lnTo>
                      <a:pt x="161" y="246"/>
                    </a:lnTo>
                    <a:lnTo>
                      <a:pt x="160" y="248"/>
                    </a:lnTo>
                    <a:lnTo>
                      <a:pt x="159" y="248"/>
                    </a:lnTo>
                    <a:lnTo>
                      <a:pt x="159" y="268"/>
                    </a:lnTo>
                    <a:lnTo>
                      <a:pt x="159" y="270"/>
                    </a:lnTo>
                    <a:lnTo>
                      <a:pt x="157" y="270"/>
                    </a:lnTo>
                    <a:lnTo>
                      <a:pt x="159" y="272"/>
                    </a:lnTo>
                    <a:lnTo>
                      <a:pt x="159" y="274"/>
                    </a:lnTo>
                    <a:lnTo>
                      <a:pt x="157" y="274"/>
                    </a:lnTo>
                    <a:lnTo>
                      <a:pt x="157" y="270"/>
                    </a:lnTo>
                    <a:lnTo>
                      <a:pt x="157" y="282"/>
                    </a:lnTo>
                    <a:lnTo>
                      <a:pt x="155" y="284"/>
                    </a:lnTo>
                    <a:lnTo>
                      <a:pt x="154" y="283"/>
                    </a:lnTo>
                    <a:lnTo>
                      <a:pt x="154" y="294"/>
                    </a:lnTo>
                    <a:lnTo>
                      <a:pt x="153" y="294"/>
                    </a:lnTo>
                    <a:lnTo>
                      <a:pt x="153" y="304"/>
                    </a:lnTo>
                    <a:lnTo>
                      <a:pt x="152" y="304"/>
                    </a:lnTo>
                    <a:lnTo>
                      <a:pt x="152" y="302"/>
                    </a:lnTo>
                    <a:lnTo>
                      <a:pt x="151" y="302"/>
                    </a:lnTo>
                    <a:lnTo>
                      <a:pt x="149" y="302"/>
                    </a:lnTo>
                    <a:lnTo>
                      <a:pt x="149" y="308"/>
                    </a:lnTo>
                    <a:lnTo>
                      <a:pt x="149" y="306"/>
                    </a:lnTo>
                    <a:lnTo>
                      <a:pt x="149" y="308"/>
                    </a:lnTo>
                    <a:lnTo>
                      <a:pt x="149" y="302"/>
                    </a:lnTo>
                    <a:lnTo>
                      <a:pt x="146" y="302"/>
                    </a:lnTo>
                    <a:lnTo>
                      <a:pt x="148" y="300"/>
                    </a:lnTo>
                    <a:lnTo>
                      <a:pt x="149" y="300"/>
                    </a:lnTo>
                    <a:lnTo>
                      <a:pt x="151" y="302"/>
                    </a:lnTo>
                    <a:lnTo>
                      <a:pt x="153" y="300"/>
                    </a:lnTo>
                    <a:lnTo>
                      <a:pt x="153" y="301"/>
                    </a:lnTo>
                    <a:lnTo>
                      <a:pt x="152" y="302"/>
                    </a:lnTo>
                    <a:lnTo>
                      <a:pt x="153" y="304"/>
                    </a:lnTo>
                    <a:lnTo>
                      <a:pt x="153" y="294"/>
                    </a:lnTo>
                    <a:lnTo>
                      <a:pt x="152" y="294"/>
                    </a:lnTo>
                    <a:lnTo>
                      <a:pt x="152" y="292"/>
                    </a:lnTo>
                    <a:lnTo>
                      <a:pt x="154" y="294"/>
                    </a:lnTo>
                    <a:lnTo>
                      <a:pt x="154" y="283"/>
                    </a:lnTo>
                    <a:lnTo>
                      <a:pt x="154" y="286"/>
                    </a:lnTo>
                    <a:lnTo>
                      <a:pt x="153" y="288"/>
                    </a:lnTo>
                    <a:lnTo>
                      <a:pt x="152" y="286"/>
                    </a:lnTo>
                    <a:lnTo>
                      <a:pt x="151" y="286"/>
                    </a:lnTo>
                    <a:lnTo>
                      <a:pt x="151" y="294"/>
                    </a:lnTo>
                    <a:lnTo>
                      <a:pt x="151" y="296"/>
                    </a:lnTo>
                    <a:lnTo>
                      <a:pt x="150" y="296"/>
                    </a:lnTo>
                    <a:lnTo>
                      <a:pt x="149" y="298"/>
                    </a:lnTo>
                    <a:lnTo>
                      <a:pt x="147" y="298"/>
                    </a:lnTo>
                    <a:lnTo>
                      <a:pt x="148" y="296"/>
                    </a:lnTo>
                    <a:lnTo>
                      <a:pt x="149" y="294"/>
                    </a:lnTo>
                    <a:lnTo>
                      <a:pt x="148" y="292"/>
                    </a:lnTo>
                    <a:lnTo>
                      <a:pt x="151" y="292"/>
                    </a:lnTo>
                    <a:lnTo>
                      <a:pt x="151" y="294"/>
                    </a:lnTo>
                    <a:lnTo>
                      <a:pt x="151" y="286"/>
                    </a:lnTo>
                    <a:lnTo>
                      <a:pt x="149" y="288"/>
                    </a:lnTo>
                    <a:lnTo>
                      <a:pt x="150" y="286"/>
                    </a:lnTo>
                    <a:lnTo>
                      <a:pt x="147" y="286"/>
                    </a:lnTo>
                    <a:lnTo>
                      <a:pt x="147" y="296"/>
                    </a:lnTo>
                    <a:lnTo>
                      <a:pt x="144" y="296"/>
                    </a:lnTo>
                    <a:lnTo>
                      <a:pt x="145" y="294"/>
                    </a:lnTo>
                    <a:lnTo>
                      <a:pt x="147" y="294"/>
                    </a:lnTo>
                    <a:lnTo>
                      <a:pt x="147" y="296"/>
                    </a:lnTo>
                    <a:lnTo>
                      <a:pt x="147" y="286"/>
                    </a:lnTo>
                    <a:lnTo>
                      <a:pt x="147" y="284"/>
                    </a:lnTo>
                    <a:lnTo>
                      <a:pt x="149" y="284"/>
                    </a:lnTo>
                    <a:lnTo>
                      <a:pt x="150" y="282"/>
                    </a:lnTo>
                    <a:lnTo>
                      <a:pt x="150" y="284"/>
                    </a:lnTo>
                    <a:lnTo>
                      <a:pt x="152" y="284"/>
                    </a:lnTo>
                    <a:lnTo>
                      <a:pt x="153" y="286"/>
                    </a:lnTo>
                    <a:lnTo>
                      <a:pt x="154" y="286"/>
                    </a:lnTo>
                    <a:lnTo>
                      <a:pt x="154" y="283"/>
                    </a:lnTo>
                    <a:lnTo>
                      <a:pt x="152" y="282"/>
                    </a:lnTo>
                    <a:lnTo>
                      <a:pt x="155" y="280"/>
                    </a:lnTo>
                    <a:lnTo>
                      <a:pt x="154" y="278"/>
                    </a:lnTo>
                    <a:lnTo>
                      <a:pt x="156" y="278"/>
                    </a:lnTo>
                    <a:lnTo>
                      <a:pt x="155" y="280"/>
                    </a:lnTo>
                    <a:lnTo>
                      <a:pt x="157" y="280"/>
                    </a:lnTo>
                    <a:lnTo>
                      <a:pt x="157" y="282"/>
                    </a:lnTo>
                    <a:lnTo>
                      <a:pt x="157" y="270"/>
                    </a:lnTo>
                    <a:lnTo>
                      <a:pt x="157" y="268"/>
                    </a:lnTo>
                    <a:lnTo>
                      <a:pt x="159" y="268"/>
                    </a:lnTo>
                    <a:lnTo>
                      <a:pt x="159" y="248"/>
                    </a:lnTo>
                    <a:lnTo>
                      <a:pt x="159" y="246"/>
                    </a:lnTo>
                    <a:lnTo>
                      <a:pt x="161" y="246"/>
                    </a:lnTo>
                    <a:lnTo>
                      <a:pt x="161" y="242"/>
                    </a:lnTo>
                    <a:lnTo>
                      <a:pt x="158" y="242"/>
                    </a:lnTo>
                    <a:lnTo>
                      <a:pt x="159" y="240"/>
                    </a:lnTo>
                    <a:lnTo>
                      <a:pt x="162" y="240"/>
                    </a:lnTo>
                    <a:lnTo>
                      <a:pt x="161" y="238"/>
                    </a:lnTo>
                    <a:lnTo>
                      <a:pt x="162" y="236"/>
                    </a:lnTo>
                    <a:lnTo>
                      <a:pt x="163" y="236"/>
                    </a:lnTo>
                    <a:lnTo>
                      <a:pt x="160" y="232"/>
                    </a:lnTo>
                    <a:lnTo>
                      <a:pt x="160" y="236"/>
                    </a:lnTo>
                    <a:lnTo>
                      <a:pt x="159" y="238"/>
                    </a:lnTo>
                    <a:lnTo>
                      <a:pt x="158" y="237"/>
                    </a:lnTo>
                    <a:lnTo>
                      <a:pt x="158" y="252"/>
                    </a:lnTo>
                    <a:lnTo>
                      <a:pt x="157" y="252"/>
                    </a:lnTo>
                    <a:lnTo>
                      <a:pt x="157" y="250"/>
                    </a:lnTo>
                    <a:lnTo>
                      <a:pt x="158" y="250"/>
                    </a:lnTo>
                    <a:lnTo>
                      <a:pt x="158" y="252"/>
                    </a:lnTo>
                    <a:lnTo>
                      <a:pt x="158" y="237"/>
                    </a:lnTo>
                    <a:lnTo>
                      <a:pt x="158" y="236"/>
                    </a:lnTo>
                    <a:lnTo>
                      <a:pt x="158" y="242"/>
                    </a:lnTo>
                    <a:lnTo>
                      <a:pt x="156" y="242"/>
                    </a:lnTo>
                    <a:lnTo>
                      <a:pt x="156" y="270"/>
                    </a:lnTo>
                    <a:lnTo>
                      <a:pt x="155" y="270"/>
                    </a:lnTo>
                    <a:lnTo>
                      <a:pt x="155" y="274"/>
                    </a:lnTo>
                    <a:lnTo>
                      <a:pt x="155" y="276"/>
                    </a:lnTo>
                    <a:lnTo>
                      <a:pt x="153" y="276"/>
                    </a:lnTo>
                    <a:lnTo>
                      <a:pt x="153" y="274"/>
                    </a:lnTo>
                    <a:lnTo>
                      <a:pt x="155" y="274"/>
                    </a:lnTo>
                    <a:lnTo>
                      <a:pt x="155" y="270"/>
                    </a:lnTo>
                    <a:lnTo>
                      <a:pt x="154" y="270"/>
                    </a:lnTo>
                    <a:lnTo>
                      <a:pt x="155" y="268"/>
                    </a:lnTo>
                    <a:lnTo>
                      <a:pt x="153" y="268"/>
                    </a:lnTo>
                    <a:lnTo>
                      <a:pt x="153" y="270"/>
                    </a:lnTo>
                    <a:lnTo>
                      <a:pt x="153" y="274"/>
                    </a:lnTo>
                    <a:lnTo>
                      <a:pt x="152" y="276"/>
                    </a:lnTo>
                    <a:lnTo>
                      <a:pt x="153" y="278"/>
                    </a:lnTo>
                    <a:lnTo>
                      <a:pt x="152" y="278"/>
                    </a:lnTo>
                    <a:lnTo>
                      <a:pt x="152" y="280"/>
                    </a:lnTo>
                    <a:lnTo>
                      <a:pt x="152" y="278"/>
                    </a:lnTo>
                    <a:lnTo>
                      <a:pt x="151" y="278"/>
                    </a:lnTo>
                    <a:lnTo>
                      <a:pt x="151" y="276"/>
                    </a:lnTo>
                    <a:lnTo>
                      <a:pt x="151" y="274"/>
                    </a:lnTo>
                    <a:lnTo>
                      <a:pt x="153" y="274"/>
                    </a:lnTo>
                    <a:lnTo>
                      <a:pt x="153" y="270"/>
                    </a:lnTo>
                    <a:lnTo>
                      <a:pt x="152" y="272"/>
                    </a:lnTo>
                    <a:lnTo>
                      <a:pt x="150" y="272"/>
                    </a:lnTo>
                    <a:lnTo>
                      <a:pt x="149" y="274"/>
                    </a:lnTo>
                    <a:lnTo>
                      <a:pt x="148" y="274"/>
                    </a:lnTo>
                    <a:lnTo>
                      <a:pt x="148" y="272"/>
                    </a:lnTo>
                    <a:lnTo>
                      <a:pt x="148" y="270"/>
                    </a:lnTo>
                    <a:lnTo>
                      <a:pt x="153" y="270"/>
                    </a:lnTo>
                    <a:lnTo>
                      <a:pt x="153" y="268"/>
                    </a:lnTo>
                    <a:lnTo>
                      <a:pt x="150" y="266"/>
                    </a:lnTo>
                    <a:lnTo>
                      <a:pt x="155" y="266"/>
                    </a:lnTo>
                    <a:lnTo>
                      <a:pt x="155" y="268"/>
                    </a:lnTo>
                    <a:lnTo>
                      <a:pt x="156" y="268"/>
                    </a:lnTo>
                    <a:lnTo>
                      <a:pt x="156" y="270"/>
                    </a:lnTo>
                    <a:lnTo>
                      <a:pt x="156" y="242"/>
                    </a:lnTo>
                    <a:lnTo>
                      <a:pt x="156" y="250"/>
                    </a:lnTo>
                    <a:lnTo>
                      <a:pt x="155" y="250"/>
                    </a:lnTo>
                    <a:lnTo>
                      <a:pt x="152" y="252"/>
                    </a:lnTo>
                    <a:lnTo>
                      <a:pt x="152" y="251"/>
                    </a:lnTo>
                    <a:lnTo>
                      <a:pt x="152" y="258"/>
                    </a:lnTo>
                    <a:lnTo>
                      <a:pt x="150" y="258"/>
                    </a:lnTo>
                    <a:lnTo>
                      <a:pt x="151" y="256"/>
                    </a:lnTo>
                    <a:lnTo>
                      <a:pt x="152" y="258"/>
                    </a:lnTo>
                    <a:lnTo>
                      <a:pt x="152" y="251"/>
                    </a:lnTo>
                    <a:lnTo>
                      <a:pt x="151" y="250"/>
                    </a:lnTo>
                    <a:lnTo>
                      <a:pt x="151" y="252"/>
                    </a:lnTo>
                    <a:lnTo>
                      <a:pt x="151" y="254"/>
                    </a:lnTo>
                    <a:lnTo>
                      <a:pt x="149" y="252"/>
                    </a:lnTo>
                    <a:lnTo>
                      <a:pt x="148" y="254"/>
                    </a:lnTo>
                    <a:lnTo>
                      <a:pt x="147" y="254"/>
                    </a:lnTo>
                    <a:lnTo>
                      <a:pt x="147" y="256"/>
                    </a:lnTo>
                    <a:lnTo>
                      <a:pt x="146" y="258"/>
                    </a:lnTo>
                    <a:lnTo>
                      <a:pt x="145" y="258"/>
                    </a:lnTo>
                    <a:lnTo>
                      <a:pt x="145" y="276"/>
                    </a:lnTo>
                    <a:lnTo>
                      <a:pt x="145" y="288"/>
                    </a:lnTo>
                    <a:lnTo>
                      <a:pt x="145" y="290"/>
                    </a:lnTo>
                    <a:lnTo>
                      <a:pt x="143" y="290"/>
                    </a:lnTo>
                    <a:lnTo>
                      <a:pt x="143" y="294"/>
                    </a:lnTo>
                    <a:lnTo>
                      <a:pt x="143" y="296"/>
                    </a:lnTo>
                    <a:lnTo>
                      <a:pt x="142" y="296"/>
                    </a:lnTo>
                    <a:lnTo>
                      <a:pt x="142" y="302"/>
                    </a:lnTo>
                    <a:lnTo>
                      <a:pt x="142" y="304"/>
                    </a:lnTo>
                    <a:lnTo>
                      <a:pt x="141" y="304"/>
                    </a:lnTo>
                    <a:lnTo>
                      <a:pt x="142" y="302"/>
                    </a:lnTo>
                    <a:lnTo>
                      <a:pt x="142" y="296"/>
                    </a:lnTo>
                    <a:lnTo>
                      <a:pt x="141" y="296"/>
                    </a:lnTo>
                    <a:lnTo>
                      <a:pt x="143" y="294"/>
                    </a:lnTo>
                    <a:lnTo>
                      <a:pt x="142" y="294"/>
                    </a:lnTo>
                    <a:lnTo>
                      <a:pt x="141" y="292"/>
                    </a:lnTo>
                    <a:lnTo>
                      <a:pt x="140" y="294"/>
                    </a:lnTo>
                    <a:lnTo>
                      <a:pt x="139" y="294"/>
                    </a:lnTo>
                    <a:lnTo>
                      <a:pt x="141" y="296"/>
                    </a:lnTo>
                    <a:lnTo>
                      <a:pt x="140" y="296"/>
                    </a:lnTo>
                    <a:lnTo>
                      <a:pt x="140" y="300"/>
                    </a:lnTo>
                    <a:lnTo>
                      <a:pt x="139" y="302"/>
                    </a:lnTo>
                    <a:lnTo>
                      <a:pt x="139" y="300"/>
                    </a:lnTo>
                    <a:lnTo>
                      <a:pt x="140" y="300"/>
                    </a:lnTo>
                    <a:lnTo>
                      <a:pt x="140" y="296"/>
                    </a:lnTo>
                    <a:lnTo>
                      <a:pt x="139" y="296"/>
                    </a:lnTo>
                    <a:lnTo>
                      <a:pt x="139" y="294"/>
                    </a:lnTo>
                    <a:lnTo>
                      <a:pt x="138" y="294"/>
                    </a:lnTo>
                    <a:lnTo>
                      <a:pt x="138" y="292"/>
                    </a:lnTo>
                    <a:lnTo>
                      <a:pt x="141" y="292"/>
                    </a:lnTo>
                    <a:lnTo>
                      <a:pt x="143" y="292"/>
                    </a:lnTo>
                    <a:lnTo>
                      <a:pt x="143" y="294"/>
                    </a:lnTo>
                    <a:lnTo>
                      <a:pt x="143" y="290"/>
                    </a:lnTo>
                    <a:lnTo>
                      <a:pt x="143" y="288"/>
                    </a:lnTo>
                    <a:lnTo>
                      <a:pt x="145" y="288"/>
                    </a:lnTo>
                    <a:lnTo>
                      <a:pt x="145" y="276"/>
                    </a:lnTo>
                    <a:lnTo>
                      <a:pt x="145" y="278"/>
                    </a:lnTo>
                    <a:lnTo>
                      <a:pt x="144" y="278"/>
                    </a:lnTo>
                    <a:lnTo>
                      <a:pt x="144" y="284"/>
                    </a:lnTo>
                    <a:lnTo>
                      <a:pt x="142" y="284"/>
                    </a:lnTo>
                    <a:lnTo>
                      <a:pt x="143" y="282"/>
                    </a:lnTo>
                    <a:lnTo>
                      <a:pt x="144" y="282"/>
                    </a:lnTo>
                    <a:lnTo>
                      <a:pt x="144" y="284"/>
                    </a:lnTo>
                    <a:lnTo>
                      <a:pt x="144" y="278"/>
                    </a:lnTo>
                    <a:lnTo>
                      <a:pt x="142" y="278"/>
                    </a:lnTo>
                    <a:lnTo>
                      <a:pt x="144" y="276"/>
                    </a:lnTo>
                    <a:lnTo>
                      <a:pt x="145" y="276"/>
                    </a:lnTo>
                    <a:lnTo>
                      <a:pt x="145" y="258"/>
                    </a:lnTo>
                    <a:lnTo>
                      <a:pt x="144" y="258"/>
                    </a:lnTo>
                    <a:lnTo>
                      <a:pt x="144" y="264"/>
                    </a:lnTo>
                    <a:lnTo>
                      <a:pt x="143" y="266"/>
                    </a:lnTo>
                    <a:lnTo>
                      <a:pt x="141" y="266"/>
                    </a:lnTo>
                    <a:lnTo>
                      <a:pt x="141" y="282"/>
                    </a:lnTo>
                    <a:lnTo>
                      <a:pt x="140" y="282"/>
                    </a:lnTo>
                    <a:lnTo>
                      <a:pt x="140" y="290"/>
                    </a:lnTo>
                    <a:lnTo>
                      <a:pt x="139" y="290"/>
                    </a:lnTo>
                    <a:lnTo>
                      <a:pt x="138" y="288"/>
                    </a:lnTo>
                    <a:lnTo>
                      <a:pt x="140" y="288"/>
                    </a:lnTo>
                    <a:lnTo>
                      <a:pt x="140" y="290"/>
                    </a:lnTo>
                    <a:lnTo>
                      <a:pt x="140" y="282"/>
                    </a:lnTo>
                    <a:lnTo>
                      <a:pt x="139" y="282"/>
                    </a:lnTo>
                    <a:lnTo>
                      <a:pt x="140" y="280"/>
                    </a:lnTo>
                    <a:lnTo>
                      <a:pt x="141" y="282"/>
                    </a:lnTo>
                    <a:lnTo>
                      <a:pt x="141" y="266"/>
                    </a:lnTo>
                    <a:lnTo>
                      <a:pt x="141" y="268"/>
                    </a:lnTo>
                    <a:lnTo>
                      <a:pt x="140" y="267"/>
                    </a:lnTo>
                    <a:lnTo>
                      <a:pt x="140" y="278"/>
                    </a:lnTo>
                    <a:lnTo>
                      <a:pt x="138" y="278"/>
                    </a:lnTo>
                    <a:lnTo>
                      <a:pt x="138" y="286"/>
                    </a:lnTo>
                    <a:lnTo>
                      <a:pt x="138" y="292"/>
                    </a:lnTo>
                    <a:lnTo>
                      <a:pt x="137" y="294"/>
                    </a:lnTo>
                    <a:lnTo>
                      <a:pt x="137" y="302"/>
                    </a:lnTo>
                    <a:lnTo>
                      <a:pt x="136" y="302"/>
                    </a:lnTo>
                    <a:lnTo>
                      <a:pt x="136" y="306"/>
                    </a:lnTo>
                    <a:lnTo>
                      <a:pt x="135" y="308"/>
                    </a:lnTo>
                    <a:lnTo>
                      <a:pt x="133" y="308"/>
                    </a:lnTo>
                    <a:lnTo>
                      <a:pt x="134" y="306"/>
                    </a:lnTo>
                    <a:lnTo>
                      <a:pt x="136" y="306"/>
                    </a:lnTo>
                    <a:lnTo>
                      <a:pt x="136" y="302"/>
                    </a:lnTo>
                    <a:lnTo>
                      <a:pt x="135" y="302"/>
                    </a:lnTo>
                    <a:lnTo>
                      <a:pt x="134" y="304"/>
                    </a:lnTo>
                    <a:lnTo>
                      <a:pt x="129" y="304"/>
                    </a:lnTo>
                    <a:lnTo>
                      <a:pt x="129" y="302"/>
                    </a:lnTo>
                    <a:lnTo>
                      <a:pt x="128" y="304"/>
                    </a:lnTo>
                    <a:lnTo>
                      <a:pt x="125" y="304"/>
                    </a:lnTo>
                    <a:lnTo>
                      <a:pt x="125" y="302"/>
                    </a:lnTo>
                    <a:lnTo>
                      <a:pt x="125" y="306"/>
                    </a:lnTo>
                    <a:lnTo>
                      <a:pt x="123" y="308"/>
                    </a:lnTo>
                    <a:lnTo>
                      <a:pt x="122" y="308"/>
                    </a:lnTo>
                    <a:lnTo>
                      <a:pt x="122" y="310"/>
                    </a:lnTo>
                    <a:lnTo>
                      <a:pt x="121" y="312"/>
                    </a:lnTo>
                    <a:lnTo>
                      <a:pt x="119" y="312"/>
                    </a:lnTo>
                    <a:lnTo>
                      <a:pt x="118" y="310"/>
                    </a:lnTo>
                    <a:lnTo>
                      <a:pt x="122" y="310"/>
                    </a:lnTo>
                    <a:lnTo>
                      <a:pt x="122" y="308"/>
                    </a:lnTo>
                    <a:lnTo>
                      <a:pt x="119" y="308"/>
                    </a:lnTo>
                    <a:lnTo>
                      <a:pt x="119" y="306"/>
                    </a:lnTo>
                    <a:lnTo>
                      <a:pt x="121" y="306"/>
                    </a:lnTo>
                    <a:lnTo>
                      <a:pt x="121" y="304"/>
                    </a:lnTo>
                    <a:lnTo>
                      <a:pt x="122" y="306"/>
                    </a:lnTo>
                    <a:lnTo>
                      <a:pt x="125" y="306"/>
                    </a:lnTo>
                    <a:lnTo>
                      <a:pt x="125" y="302"/>
                    </a:lnTo>
                    <a:lnTo>
                      <a:pt x="128" y="302"/>
                    </a:lnTo>
                    <a:lnTo>
                      <a:pt x="129" y="300"/>
                    </a:lnTo>
                    <a:lnTo>
                      <a:pt x="129" y="298"/>
                    </a:lnTo>
                    <a:lnTo>
                      <a:pt x="133" y="298"/>
                    </a:lnTo>
                    <a:lnTo>
                      <a:pt x="132" y="300"/>
                    </a:lnTo>
                    <a:lnTo>
                      <a:pt x="129" y="300"/>
                    </a:lnTo>
                    <a:lnTo>
                      <a:pt x="131" y="302"/>
                    </a:lnTo>
                    <a:lnTo>
                      <a:pt x="135" y="300"/>
                    </a:lnTo>
                    <a:lnTo>
                      <a:pt x="136" y="300"/>
                    </a:lnTo>
                    <a:lnTo>
                      <a:pt x="137" y="302"/>
                    </a:lnTo>
                    <a:lnTo>
                      <a:pt x="137" y="294"/>
                    </a:lnTo>
                    <a:lnTo>
                      <a:pt x="136" y="294"/>
                    </a:lnTo>
                    <a:lnTo>
                      <a:pt x="132" y="292"/>
                    </a:lnTo>
                    <a:lnTo>
                      <a:pt x="133" y="294"/>
                    </a:lnTo>
                    <a:lnTo>
                      <a:pt x="132" y="296"/>
                    </a:lnTo>
                    <a:lnTo>
                      <a:pt x="129" y="296"/>
                    </a:lnTo>
                    <a:lnTo>
                      <a:pt x="127" y="298"/>
                    </a:lnTo>
                    <a:lnTo>
                      <a:pt x="129" y="298"/>
                    </a:lnTo>
                    <a:lnTo>
                      <a:pt x="127" y="300"/>
                    </a:lnTo>
                    <a:lnTo>
                      <a:pt x="126" y="300"/>
                    </a:lnTo>
                    <a:lnTo>
                      <a:pt x="126" y="298"/>
                    </a:lnTo>
                    <a:lnTo>
                      <a:pt x="124" y="296"/>
                    </a:lnTo>
                    <a:lnTo>
                      <a:pt x="123" y="296"/>
                    </a:lnTo>
                    <a:lnTo>
                      <a:pt x="123" y="302"/>
                    </a:lnTo>
                    <a:lnTo>
                      <a:pt x="123" y="304"/>
                    </a:lnTo>
                    <a:lnTo>
                      <a:pt x="121" y="304"/>
                    </a:lnTo>
                    <a:lnTo>
                      <a:pt x="121" y="302"/>
                    </a:lnTo>
                    <a:lnTo>
                      <a:pt x="122" y="300"/>
                    </a:lnTo>
                    <a:lnTo>
                      <a:pt x="123" y="302"/>
                    </a:lnTo>
                    <a:lnTo>
                      <a:pt x="123" y="296"/>
                    </a:lnTo>
                    <a:lnTo>
                      <a:pt x="123" y="298"/>
                    </a:lnTo>
                    <a:lnTo>
                      <a:pt x="123" y="300"/>
                    </a:lnTo>
                    <a:lnTo>
                      <a:pt x="121" y="298"/>
                    </a:lnTo>
                    <a:lnTo>
                      <a:pt x="123" y="298"/>
                    </a:lnTo>
                    <a:lnTo>
                      <a:pt x="123" y="296"/>
                    </a:lnTo>
                    <a:lnTo>
                      <a:pt x="122" y="296"/>
                    </a:lnTo>
                    <a:lnTo>
                      <a:pt x="122" y="294"/>
                    </a:lnTo>
                    <a:lnTo>
                      <a:pt x="124" y="294"/>
                    </a:lnTo>
                    <a:lnTo>
                      <a:pt x="126" y="296"/>
                    </a:lnTo>
                    <a:lnTo>
                      <a:pt x="127" y="294"/>
                    </a:lnTo>
                    <a:lnTo>
                      <a:pt x="127" y="292"/>
                    </a:lnTo>
                    <a:lnTo>
                      <a:pt x="128" y="292"/>
                    </a:lnTo>
                    <a:lnTo>
                      <a:pt x="129" y="294"/>
                    </a:lnTo>
                    <a:lnTo>
                      <a:pt x="130" y="294"/>
                    </a:lnTo>
                    <a:lnTo>
                      <a:pt x="132" y="292"/>
                    </a:lnTo>
                    <a:lnTo>
                      <a:pt x="138" y="292"/>
                    </a:lnTo>
                    <a:lnTo>
                      <a:pt x="138" y="286"/>
                    </a:lnTo>
                    <a:lnTo>
                      <a:pt x="137" y="288"/>
                    </a:lnTo>
                    <a:lnTo>
                      <a:pt x="135" y="288"/>
                    </a:lnTo>
                    <a:lnTo>
                      <a:pt x="136" y="286"/>
                    </a:lnTo>
                    <a:lnTo>
                      <a:pt x="137" y="286"/>
                    </a:lnTo>
                    <a:lnTo>
                      <a:pt x="137" y="284"/>
                    </a:lnTo>
                    <a:lnTo>
                      <a:pt x="138" y="286"/>
                    </a:lnTo>
                    <a:lnTo>
                      <a:pt x="138" y="278"/>
                    </a:lnTo>
                    <a:lnTo>
                      <a:pt x="137" y="278"/>
                    </a:lnTo>
                    <a:lnTo>
                      <a:pt x="137" y="277"/>
                    </a:lnTo>
                    <a:lnTo>
                      <a:pt x="137" y="280"/>
                    </a:lnTo>
                    <a:lnTo>
                      <a:pt x="135" y="282"/>
                    </a:lnTo>
                    <a:lnTo>
                      <a:pt x="133" y="282"/>
                    </a:lnTo>
                    <a:lnTo>
                      <a:pt x="134" y="280"/>
                    </a:lnTo>
                    <a:lnTo>
                      <a:pt x="137" y="280"/>
                    </a:lnTo>
                    <a:lnTo>
                      <a:pt x="137" y="277"/>
                    </a:lnTo>
                    <a:lnTo>
                      <a:pt x="136" y="276"/>
                    </a:lnTo>
                    <a:lnTo>
                      <a:pt x="139" y="274"/>
                    </a:lnTo>
                    <a:lnTo>
                      <a:pt x="140" y="278"/>
                    </a:lnTo>
                    <a:lnTo>
                      <a:pt x="140" y="267"/>
                    </a:lnTo>
                    <a:lnTo>
                      <a:pt x="139" y="266"/>
                    </a:lnTo>
                    <a:lnTo>
                      <a:pt x="139" y="270"/>
                    </a:lnTo>
                    <a:lnTo>
                      <a:pt x="135" y="270"/>
                    </a:lnTo>
                    <a:lnTo>
                      <a:pt x="135" y="274"/>
                    </a:lnTo>
                    <a:lnTo>
                      <a:pt x="135" y="278"/>
                    </a:lnTo>
                    <a:lnTo>
                      <a:pt x="134" y="278"/>
                    </a:lnTo>
                    <a:lnTo>
                      <a:pt x="135" y="276"/>
                    </a:lnTo>
                    <a:lnTo>
                      <a:pt x="135" y="278"/>
                    </a:lnTo>
                    <a:lnTo>
                      <a:pt x="135" y="274"/>
                    </a:lnTo>
                    <a:lnTo>
                      <a:pt x="134" y="276"/>
                    </a:lnTo>
                    <a:lnTo>
                      <a:pt x="134" y="278"/>
                    </a:lnTo>
                    <a:lnTo>
                      <a:pt x="134" y="280"/>
                    </a:lnTo>
                    <a:lnTo>
                      <a:pt x="131" y="280"/>
                    </a:lnTo>
                    <a:lnTo>
                      <a:pt x="132" y="278"/>
                    </a:lnTo>
                    <a:lnTo>
                      <a:pt x="134" y="278"/>
                    </a:lnTo>
                    <a:lnTo>
                      <a:pt x="134" y="276"/>
                    </a:lnTo>
                    <a:lnTo>
                      <a:pt x="133" y="276"/>
                    </a:lnTo>
                    <a:lnTo>
                      <a:pt x="130" y="278"/>
                    </a:lnTo>
                    <a:lnTo>
                      <a:pt x="131" y="280"/>
                    </a:lnTo>
                    <a:lnTo>
                      <a:pt x="131" y="282"/>
                    </a:lnTo>
                    <a:lnTo>
                      <a:pt x="128" y="282"/>
                    </a:lnTo>
                    <a:lnTo>
                      <a:pt x="128" y="286"/>
                    </a:lnTo>
                    <a:lnTo>
                      <a:pt x="126" y="286"/>
                    </a:lnTo>
                    <a:lnTo>
                      <a:pt x="126" y="288"/>
                    </a:lnTo>
                    <a:lnTo>
                      <a:pt x="126" y="290"/>
                    </a:lnTo>
                    <a:lnTo>
                      <a:pt x="125" y="290"/>
                    </a:lnTo>
                    <a:lnTo>
                      <a:pt x="125" y="288"/>
                    </a:lnTo>
                    <a:lnTo>
                      <a:pt x="126" y="288"/>
                    </a:lnTo>
                    <a:lnTo>
                      <a:pt x="126" y="286"/>
                    </a:lnTo>
                    <a:lnTo>
                      <a:pt x="125" y="286"/>
                    </a:lnTo>
                    <a:lnTo>
                      <a:pt x="126" y="284"/>
                    </a:lnTo>
                    <a:lnTo>
                      <a:pt x="128" y="286"/>
                    </a:lnTo>
                    <a:lnTo>
                      <a:pt x="128" y="282"/>
                    </a:lnTo>
                    <a:lnTo>
                      <a:pt x="123" y="282"/>
                    </a:lnTo>
                    <a:lnTo>
                      <a:pt x="123" y="290"/>
                    </a:lnTo>
                    <a:lnTo>
                      <a:pt x="122" y="292"/>
                    </a:lnTo>
                    <a:lnTo>
                      <a:pt x="121" y="290"/>
                    </a:lnTo>
                    <a:lnTo>
                      <a:pt x="123" y="290"/>
                    </a:lnTo>
                    <a:lnTo>
                      <a:pt x="123" y="282"/>
                    </a:lnTo>
                    <a:lnTo>
                      <a:pt x="122" y="282"/>
                    </a:lnTo>
                    <a:lnTo>
                      <a:pt x="122" y="284"/>
                    </a:lnTo>
                    <a:lnTo>
                      <a:pt x="121" y="286"/>
                    </a:lnTo>
                    <a:lnTo>
                      <a:pt x="121" y="298"/>
                    </a:lnTo>
                    <a:lnTo>
                      <a:pt x="120" y="299"/>
                    </a:lnTo>
                    <a:lnTo>
                      <a:pt x="120" y="304"/>
                    </a:lnTo>
                    <a:lnTo>
                      <a:pt x="117" y="304"/>
                    </a:lnTo>
                    <a:lnTo>
                      <a:pt x="117" y="314"/>
                    </a:lnTo>
                    <a:lnTo>
                      <a:pt x="117" y="316"/>
                    </a:lnTo>
                    <a:lnTo>
                      <a:pt x="115" y="318"/>
                    </a:lnTo>
                    <a:lnTo>
                      <a:pt x="117" y="318"/>
                    </a:lnTo>
                    <a:lnTo>
                      <a:pt x="117" y="320"/>
                    </a:lnTo>
                    <a:lnTo>
                      <a:pt x="115" y="320"/>
                    </a:lnTo>
                    <a:lnTo>
                      <a:pt x="115" y="318"/>
                    </a:lnTo>
                    <a:lnTo>
                      <a:pt x="115" y="317"/>
                    </a:lnTo>
                    <a:lnTo>
                      <a:pt x="115" y="330"/>
                    </a:lnTo>
                    <a:lnTo>
                      <a:pt x="114" y="331"/>
                    </a:lnTo>
                    <a:lnTo>
                      <a:pt x="114" y="340"/>
                    </a:lnTo>
                    <a:lnTo>
                      <a:pt x="113" y="342"/>
                    </a:lnTo>
                    <a:lnTo>
                      <a:pt x="112" y="341"/>
                    </a:lnTo>
                    <a:lnTo>
                      <a:pt x="112" y="344"/>
                    </a:lnTo>
                    <a:lnTo>
                      <a:pt x="112" y="346"/>
                    </a:lnTo>
                    <a:lnTo>
                      <a:pt x="112" y="345"/>
                    </a:lnTo>
                    <a:lnTo>
                      <a:pt x="112" y="352"/>
                    </a:lnTo>
                    <a:lnTo>
                      <a:pt x="111" y="354"/>
                    </a:lnTo>
                    <a:lnTo>
                      <a:pt x="108" y="354"/>
                    </a:lnTo>
                    <a:lnTo>
                      <a:pt x="109" y="352"/>
                    </a:lnTo>
                    <a:lnTo>
                      <a:pt x="112" y="352"/>
                    </a:lnTo>
                    <a:lnTo>
                      <a:pt x="112" y="345"/>
                    </a:lnTo>
                    <a:lnTo>
                      <a:pt x="112" y="344"/>
                    </a:lnTo>
                    <a:lnTo>
                      <a:pt x="110" y="344"/>
                    </a:lnTo>
                    <a:lnTo>
                      <a:pt x="111" y="342"/>
                    </a:lnTo>
                    <a:lnTo>
                      <a:pt x="112" y="344"/>
                    </a:lnTo>
                    <a:lnTo>
                      <a:pt x="112" y="341"/>
                    </a:lnTo>
                    <a:lnTo>
                      <a:pt x="112" y="340"/>
                    </a:lnTo>
                    <a:lnTo>
                      <a:pt x="114" y="340"/>
                    </a:lnTo>
                    <a:lnTo>
                      <a:pt x="114" y="331"/>
                    </a:lnTo>
                    <a:lnTo>
                      <a:pt x="114" y="336"/>
                    </a:lnTo>
                    <a:lnTo>
                      <a:pt x="111" y="336"/>
                    </a:lnTo>
                    <a:lnTo>
                      <a:pt x="110" y="338"/>
                    </a:lnTo>
                    <a:lnTo>
                      <a:pt x="111" y="338"/>
                    </a:lnTo>
                    <a:lnTo>
                      <a:pt x="111" y="340"/>
                    </a:lnTo>
                    <a:lnTo>
                      <a:pt x="110" y="340"/>
                    </a:lnTo>
                    <a:lnTo>
                      <a:pt x="110" y="344"/>
                    </a:lnTo>
                    <a:lnTo>
                      <a:pt x="109" y="344"/>
                    </a:lnTo>
                    <a:lnTo>
                      <a:pt x="109" y="348"/>
                    </a:lnTo>
                    <a:lnTo>
                      <a:pt x="108" y="350"/>
                    </a:lnTo>
                    <a:lnTo>
                      <a:pt x="107" y="350"/>
                    </a:lnTo>
                    <a:lnTo>
                      <a:pt x="107" y="356"/>
                    </a:lnTo>
                    <a:lnTo>
                      <a:pt x="107" y="364"/>
                    </a:lnTo>
                    <a:lnTo>
                      <a:pt x="107" y="366"/>
                    </a:lnTo>
                    <a:lnTo>
                      <a:pt x="106" y="366"/>
                    </a:lnTo>
                    <a:lnTo>
                      <a:pt x="106" y="364"/>
                    </a:lnTo>
                    <a:lnTo>
                      <a:pt x="107" y="364"/>
                    </a:lnTo>
                    <a:lnTo>
                      <a:pt x="107" y="356"/>
                    </a:lnTo>
                    <a:lnTo>
                      <a:pt x="105" y="356"/>
                    </a:lnTo>
                    <a:lnTo>
                      <a:pt x="106" y="354"/>
                    </a:lnTo>
                    <a:lnTo>
                      <a:pt x="107" y="354"/>
                    </a:lnTo>
                    <a:lnTo>
                      <a:pt x="107" y="356"/>
                    </a:lnTo>
                    <a:lnTo>
                      <a:pt x="107" y="350"/>
                    </a:lnTo>
                    <a:lnTo>
                      <a:pt x="107" y="348"/>
                    </a:lnTo>
                    <a:lnTo>
                      <a:pt x="109" y="348"/>
                    </a:lnTo>
                    <a:lnTo>
                      <a:pt x="109" y="344"/>
                    </a:lnTo>
                    <a:lnTo>
                      <a:pt x="108" y="344"/>
                    </a:lnTo>
                    <a:lnTo>
                      <a:pt x="107" y="346"/>
                    </a:lnTo>
                    <a:lnTo>
                      <a:pt x="105" y="344"/>
                    </a:lnTo>
                    <a:lnTo>
                      <a:pt x="105" y="368"/>
                    </a:lnTo>
                    <a:lnTo>
                      <a:pt x="104" y="369"/>
                    </a:lnTo>
                    <a:lnTo>
                      <a:pt x="104" y="386"/>
                    </a:lnTo>
                    <a:lnTo>
                      <a:pt x="103" y="386"/>
                    </a:lnTo>
                    <a:lnTo>
                      <a:pt x="103" y="394"/>
                    </a:lnTo>
                    <a:lnTo>
                      <a:pt x="101" y="394"/>
                    </a:lnTo>
                    <a:lnTo>
                      <a:pt x="101" y="392"/>
                    </a:lnTo>
                    <a:lnTo>
                      <a:pt x="101" y="402"/>
                    </a:lnTo>
                    <a:lnTo>
                      <a:pt x="100" y="404"/>
                    </a:lnTo>
                    <a:lnTo>
                      <a:pt x="99" y="406"/>
                    </a:lnTo>
                    <a:lnTo>
                      <a:pt x="98" y="404"/>
                    </a:lnTo>
                    <a:lnTo>
                      <a:pt x="98" y="412"/>
                    </a:lnTo>
                    <a:lnTo>
                      <a:pt x="97" y="414"/>
                    </a:lnTo>
                    <a:lnTo>
                      <a:pt x="94" y="414"/>
                    </a:lnTo>
                    <a:lnTo>
                      <a:pt x="94" y="412"/>
                    </a:lnTo>
                    <a:lnTo>
                      <a:pt x="98" y="412"/>
                    </a:lnTo>
                    <a:lnTo>
                      <a:pt x="98" y="404"/>
                    </a:lnTo>
                    <a:lnTo>
                      <a:pt x="97" y="404"/>
                    </a:lnTo>
                    <a:lnTo>
                      <a:pt x="97" y="408"/>
                    </a:lnTo>
                    <a:lnTo>
                      <a:pt x="97" y="410"/>
                    </a:lnTo>
                    <a:lnTo>
                      <a:pt x="96" y="410"/>
                    </a:lnTo>
                    <a:lnTo>
                      <a:pt x="96" y="408"/>
                    </a:lnTo>
                    <a:lnTo>
                      <a:pt x="97" y="408"/>
                    </a:lnTo>
                    <a:lnTo>
                      <a:pt x="97" y="404"/>
                    </a:lnTo>
                    <a:lnTo>
                      <a:pt x="98" y="402"/>
                    </a:lnTo>
                    <a:lnTo>
                      <a:pt x="101" y="402"/>
                    </a:lnTo>
                    <a:lnTo>
                      <a:pt x="101" y="392"/>
                    </a:lnTo>
                    <a:lnTo>
                      <a:pt x="99" y="392"/>
                    </a:lnTo>
                    <a:lnTo>
                      <a:pt x="99" y="400"/>
                    </a:lnTo>
                    <a:lnTo>
                      <a:pt x="97" y="400"/>
                    </a:lnTo>
                    <a:lnTo>
                      <a:pt x="95" y="400"/>
                    </a:lnTo>
                    <a:lnTo>
                      <a:pt x="94" y="399"/>
                    </a:lnTo>
                    <a:lnTo>
                      <a:pt x="94" y="406"/>
                    </a:lnTo>
                    <a:lnTo>
                      <a:pt x="94" y="408"/>
                    </a:lnTo>
                    <a:lnTo>
                      <a:pt x="94" y="410"/>
                    </a:lnTo>
                    <a:lnTo>
                      <a:pt x="93" y="410"/>
                    </a:lnTo>
                    <a:lnTo>
                      <a:pt x="92" y="406"/>
                    </a:lnTo>
                    <a:lnTo>
                      <a:pt x="94" y="406"/>
                    </a:lnTo>
                    <a:lnTo>
                      <a:pt x="94" y="399"/>
                    </a:lnTo>
                    <a:lnTo>
                      <a:pt x="94" y="398"/>
                    </a:lnTo>
                    <a:lnTo>
                      <a:pt x="94" y="396"/>
                    </a:lnTo>
                    <a:lnTo>
                      <a:pt x="95" y="396"/>
                    </a:lnTo>
                    <a:lnTo>
                      <a:pt x="93" y="394"/>
                    </a:lnTo>
                    <a:lnTo>
                      <a:pt x="93" y="404"/>
                    </a:lnTo>
                    <a:lnTo>
                      <a:pt x="92" y="404"/>
                    </a:lnTo>
                    <a:lnTo>
                      <a:pt x="92" y="410"/>
                    </a:lnTo>
                    <a:lnTo>
                      <a:pt x="92" y="412"/>
                    </a:lnTo>
                    <a:lnTo>
                      <a:pt x="92" y="410"/>
                    </a:lnTo>
                    <a:lnTo>
                      <a:pt x="92" y="404"/>
                    </a:lnTo>
                    <a:lnTo>
                      <a:pt x="90" y="404"/>
                    </a:lnTo>
                    <a:lnTo>
                      <a:pt x="90" y="414"/>
                    </a:lnTo>
                    <a:lnTo>
                      <a:pt x="90" y="418"/>
                    </a:lnTo>
                    <a:lnTo>
                      <a:pt x="88" y="420"/>
                    </a:lnTo>
                    <a:lnTo>
                      <a:pt x="89" y="420"/>
                    </a:lnTo>
                    <a:lnTo>
                      <a:pt x="89" y="422"/>
                    </a:lnTo>
                    <a:lnTo>
                      <a:pt x="88" y="424"/>
                    </a:lnTo>
                    <a:lnTo>
                      <a:pt x="86" y="422"/>
                    </a:lnTo>
                    <a:lnTo>
                      <a:pt x="85" y="422"/>
                    </a:lnTo>
                    <a:lnTo>
                      <a:pt x="84" y="424"/>
                    </a:lnTo>
                    <a:lnTo>
                      <a:pt x="84" y="428"/>
                    </a:lnTo>
                    <a:lnTo>
                      <a:pt x="84" y="430"/>
                    </a:lnTo>
                    <a:lnTo>
                      <a:pt x="83" y="432"/>
                    </a:lnTo>
                    <a:lnTo>
                      <a:pt x="81" y="432"/>
                    </a:lnTo>
                    <a:lnTo>
                      <a:pt x="81" y="430"/>
                    </a:lnTo>
                    <a:lnTo>
                      <a:pt x="84" y="430"/>
                    </a:lnTo>
                    <a:lnTo>
                      <a:pt x="84" y="428"/>
                    </a:lnTo>
                    <a:lnTo>
                      <a:pt x="82" y="428"/>
                    </a:lnTo>
                    <a:lnTo>
                      <a:pt x="82" y="426"/>
                    </a:lnTo>
                    <a:lnTo>
                      <a:pt x="81" y="426"/>
                    </a:lnTo>
                    <a:lnTo>
                      <a:pt x="82" y="424"/>
                    </a:lnTo>
                    <a:lnTo>
                      <a:pt x="80" y="426"/>
                    </a:lnTo>
                    <a:lnTo>
                      <a:pt x="79" y="426"/>
                    </a:lnTo>
                    <a:lnTo>
                      <a:pt x="78" y="424"/>
                    </a:lnTo>
                    <a:lnTo>
                      <a:pt x="80" y="422"/>
                    </a:lnTo>
                    <a:lnTo>
                      <a:pt x="80" y="420"/>
                    </a:lnTo>
                    <a:lnTo>
                      <a:pt x="81" y="418"/>
                    </a:lnTo>
                    <a:lnTo>
                      <a:pt x="83" y="420"/>
                    </a:lnTo>
                    <a:lnTo>
                      <a:pt x="83" y="422"/>
                    </a:lnTo>
                    <a:lnTo>
                      <a:pt x="82" y="422"/>
                    </a:lnTo>
                    <a:lnTo>
                      <a:pt x="82" y="424"/>
                    </a:lnTo>
                    <a:lnTo>
                      <a:pt x="83" y="426"/>
                    </a:lnTo>
                    <a:lnTo>
                      <a:pt x="82" y="426"/>
                    </a:lnTo>
                    <a:lnTo>
                      <a:pt x="84" y="428"/>
                    </a:lnTo>
                    <a:lnTo>
                      <a:pt x="84" y="424"/>
                    </a:lnTo>
                    <a:lnTo>
                      <a:pt x="84" y="422"/>
                    </a:lnTo>
                    <a:lnTo>
                      <a:pt x="85" y="422"/>
                    </a:lnTo>
                    <a:lnTo>
                      <a:pt x="85" y="420"/>
                    </a:lnTo>
                    <a:lnTo>
                      <a:pt x="83" y="418"/>
                    </a:lnTo>
                    <a:lnTo>
                      <a:pt x="84" y="418"/>
                    </a:lnTo>
                    <a:lnTo>
                      <a:pt x="84" y="416"/>
                    </a:lnTo>
                    <a:lnTo>
                      <a:pt x="87" y="416"/>
                    </a:lnTo>
                    <a:lnTo>
                      <a:pt x="89" y="418"/>
                    </a:lnTo>
                    <a:lnTo>
                      <a:pt x="90" y="418"/>
                    </a:lnTo>
                    <a:lnTo>
                      <a:pt x="90" y="414"/>
                    </a:lnTo>
                    <a:lnTo>
                      <a:pt x="87" y="414"/>
                    </a:lnTo>
                    <a:lnTo>
                      <a:pt x="86" y="412"/>
                    </a:lnTo>
                    <a:lnTo>
                      <a:pt x="89" y="412"/>
                    </a:lnTo>
                    <a:lnTo>
                      <a:pt x="86" y="410"/>
                    </a:lnTo>
                    <a:lnTo>
                      <a:pt x="88" y="408"/>
                    </a:lnTo>
                    <a:lnTo>
                      <a:pt x="89" y="408"/>
                    </a:lnTo>
                    <a:lnTo>
                      <a:pt x="89" y="410"/>
                    </a:lnTo>
                    <a:lnTo>
                      <a:pt x="89" y="412"/>
                    </a:lnTo>
                    <a:lnTo>
                      <a:pt x="90" y="414"/>
                    </a:lnTo>
                    <a:lnTo>
                      <a:pt x="90" y="404"/>
                    </a:lnTo>
                    <a:lnTo>
                      <a:pt x="89" y="404"/>
                    </a:lnTo>
                    <a:lnTo>
                      <a:pt x="91" y="402"/>
                    </a:lnTo>
                    <a:lnTo>
                      <a:pt x="90" y="402"/>
                    </a:lnTo>
                    <a:lnTo>
                      <a:pt x="90" y="400"/>
                    </a:lnTo>
                    <a:lnTo>
                      <a:pt x="92" y="400"/>
                    </a:lnTo>
                    <a:lnTo>
                      <a:pt x="91" y="402"/>
                    </a:lnTo>
                    <a:lnTo>
                      <a:pt x="93" y="404"/>
                    </a:lnTo>
                    <a:lnTo>
                      <a:pt x="93" y="394"/>
                    </a:lnTo>
                    <a:lnTo>
                      <a:pt x="96" y="394"/>
                    </a:lnTo>
                    <a:lnTo>
                      <a:pt x="95" y="396"/>
                    </a:lnTo>
                    <a:lnTo>
                      <a:pt x="96" y="396"/>
                    </a:lnTo>
                    <a:lnTo>
                      <a:pt x="96" y="398"/>
                    </a:lnTo>
                    <a:lnTo>
                      <a:pt x="97" y="400"/>
                    </a:lnTo>
                    <a:lnTo>
                      <a:pt x="98" y="398"/>
                    </a:lnTo>
                    <a:lnTo>
                      <a:pt x="99" y="398"/>
                    </a:lnTo>
                    <a:lnTo>
                      <a:pt x="99" y="400"/>
                    </a:lnTo>
                    <a:lnTo>
                      <a:pt x="99" y="392"/>
                    </a:lnTo>
                    <a:lnTo>
                      <a:pt x="98" y="392"/>
                    </a:lnTo>
                    <a:lnTo>
                      <a:pt x="99" y="394"/>
                    </a:lnTo>
                    <a:lnTo>
                      <a:pt x="99" y="396"/>
                    </a:lnTo>
                    <a:lnTo>
                      <a:pt x="97" y="396"/>
                    </a:lnTo>
                    <a:lnTo>
                      <a:pt x="96" y="394"/>
                    </a:lnTo>
                    <a:lnTo>
                      <a:pt x="96" y="392"/>
                    </a:lnTo>
                    <a:lnTo>
                      <a:pt x="93" y="392"/>
                    </a:lnTo>
                    <a:lnTo>
                      <a:pt x="93" y="394"/>
                    </a:lnTo>
                    <a:lnTo>
                      <a:pt x="92" y="394"/>
                    </a:lnTo>
                    <a:lnTo>
                      <a:pt x="92" y="392"/>
                    </a:lnTo>
                    <a:lnTo>
                      <a:pt x="93" y="394"/>
                    </a:lnTo>
                    <a:lnTo>
                      <a:pt x="93" y="392"/>
                    </a:lnTo>
                    <a:lnTo>
                      <a:pt x="92" y="392"/>
                    </a:lnTo>
                    <a:lnTo>
                      <a:pt x="92" y="390"/>
                    </a:lnTo>
                    <a:lnTo>
                      <a:pt x="96" y="390"/>
                    </a:lnTo>
                    <a:lnTo>
                      <a:pt x="98" y="392"/>
                    </a:lnTo>
                    <a:lnTo>
                      <a:pt x="99" y="390"/>
                    </a:lnTo>
                    <a:lnTo>
                      <a:pt x="101" y="390"/>
                    </a:lnTo>
                    <a:lnTo>
                      <a:pt x="102" y="392"/>
                    </a:lnTo>
                    <a:lnTo>
                      <a:pt x="103" y="394"/>
                    </a:lnTo>
                    <a:lnTo>
                      <a:pt x="103" y="386"/>
                    </a:lnTo>
                    <a:lnTo>
                      <a:pt x="101" y="386"/>
                    </a:lnTo>
                    <a:lnTo>
                      <a:pt x="101" y="388"/>
                    </a:lnTo>
                    <a:lnTo>
                      <a:pt x="99" y="388"/>
                    </a:lnTo>
                    <a:lnTo>
                      <a:pt x="97" y="386"/>
                    </a:lnTo>
                    <a:lnTo>
                      <a:pt x="100" y="386"/>
                    </a:lnTo>
                    <a:lnTo>
                      <a:pt x="102" y="384"/>
                    </a:lnTo>
                    <a:lnTo>
                      <a:pt x="104" y="386"/>
                    </a:lnTo>
                    <a:lnTo>
                      <a:pt x="104" y="369"/>
                    </a:lnTo>
                    <a:lnTo>
                      <a:pt x="104" y="370"/>
                    </a:lnTo>
                    <a:lnTo>
                      <a:pt x="104" y="382"/>
                    </a:lnTo>
                    <a:lnTo>
                      <a:pt x="102" y="382"/>
                    </a:lnTo>
                    <a:lnTo>
                      <a:pt x="101" y="384"/>
                    </a:lnTo>
                    <a:lnTo>
                      <a:pt x="99" y="384"/>
                    </a:lnTo>
                    <a:lnTo>
                      <a:pt x="99" y="382"/>
                    </a:lnTo>
                    <a:lnTo>
                      <a:pt x="100" y="380"/>
                    </a:lnTo>
                    <a:lnTo>
                      <a:pt x="101" y="382"/>
                    </a:lnTo>
                    <a:lnTo>
                      <a:pt x="101" y="380"/>
                    </a:lnTo>
                    <a:lnTo>
                      <a:pt x="103" y="380"/>
                    </a:lnTo>
                    <a:lnTo>
                      <a:pt x="104" y="382"/>
                    </a:lnTo>
                    <a:lnTo>
                      <a:pt x="104" y="370"/>
                    </a:lnTo>
                    <a:lnTo>
                      <a:pt x="102" y="370"/>
                    </a:lnTo>
                    <a:lnTo>
                      <a:pt x="102" y="372"/>
                    </a:lnTo>
                    <a:lnTo>
                      <a:pt x="102" y="374"/>
                    </a:lnTo>
                    <a:lnTo>
                      <a:pt x="102" y="372"/>
                    </a:lnTo>
                    <a:lnTo>
                      <a:pt x="102" y="370"/>
                    </a:lnTo>
                    <a:lnTo>
                      <a:pt x="101" y="368"/>
                    </a:lnTo>
                    <a:lnTo>
                      <a:pt x="101" y="370"/>
                    </a:lnTo>
                    <a:lnTo>
                      <a:pt x="100" y="370"/>
                    </a:lnTo>
                    <a:lnTo>
                      <a:pt x="100" y="378"/>
                    </a:lnTo>
                    <a:lnTo>
                      <a:pt x="98" y="378"/>
                    </a:lnTo>
                    <a:lnTo>
                      <a:pt x="98" y="380"/>
                    </a:lnTo>
                    <a:lnTo>
                      <a:pt x="97" y="380"/>
                    </a:lnTo>
                    <a:lnTo>
                      <a:pt x="97" y="388"/>
                    </a:lnTo>
                    <a:lnTo>
                      <a:pt x="94" y="388"/>
                    </a:lnTo>
                    <a:lnTo>
                      <a:pt x="91" y="388"/>
                    </a:lnTo>
                    <a:lnTo>
                      <a:pt x="91" y="392"/>
                    </a:lnTo>
                    <a:lnTo>
                      <a:pt x="89" y="392"/>
                    </a:lnTo>
                    <a:lnTo>
                      <a:pt x="89" y="402"/>
                    </a:lnTo>
                    <a:lnTo>
                      <a:pt x="89" y="400"/>
                    </a:lnTo>
                    <a:lnTo>
                      <a:pt x="89" y="402"/>
                    </a:lnTo>
                    <a:lnTo>
                      <a:pt x="89" y="392"/>
                    </a:lnTo>
                    <a:lnTo>
                      <a:pt x="89" y="404"/>
                    </a:lnTo>
                    <a:lnTo>
                      <a:pt x="89" y="406"/>
                    </a:lnTo>
                    <a:lnTo>
                      <a:pt x="87" y="406"/>
                    </a:lnTo>
                    <a:lnTo>
                      <a:pt x="87" y="404"/>
                    </a:lnTo>
                    <a:lnTo>
                      <a:pt x="87" y="406"/>
                    </a:lnTo>
                    <a:lnTo>
                      <a:pt x="87" y="404"/>
                    </a:lnTo>
                    <a:lnTo>
                      <a:pt x="89" y="404"/>
                    </a:lnTo>
                    <a:lnTo>
                      <a:pt x="89" y="392"/>
                    </a:lnTo>
                    <a:lnTo>
                      <a:pt x="88" y="392"/>
                    </a:lnTo>
                    <a:lnTo>
                      <a:pt x="88" y="394"/>
                    </a:lnTo>
                    <a:lnTo>
                      <a:pt x="87" y="396"/>
                    </a:lnTo>
                    <a:lnTo>
                      <a:pt x="86" y="396"/>
                    </a:lnTo>
                    <a:lnTo>
                      <a:pt x="87" y="398"/>
                    </a:lnTo>
                    <a:lnTo>
                      <a:pt x="85" y="398"/>
                    </a:lnTo>
                    <a:lnTo>
                      <a:pt x="85" y="404"/>
                    </a:lnTo>
                    <a:lnTo>
                      <a:pt x="85" y="405"/>
                    </a:lnTo>
                    <a:lnTo>
                      <a:pt x="85" y="414"/>
                    </a:lnTo>
                    <a:lnTo>
                      <a:pt x="82" y="416"/>
                    </a:lnTo>
                    <a:lnTo>
                      <a:pt x="82" y="412"/>
                    </a:lnTo>
                    <a:lnTo>
                      <a:pt x="84" y="414"/>
                    </a:lnTo>
                    <a:lnTo>
                      <a:pt x="85" y="414"/>
                    </a:lnTo>
                    <a:lnTo>
                      <a:pt x="85" y="405"/>
                    </a:lnTo>
                    <a:lnTo>
                      <a:pt x="84" y="406"/>
                    </a:lnTo>
                    <a:lnTo>
                      <a:pt x="84" y="408"/>
                    </a:lnTo>
                    <a:lnTo>
                      <a:pt x="83" y="408"/>
                    </a:lnTo>
                    <a:lnTo>
                      <a:pt x="84" y="410"/>
                    </a:lnTo>
                    <a:lnTo>
                      <a:pt x="83" y="412"/>
                    </a:lnTo>
                    <a:lnTo>
                      <a:pt x="82" y="410"/>
                    </a:lnTo>
                    <a:lnTo>
                      <a:pt x="83" y="410"/>
                    </a:lnTo>
                    <a:lnTo>
                      <a:pt x="83" y="408"/>
                    </a:lnTo>
                    <a:lnTo>
                      <a:pt x="82" y="408"/>
                    </a:lnTo>
                    <a:lnTo>
                      <a:pt x="82" y="406"/>
                    </a:lnTo>
                    <a:lnTo>
                      <a:pt x="82" y="404"/>
                    </a:lnTo>
                    <a:lnTo>
                      <a:pt x="85" y="404"/>
                    </a:lnTo>
                    <a:lnTo>
                      <a:pt x="85" y="398"/>
                    </a:lnTo>
                    <a:lnTo>
                      <a:pt x="84" y="398"/>
                    </a:lnTo>
                    <a:lnTo>
                      <a:pt x="83" y="396"/>
                    </a:lnTo>
                    <a:lnTo>
                      <a:pt x="86" y="396"/>
                    </a:lnTo>
                    <a:lnTo>
                      <a:pt x="82" y="394"/>
                    </a:lnTo>
                    <a:lnTo>
                      <a:pt x="79" y="394"/>
                    </a:lnTo>
                    <a:lnTo>
                      <a:pt x="79" y="392"/>
                    </a:lnTo>
                    <a:lnTo>
                      <a:pt x="78" y="392"/>
                    </a:lnTo>
                    <a:lnTo>
                      <a:pt x="79" y="390"/>
                    </a:lnTo>
                    <a:lnTo>
                      <a:pt x="81" y="392"/>
                    </a:lnTo>
                    <a:lnTo>
                      <a:pt x="84" y="392"/>
                    </a:lnTo>
                    <a:lnTo>
                      <a:pt x="83" y="394"/>
                    </a:lnTo>
                    <a:lnTo>
                      <a:pt x="88" y="394"/>
                    </a:lnTo>
                    <a:lnTo>
                      <a:pt x="88" y="392"/>
                    </a:lnTo>
                    <a:lnTo>
                      <a:pt x="84" y="392"/>
                    </a:lnTo>
                    <a:lnTo>
                      <a:pt x="89" y="390"/>
                    </a:lnTo>
                    <a:lnTo>
                      <a:pt x="90" y="390"/>
                    </a:lnTo>
                    <a:lnTo>
                      <a:pt x="91" y="392"/>
                    </a:lnTo>
                    <a:lnTo>
                      <a:pt x="91" y="388"/>
                    </a:lnTo>
                    <a:lnTo>
                      <a:pt x="87" y="388"/>
                    </a:lnTo>
                    <a:lnTo>
                      <a:pt x="86" y="386"/>
                    </a:lnTo>
                    <a:lnTo>
                      <a:pt x="90" y="386"/>
                    </a:lnTo>
                    <a:lnTo>
                      <a:pt x="93" y="384"/>
                    </a:lnTo>
                    <a:lnTo>
                      <a:pt x="95" y="384"/>
                    </a:lnTo>
                    <a:lnTo>
                      <a:pt x="94" y="386"/>
                    </a:lnTo>
                    <a:lnTo>
                      <a:pt x="93" y="386"/>
                    </a:lnTo>
                    <a:lnTo>
                      <a:pt x="94" y="388"/>
                    </a:lnTo>
                    <a:lnTo>
                      <a:pt x="96" y="386"/>
                    </a:lnTo>
                    <a:lnTo>
                      <a:pt x="97" y="388"/>
                    </a:lnTo>
                    <a:lnTo>
                      <a:pt x="97" y="380"/>
                    </a:lnTo>
                    <a:lnTo>
                      <a:pt x="95" y="380"/>
                    </a:lnTo>
                    <a:lnTo>
                      <a:pt x="96" y="376"/>
                    </a:lnTo>
                    <a:lnTo>
                      <a:pt x="99" y="374"/>
                    </a:lnTo>
                    <a:lnTo>
                      <a:pt x="100" y="378"/>
                    </a:lnTo>
                    <a:lnTo>
                      <a:pt x="100" y="370"/>
                    </a:lnTo>
                    <a:lnTo>
                      <a:pt x="98" y="368"/>
                    </a:lnTo>
                    <a:lnTo>
                      <a:pt x="99" y="368"/>
                    </a:lnTo>
                    <a:lnTo>
                      <a:pt x="99" y="366"/>
                    </a:lnTo>
                    <a:lnTo>
                      <a:pt x="101" y="368"/>
                    </a:lnTo>
                    <a:lnTo>
                      <a:pt x="103" y="366"/>
                    </a:lnTo>
                    <a:lnTo>
                      <a:pt x="105" y="368"/>
                    </a:lnTo>
                    <a:lnTo>
                      <a:pt x="105" y="344"/>
                    </a:lnTo>
                    <a:lnTo>
                      <a:pt x="105" y="348"/>
                    </a:lnTo>
                    <a:lnTo>
                      <a:pt x="104" y="350"/>
                    </a:lnTo>
                    <a:lnTo>
                      <a:pt x="104" y="356"/>
                    </a:lnTo>
                    <a:lnTo>
                      <a:pt x="103" y="356"/>
                    </a:lnTo>
                    <a:lnTo>
                      <a:pt x="103" y="364"/>
                    </a:lnTo>
                    <a:lnTo>
                      <a:pt x="102" y="366"/>
                    </a:lnTo>
                    <a:lnTo>
                      <a:pt x="101" y="366"/>
                    </a:lnTo>
                    <a:lnTo>
                      <a:pt x="102" y="364"/>
                    </a:lnTo>
                    <a:lnTo>
                      <a:pt x="103" y="364"/>
                    </a:lnTo>
                    <a:lnTo>
                      <a:pt x="103" y="356"/>
                    </a:lnTo>
                    <a:lnTo>
                      <a:pt x="101" y="356"/>
                    </a:lnTo>
                    <a:lnTo>
                      <a:pt x="100" y="358"/>
                    </a:lnTo>
                    <a:lnTo>
                      <a:pt x="102" y="358"/>
                    </a:lnTo>
                    <a:lnTo>
                      <a:pt x="103" y="360"/>
                    </a:lnTo>
                    <a:lnTo>
                      <a:pt x="99" y="360"/>
                    </a:lnTo>
                    <a:lnTo>
                      <a:pt x="99" y="356"/>
                    </a:lnTo>
                    <a:lnTo>
                      <a:pt x="104" y="354"/>
                    </a:lnTo>
                    <a:lnTo>
                      <a:pt x="104" y="356"/>
                    </a:lnTo>
                    <a:lnTo>
                      <a:pt x="104" y="350"/>
                    </a:lnTo>
                    <a:lnTo>
                      <a:pt x="101" y="350"/>
                    </a:lnTo>
                    <a:lnTo>
                      <a:pt x="104" y="348"/>
                    </a:lnTo>
                    <a:lnTo>
                      <a:pt x="105" y="348"/>
                    </a:lnTo>
                    <a:lnTo>
                      <a:pt x="105" y="344"/>
                    </a:lnTo>
                    <a:lnTo>
                      <a:pt x="104" y="344"/>
                    </a:lnTo>
                    <a:lnTo>
                      <a:pt x="104" y="342"/>
                    </a:lnTo>
                    <a:lnTo>
                      <a:pt x="106" y="342"/>
                    </a:lnTo>
                    <a:lnTo>
                      <a:pt x="105" y="340"/>
                    </a:lnTo>
                    <a:lnTo>
                      <a:pt x="107" y="340"/>
                    </a:lnTo>
                    <a:lnTo>
                      <a:pt x="106" y="342"/>
                    </a:lnTo>
                    <a:lnTo>
                      <a:pt x="109" y="342"/>
                    </a:lnTo>
                    <a:lnTo>
                      <a:pt x="110" y="344"/>
                    </a:lnTo>
                    <a:lnTo>
                      <a:pt x="110" y="340"/>
                    </a:lnTo>
                    <a:lnTo>
                      <a:pt x="109" y="340"/>
                    </a:lnTo>
                    <a:lnTo>
                      <a:pt x="109" y="338"/>
                    </a:lnTo>
                    <a:lnTo>
                      <a:pt x="110" y="338"/>
                    </a:lnTo>
                    <a:lnTo>
                      <a:pt x="109" y="336"/>
                    </a:lnTo>
                    <a:lnTo>
                      <a:pt x="106" y="338"/>
                    </a:lnTo>
                    <a:lnTo>
                      <a:pt x="103" y="338"/>
                    </a:lnTo>
                    <a:lnTo>
                      <a:pt x="103" y="336"/>
                    </a:lnTo>
                    <a:lnTo>
                      <a:pt x="106" y="336"/>
                    </a:lnTo>
                    <a:lnTo>
                      <a:pt x="108" y="334"/>
                    </a:lnTo>
                    <a:lnTo>
                      <a:pt x="108" y="332"/>
                    </a:lnTo>
                    <a:lnTo>
                      <a:pt x="109" y="332"/>
                    </a:lnTo>
                    <a:lnTo>
                      <a:pt x="108" y="334"/>
                    </a:lnTo>
                    <a:lnTo>
                      <a:pt x="109" y="336"/>
                    </a:lnTo>
                    <a:lnTo>
                      <a:pt x="111" y="334"/>
                    </a:lnTo>
                    <a:lnTo>
                      <a:pt x="114" y="334"/>
                    </a:lnTo>
                    <a:lnTo>
                      <a:pt x="114" y="336"/>
                    </a:lnTo>
                    <a:lnTo>
                      <a:pt x="114" y="331"/>
                    </a:lnTo>
                    <a:lnTo>
                      <a:pt x="113" y="332"/>
                    </a:lnTo>
                    <a:lnTo>
                      <a:pt x="112" y="332"/>
                    </a:lnTo>
                    <a:lnTo>
                      <a:pt x="112" y="330"/>
                    </a:lnTo>
                    <a:lnTo>
                      <a:pt x="115" y="330"/>
                    </a:lnTo>
                    <a:lnTo>
                      <a:pt x="115" y="317"/>
                    </a:lnTo>
                    <a:lnTo>
                      <a:pt x="114" y="316"/>
                    </a:lnTo>
                    <a:lnTo>
                      <a:pt x="114" y="314"/>
                    </a:lnTo>
                    <a:lnTo>
                      <a:pt x="117" y="314"/>
                    </a:lnTo>
                    <a:lnTo>
                      <a:pt x="117" y="304"/>
                    </a:lnTo>
                    <a:lnTo>
                      <a:pt x="117" y="306"/>
                    </a:lnTo>
                    <a:lnTo>
                      <a:pt x="117" y="308"/>
                    </a:lnTo>
                    <a:lnTo>
                      <a:pt x="115" y="308"/>
                    </a:lnTo>
                    <a:lnTo>
                      <a:pt x="115" y="310"/>
                    </a:lnTo>
                    <a:lnTo>
                      <a:pt x="115" y="312"/>
                    </a:lnTo>
                    <a:lnTo>
                      <a:pt x="113" y="312"/>
                    </a:lnTo>
                    <a:lnTo>
                      <a:pt x="113" y="322"/>
                    </a:lnTo>
                    <a:lnTo>
                      <a:pt x="111" y="322"/>
                    </a:lnTo>
                    <a:lnTo>
                      <a:pt x="110" y="320"/>
                    </a:lnTo>
                    <a:lnTo>
                      <a:pt x="110" y="322"/>
                    </a:lnTo>
                    <a:lnTo>
                      <a:pt x="107" y="322"/>
                    </a:lnTo>
                    <a:lnTo>
                      <a:pt x="107" y="324"/>
                    </a:lnTo>
                    <a:lnTo>
                      <a:pt x="107" y="326"/>
                    </a:lnTo>
                    <a:lnTo>
                      <a:pt x="106" y="326"/>
                    </a:lnTo>
                    <a:lnTo>
                      <a:pt x="107" y="328"/>
                    </a:lnTo>
                    <a:lnTo>
                      <a:pt x="106" y="330"/>
                    </a:lnTo>
                    <a:lnTo>
                      <a:pt x="105" y="330"/>
                    </a:lnTo>
                    <a:lnTo>
                      <a:pt x="103" y="328"/>
                    </a:lnTo>
                    <a:lnTo>
                      <a:pt x="103" y="326"/>
                    </a:lnTo>
                    <a:lnTo>
                      <a:pt x="104" y="326"/>
                    </a:lnTo>
                    <a:lnTo>
                      <a:pt x="103" y="324"/>
                    </a:lnTo>
                    <a:lnTo>
                      <a:pt x="104" y="322"/>
                    </a:lnTo>
                    <a:lnTo>
                      <a:pt x="105" y="324"/>
                    </a:lnTo>
                    <a:lnTo>
                      <a:pt x="105" y="322"/>
                    </a:lnTo>
                    <a:lnTo>
                      <a:pt x="104" y="322"/>
                    </a:lnTo>
                    <a:lnTo>
                      <a:pt x="104" y="320"/>
                    </a:lnTo>
                    <a:lnTo>
                      <a:pt x="105" y="320"/>
                    </a:lnTo>
                    <a:lnTo>
                      <a:pt x="106" y="318"/>
                    </a:lnTo>
                    <a:lnTo>
                      <a:pt x="107" y="318"/>
                    </a:lnTo>
                    <a:lnTo>
                      <a:pt x="108" y="320"/>
                    </a:lnTo>
                    <a:lnTo>
                      <a:pt x="109" y="320"/>
                    </a:lnTo>
                    <a:lnTo>
                      <a:pt x="109" y="318"/>
                    </a:lnTo>
                    <a:lnTo>
                      <a:pt x="110" y="318"/>
                    </a:lnTo>
                    <a:lnTo>
                      <a:pt x="109" y="316"/>
                    </a:lnTo>
                    <a:lnTo>
                      <a:pt x="109" y="314"/>
                    </a:lnTo>
                    <a:lnTo>
                      <a:pt x="107" y="314"/>
                    </a:lnTo>
                    <a:lnTo>
                      <a:pt x="108" y="312"/>
                    </a:lnTo>
                    <a:lnTo>
                      <a:pt x="110" y="314"/>
                    </a:lnTo>
                    <a:lnTo>
                      <a:pt x="111" y="312"/>
                    </a:lnTo>
                    <a:lnTo>
                      <a:pt x="112" y="316"/>
                    </a:lnTo>
                    <a:lnTo>
                      <a:pt x="113" y="314"/>
                    </a:lnTo>
                    <a:lnTo>
                      <a:pt x="112" y="318"/>
                    </a:lnTo>
                    <a:lnTo>
                      <a:pt x="111" y="320"/>
                    </a:lnTo>
                    <a:lnTo>
                      <a:pt x="111" y="322"/>
                    </a:lnTo>
                    <a:lnTo>
                      <a:pt x="113" y="320"/>
                    </a:lnTo>
                    <a:lnTo>
                      <a:pt x="113" y="322"/>
                    </a:lnTo>
                    <a:lnTo>
                      <a:pt x="113" y="312"/>
                    </a:lnTo>
                    <a:lnTo>
                      <a:pt x="114" y="310"/>
                    </a:lnTo>
                    <a:lnTo>
                      <a:pt x="115" y="310"/>
                    </a:lnTo>
                    <a:lnTo>
                      <a:pt x="115" y="306"/>
                    </a:lnTo>
                    <a:lnTo>
                      <a:pt x="117" y="306"/>
                    </a:lnTo>
                    <a:lnTo>
                      <a:pt x="116" y="304"/>
                    </a:lnTo>
                    <a:lnTo>
                      <a:pt x="116" y="302"/>
                    </a:lnTo>
                    <a:lnTo>
                      <a:pt x="119" y="302"/>
                    </a:lnTo>
                    <a:lnTo>
                      <a:pt x="120" y="304"/>
                    </a:lnTo>
                    <a:lnTo>
                      <a:pt x="120" y="299"/>
                    </a:lnTo>
                    <a:lnTo>
                      <a:pt x="120" y="300"/>
                    </a:lnTo>
                    <a:lnTo>
                      <a:pt x="119" y="300"/>
                    </a:lnTo>
                    <a:lnTo>
                      <a:pt x="118" y="298"/>
                    </a:lnTo>
                    <a:lnTo>
                      <a:pt x="121" y="298"/>
                    </a:lnTo>
                    <a:lnTo>
                      <a:pt x="121" y="286"/>
                    </a:lnTo>
                    <a:lnTo>
                      <a:pt x="120" y="285"/>
                    </a:lnTo>
                    <a:lnTo>
                      <a:pt x="120" y="290"/>
                    </a:lnTo>
                    <a:lnTo>
                      <a:pt x="118" y="290"/>
                    </a:lnTo>
                    <a:lnTo>
                      <a:pt x="119" y="288"/>
                    </a:lnTo>
                    <a:lnTo>
                      <a:pt x="120" y="288"/>
                    </a:lnTo>
                    <a:lnTo>
                      <a:pt x="120" y="290"/>
                    </a:lnTo>
                    <a:lnTo>
                      <a:pt x="120" y="285"/>
                    </a:lnTo>
                    <a:lnTo>
                      <a:pt x="120" y="284"/>
                    </a:lnTo>
                    <a:lnTo>
                      <a:pt x="122" y="284"/>
                    </a:lnTo>
                    <a:lnTo>
                      <a:pt x="122" y="282"/>
                    </a:lnTo>
                    <a:lnTo>
                      <a:pt x="124" y="280"/>
                    </a:lnTo>
                    <a:lnTo>
                      <a:pt x="128" y="280"/>
                    </a:lnTo>
                    <a:lnTo>
                      <a:pt x="126" y="278"/>
                    </a:lnTo>
                    <a:lnTo>
                      <a:pt x="122" y="278"/>
                    </a:lnTo>
                    <a:lnTo>
                      <a:pt x="122" y="276"/>
                    </a:lnTo>
                    <a:lnTo>
                      <a:pt x="125" y="276"/>
                    </a:lnTo>
                    <a:lnTo>
                      <a:pt x="125" y="274"/>
                    </a:lnTo>
                    <a:lnTo>
                      <a:pt x="127" y="276"/>
                    </a:lnTo>
                    <a:lnTo>
                      <a:pt x="126" y="278"/>
                    </a:lnTo>
                    <a:lnTo>
                      <a:pt x="130" y="278"/>
                    </a:lnTo>
                    <a:lnTo>
                      <a:pt x="126" y="274"/>
                    </a:lnTo>
                    <a:lnTo>
                      <a:pt x="128" y="272"/>
                    </a:lnTo>
                    <a:lnTo>
                      <a:pt x="129" y="274"/>
                    </a:lnTo>
                    <a:lnTo>
                      <a:pt x="133" y="274"/>
                    </a:lnTo>
                    <a:lnTo>
                      <a:pt x="133" y="272"/>
                    </a:lnTo>
                    <a:lnTo>
                      <a:pt x="135" y="274"/>
                    </a:lnTo>
                    <a:lnTo>
                      <a:pt x="135" y="270"/>
                    </a:lnTo>
                    <a:lnTo>
                      <a:pt x="132" y="270"/>
                    </a:lnTo>
                    <a:lnTo>
                      <a:pt x="131" y="272"/>
                    </a:lnTo>
                    <a:lnTo>
                      <a:pt x="129" y="270"/>
                    </a:lnTo>
                    <a:lnTo>
                      <a:pt x="129" y="268"/>
                    </a:lnTo>
                    <a:lnTo>
                      <a:pt x="138" y="268"/>
                    </a:lnTo>
                    <a:lnTo>
                      <a:pt x="139" y="270"/>
                    </a:lnTo>
                    <a:lnTo>
                      <a:pt x="139" y="266"/>
                    </a:lnTo>
                    <a:lnTo>
                      <a:pt x="138" y="266"/>
                    </a:lnTo>
                    <a:lnTo>
                      <a:pt x="137" y="266"/>
                    </a:lnTo>
                    <a:lnTo>
                      <a:pt x="137" y="264"/>
                    </a:lnTo>
                    <a:lnTo>
                      <a:pt x="137" y="262"/>
                    </a:lnTo>
                    <a:lnTo>
                      <a:pt x="136" y="261"/>
                    </a:lnTo>
                    <a:lnTo>
                      <a:pt x="136" y="264"/>
                    </a:lnTo>
                    <a:lnTo>
                      <a:pt x="136" y="266"/>
                    </a:lnTo>
                    <a:lnTo>
                      <a:pt x="133" y="264"/>
                    </a:lnTo>
                    <a:lnTo>
                      <a:pt x="133" y="266"/>
                    </a:lnTo>
                    <a:lnTo>
                      <a:pt x="131" y="266"/>
                    </a:lnTo>
                    <a:lnTo>
                      <a:pt x="131" y="264"/>
                    </a:lnTo>
                    <a:lnTo>
                      <a:pt x="133" y="264"/>
                    </a:lnTo>
                    <a:lnTo>
                      <a:pt x="134" y="262"/>
                    </a:lnTo>
                    <a:lnTo>
                      <a:pt x="135" y="262"/>
                    </a:lnTo>
                    <a:lnTo>
                      <a:pt x="136" y="264"/>
                    </a:lnTo>
                    <a:lnTo>
                      <a:pt x="136" y="261"/>
                    </a:lnTo>
                    <a:lnTo>
                      <a:pt x="135" y="260"/>
                    </a:lnTo>
                    <a:lnTo>
                      <a:pt x="134" y="258"/>
                    </a:lnTo>
                    <a:lnTo>
                      <a:pt x="137" y="258"/>
                    </a:lnTo>
                    <a:lnTo>
                      <a:pt x="140" y="256"/>
                    </a:lnTo>
                    <a:lnTo>
                      <a:pt x="140" y="255"/>
                    </a:lnTo>
                    <a:lnTo>
                      <a:pt x="140" y="256"/>
                    </a:lnTo>
                    <a:lnTo>
                      <a:pt x="138" y="254"/>
                    </a:lnTo>
                    <a:lnTo>
                      <a:pt x="137" y="254"/>
                    </a:lnTo>
                    <a:lnTo>
                      <a:pt x="138" y="252"/>
                    </a:lnTo>
                    <a:lnTo>
                      <a:pt x="139" y="250"/>
                    </a:lnTo>
                    <a:lnTo>
                      <a:pt x="140" y="250"/>
                    </a:lnTo>
                    <a:lnTo>
                      <a:pt x="140" y="248"/>
                    </a:lnTo>
                    <a:lnTo>
                      <a:pt x="143" y="248"/>
                    </a:lnTo>
                    <a:lnTo>
                      <a:pt x="142" y="250"/>
                    </a:lnTo>
                    <a:lnTo>
                      <a:pt x="140" y="250"/>
                    </a:lnTo>
                    <a:lnTo>
                      <a:pt x="140" y="252"/>
                    </a:lnTo>
                    <a:lnTo>
                      <a:pt x="140" y="254"/>
                    </a:lnTo>
                    <a:lnTo>
                      <a:pt x="141" y="256"/>
                    </a:lnTo>
                    <a:lnTo>
                      <a:pt x="142" y="256"/>
                    </a:lnTo>
                    <a:lnTo>
                      <a:pt x="142" y="258"/>
                    </a:lnTo>
                    <a:lnTo>
                      <a:pt x="140" y="258"/>
                    </a:lnTo>
                    <a:lnTo>
                      <a:pt x="139" y="260"/>
                    </a:lnTo>
                    <a:lnTo>
                      <a:pt x="140" y="260"/>
                    </a:lnTo>
                    <a:lnTo>
                      <a:pt x="139" y="262"/>
                    </a:lnTo>
                    <a:lnTo>
                      <a:pt x="137" y="264"/>
                    </a:lnTo>
                    <a:lnTo>
                      <a:pt x="140" y="264"/>
                    </a:lnTo>
                    <a:lnTo>
                      <a:pt x="141" y="266"/>
                    </a:lnTo>
                    <a:lnTo>
                      <a:pt x="142" y="264"/>
                    </a:lnTo>
                    <a:lnTo>
                      <a:pt x="144" y="264"/>
                    </a:lnTo>
                    <a:lnTo>
                      <a:pt x="144" y="258"/>
                    </a:lnTo>
                    <a:lnTo>
                      <a:pt x="147" y="256"/>
                    </a:lnTo>
                    <a:lnTo>
                      <a:pt x="147" y="254"/>
                    </a:lnTo>
                    <a:lnTo>
                      <a:pt x="149" y="252"/>
                    </a:lnTo>
                    <a:lnTo>
                      <a:pt x="151" y="252"/>
                    </a:lnTo>
                    <a:lnTo>
                      <a:pt x="151" y="250"/>
                    </a:lnTo>
                    <a:lnTo>
                      <a:pt x="150" y="250"/>
                    </a:lnTo>
                    <a:lnTo>
                      <a:pt x="149" y="248"/>
                    </a:lnTo>
                    <a:lnTo>
                      <a:pt x="150" y="248"/>
                    </a:lnTo>
                    <a:lnTo>
                      <a:pt x="151" y="250"/>
                    </a:lnTo>
                    <a:lnTo>
                      <a:pt x="153" y="248"/>
                    </a:lnTo>
                    <a:lnTo>
                      <a:pt x="155" y="248"/>
                    </a:lnTo>
                    <a:lnTo>
                      <a:pt x="156" y="250"/>
                    </a:lnTo>
                    <a:lnTo>
                      <a:pt x="156" y="242"/>
                    </a:lnTo>
                    <a:lnTo>
                      <a:pt x="155" y="242"/>
                    </a:lnTo>
                    <a:lnTo>
                      <a:pt x="156" y="240"/>
                    </a:lnTo>
                    <a:lnTo>
                      <a:pt x="157" y="240"/>
                    </a:lnTo>
                    <a:lnTo>
                      <a:pt x="158" y="242"/>
                    </a:lnTo>
                    <a:lnTo>
                      <a:pt x="158" y="236"/>
                    </a:lnTo>
                    <a:lnTo>
                      <a:pt x="157" y="236"/>
                    </a:lnTo>
                    <a:lnTo>
                      <a:pt x="157" y="234"/>
                    </a:lnTo>
                    <a:lnTo>
                      <a:pt x="159" y="234"/>
                    </a:lnTo>
                    <a:lnTo>
                      <a:pt x="160" y="236"/>
                    </a:lnTo>
                    <a:lnTo>
                      <a:pt x="160" y="232"/>
                    </a:lnTo>
                    <a:lnTo>
                      <a:pt x="159" y="232"/>
                    </a:lnTo>
                    <a:lnTo>
                      <a:pt x="158" y="232"/>
                    </a:lnTo>
                    <a:lnTo>
                      <a:pt x="158" y="230"/>
                    </a:lnTo>
                    <a:lnTo>
                      <a:pt x="158" y="229"/>
                    </a:lnTo>
                    <a:lnTo>
                      <a:pt x="158" y="232"/>
                    </a:lnTo>
                    <a:lnTo>
                      <a:pt x="157" y="233"/>
                    </a:lnTo>
                    <a:lnTo>
                      <a:pt x="157" y="236"/>
                    </a:lnTo>
                    <a:lnTo>
                      <a:pt x="156" y="238"/>
                    </a:lnTo>
                    <a:lnTo>
                      <a:pt x="155" y="238"/>
                    </a:lnTo>
                    <a:lnTo>
                      <a:pt x="155" y="237"/>
                    </a:lnTo>
                    <a:lnTo>
                      <a:pt x="155" y="244"/>
                    </a:lnTo>
                    <a:lnTo>
                      <a:pt x="154" y="244"/>
                    </a:lnTo>
                    <a:lnTo>
                      <a:pt x="152" y="242"/>
                    </a:lnTo>
                    <a:lnTo>
                      <a:pt x="153" y="240"/>
                    </a:lnTo>
                    <a:lnTo>
                      <a:pt x="155" y="244"/>
                    </a:lnTo>
                    <a:lnTo>
                      <a:pt x="155" y="237"/>
                    </a:lnTo>
                    <a:lnTo>
                      <a:pt x="155" y="236"/>
                    </a:lnTo>
                    <a:lnTo>
                      <a:pt x="157" y="236"/>
                    </a:lnTo>
                    <a:lnTo>
                      <a:pt x="157" y="233"/>
                    </a:lnTo>
                    <a:lnTo>
                      <a:pt x="157" y="234"/>
                    </a:lnTo>
                    <a:lnTo>
                      <a:pt x="155" y="234"/>
                    </a:lnTo>
                    <a:lnTo>
                      <a:pt x="155" y="230"/>
                    </a:lnTo>
                    <a:lnTo>
                      <a:pt x="158" y="232"/>
                    </a:lnTo>
                    <a:lnTo>
                      <a:pt x="158" y="229"/>
                    </a:lnTo>
                    <a:lnTo>
                      <a:pt x="155" y="228"/>
                    </a:lnTo>
                    <a:lnTo>
                      <a:pt x="154" y="228"/>
                    </a:lnTo>
                    <a:lnTo>
                      <a:pt x="154" y="230"/>
                    </a:lnTo>
                    <a:lnTo>
                      <a:pt x="154" y="238"/>
                    </a:lnTo>
                    <a:lnTo>
                      <a:pt x="153" y="238"/>
                    </a:lnTo>
                    <a:lnTo>
                      <a:pt x="152" y="236"/>
                    </a:lnTo>
                    <a:lnTo>
                      <a:pt x="150" y="234"/>
                    </a:lnTo>
                    <a:lnTo>
                      <a:pt x="149" y="236"/>
                    </a:lnTo>
                    <a:lnTo>
                      <a:pt x="148" y="238"/>
                    </a:lnTo>
                    <a:lnTo>
                      <a:pt x="151" y="238"/>
                    </a:lnTo>
                    <a:lnTo>
                      <a:pt x="151" y="240"/>
                    </a:lnTo>
                    <a:lnTo>
                      <a:pt x="148" y="240"/>
                    </a:lnTo>
                    <a:lnTo>
                      <a:pt x="147" y="242"/>
                    </a:lnTo>
                    <a:lnTo>
                      <a:pt x="146" y="240"/>
                    </a:lnTo>
                    <a:lnTo>
                      <a:pt x="148" y="240"/>
                    </a:lnTo>
                    <a:lnTo>
                      <a:pt x="148" y="238"/>
                    </a:lnTo>
                    <a:lnTo>
                      <a:pt x="146" y="238"/>
                    </a:lnTo>
                    <a:lnTo>
                      <a:pt x="146" y="244"/>
                    </a:lnTo>
                    <a:lnTo>
                      <a:pt x="145" y="245"/>
                    </a:lnTo>
                    <a:lnTo>
                      <a:pt x="145" y="254"/>
                    </a:lnTo>
                    <a:lnTo>
                      <a:pt x="144" y="254"/>
                    </a:lnTo>
                    <a:lnTo>
                      <a:pt x="143" y="256"/>
                    </a:lnTo>
                    <a:lnTo>
                      <a:pt x="141" y="254"/>
                    </a:lnTo>
                    <a:lnTo>
                      <a:pt x="143" y="254"/>
                    </a:lnTo>
                    <a:lnTo>
                      <a:pt x="143" y="252"/>
                    </a:lnTo>
                    <a:lnTo>
                      <a:pt x="145" y="252"/>
                    </a:lnTo>
                    <a:lnTo>
                      <a:pt x="145" y="254"/>
                    </a:lnTo>
                    <a:lnTo>
                      <a:pt x="145" y="245"/>
                    </a:lnTo>
                    <a:lnTo>
                      <a:pt x="145" y="246"/>
                    </a:lnTo>
                    <a:lnTo>
                      <a:pt x="144" y="245"/>
                    </a:lnTo>
                    <a:lnTo>
                      <a:pt x="144" y="248"/>
                    </a:lnTo>
                    <a:lnTo>
                      <a:pt x="144" y="250"/>
                    </a:lnTo>
                    <a:lnTo>
                      <a:pt x="143" y="248"/>
                    </a:lnTo>
                    <a:lnTo>
                      <a:pt x="144" y="248"/>
                    </a:lnTo>
                    <a:lnTo>
                      <a:pt x="144" y="245"/>
                    </a:lnTo>
                    <a:lnTo>
                      <a:pt x="143" y="244"/>
                    </a:lnTo>
                    <a:lnTo>
                      <a:pt x="145" y="244"/>
                    </a:lnTo>
                    <a:lnTo>
                      <a:pt x="144" y="242"/>
                    </a:lnTo>
                    <a:lnTo>
                      <a:pt x="143" y="242"/>
                    </a:lnTo>
                    <a:lnTo>
                      <a:pt x="143" y="246"/>
                    </a:lnTo>
                    <a:lnTo>
                      <a:pt x="142" y="246"/>
                    </a:lnTo>
                    <a:lnTo>
                      <a:pt x="142" y="244"/>
                    </a:lnTo>
                    <a:lnTo>
                      <a:pt x="143" y="244"/>
                    </a:lnTo>
                    <a:lnTo>
                      <a:pt x="143" y="246"/>
                    </a:lnTo>
                    <a:lnTo>
                      <a:pt x="143" y="242"/>
                    </a:lnTo>
                    <a:lnTo>
                      <a:pt x="140" y="242"/>
                    </a:lnTo>
                    <a:lnTo>
                      <a:pt x="141" y="244"/>
                    </a:lnTo>
                    <a:lnTo>
                      <a:pt x="141" y="246"/>
                    </a:lnTo>
                    <a:lnTo>
                      <a:pt x="139" y="246"/>
                    </a:lnTo>
                    <a:lnTo>
                      <a:pt x="139" y="244"/>
                    </a:lnTo>
                    <a:lnTo>
                      <a:pt x="140" y="242"/>
                    </a:lnTo>
                    <a:lnTo>
                      <a:pt x="139" y="242"/>
                    </a:lnTo>
                    <a:lnTo>
                      <a:pt x="141" y="238"/>
                    </a:lnTo>
                    <a:lnTo>
                      <a:pt x="146" y="242"/>
                    </a:lnTo>
                    <a:lnTo>
                      <a:pt x="144" y="242"/>
                    </a:lnTo>
                    <a:lnTo>
                      <a:pt x="145" y="244"/>
                    </a:lnTo>
                    <a:lnTo>
                      <a:pt x="146" y="244"/>
                    </a:lnTo>
                    <a:lnTo>
                      <a:pt x="146" y="238"/>
                    </a:lnTo>
                    <a:lnTo>
                      <a:pt x="145" y="238"/>
                    </a:lnTo>
                    <a:lnTo>
                      <a:pt x="147" y="236"/>
                    </a:lnTo>
                    <a:lnTo>
                      <a:pt x="149" y="232"/>
                    </a:lnTo>
                    <a:lnTo>
                      <a:pt x="148" y="232"/>
                    </a:lnTo>
                    <a:lnTo>
                      <a:pt x="147" y="230"/>
                    </a:lnTo>
                    <a:lnTo>
                      <a:pt x="151" y="230"/>
                    </a:lnTo>
                    <a:lnTo>
                      <a:pt x="150" y="232"/>
                    </a:lnTo>
                    <a:lnTo>
                      <a:pt x="151" y="234"/>
                    </a:lnTo>
                    <a:lnTo>
                      <a:pt x="152" y="232"/>
                    </a:lnTo>
                    <a:lnTo>
                      <a:pt x="153" y="234"/>
                    </a:lnTo>
                    <a:lnTo>
                      <a:pt x="154" y="236"/>
                    </a:lnTo>
                    <a:lnTo>
                      <a:pt x="154" y="238"/>
                    </a:lnTo>
                    <a:lnTo>
                      <a:pt x="154" y="230"/>
                    </a:lnTo>
                    <a:lnTo>
                      <a:pt x="152" y="232"/>
                    </a:lnTo>
                    <a:lnTo>
                      <a:pt x="152" y="230"/>
                    </a:lnTo>
                    <a:lnTo>
                      <a:pt x="152" y="228"/>
                    </a:lnTo>
                    <a:lnTo>
                      <a:pt x="149" y="228"/>
                    </a:lnTo>
                    <a:lnTo>
                      <a:pt x="150" y="226"/>
                    </a:lnTo>
                    <a:lnTo>
                      <a:pt x="152" y="226"/>
                    </a:lnTo>
                    <a:lnTo>
                      <a:pt x="152" y="228"/>
                    </a:lnTo>
                    <a:lnTo>
                      <a:pt x="154" y="228"/>
                    </a:lnTo>
                    <a:lnTo>
                      <a:pt x="154" y="230"/>
                    </a:lnTo>
                    <a:lnTo>
                      <a:pt x="154" y="228"/>
                    </a:lnTo>
                    <a:lnTo>
                      <a:pt x="154" y="226"/>
                    </a:lnTo>
                    <a:lnTo>
                      <a:pt x="151" y="222"/>
                    </a:lnTo>
                    <a:lnTo>
                      <a:pt x="150" y="222"/>
                    </a:lnTo>
                    <a:lnTo>
                      <a:pt x="149" y="221"/>
                    </a:lnTo>
                    <a:lnTo>
                      <a:pt x="149" y="224"/>
                    </a:lnTo>
                    <a:lnTo>
                      <a:pt x="149" y="226"/>
                    </a:lnTo>
                    <a:lnTo>
                      <a:pt x="149" y="228"/>
                    </a:lnTo>
                    <a:lnTo>
                      <a:pt x="147" y="228"/>
                    </a:lnTo>
                    <a:lnTo>
                      <a:pt x="146" y="226"/>
                    </a:lnTo>
                    <a:lnTo>
                      <a:pt x="145" y="226"/>
                    </a:lnTo>
                    <a:lnTo>
                      <a:pt x="145" y="236"/>
                    </a:lnTo>
                    <a:lnTo>
                      <a:pt x="143" y="238"/>
                    </a:lnTo>
                    <a:lnTo>
                      <a:pt x="143" y="236"/>
                    </a:lnTo>
                    <a:lnTo>
                      <a:pt x="145" y="236"/>
                    </a:lnTo>
                    <a:lnTo>
                      <a:pt x="145" y="226"/>
                    </a:lnTo>
                    <a:lnTo>
                      <a:pt x="144" y="226"/>
                    </a:lnTo>
                    <a:lnTo>
                      <a:pt x="144" y="228"/>
                    </a:lnTo>
                    <a:lnTo>
                      <a:pt x="142" y="228"/>
                    </a:lnTo>
                    <a:lnTo>
                      <a:pt x="142" y="236"/>
                    </a:lnTo>
                    <a:lnTo>
                      <a:pt x="140" y="236"/>
                    </a:lnTo>
                    <a:lnTo>
                      <a:pt x="139" y="234"/>
                    </a:lnTo>
                    <a:lnTo>
                      <a:pt x="138" y="232"/>
                    </a:lnTo>
                    <a:lnTo>
                      <a:pt x="138" y="248"/>
                    </a:lnTo>
                    <a:lnTo>
                      <a:pt x="136" y="248"/>
                    </a:lnTo>
                    <a:lnTo>
                      <a:pt x="136" y="252"/>
                    </a:lnTo>
                    <a:lnTo>
                      <a:pt x="136" y="254"/>
                    </a:lnTo>
                    <a:lnTo>
                      <a:pt x="134" y="254"/>
                    </a:lnTo>
                    <a:lnTo>
                      <a:pt x="134" y="252"/>
                    </a:lnTo>
                    <a:lnTo>
                      <a:pt x="133" y="252"/>
                    </a:lnTo>
                    <a:lnTo>
                      <a:pt x="133" y="256"/>
                    </a:lnTo>
                    <a:lnTo>
                      <a:pt x="133" y="258"/>
                    </a:lnTo>
                    <a:lnTo>
                      <a:pt x="130" y="256"/>
                    </a:lnTo>
                    <a:lnTo>
                      <a:pt x="130" y="258"/>
                    </a:lnTo>
                    <a:lnTo>
                      <a:pt x="129" y="259"/>
                    </a:lnTo>
                    <a:lnTo>
                      <a:pt x="129" y="262"/>
                    </a:lnTo>
                    <a:lnTo>
                      <a:pt x="129" y="264"/>
                    </a:lnTo>
                    <a:lnTo>
                      <a:pt x="128" y="264"/>
                    </a:lnTo>
                    <a:lnTo>
                      <a:pt x="128" y="266"/>
                    </a:lnTo>
                    <a:lnTo>
                      <a:pt x="128" y="268"/>
                    </a:lnTo>
                    <a:lnTo>
                      <a:pt x="127" y="268"/>
                    </a:lnTo>
                    <a:lnTo>
                      <a:pt x="127" y="270"/>
                    </a:lnTo>
                    <a:lnTo>
                      <a:pt x="124" y="270"/>
                    </a:lnTo>
                    <a:lnTo>
                      <a:pt x="124" y="272"/>
                    </a:lnTo>
                    <a:lnTo>
                      <a:pt x="122" y="272"/>
                    </a:lnTo>
                    <a:lnTo>
                      <a:pt x="122" y="270"/>
                    </a:lnTo>
                    <a:lnTo>
                      <a:pt x="124" y="268"/>
                    </a:lnTo>
                    <a:lnTo>
                      <a:pt x="124" y="264"/>
                    </a:lnTo>
                    <a:lnTo>
                      <a:pt x="126" y="264"/>
                    </a:lnTo>
                    <a:lnTo>
                      <a:pt x="128" y="266"/>
                    </a:lnTo>
                    <a:lnTo>
                      <a:pt x="128" y="264"/>
                    </a:lnTo>
                    <a:lnTo>
                      <a:pt x="127" y="264"/>
                    </a:lnTo>
                    <a:lnTo>
                      <a:pt x="126" y="262"/>
                    </a:lnTo>
                    <a:lnTo>
                      <a:pt x="129" y="262"/>
                    </a:lnTo>
                    <a:lnTo>
                      <a:pt x="129" y="259"/>
                    </a:lnTo>
                    <a:lnTo>
                      <a:pt x="128" y="260"/>
                    </a:lnTo>
                    <a:lnTo>
                      <a:pt x="128" y="258"/>
                    </a:lnTo>
                    <a:lnTo>
                      <a:pt x="130" y="258"/>
                    </a:lnTo>
                    <a:lnTo>
                      <a:pt x="130" y="256"/>
                    </a:lnTo>
                    <a:lnTo>
                      <a:pt x="129" y="256"/>
                    </a:lnTo>
                    <a:lnTo>
                      <a:pt x="130" y="254"/>
                    </a:lnTo>
                    <a:lnTo>
                      <a:pt x="133" y="254"/>
                    </a:lnTo>
                    <a:lnTo>
                      <a:pt x="133" y="256"/>
                    </a:lnTo>
                    <a:lnTo>
                      <a:pt x="133" y="252"/>
                    </a:lnTo>
                    <a:lnTo>
                      <a:pt x="134" y="250"/>
                    </a:lnTo>
                    <a:lnTo>
                      <a:pt x="135" y="250"/>
                    </a:lnTo>
                    <a:lnTo>
                      <a:pt x="136" y="252"/>
                    </a:lnTo>
                    <a:lnTo>
                      <a:pt x="136" y="248"/>
                    </a:lnTo>
                    <a:lnTo>
                      <a:pt x="135" y="248"/>
                    </a:lnTo>
                    <a:lnTo>
                      <a:pt x="135" y="246"/>
                    </a:lnTo>
                    <a:lnTo>
                      <a:pt x="136" y="244"/>
                    </a:lnTo>
                    <a:lnTo>
                      <a:pt x="136" y="242"/>
                    </a:lnTo>
                    <a:lnTo>
                      <a:pt x="138" y="242"/>
                    </a:lnTo>
                    <a:lnTo>
                      <a:pt x="138" y="244"/>
                    </a:lnTo>
                    <a:lnTo>
                      <a:pt x="136" y="244"/>
                    </a:lnTo>
                    <a:lnTo>
                      <a:pt x="138" y="246"/>
                    </a:lnTo>
                    <a:lnTo>
                      <a:pt x="138" y="248"/>
                    </a:lnTo>
                    <a:lnTo>
                      <a:pt x="138" y="232"/>
                    </a:lnTo>
                    <a:lnTo>
                      <a:pt x="141" y="230"/>
                    </a:lnTo>
                    <a:lnTo>
                      <a:pt x="141" y="232"/>
                    </a:lnTo>
                    <a:lnTo>
                      <a:pt x="142" y="234"/>
                    </a:lnTo>
                    <a:lnTo>
                      <a:pt x="142" y="236"/>
                    </a:lnTo>
                    <a:lnTo>
                      <a:pt x="142" y="228"/>
                    </a:lnTo>
                    <a:lnTo>
                      <a:pt x="141" y="226"/>
                    </a:lnTo>
                    <a:lnTo>
                      <a:pt x="143" y="226"/>
                    </a:lnTo>
                    <a:lnTo>
                      <a:pt x="147" y="224"/>
                    </a:lnTo>
                    <a:lnTo>
                      <a:pt x="149" y="224"/>
                    </a:lnTo>
                    <a:lnTo>
                      <a:pt x="149" y="221"/>
                    </a:lnTo>
                    <a:lnTo>
                      <a:pt x="146" y="218"/>
                    </a:lnTo>
                    <a:lnTo>
                      <a:pt x="146" y="222"/>
                    </a:lnTo>
                    <a:lnTo>
                      <a:pt x="145" y="224"/>
                    </a:lnTo>
                    <a:lnTo>
                      <a:pt x="144" y="222"/>
                    </a:lnTo>
                    <a:lnTo>
                      <a:pt x="142" y="222"/>
                    </a:lnTo>
                    <a:lnTo>
                      <a:pt x="140" y="224"/>
                    </a:lnTo>
                    <a:lnTo>
                      <a:pt x="139" y="222"/>
                    </a:lnTo>
                    <a:lnTo>
                      <a:pt x="141" y="220"/>
                    </a:lnTo>
                    <a:lnTo>
                      <a:pt x="142" y="220"/>
                    </a:lnTo>
                    <a:lnTo>
                      <a:pt x="143" y="218"/>
                    </a:lnTo>
                    <a:lnTo>
                      <a:pt x="145" y="218"/>
                    </a:lnTo>
                    <a:lnTo>
                      <a:pt x="145" y="220"/>
                    </a:lnTo>
                    <a:lnTo>
                      <a:pt x="146" y="222"/>
                    </a:lnTo>
                    <a:lnTo>
                      <a:pt x="146" y="218"/>
                    </a:lnTo>
                    <a:lnTo>
                      <a:pt x="144" y="216"/>
                    </a:lnTo>
                    <a:lnTo>
                      <a:pt x="142" y="218"/>
                    </a:lnTo>
                    <a:lnTo>
                      <a:pt x="140" y="216"/>
                    </a:lnTo>
                    <a:lnTo>
                      <a:pt x="143" y="214"/>
                    </a:lnTo>
                    <a:lnTo>
                      <a:pt x="140" y="211"/>
                    </a:lnTo>
                    <a:lnTo>
                      <a:pt x="140" y="216"/>
                    </a:lnTo>
                    <a:lnTo>
                      <a:pt x="139" y="218"/>
                    </a:lnTo>
                    <a:lnTo>
                      <a:pt x="139" y="226"/>
                    </a:lnTo>
                    <a:lnTo>
                      <a:pt x="139" y="228"/>
                    </a:lnTo>
                    <a:lnTo>
                      <a:pt x="138" y="228"/>
                    </a:lnTo>
                    <a:lnTo>
                      <a:pt x="138" y="230"/>
                    </a:lnTo>
                    <a:lnTo>
                      <a:pt x="137" y="232"/>
                    </a:lnTo>
                    <a:lnTo>
                      <a:pt x="137" y="240"/>
                    </a:lnTo>
                    <a:lnTo>
                      <a:pt x="135" y="242"/>
                    </a:lnTo>
                    <a:lnTo>
                      <a:pt x="134" y="246"/>
                    </a:lnTo>
                    <a:lnTo>
                      <a:pt x="133" y="244"/>
                    </a:lnTo>
                    <a:lnTo>
                      <a:pt x="133" y="246"/>
                    </a:lnTo>
                    <a:lnTo>
                      <a:pt x="132" y="248"/>
                    </a:lnTo>
                    <a:lnTo>
                      <a:pt x="130" y="248"/>
                    </a:lnTo>
                    <a:lnTo>
                      <a:pt x="131" y="246"/>
                    </a:lnTo>
                    <a:lnTo>
                      <a:pt x="133" y="246"/>
                    </a:lnTo>
                    <a:lnTo>
                      <a:pt x="133" y="244"/>
                    </a:lnTo>
                    <a:lnTo>
                      <a:pt x="132" y="244"/>
                    </a:lnTo>
                    <a:lnTo>
                      <a:pt x="132" y="242"/>
                    </a:lnTo>
                    <a:lnTo>
                      <a:pt x="133" y="242"/>
                    </a:lnTo>
                    <a:lnTo>
                      <a:pt x="135" y="238"/>
                    </a:lnTo>
                    <a:lnTo>
                      <a:pt x="137" y="240"/>
                    </a:lnTo>
                    <a:lnTo>
                      <a:pt x="137" y="232"/>
                    </a:lnTo>
                    <a:lnTo>
                      <a:pt x="136" y="232"/>
                    </a:lnTo>
                    <a:lnTo>
                      <a:pt x="136" y="234"/>
                    </a:lnTo>
                    <a:lnTo>
                      <a:pt x="136" y="236"/>
                    </a:lnTo>
                    <a:lnTo>
                      <a:pt x="135" y="236"/>
                    </a:lnTo>
                    <a:lnTo>
                      <a:pt x="136" y="234"/>
                    </a:lnTo>
                    <a:lnTo>
                      <a:pt x="136" y="236"/>
                    </a:lnTo>
                    <a:lnTo>
                      <a:pt x="136" y="234"/>
                    </a:lnTo>
                    <a:lnTo>
                      <a:pt x="135" y="232"/>
                    </a:lnTo>
                    <a:lnTo>
                      <a:pt x="135" y="230"/>
                    </a:lnTo>
                    <a:lnTo>
                      <a:pt x="138" y="230"/>
                    </a:lnTo>
                    <a:lnTo>
                      <a:pt x="138" y="228"/>
                    </a:lnTo>
                    <a:lnTo>
                      <a:pt x="137" y="228"/>
                    </a:lnTo>
                    <a:lnTo>
                      <a:pt x="135" y="226"/>
                    </a:lnTo>
                    <a:lnTo>
                      <a:pt x="135" y="236"/>
                    </a:lnTo>
                    <a:lnTo>
                      <a:pt x="134" y="238"/>
                    </a:lnTo>
                    <a:lnTo>
                      <a:pt x="131" y="238"/>
                    </a:lnTo>
                    <a:lnTo>
                      <a:pt x="131" y="236"/>
                    </a:lnTo>
                    <a:lnTo>
                      <a:pt x="131" y="234"/>
                    </a:lnTo>
                    <a:lnTo>
                      <a:pt x="133" y="234"/>
                    </a:lnTo>
                    <a:lnTo>
                      <a:pt x="135" y="236"/>
                    </a:lnTo>
                    <a:lnTo>
                      <a:pt x="135" y="226"/>
                    </a:lnTo>
                    <a:lnTo>
                      <a:pt x="134" y="226"/>
                    </a:lnTo>
                    <a:lnTo>
                      <a:pt x="134" y="228"/>
                    </a:lnTo>
                    <a:lnTo>
                      <a:pt x="131" y="228"/>
                    </a:lnTo>
                    <a:lnTo>
                      <a:pt x="130" y="227"/>
                    </a:lnTo>
                    <a:lnTo>
                      <a:pt x="130" y="240"/>
                    </a:lnTo>
                    <a:lnTo>
                      <a:pt x="130" y="242"/>
                    </a:lnTo>
                    <a:lnTo>
                      <a:pt x="129" y="242"/>
                    </a:lnTo>
                    <a:lnTo>
                      <a:pt x="129" y="246"/>
                    </a:lnTo>
                    <a:lnTo>
                      <a:pt x="129" y="254"/>
                    </a:lnTo>
                    <a:lnTo>
                      <a:pt x="127" y="256"/>
                    </a:lnTo>
                    <a:lnTo>
                      <a:pt x="127" y="258"/>
                    </a:lnTo>
                    <a:lnTo>
                      <a:pt x="126" y="258"/>
                    </a:lnTo>
                    <a:lnTo>
                      <a:pt x="126" y="256"/>
                    </a:lnTo>
                    <a:lnTo>
                      <a:pt x="127" y="256"/>
                    </a:lnTo>
                    <a:lnTo>
                      <a:pt x="125" y="254"/>
                    </a:lnTo>
                    <a:lnTo>
                      <a:pt x="125" y="252"/>
                    </a:lnTo>
                    <a:lnTo>
                      <a:pt x="128" y="252"/>
                    </a:lnTo>
                    <a:lnTo>
                      <a:pt x="129" y="254"/>
                    </a:lnTo>
                    <a:lnTo>
                      <a:pt x="129" y="246"/>
                    </a:lnTo>
                    <a:lnTo>
                      <a:pt x="127" y="246"/>
                    </a:lnTo>
                    <a:lnTo>
                      <a:pt x="128" y="248"/>
                    </a:lnTo>
                    <a:lnTo>
                      <a:pt x="124" y="248"/>
                    </a:lnTo>
                    <a:lnTo>
                      <a:pt x="124" y="246"/>
                    </a:lnTo>
                    <a:lnTo>
                      <a:pt x="127" y="246"/>
                    </a:lnTo>
                    <a:lnTo>
                      <a:pt x="127" y="244"/>
                    </a:lnTo>
                    <a:lnTo>
                      <a:pt x="129" y="242"/>
                    </a:lnTo>
                    <a:lnTo>
                      <a:pt x="129" y="240"/>
                    </a:lnTo>
                    <a:lnTo>
                      <a:pt x="130" y="240"/>
                    </a:lnTo>
                    <a:lnTo>
                      <a:pt x="130" y="227"/>
                    </a:lnTo>
                    <a:lnTo>
                      <a:pt x="130" y="226"/>
                    </a:lnTo>
                    <a:lnTo>
                      <a:pt x="131" y="224"/>
                    </a:lnTo>
                    <a:lnTo>
                      <a:pt x="133" y="224"/>
                    </a:lnTo>
                    <a:lnTo>
                      <a:pt x="135" y="226"/>
                    </a:lnTo>
                    <a:lnTo>
                      <a:pt x="139" y="226"/>
                    </a:lnTo>
                    <a:lnTo>
                      <a:pt x="139" y="218"/>
                    </a:lnTo>
                    <a:lnTo>
                      <a:pt x="139" y="222"/>
                    </a:lnTo>
                    <a:lnTo>
                      <a:pt x="138" y="224"/>
                    </a:lnTo>
                    <a:lnTo>
                      <a:pt x="136" y="224"/>
                    </a:lnTo>
                    <a:lnTo>
                      <a:pt x="136" y="222"/>
                    </a:lnTo>
                    <a:lnTo>
                      <a:pt x="138" y="220"/>
                    </a:lnTo>
                    <a:lnTo>
                      <a:pt x="139" y="222"/>
                    </a:lnTo>
                    <a:lnTo>
                      <a:pt x="139" y="218"/>
                    </a:lnTo>
                    <a:lnTo>
                      <a:pt x="138" y="218"/>
                    </a:lnTo>
                    <a:lnTo>
                      <a:pt x="139" y="216"/>
                    </a:lnTo>
                    <a:lnTo>
                      <a:pt x="140" y="216"/>
                    </a:lnTo>
                    <a:lnTo>
                      <a:pt x="140" y="211"/>
                    </a:lnTo>
                    <a:lnTo>
                      <a:pt x="137" y="208"/>
                    </a:lnTo>
                    <a:lnTo>
                      <a:pt x="137" y="218"/>
                    </a:lnTo>
                    <a:lnTo>
                      <a:pt x="135" y="218"/>
                    </a:lnTo>
                    <a:lnTo>
                      <a:pt x="135" y="216"/>
                    </a:lnTo>
                    <a:lnTo>
                      <a:pt x="136" y="216"/>
                    </a:lnTo>
                    <a:lnTo>
                      <a:pt x="137" y="218"/>
                    </a:lnTo>
                    <a:lnTo>
                      <a:pt x="137" y="208"/>
                    </a:lnTo>
                    <a:lnTo>
                      <a:pt x="134" y="205"/>
                    </a:lnTo>
                    <a:lnTo>
                      <a:pt x="134" y="212"/>
                    </a:lnTo>
                    <a:lnTo>
                      <a:pt x="134" y="214"/>
                    </a:lnTo>
                    <a:lnTo>
                      <a:pt x="134" y="222"/>
                    </a:lnTo>
                    <a:lnTo>
                      <a:pt x="133" y="222"/>
                    </a:lnTo>
                    <a:lnTo>
                      <a:pt x="134" y="220"/>
                    </a:lnTo>
                    <a:lnTo>
                      <a:pt x="134" y="222"/>
                    </a:lnTo>
                    <a:lnTo>
                      <a:pt x="134" y="214"/>
                    </a:lnTo>
                    <a:lnTo>
                      <a:pt x="133" y="214"/>
                    </a:lnTo>
                    <a:lnTo>
                      <a:pt x="132" y="216"/>
                    </a:lnTo>
                    <a:lnTo>
                      <a:pt x="130" y="218"/>
                    </a:lnTo>
                    <a:lnTo>
                      <a:pt x="128" y="218"/>
                    </a:lnTo>
                    <a:lnTo>
                      <a:pt x="129" y="216"/>
                    </a:lnTo>
                    <a:lnTo>
                      <a:pt x="130" y="216"/>
                    </a:lnTo>
                    <a:lnTo>
                      <a:pt x="131" y="214"/>
                    </a:lnTo>
                    <a:lnTo>
                      <a:pt x="133" y="214"/>
                    </a:lnTo>
                    <a:lnTo>
                      <a:pt x="134" y="212"/>
                    </a:lnTo>
                    <a:lnTo>
                      <a:pt x="134" y="205"/>
                    </a:lnTo>
                    <a:lnTo>
                      <a:pt x="133" y="204"/>
                    </a:lnTo>
                    <a:lnTo>
                      <a:pt x="133" y="210"/>
                    </a:lnTo>
                    <a:lnTo>
                      <a:pt x="132" y="210"/>
                    </a:lnTo>
                    <a:lnTo>
                      <a:pt x="132" y="208"/>
                    </a:lnTo>
                    <a:lnTo>
                      <a:pt x="131" y="206"/>
                    </a:lnTo>
                    <a:lnTo>
                      <a:pt x="130" y="207"/>
                    </a:lnTo>
                    <a:lnTo>
                      <a:pt x="130" y="210"/>
                    </a:lnTo>
                    <a:lnTo>
                      <a:pt x="130" y="212"/>
                    </a:lnTo>
                    <a:lnTo>
                      <a:pt x="129" y="211"/>
                    </a:lnTo>
                    <a:lnTo>
                      <a:pt x="129" y="212"/>
                    </a:lnTo>
                    <a:lnTo>
                      <a:pt x="129" y="214"/>
                    </a:lnTo>
                    <a:lnTo>
                      <a:pt x="128" y="214"/>
                    </a:lnTo>
                    <a:lnTo>
                      <a:pt x="128" y="236"/>
                    </a:lnTo>
                    <a:lnTo>
                      <a:pt x="126" y="236"/>
                    </a:lnTo>
                    <a:lnTo>
                      <a:pt x="126" y="234"/>
                    </a:lnTo>
                    <a:lnTo>
                      <a:pt x="128" y="234"/>
                    </a:lnTo>
                    <a:lnTo>
                      <a:pt x="128" y="236"/>
                    </a:lnTo>
                    <a:lnTo>
                      <a:pt x="128" y="214"/>
                    </a:lnTo>
                    <a:lnTo>
                      <a:pt x="128" y="226"/>
                    </a:lnTo>
                    <a:lnTo>
                      <a:pt x="127" y="228"/>
                    </a:lnTo>
                    <a:lnTo>
                      <a:pt x="125" y="226"/>
                    </a:lnTo>
                    <a:lnTo>
                      <a:pt x="125" y="230"/>
                    </a:lnTo>
                    <a:lnTo>
                      <a:pt x="125" y="242"/>
                    </a:lnTo>
                    <a:lnTo>
                      <a:pt x="124" y="242"/>
                    </a:lnTo>
                    <a:lnTo>
                      <a:pt x="124" y="248"/>
                    </a:lnTo>
                    <a:lnTo>
                      <a:pt x="124" y="258"/>
                    </a:lnTo>
                    <a:lnTo>
                      <a:pt x="122" y="258"/>
                    </a:lnTo>
                    <a:lnTo>
                      <a:pt x="122" y="268"/>
                    </a:lnTo>
                    <a:lnTo>
                      <a:pt x="121" y="268"/>
                    </a:lnTo>
                    <a:lnTo>
                      <a:pt x="121" y="280"/>
                    </a:lnTo>
                    <a:lnTo>
                      <a:pt x="121" y="282"/>
                    </a:lnTo>
                    <a:lnTo>
                      <a:pt x="119" y="282"/>
                    </a:lnTo>
                    <a:lnTo>
                      <a:pt x="119" y="280"/>
                    </a:lnTo>
                    <a:lnTo>
                      <a:pt x="120" y="278"/>
                    </a:lnTo>
                    <a:lnTo>
                      <a:pt x="121" y="278"/>
                    </a:lnTo>
                    <a:lnTo>
                      <a:pt x="121" y="280"/>
                    </a:lnTo>
                    <a:lnTo>
                      <a:pt x="121" y="268"/>
                    </a:lnTo>
                    <a:lnTo>
                      <a:pt x="120" y="268"/>
                    </a:lnTo>
                    <a:lnTo>
                      <a:pt x="120" y="266"/>
                    </a:lnTo>
                    <a:lnTo>
                      <a:pt x="122" y="268"/>
                    </a:lnTo>
                    <a:lnTo>
                      <a:pt x="122" y="258"/>
                    </a:lnTo>
                    <a:lnTo>
                      <a:pt x="122" y="262"/>
                    </a:lnTo>
                    <a:lnTo>
                      <a:pt x="121" y="262"/>
                    </a:lnTo>
                    <a:lnTo>
                      <a:pt x="119" y="260"/>
                    </a:lnTo>
                    <a:lnTo>
                      <a:pt x="119" y="266"/>
                    </a:lnTo>
                    <a:lnTo>
                      <a:pt x="118" y="268"/>
                    </a:lnTo>
                    <a:lnTo>
                      <a:pt x="117" y="267"/>
                    </a:lnTo>
                    <a:lnTo>
                      <a:pt x="117" y="278"/>
                    </a:lnTo>
                    <a:lnTo>
                      <a:pt x="117" y="280"/>
                    </a:lnTo>
                    <a:lnTo>
                      <a:pt x="116" y="280"/>
                    </a:lnTo>
                    <a:lnTo>
                      <a:pt x="116" y="296"/>
                    </a:lnTo>
                    <a:lnTo>
                      <a:pt x="115" y="296"/>
                    </a:lnTo>
                    <a:lnTo>
                      <a:pt x="115" y="300"/>
                    </a:lnTo>
                    <a:lnTo>
                      <a:pt x="114" y="300"/>
                    </a:lnTo>
                    <a:lnTo>
                      <a:pt x="114" y="302"/>
                    </a:lnTo>
                    <a:lnTo>
                      <a:pt x="114" y="304"/>
                    </a:lnTo>
                    <a:lnTo>
                      <a:pt x="111" y="304"/>
                    </a:lnTo>
                    <a:lnTo>
                      <a:pt x="111" y="308"/>
                    </a:lnTo>
                    <a:lnTo>
                      <a:pt x="111" y="310"/>
                    </a:lnTo>
                    <a:lnTo>
                      <a:pt x="109" y="308"/>
                    </a:lnTo>
                    <a:lnTo>
                      <a:pt x="111" y="308"/>
                    </a:lnTo>
                    <a:lnTo>
                      <a:pt x="111" y="304"/>
                    </a:lnTo>
                    <a:lnTo>
                      <a:pt x="110" y="302"/>
                    </a:lnTo>
                    <a:lnTo>
                      <a:pt x="114" y="302"/>
                    </a:lnTo>
                    <a:lnTo>
                      <a:pt x="114" y="300"/>
                    </a:lnTo>
                    <a:lnTo>
                      <a:pt x="112" y="300"/>
                    </a:lnTo>
                    <a:lnTo>
                      <a:pt x="112" y="298"/>
                    </a:lnTo>
                    <a:lnTo>
                      <a:pt x="115" y="298"/>
                    </a:lnTo>
                    <a:lnTo>
                      <a:pt x="115" y="300"/>
                    </a:lnTo>
                    <a:lnTo>
                      <a:pt x="115" y="296"/>
                    </a:lnTo>
                    <a:lnTo>
                      <a:pt x="114" y="296"/>
                    </a:lnTo>
                    <a:lnTo>
                      <a:pt x="115" y="294"/>
                    </a:lnTo>
                    <a:lnTo>
                      <a:pt x="116" y="296"/>
                    </a:lnTo>
                    <a:lnTo>
                      <a:pt x="116" y="280"/>
                    </a:lnTo>
                    <a:lnTo>
                      <a:pt x="116" y="278"/>
                    </a:lnTo>
                    <a:lnTo>
                      <a:pt x="117" y="278"/>
                    </a:lnTo>
                    <a:lnTo>
                      <a:pt x="117" y="267"/>
                    </a:lnTo>
                    <a:lnTo>
                      <a:pt x="116" y="266"/>
                    </a:lnTo>
                    <a:lnTo>
                      <a:pt x="116" y="268"/>
                    </a:lnTo>
                    <a:lnTo>
                      <a:pt x="116" y="270"/>
                    </a:lnTo>
                    <a:lnTo>
                      <a:pt x="115" y="269"/>
                    </a:lnTo>
                    <a:lnTo>
                      <a:pt x="115" y="276"/>
                    </a:lnTo>
                    <a:lnTo>
                      <a:pt x="113" y="276"/>
                    </a:lnTo>
                    <a:lnTo>
                      <a:pt x="113" y="274"/>
                    </a:lnTo>
                    <a:lnTo>
                      <a:pt x="115" y="276"/>
                    </a:lnTo>
                    <a:lnTo>
                      <a:pt x="115" y="269"/>
                    </a:lnTo>
                    <a:lnTo>
                      <a:pt x="115" y="268"/>
                    </a:lnTo>
                    <a:lnTo>
                      <a:pt x="116" y="268"/>
                    </a:lnTo>
                    <a:lnTo>
                      <a:pt x="116" y="266"/>
                    </a:lnTo>
                    <a:lnTo>
                      <a:pt x="115" y="266"/>
                    </a:lnTo>
                    <a:lnTo>
                      <a:pt x="114" y="268"/>
                    </a:lnTo>
                    <a:lnTo>
                      <a:pt x="113" y="268"/>
                    </a:lnTo>
                    <a:lnTo>
                      <a:pt x="112" y="266"/>
                    </a:lnTo>
                    <a:lnTo>
                      <a:pt x="113" y="264"/>
                    </a:lnTo>
                    <a:lnTo>
                      <a:pt x="114" y="264"/>
                    </a:lnTo>
                    <a:lnTo>
                      <a:pt x="114" y="266"/>
                    </a:lnTo>
                    <a:lnTo>
                      <a:pt x="115" y="264"/>
                    </a:lnTo>
                    <a:lnTo>
                      <a:pt x="116" y="264"/>
                    </a:lnTo>
                    <a:lnTo>
                      <a:pt x="117" y="266"/>
                    </a:lnTo>
                    <a:lnTo>
                      <a:pt x="119" y="266"/>
                    </a:lnTo>
                    <a:lnTo>
                      <a:pt x="119" y="260"/>
                    </a:lnTo>
                    <a:lnTo>
                      <a:pt x="118" y="260"/>
                    </a:lnTo>
                    <a:lnTo>
                      <a:pt x="120" y="260"/>
                    </a:lnTo>
                    <a:lnTo>
                      <a:pt x="122" y="262"/>
                    </a:lnTo>
                    <a:lnTo>
                      <a:pt x="122" y="258"/>
                    </a:lnTo>
                    <a:lnTo>
                      <a:pt x="119" y="258"/>
                    </a:lnTo>
                    <a:lnTo>
                      <a:pt x="120" y="256"/>
                    </a:lnTo>
                    <a:lnTo>
                      <a:pt x="123" y="256"/>
                    </a:lnTo>
                    <a:lnTo>
                      <a:pt x="124" y="258"/>
                    </a:lnTo>
                    <a:lnTo>
                      <a:pt x="124" y="248"/>
                    </a:lnTo>
                    <a:lnTo>
                      <a:pt x="124" y="250"/>
                    </a:lnTo>
                    <a:lnTo>
                      <a:pt x="123" y="250"/>
                    </a:lnTo>
                    <a:lnTo>
                      <a:pt x="123" y="248"/>
                    </a:lnTo>
                    <a:lnTo>
                      <a:pt x="124" y="248"/>
                    </a:lnTo>
                    <a:lnTo>
                      <a:pt x="124" y="242"/>
                    </a:lnTo>
                    <a:lnTo>
                      <a:pt x="123" y="244"/>
                    </a:lnTo>
                    <a:lnTo>
                      <a:pt x="122" y="242"/>
                    </a:lnTo>
                    <a:lnTo>
                      <a:pt x="123" y="240"/>
                    </a:lnTo>
                    <a:lnTo>
                      <a:pt x="125" y="242"/>
                    </a:lnTo>
                    <a:lnTo>
                      <a:pt x="125" y="230"/>
                    </a:lnTo>
                    <a:lnTo>
                      <a:pt x="125" y="232"/>
                    </a:lnTo>
                    <a:lnTo>
                      <a:pt x="123" y="232"/>
                    </a:lnTo>
                    <a:lnTo>
                      <a:pt x="123" y="236"/>
                    </a:lnTo>
                    <a:lnTo>
                      <a:pt x="122" y="237"/>
                    </a:lnTo>
                    <a:lnTo>
                      <a:pt x="122" y="248"/>
                    </a:lnTo>
                    <a:lnTo>
                      <a:pt x="121" y="250"/>
                    </a:lnTo>
                    <a:lnTo>
                      <a:pt x="120" y="248"/>
                    </a:lnTo>
                    <a:lnTo>
                      <a:pt x="122" y="248"/>
                    </a:lnTo>
                    <a:lnTo>
                      <a:pt x="122" y="237"/>
                    </a:lnTo>
                    <a:lnTo>
                      <a:pt x="121" y="238"/>
                    </a:lnTo>
                    <a:lnTo>
                      <a:pt x="121" y="236"/>
                    </a:lnTo>
                    <a:lnTo>
                      <a:pt x="121" y="240"/>
                    </a:lnTo>
                    <a:lnTo>
                      <a:pt x="120" y="241"/>
                    </a:lnTo>
                    <a:lnTo>
                      <a:pt x="120" y="244"/>
                    </a:lnTo>
                    <a:lnTo>
                      <a:pt x="119" y="244"/>
                    </a:lnTo>
                    <a:lnTo>
                      <a:pt x="119" y="250"/>
                    </a:lnTo>
                    <a:lnTo>
                      <a:pt x="117" y="250"/>
                    </a:lnTo>
                    <a:lnTo>
                      <a:pt x="117" y="248"/>
                    </a:lnTo>
                    <a:lnTo>
                      <a:pt x="118" y="248"/>
                    </a:lnTo>
                    <a:lnTo>
                      <a:pt x="119" y="250"/>
                    </a:lnTo>
                    <a:lnTo>
                      <a:pt x="119" y="244"/>
                    </a:lnTo>
                    <a:lnTo>
                      <a:pt x="117" y="244"/>
                    </a:lnTo>
                    <a:lnTo>
                      <a:pt x="117" y="246"/>
                    </a:lnTo>
                    <a:lnTo>
                      <a:pt x="116" y="248"/>
                    </a:lnTo>
                    <a:lnTo>
                      <a:pt x="114" y="248"/>
                    </a:lnTo>
                    <a:lnTo>
                      <a:pt x="114" y="246"/>
                    </a:lnTo>
                    <a:lnTo>
                      <a:pt x="113" y="246"/>
                    </a:lnTo>
                    <a:lnTo>
                      <a:pt x="113" y="258"/>
                    </a:lnTo>
                    <a:lnTo>
                      <a:pt x="113" y="260"/>
                    </a:lnTo>
                    <a:lnTo>
                      <a:pt x="112" y="260"/>
                    </a:lnTo>
                    <a:lnTo>
                      <a:pt x="111" y="258"/>
                    </a:lnTo>
                    <a:lnTo>
                      <a:pt x="111" y="259"/>
                    </a:lnTo>
                    <a:lnTo>
                      <a:pt x="111" y="298"/>
                    </a:lnTo>
                    <a:lnTo>
                      <a:pt x="110" y="300"/>
                    </a:lnTo>
                    <a:lnTo>
                      <a:pt x="109" y="300"/>
                    </a:lnTo>
                    <a:lnTo>
                      <a:pt x="109" y="302"/>
                    </a:lnTo>
                    <a:lnTo>
                      <a:pt x="108" y="304"/>
                    </a:lnTo>
                    <a:lnTo>
                      <a:pt x="108" y="308"/>
                    </a:lnTo>
                    <a:lnTo>
                      <a:pt x="107" y="308"/>
                    </a:lnTo>
                    <a:lnTo>
                      <a:pt x="108" y="306"/>
                    </a:lnTo>
                    <a:lnTo>
                      <a:pt x="108" y="308"/>
                    </a:lnTo>
                    <a:lnTo>
                      <a:pt x="108" y="304"/>
                    </a:lnTo>
                    <a:lnTo>
                      <a:pt x="107" y="304"/>
                    </a:lnTo>
                    <a:lnTo>
                      <a:pt x="107" y="312"/>
                    </a:lnTo>
                    <a:lnTo>
                      <a:pt x="107" y="314"/>
                    </a:lnTo>
                    <a:lnTo>
                      <a:pt x="107" y="316"/>
                    </a:lnTo>
                    <a:lnTo>
                      <a:pt x="105" y="316"/>
                    </a:lnTo>
                    <a:lnTo>
                      <a:pt x="103" y="318"/>
                    </a:lnTo>
                    <a:lnTo>
                      <a:pt x="103" y="317"/>
                    </a:lnTo>
                    <a:lnTo>
                      <a:pt x="103" y="320"/>
                    </a:lnTo>
                    <a:lnTo>
                      <a:pt x="102" y="321"/>
                    </a:lnTo>
                    <a:lnTo>
                      <a:pt x="102" y="344"/>
                    </a:lnTo>
                    <a:lnTo>
                      <a:pt x="101" y="346"/>
                    </a:lnTo>
                    <a:lnTo>
                      <a:pt x="100" y="348"/>
                    </a:lnTo>
                    <a:lnTo>
                      <a:pt x="99" y="348"/>
                    </a:lnTo>
                    <a:lnTo>
                      <a:pt x="99" y="346"/>
                    </a:lnTo>
                    <a:lnTo>
                      <a:pt x="98" y="346"/>
                    </a:lnTo>
                    <a:lnTo>
                      <a:pt x="98" y="352"/>
                    </a:lnTo>
                    <a:lnTo>
                      <a:pt x="98" y="354"/>
                    </a:lnTo>
                    <a:lnTo>
                      <a:pt x="98" y="360"/>
                    </a:lnTo>
                    <a:lnTo>
                      <a:pt x="97" y="362"/>
                    </a:lnTo>
                    <a:lnTo>
                      <a:pt x="96" y="362"/>
                    </a:lnTo>
                    <a:lnTo>
                      <a:pt x="96" y="360"/>
                    </a:lnTo>
                    <a:lnTo>
                      <a:pt x="98" y="360"/>
                    </a:lnTo>
                    <a:lnTo>
                      <a:pt x="98" y="354"/>
                    </a:lnTo>
                    <a:lnTo>
                      <a:pt x="97" y="352"/>
                    </a:lnTo>
                    <a:lnTo>
                      <a:pt x="98" y="352"/>
                    </a:lnTo>
                    <a:lnTo>
                      <a:pt x="98" y="346"/>
                    </a:lnTo>
                    <a:lnTo>
                      <a:pt x="97" y="346"/>
                    </a:lnTo>
                    <a:lnTo>
                      <a:pt x="96" y="345"/>
                    </a:lnTo>
                    <a:lnTo>
                      <a:pt x="96" y="348"/>
                    </a:lnTo>
                    <a:lnTo>
                      <a:pt x="96" y="364"/>
                    </a:lnTo>
                    <a:lnTo>
                      <a:pt x="95" y="366"/>
                    </a:lnTo>
                    <a:lnTo>
                      <a:pt x="94" y="364"/>
                    </a:lnTo>
                    <a:lnTo>
                      <a:pt x="93" y="364"/>
                    </a:lnTo>
                    <a:lnTo>
                      <a:pt x="94" y="362"/>
                    </a:lnTo>
                    <a:lnTo>
                      <a:pt x="96" y="364"/>
                    </a:lnTo>
                    <a:lnTo>
                      <a:pt x="96" y="348"/>
                    </a:lnTo>
                    <a:lnTo>
                      <a:pt x="93" y="348"/>
                    </a:lnTo>
                    <a:lnTo>
                      <a:pt x="93" y="370"/>
                    </a:lnTo>
                    <a:lnTo>
                      <a:pt x="92" y="370"/>
                    </a:lnTo>
                    <a:lnTo>
                      <a:pt x="92" y="380"/>
                    </a:lnTo>
                    <a:lnTo>
                      <a:pt x="91" y="380"/>
                    </a:lnTo>
                    <a:lnTo>
                      <a:pt x="91" y="378"/>
                    </a:lnTo>
                    <a:lnTo>
                      <a:pt x="92" y="378"/>
                    </a:lnTo>
                    <a:lnTo>
                      <a:pt x="92" y="380"/>
                    </a:lnTo>
                    <a:lnTo>
                      <a:pt x="92" y="370"/>
                    </a:lnTo>
                    <a:lnTo>
                      <a:pt x="92" y="374"/>
                    </a:lnTo>
                    <a:lnTo>
                      <a:pt x="91" y="376"/>
                    </a:lnTo>
                    <a:lnTo>
                      <a:pt x="90" y="376"/>
                    </a:lnTo>
                    <a:lnTo>
                      <a:pt x="90" y="374"/>
                    </a:lnTo>
                    <a:lnTo>
                      <a:pt x="92" y="374"/>
                    </a:lnTo>
                    <a:lnTo>
                      <a:pt x="92" y="370"/>
                    </a:lnTo>
                    <a:lnTo>
                      <a:pt x="90" y="370"/>
                    </a:lnTo>
                    <a:lnTo>
                      <a:pt x="92" y="368"/>
                    </a:lnTo>
                    <a:lnTo>
                      <a:pt x="93" y="370"/>
                    </a:lnTo>
                    <a:lnTo>
                      <a:pt x="93" y="348"/>
                    </a:lnTo>
                    <a:lnTo>
                      <a:pt x="93" y="352"/>
                    </a:lnTo>
                    <a:lnTo>
                      <a:pt x="92" y="354"/>
                    </a:lnTo>
                    <a:lnTo>
                      <a:pt x="91" y="354"/>
                    </a:lnTo>
                    <a:lnTo>
                      <a:pt x="91" y="360"/>
                    </a:lnTo>
                    <a:lnTo>
                      <a:pt x="90" y="362"/>
                    </a:lnTo>
                    <a:lnTo>
                      <a:pt x="90" y="366"/>
                    </a:lnTo>
                    <a:lnTo>
                      <a:pt x="89" y="364"/>
                    </a:lnTo>
                    <a:lnTo>
                      <a:pt x="89" y="376"/>
                    </a:lnTo>
                    <a:lnTo>
                      <a:pt x="89" y="378"/>
                    </a:lnTo>
                    <a:lnTo>
                      <a:pt x="88" y="376"/>
                    </a:lnTo>
                    <a:lnTo>
                      <a:pt x="89" y="376"/>
                    </a:lnTo>
                    <a:lnTo>
                      <a:pt x="89" y="364"/>
                    </a:lnTo>
                    <a:lnTo>
                      <a:pt x="90" y="364"/>
                    </a:lnTo>
                    <a:lnTo>
                      <a:pt x="90" y="366"/>
                    </a:lnTo>
                    <a:lnTo>
                      <a:pt x="90" y="362"/>
                    </a:lnTo>
                    <a:lnTo>
                      <a:pt x="87" y="362"/>
                    </a:lnTo>
                    <a:lnTo>
                      <a:pt x="88" y="360"/>
                    </a:lnTo>
                    <a:lnTo>
                      <a:pt x="87" y="360"/>
                    </a:lnTo>
                    <a:lnTo>
                      <a:pt x="87" y="382"/>
                    </a:lnTo>
                    <a:lnTo>
                      <a:pt x="85" y="384"/>
                    </a:lnTo>
                    <a:lnTo>
                      <a:pt x="84" y="382"/>
                    </a:lnTo>
                    <a:lnTo>
                      <a:pt x="87" y="382"/>
                    </a:lnTo>
                    <a:lnTo>
                      <a:pt x="87" y="360"/>
                    </a:lnTo>
                    <a:lnTo>
                      <a:pt x="87" y="358"/>
                    </a:lnTo>
                    <a:lnTo>
                      <a:pt x="87" y="372"/>
                    </a:lnTo>
                    <a:lnTo>
                      <a:pt x="87" y="374"/>
                    </a:lnTo>
                    <a:lnTo>
                      <a:pt x="86" y="374"/>
                    </a:lnTo>
                    <a:lnTo>
                      <a:pt x="86" y="378"/>
                    </a:lnTo>
                    <a:lnTo>
                      <a:pt x="84" y="380"/>
                    </a:lnTo>
                    <a:lnTo>
                      <a:pt x="83" y="379"/>
                    </a:lnTo>
                    <a:lnTo>
                      <a:pt x="83" y="386"/>
                    </a:lnTo>
                    <a:lnTo>
                      <a:pt x="81" y="388"/>
                    </a:lnTo>
                    <a:lnTo>
                      <a:pt x="76" y="388"/>
                    </a:lnTo>
                    <a:lnTo>
                      <a:pt x="76" y="390"/>
                    </a:lnTo>
                    <a:lnTo>
                      <a:pt x="77" y="390"/>
                    </a:lnTo>
                    <a:lnTo>
                      <a:pt x="77" y="394"/>
                    </a:lnTo>
                    <a:lnTo>
                      <a:pt x="79" y="396"/>
                    </a:lnTo>
                    <a:lnTo>
                      <a:pt x="81" y="396"/>
                    </a:lnTo>
                    <a:lnTo>
                      <a:pt x="81" y="398"/>
                    </a:lnTo>
                    <a:lnTo>
                      <a:pt x="82" y="398"/>
                    </a:lnTo>
                    <a:lnTo>
                      <a:pt x="82" y="400"/>
                    </a:lnTo>
                    <a:lnTo>
                      <a:pt x="82" y="402"/>
                    </a:lnTo>
                    <a:lnTo>
                      <a:pt x="82" y="400"/>
                    </a:lnTo>
                    <a:lnTo>
                      <a:pt x="82" y="402"/>
                    </a:lnTo>
                    <a:lnTo>
                      <a:pt x="82" y="404"/>
                    </a:lnTo>
                    <a:lnTo>
                      <a:pt x="81" y="404"/>
                    </a:lnTo>
                    <a:lnTo>
                      <a:pt x="82" y="402"/>
                    </a:lnTo>
                    <a:lnTo>
                      <a:pt x="81" y="402"/>
                    </a:lnTo>
                    <a:lnTo>
                      <a:pt x="81" y="416"/>
                    </a:lnTo>
                    <a:lnTo>
                      <a:pt x="81" y="418"/>
                    </a:lnTo>
                    <a:lnTo>
                      <a:pt x="78" y="418"/>
                    </a:lnTo>
                    <a:lnTo>
                      <a:pt x="79" y="416"/>
                    </a:lnTo>
                    <a:lnTo>
                      <a:pt x="81" y="416"/>
                    </a:lnTo>
                    <a:lnTo>
                      <a:pt x="81" y="402"/>
                    </a:lnTo>
                    <a:lnTo>
                      <a:pt x="80" y="400"/>
                    </a:lnTo>
                    <a:lnTo>
                      <a:pt x="80" y="406"/>
                    </a:lnTo>
                    <a:lnTo>
                      <a:pt x="79" y="406"/>
                    </a:lnTo>
                    <a:lnTo>
                      <a:pt x="79" y="410"/>
                    </a:lnTo>
                    <a:lnTo>
                      <a:pt x="78" y="411"/>
                    </a:lnTo>
                    <a:lnTo>
                      <a:pt x="78" y="434"/>
                    </a:lnTo>
                    <a:lnTo>
                      <a:pt x="77" y="434"/>
                    </a:lnTo>
                    <a:lnTo>
                      <a:pt x="77" y="436"/>
                    </a:lnTo>
                    <a:lnTo>
                      <a:pt x="76" y="438"/>
                    </a:lnTo>
                    <a:lnTo>
                      <a:pt x="75" y="436"/>
                    </a:lnTo>
                    <a:lnTo>
                      <a:pt x="77" y="436"/>
                    </a:lnTo>
                    <a:lnTo>
                      <a:pt x="77" y="434"/>
                    </a:lnTo>
                    <a:lnTo>
                      <a:pt x="76" y="434"/>
                    </a:lnTo>
                    <a:lnTo>
                      <a:pt x="77" y="432"/>
                    </a:lnTo>
                    <a:lnTo>
                      <a:pt x="78" y="434"/>
                    </a:lnTo>
                    <a:lnTo>
                      <a:pt x="78" y="411"/>
                    </a:lnTo>
                    <a:lnTo>
                      <a:pt x="77" y="412"/>
                    </a:lnTo>
                    <a:lnTo>
                      <a:pt x="76" y="412"/>
                    </a:lnTo>
                    <a:lnTo>
                      <a:pt x="76" y="410"/>
                    </a:lnTo>
                    <a:lnTo>
                      <a:pt x="79" y="410"/>
                    </a:lnTo>
                    <a:lnTo>
                      <a:pt x="79" y="406"/>
                    </a:lnTo>
                    <a:lnTo>
                      <a:pt x="77" y="406"/>
                    </a:lnTo>
                    <a:lnTo>
                      <a:pt x="76" y="404"/>
                    </a:lnTo>
                    <a:lnTo>
                      <a:pt x="78" y="404"/>
                    </a:lnTo>
                    <a:lnTo>
                      <a:pt x="77" y="402"/>
                    </a:lnTo>
                    <a:lnTo>
                      <a:pt x="76" y="402"/>
                    </a:lnTo>
                    <a:lnTo>
                      <a:pt x="76" y="400"/>
                    </a:lnTo>
                    <a:lnTo>
                      <a:pt x="78" y="400"/>
                    </a:lnTo>
                    <a:lnTo>
                      <a:pt x="78" y="402"/>
                    </a:lnTo>
                    <a:lnTo>
                      <a:pt x="79" y="402"/>
                    </a:lnTo>
                    <a:lnTo>
                      <a:pt x="79" y="404"/>
                    </a:lnTo>
                    <a:lnTo>
                      <a:pt x="80" y="406"/>
                    </a:lnTo>
                    <a:lnTo>
                      <a:pt x="80" y="400"/>
                    </a:lnTo>
                    <a:lnTo>
                      <a:pt x="79" y="400"/>
                    </a:lnTo>
                    <a:lnTo>
                      <a:pt x="80" y="400"/>
                    </a:lnTo>
                    <a:lnTo>
                      <a:pt x="80" y="398"/>
                    </a:lnTo>
                    <a:lnTo>
                      <a:pt x="78" y="398"/>
                    </a:lnTo>
                    <a:lnTo>
                      <a:pt x="77" y="396"/>
                    </a:lnTo>
                    <a:lnTo>
                      <a:pt x="77" y="394"/>
                    </a:lnTo>
                    <a:lnTo>
                      <a:pt x="76" y="394"/>
                    </a:lnTo>
                    <a:lnTo>
                      <a:pt x="76" y="408"/>
                    </a:lnTo>
                    <a:lnTo>
                      <a:pt x="75" y="408"/>
                    </a:lnTo>
                    <a:lnTo>
                      <a:pt x="75" y="407"/>
                    </a:lnTo>
                    <a:lnTo>
                      <a:pt x="75" y="432"/>
                    </a:lnTo>
                    <a:lnTo>
                      <a:pt x="74" y="432"/>
                    </a:lnTo>
                    <a:lnTo>
                      <a:pt x="74" y="438"/>
                    </a:lnTo>
                    <a:lnTo>
                      <a:pt x="73" y="440"/>
                    </a:lnTo>
                    <a:lnTo>
                      <a:pt x="71" y="440"/>
                    </a:lnTo>
                    <a:lnTo>
                      <a:pt x="71" y="438"/>
                    </a:lnTo>
                    <a:lnTo>
                      <a:pt x="74" y="438"/>
                    </a:lnTo>
                    <a:lnTo>
                      <a:pt x="74" y="432"/>
                    </a:lnTo>
                    <a:lnTo>
                      <a:pt x="72" y="432"/>
                    </a:lnTo>
                    <a:lnTo>
                      <a:pt x="72" y="430"/>
                    </a:lnTo>
                    <a:lnTo>
                      <a:pt x="74" y="430"/>
                    </a:lnTo>
                    <a:lnTo>
                      <a:pt x="75" y="432"/>
                    </a:lnTo>
                    <a:lnTo>
                      <a:pt x="75" y="407"/>
                    </a:lnTo>
                    <a:lnTo>
                      <a:pt x="74" y="406"/>
                    </a:lnTo>
                    <a:lnTo>
                      <a:pt x="75" y="406"/>
                    </a:lnTo>
                    <a:lnTo>
                      <a:pt x="76" y="408"/>
                    </a:lnTo>
                    <a:lnTo>
                      <a:pt x="76" y="394"/>
                    </a:lnTo>
                    <a:lnTo>
                      <a:pt x="75" y="394"/>
                    </a:lnTo>
                    <a:lnTo>
                      <a:pt x="74" y="392"/>
                    </a:lnTo>
                    <a:lnTo>
                      <a:pt x="75" y="390"/>
                    </a:lnTo>
                    <a:lnTo>
                      <a:pt x="76" y="390"/>
                    </a:lnTo>
                    <a:lnTo>
                      <a:pt x="74" y="388"/>
                    </a:lnTo>
                    <a:lnTo>
                      <a:pt x="74" y="396"/>
                    </a:lnTo>
                    <a:lnTo>
                      <a:pt x="73" y="396"/>
                    </a:lnTo>
                    <a:lnTo>
                      <a:pt x="73" y="398"/>
                    </a:lnTo>
                    <a:lnTo>
                      <a:pt x="74" y="398"/>
                    </a:lnTo>
                    <a:lnTo>
                      <a:pt x="74" y="400"/>
                    </a:lnTo>
                    <a:lnTo>
                      <a:pt x="73" y="400"/>
                    </a:lnTo>
                    <a:lnTo>
                      <a:pt x="73" y="406"/>
                    </a:lnTo>
                    <a:lnTo>
                      <a:pt x="72" y="406"/>
                    </a:lnTo>
                    <a:lnTo>
                      <a:pt x="71" y="404"/>
                    </a:lnTo>
                    <a:lnTo>
                      <a:pt x="71" y="410"/>
                    </a:lnTo>
                    <a:lnTo>
                      <a:pt x="71" y="436"/>
                    </a:lnTo>
                    <a:lnTo>
                      <a:pt x="70" y="438"/>
                    </a:lnTo>
                    <a:lnTo>
                      <a:pt x="70" y="436"/>
                    </a:lnTo>
                    <a:lnTo>
                      <a:pt x="71" y="436"/>
                    </a:lnTo>
                    <a:lnTo>
                      <a:pt x="71" y="410"/>
                    </a:lnTo>
                    <a:lnTo>
                      <a:pt x="70" y="410"/>
                    </a:lnTo>
                    <a:lnTo>
                      <a:pt x="70" y="422"/>
                    </a:lnTo>
                    <a:lnTo>
                      <a:pt x="70" y="440"/>
                    </a:lnTo>
                    <a:lnTo>
                      <a:pt x="69" y="440"/>
                    </a:lnTo>
                    <a:lnTo>
                      <a:pt x="69" y="458"/>
                    </a:lnTo>
                    <a:lnTo>
                      <a:pt x="69" y="482"/>
                    </a:lnTo>
                    <a:lnTo>
                      <a:pt x="68" y="482"/>
                    </a:lnTo>
                    <a:lnTo>
                      <a:pt x="68" y="486"/>
                    </a:lnTo>
                    <a:lnTo>
                      <a:pt x="67" y="488"/>
                    </a:lnTo>
                    <a:lnTo>
                      <a:pt x="66" y="488"/>
                    </a:lnTo>
                    <a:lnTo>
                      <a:pt x="66" y="504"/>
                    </a:lnTo>
                    <a:lnTo>
                      <a:pt x="64" y="504"/>
                    </a:lnTo>
                    <a:lnTo>
                      <a:pt x="64" y="502"/>
                    </a:lnTo>
                    <a:lnTo>
                      <a:pt x="65" y="502"/>
                    </a:lnTo>
                    <a:lnTo>
                      <a:pt x="66" y="504"/>
                    </a:lnTo>
                    <a:lnTo>
                      <a:pt x="66" y="488"/>
                    </a:lnTo>
                    <a:lnTo>
                      <a:pt x="62" y="488"/>
                    </a:lnTo>
                    <a:lnTo>
                      <a:pt x="62" y="486"/>
                    </a:lnTo>
                    <a:lnTo>
                      <a:pt x="68" y="486"/>
                    </a:lnTo>
                    <a:lnTo>
                      <a:pt x="68" y="482"/>
                    </a:lnTo>
                    <a:lnTo>
                      <a:pt x="67" y="482"/>
                    </a:lnTo>
                    <a:lnTo>
                      <a:pt x="67" y="480"/>
                    </a:lnTo>
                    <a:lnTo>
                      <a:pt x="69" y="480"/>
                    </a:lnTo>
                    <a:lnTo>
                      <a:pt x="69" y="482"/>
                    </a:lnTo>
                    <a:lnTo>
                      <a:pt x="69" y="458"/>
                    </a:lnTo>
                    <a:lnTo>
                      <a:pt x="68" y="458"/>
                    </a:lnTo>
                    <a:lnTo>
                      <a:pt x="68" y="456"/>
                    </a:lnTo>
                    <a:lnTo>
                      <a:pt x="69" y="456"/>
                    </a:lnTo>
                    <a:lnTo>
                      <a:pt x="69" y="458"/>
                    </a:lnTo>
                    <a:lnTo>
                      <a:pt x="69" y="440"/>
                    </a:lnTo>
                    <a:lnTo>
                      <a:pt x="69" y="439"/>
                    </a:lnTo>
                    <a:lnTo>
                      <a:pt x="69" y="452"/>
                    </a:lnTo>
                    <a:lnTo>
                      <a:pt x="68" y="452"/>
                    </a:lnTo>
                    <a:lnTo>
                      <a:pt x="68" y="450"/>
                    </a:lnTo>
                    <a:lnTo>
                      <a:pt x="69" y="452"/>
                    </a:lnTo>
                    <a:lnTo>
                      <a:pt x="69" y="439"/>
                    </a:lnTo>
                    <a:lnTo>
                      <a:pt x="68" y="438"/>
                    </a:lnTo>
                    <a:lnTo>
                      <a:pt x="69" y="438"/>
                    </a:lnTo>
                    <a:lnTo>
                      <a:pt x="70" y="440"/>
                    </a:lnTo>
                    <a:lnTo>
                      <a:pt x="70" y="422"/>
                    </a:lnTo>
                    <a:lnTo>
                      <a:pt x="68" y="422"/>
                    </a:lnTo>
                    <a:lnTo>
                      <a:pt x="68" y="426"/>
                    </a:lnTo>
                    <a:lnTo>
                      <a:pt x="67" y="426"/>
                    </a:lnTo>
                    <a:lnTo>
                      <a:pt x="67" y="446"/>
                    </a:lnTo>
                    <a:lnTo>
                      <a:pt x="67" y="447"/>
                    </a:lnTo>
                    <a:lnTo>
                      <a:pt x="67" y="452"/>
                    </a:lnTo>
                    <a:lnTo>
                      <a:pt x="66" y="452"/>
                    </a:lnTo>
                    <a:lnTo>
                      <a:pt x="66" y="468"/>
                    </a:lnTo>
                    <a:lnTo>
                      <a:pt x="66" y="474"/>
                    </a:lnTo>
                    <a:lnTo>
                      <a:pt x="65" y="476"/>
                    </a:lnTo>
                    <a:lnTo>
                      <a:pt x="65" y="480"/>
                    </a:lnTo>
                    <a:lnTo>
                      <a:pt x="64" y="482"/>
                    </a:lnTo>
                    <a:lnTo>
                      <a:pt x="62" y="483"/>
                    </a:lnTo>
                    <a:lnTo>
                      <a:pt x="62" y="548"/>
                    </a:lnTo>
                    <a:lnTo>
                      <a:pt x="59" y="548"/>
                    </a:lnTo>
                    <a:lnTo>
                      <a:pt x="59" y="546"/>
                    </a:lnTo>
                    <a:lnTo>
                      <a:pt x="61" y="546"/>
                    </a:lnTo>
                    <a:lnTo>
                      <a:pt x="62" y="548"/>
                    </a:lnTo>
                    <a:lnTo>
                      <a:pt x="62" y="483"/>
                    </a:lnTo>
                    <a:lnTo>
                      <a:pt x="60" y="484"/>
                    </a:lnTo>
                    <a:lnTo>
                      <a:pt x="61" y="482"/>
                    </a:lnTo>
                    <a:lnTo>
                      <a:pt x="61" y="480"/>
                    </a:lnTo>
                    <a:lnTo>
                      <a:pt x="65" y="480"/>
                    </a:lnTo>
                    <a:lnTo>
                      <a:pt x="65" y="476"/>
                    </a:lnTo>
                    <a:lnTo>
                      <a:pt x="63" y="476"/>
                    </a:lnTo>
                    <a:lnTo>
                      <a:pt x="63" y="474"/>
                    </a:lnTo>
                    <a:lnTo>
                      <a:pt x="66" y="474"/>
                    </a:lnTo>
                    <a:lnTo>
                      <a:pt x="66" y="468"/>
                    </a:lnTo>
                    <a:lnTo>
                      <a:pt x="64" y="468"/>
                    </a:lnTo>
                    <a:lnTo>
                      <a:pt x="64" y="466"/>
                    </a:lnTo>
                    <a:lnTo>
                      <a:pt x="65" y="466"/>
                    </a:lnTo>
                    <a:lnTo>
                      <a:pt x="66" y="468"/>
                    </a:lnTo>
                    <a:lnTo>
                      <a:pt x="66" y="452"/>
                    </a:lnTo>
                    <a:lnTo>
                      <a:pt x="65" y="452"/>
                    </a:lnTo>
                    <a:lnTo>
                      <a:pt x="65" y="454"/>
                    </a:lnTo>
                    <a:lnTo>
                      <a:pt x="65" y="452"/>
                    </a:lnTo>
                    <a:lnTo>
                      <a:pt x="65" y="451"/>
                    </a:lnTo>
                    <a:lnTo>
                      <a:pt x="65" y="450"/>
                    </a:lnTo>
                    <a:lnTo>
                      <a:pt x="67" y="452"/>
                    </a:lnTo>
                    <a:lnTo>
                      <a:pt x="67" y="447"/>
                    </a:lnTo>
                    <a:lnTo>
                      <a:pt x="67" y="448"/>
                    </a:lnTo>
                    <a:lnTo>
                      <a:pt x="64" y="448"/>
                    </a:lnTo>
                    <a:lnTo>
                      <a:pt x="64" y="460"/>
                    </a:lnTo>
                    <a:lnTo>
                      <a:pt x="62" y="460"/>
                    </a:lnTo>
                    <a:lnTo>
                      <a:pt x="64" y="458"/>
                    </a:lnTo>
                    <a:lnTo>
                      <a:pt x="64" y="460"/>
                    </a:lnTo>
                    <a:lnTo>
                      <a:pt x="64" y="448"/>
                    </a:lnTo>
                    <a:lnTo>
                      <a:pt x="63" y="448"/>
                    </a:lnTo>
                    <a:lnTo>
                      <a:pt x="63" y="452"/>
                    </a:lnTo>
                    <a:lnTo>
                      <a:pt x="63" y="454"/>
                    </a:lnTo>
                    <a:lnTo>
                      <a:pt x="62" y="454"/>
                    </a:lnTo>
                    <a:lnTo>
                      <a:pt x="61" y="454"/>
                    </a:lnTo>
                    <a:lnTo>
                      <a:pt x="61" y="476"/>
                    </a:lnTo>
                    <a:lnTo>
                      <a:pt x="61" y="478"/>
                    </a:lnTo>
                    <a:lnTo>
                      <a:pt x="59" y="478"/>
                    </a:lnTo>
                    <a:lnTo>
                      <a:pt x="59" y="506"/>
                    </a:lnTo>
                    <a:lnTo>
                      <a:pt x="59" y="514"/>
                    </a:lnTo>
                    <a:lnTo>
                      <a:pt x="56" y="514"/>
                    </a:lnTo>
                    <a:lnTo>
                      <a:pt x="56" y="558"/>
                    </a:lnTo>
                    <a:lnTo>
                      <a:pt x="54" y="558"/>
                    </a:lnTo>
                    <a:lnTo>
                      <a:pt x="55" y="556"/>
                    </a:lnTo>
                    <a:lnTo>
                      <a:pt x="56" y="556"/>
                    </a:lnTo>
                    <a:lnTo>
                      <a:pt x="56" y="558"/>
                    </a:lnTo>
                    <a:lnTo>
                      <a:pt x="56" y="514"/>
                    </a:lnTo>
                    <a:lnTo>
                      <a:pt x="56" y="512"/>
                    </a:lnTo>
                    <a:lnTo>
                      <a:pt x="59" y="514"/>
                    </a:lnTo>
                    <a:lnTo>
                      <a:pt x="59" y="506"/>
                    </a:lnTo>
                    <a:lnTo>
                      <a:pt x="57" y="506"/>
                    </a:lnTo>
                    <a:lnTo>
                      <a:pt x="58" y="504"/>
                    </a:lnTo>
                    <a:lnTo>
                      <a:pt x="59" y="506"/>
                    </a:lnTo>
                    <a:lnTo>
                      <a:pt x="59" y="478"/>
                    </a:lnTo>
                    <a:lnTo>
                      <a:pt x="59" y="476"/>
                    </a:lnTo>
                    <a:lnTo>
                      <a:pt x="61" y="476"/>
                    </a:lnTo>
                    <a:lnTo>
                      <a:pt x="61" y="454"/>
                    </a:lnTo>
                    <a:lnTo>
                      <a:pt x="60" y="454"/>
                    </a:lnTo>
                    <a:lnTo>
                      <a:pt x="60" y="458"/>
                    </a:lnTo>
                    <a:lnTo>
                      <a:pt x="60" y="464"/>
                    </a:lnTo>
                    <a:lnTo>
                      <a:pt x="59" y="466"/>
                    </a:lnTo>
                    <a:lnTo>
                      <a:pt x="59" y="470"/>
                    </a:lnTo>
                    <a:lnTo>
                      <a:pt x="58" y="472"/>
                    </a:lnTo>
                    <a:lnTo>
                      <a:pt x="58" y="498"/>
                    </a:lnTo>
                    <a:lnTo>
                      <a:pt x="57" y="498"/>
                    </a:lnTo>
                    <a:lnTo>
                      <a:pt x="57" y="506"/>
                    </a:lnTo>
                    <a:lnTo>
                      <a:pt x="55" y="508"/>
                    </a:lnTo>
                    <a:lnTo>
                      <a:pt x="54" y="508"/>
                    </a:lnTo>
                    <a:lnTo>
                      <a:pt x="53" y="510"/>
                    </a:lnTo>
                    <a:lnTo>
                      <a:pt x="51" y="510"/>
                    </a:lnTo>
                    <a:lnTo>
                      <a:pt x="51" y="506"/>
                    </a:lnTo>
                    <a:lnTo>
                      <a:pt x="52" y="504"/>
                    </a:lnTo>
                    <a:lnTo>
                      <a:pt x="55" y="504"/>
                    </a:lnTo>
                    <a:lnTo>
                      <a:pt x="54" y="506"/>
                    </a:lnTo>
                    <a:lnTo>
                      <a:pt x="57" y="506"/>
                    </a:lnTo>
                    <a:lnTo>
                      <a:pt x="57" y="498"/>
                    </a:lnTo>
                    <a:lnTo>
                      <a:pt x="54" y="498"/>
                    </a:lnTo>
                    <a:lnTo>
                      <a:pt x="55" y="496"/>
                    </a:lnTo>
                    <a:lnTo>
                      <a:pt x="58" y="496"/>
                    </a:lnTo>
                    <a:lnTo>
                      <a:pt x="58" y="498"/>
                    </a:lnTo>
                    <a:lnTo>
                      <a:pt x="58" y="472"/>
                    </a:lnTo>
                    <a:lnTo>
                      <a:pt x="57" y="472"/>
                    </a:lnTo>
                    <a:lnTo>
                      <a:pt x="57" y="486"/>
                    </a:lnTo>
                    <a:lnTo>
                      <a:pt x="56" y="488"/>
                    </a:lnTo>
                    <a:lnTo>
                      <a:pt x="56" y="486"/>
                    </a:lnTo>
                    <a:lnTo>
                      <a:pt x="54" y="486"/>
                    </a:lnTo>
                    <a:lnTo>
                      <a:pt x="54" y="484"/>
                    </a:lnTo>
                    <a:lnTo>
                      <a:pt x="56" y="484"/>
                    </a:lnTo>
                    <a:lnTo>
                      <a:pt x="57" y="486"/>
                    </a:lnTo>
                    <a:lnTo>
                      <a:pt x="57" y="472"/>
                    </a:lnTo>
                    <a:lnTo>
                      <a:pt x="56" y="472"/>
                    </a:lnTo>
                    <a:lnTo>
                      <a:pt x="56" y="480"/>
                    </a:lnTo>
                    <a:lnTo>
                      <a:pt x="56" y="482"/>
                    </a:lnTo>
                    <a:lnTo>
                      <a:pt x="55" y="482"/>
                    </a:lnTo>
                    <a:lnTo>
                      <a:pt x="55" y="480"/>
                    </a:lnTo>
                    <a:lnTo>
                      <a:pt x="56" y="480"/>
                    </a:lnTo>
                    <a:lnTo>
                      <a:pt x="56" y="472"/>
                    </a:lnTo>
                    <a:lnTo>
                      <a:pt x="56" y="470"/>
                    </a:lnTo>
                    <a:lnTo>
                      <a:pt x="59" y="470"/>
                    </a:lnTo>
                    <a:lnTo>
                      <a:pt x="59" y="466"/>
                    </a:lnTo>
                    <a:lnTo>
                      <a:pt x="58" y="466"/>
                    </a:lnTo>
                    <a:lnTo>
                      <a:pt x="57" y="468"/>
                    </a:lnTo>
                    <a:lnTo>
                      <a:pt x="56" y="468"/>
                    </a:lnTo>
                    <a:lnTo>
                      <a:pt x="55" y="466"/>
                    </a:lnTo>
                    <a:lnTo>
                      <a:pt x="56" y="464"/>
                    </a:lnTo>
                    <a:lnTo>
                      <a:pt x="60" y="464"/>
                    </a:lnTo>
                    <a:lnTo>
                      <a:pt x="60" y="458"/>
                    </a:lnTo>
                    <a:lnTo>
                      <a:pt x="58" y="460"/>
                    </a:lnTo>
                    <a:lnTo>
                      <a:pt x="57" y="460"/>
                    </a:lnTo>
                    <a:lnTo>
                      <a:pt x="55" y="458"/>
                    </a:lnTo>
                    <a:lnTo>
                      <a:pt x="54" y="458"/>
                    </a:lnTo>
                    <a:lnTo>
                      <a:pt x="54" y="462"/>
                    </a:lnTo>
                    <a:lnTo>
                      <a:pt x="54" y="476"/>
                    </a:lnTo>
                    <a:lnTo>
                      <a:pt x="50" y="476"/>
                    </a:lnTo>
                    <a:lnTo>
                      <a:pt x="52" y="474"/>
                    </a:lnTo>
                    <a:lnTo>
                      <a:pt x="54" y="476"/>
                    </a:lnTo>
                    <a:lnTo>
                      <a:pt x="54" y="462"/>
                    </a:lnTo>
                    <a:lnTo>
                      <a:pt x="52" y="462"/>
                    </a:lnTo>
                    <a:lnTo>
                      <a:pt x="53" y="460"/>
                    </a:lnTo>
                    <a:lnTo>
                      <a:pt x="52" y="460"/>
                    </a:lnTo>
                    <a:lnTo>
                      <a:pt x="52" y="458"/>
                    </a:lnTo>
                    <a:lnTo>
                      <a:pt x="54" y="458"/>
                    </a:lnTo>
                    <a:lnTo>
                      <a:pt x="53" y="460"/>
                    </a:lnTo>
                    <a:lnTo>
                      <a:pt x="54" y="460"/>
                    </a:lnTo>
                    <a:lnTo>
                      <a:pt x="54" y="462"/>
                    </a:lnTo>
                    <a:lnTo>
                      <a:pt x="54" y="458"/>
                    </a:lnTo>
                    <a:lnTo>
                      <a:pt x="55" y="456"/>
                    </a:lnTo>
                    <a:lnTo>
                      <a:pt x="56" y="456"/>
                    </a:lnTo>
                    <a:lnTo>
                      <a:pt x="60" y="458"/>
                    </a:lnTo>
                    <a:lnTo>
                      <a:pt x="60" y="454"/>
                    </a:lnTo>
                    <a:lnTo>
                      <a:pt x="59" y="454"/>
                    </a:lnTo>
                    <a:lnTo>
                      <a:pt x="58" y="456"/>
                    </a:lnTo>
                    <a:lnTo>
                      <a:pt x="56" y="456"/>
                    </a:lnTo>
                    <a:lnTo>
                      <a:pt x="58" y="452"/>
                    </a:lnTo>
                    <a:lnTo>
                      <a:pt x="57" y="452"/>
                    </a:lnTo>
                    <a:lnTo>
                      <a:pt x="58" y="450"/>
                    </a:lnTo>
                    <a:lnTo>
                      <a:pt x="59" y="450"/>
                    </a:lnTo>
                    <a:lnTo>
                      <a:pt x="59" y="452"/>
                    </a:lnTo>
                    <a:lnTo>
                      <a:pt x="58" y="452"/>
                    </a:lnTo>
                    <a:lnTo>
                      <a:pt x="62" y="454"/>
                    </a:lnTo>
                    <a:lnTo>
                      <a:pt x="62" y="452"/>
                    </a:lnTo>
                    <a:lnTo>
                      <a:pt x="63" y="452"/>
                    </a:lnTo>
                    <a:lnTo>
                      <a:pt x="63" y="448"/>
                    </a:lnTo>
                    <a:lnTo>
                      <a:pt x="61" y="448"/>
                    </a:lnTo>
                    <a:lnTo>
                      <a:pt x="61" y="446"/>
                    </a:lnTo>
                    <a:lnTo>
                      <a:pt x="67" y="446"/>
                    </a:lnTo>
                    <a:lnTo>
                      <a:pt x="67" y="426"/>
                    </a:lnTo>
                    <a:lnTo>
                      <a:pt x="67" y="442"/>
                    </a:lnTo>
                    <a:lnTo>
                      <a:pt x="67" y="444"/>
                    </a:lnTo>
                    <a:lnTo>
                      <a:pt x="65" y="444"/>
                    </a:lnTo>
                    <a:lnTo>
                      <a:pt x="65" y="442"/>
                    </a:lnTo>
                    <a:lnTo>
                      <a:pt x="67" y="442"/>
                    </a:lnTo>
                    <a:lnTo>
                      <a:pt x="67" y="426"/>
                    </a:lnTo>
                    <a:lnTo>
                      <a:pt x="65" y="426"/>
                    </a:lnTo>
                    <a:lnTo>
                      <a:pt x="65" y="432"/>
                    </a:lnTo>
                    <a:lnTo>
                      <a:pt x="64" y="432"/>
                    </a:lnTo>
                    <a:lnTo>
                      <a:pt x="63" y="430"/>
                    </a:lnTo>
                    <a:lnTo>
                      <a:pt x="65" y="430"/>
                    </a:lnTo>
                    <a:lnTo>
                      <a:pt x="65" y="432"/>
                    </a:lnTo>
                    <a:lnTo>
                      <a:pt x="65" y="426"/>
                    </a:lnTo>
                    <a:lnTo>
                      <a:pt x="66" y="424"/>
                    </a:lnTo>
                    <a:lnTo>
                      <a:pt x="68" y="426"/>
                    </a:lnTo>
                    <a:lnTo>
                      <a:pt x="68" y="422"/>
                    </a:lnTo>
                    <a:lnTo>
                      <a:pt x="67" y="420"/>
                    </a:lnTo>
                    <a:lnTo>
                      <a:pt x="65" y="420"/>
                    </a:lnTo>
                    <a:lnTo>
                      <a:pt x="63" y="418"/>
                    </a:lnTo>
                    <a:lnTo>
                      <a:pt x="68" y="418"/>
                    </a:lnTo>
                    <a:lnTo>
                      <a:pt x="70" y="422"/>
                    </a:lnTo>
                    <a:lnTo>
                      <a:pt x="70" y="420"/>
                    </a:lnTo>
                    <a:lnTo>
                      <a:pt x="70" y="422"/>
                    </a:lnTo>
                    <a:lnTo>
                      <a:pt x="70" y="410"/>
                    </a:lnTo>
                    <a:lnTo>
                      <a:pt x="69" y="412"/>
                    </a:lnTo>
                    <a:lnTo>
                      <a:pt x="67" y="412"/>
                    </a:lnTo>
                    <a:lnTo>
                      <a:pt x="67" y="408"/>
                    </a:lnTo>
                    <a:lnTo>
                      <a:pt x="70" y="408"/>
                    </a:lnTo>
                    <a:lnTo>
                      <a:pt x="71" y="410"/>
                    </a:lnTo>
                    <a:lnTo>
                      <a:pt x="71" y="404"/>
                    </a:lnTo>
                    <a:lnTo>
                      <a:pt x="70" y="404"/>
                    </a:lnTo>
                    <a:lnTo>
                      <a:pt x="72" y="404"/>
                    </a:lnTo>
                    <a:lnTo>
                      <a:pt x="73" y="406"/>
                    </a:lnTo>
                    <a:lnTo>
                      <a:pt x="73" y="400"/>
                    </a:lnTo>
                    <a:lnTo>
                      <a:pt x="70" y="400"/>
                    </a:lnTo>
                    <a:lnTo>
                      <a:pt x="70" y="398"/>
                    </a:lnTo>
                    <a:lnTo>
                      <a:pt x="69" y="397"/>
                    </a:lnTo>
                    <a:lnTo>
                      <a:pt x="69" y="406"/>
                    </a:lnTo>
                    <a:lnTo>
                      <a:pt x="66" y="406"/>
                    </a:lnTo>
                    <a:lnTo>
                      <a:pt x="66" y="414"/>
                    </a:lnTo>
                    <a:lnTo>
                      <a:pt x="64" y="414"/>
                    </a:lnTo>
                    <a:lnTo>
                      <a:pt x="64" y="412"/>
                    </a:lnTo>
                    <a:lnTo>
                      <a:pt x="65" y="412"/>
                    </a:lnTo>
                    <a:lnTo>
                      <a:pt x="66" y="414"/>
                    </a:lnTo>
                    <a:lnTo>
                      <a:pt x="66" y="406"/>
                    </a:lnTo>
                    <a:lnTo>
                      <a:pt x="65" y="406"/>
                    </a:lnTo>
                    <a:lnTo>
                      <a:pt x="66" y="404"/>
                    </a:lnTo>
                    <a:lnTo>
                      <a:pt x="69" y="404"/>
                    </a:lnTo>
                    <a:lnTo>
                      <a:pt x="69" y="406"/>
                    </a:lnTo>
                    <a:lnTo>
                      <a:pt x="69" y="397"/>
                    </a:lnTo>
                    <a:lnTo>
                      <a:pt x="69" y="396"/>
                    </a:lnTo>
                    <a:lnTo>
                      <a:pt x="70" y="396"/>
                    </a:lnTo>
                    <a:lnTo>
                      <a:pt x="72" y="394"/>
                    </a:lnTo>
                    <a:lnTo>
                      <a:pt x="74" y="396"/>
                    </a:lnTo>
                    <a:lnTo>
                      <a:pt x="74" y="388"/>
                    </a:lnTo>
                    <a:lnTo>
                      <a:pt x="72" y="386"/>
                    </a:lnTo>
                    <a:lnTo>
                      <a:pt x="74" y="386"/>
                    </a:lnTo>
                    <a:lnTo>
                      <a:pt x="74" y="388"/>
                    </a:lnTo>
                    <a:lnTo>
                      <a:pt x="79" y="386"/>
                    </a:lnTo>
                    <a:lnTo>
                      <a:pt x="83" y="386"/>
                    </a:lnTo>
                    <a:lnTo>
                      <a:pt x="83" y="379"/>
                    </a:lnTo>
                    <a:lnTo>
                      <a:pt x="82" y="378"/>
                    </a:lnTo>
                    <a:lnTo>
                      <a:pt x="82" y="376"/>
                    </a:lnTo>
                    <a:lnTo>
                      <a:pt x="86" y="378"/>
                    </a:lnTo>
                    <a:lnTo>
                      <a:pt x="86" y="374"/>
                    </a:lnTo>
                    <a:lnTo>
                      <a:pt x="82" y="374"/>
                    </a:lnTo>
                    <a:lnTo>
                      <a:pt x="85" y="372"/>
                    </a:lnTo>
                    <a:lnTo>
                      <a:pt x="87" y="372"/>
                    </a:lnTo>
                    <a:lnTo>
                      <a:pt x="87" y="358"/>
                    </a:lnTo>
                    <a:lnTo>
                      <a:pt x="85" y="358"/>
                    </a:lnTo>
                    <a:lnTo>
                      <a:pt x="85" y="368"/>
                    </a:lnTo>
                    <a:lnTo>
                      <a:pt x="85" y="370"/>
                    </a:lnTo>
                    <a:lnTo>
                      <a:pt x="85" y="368"/>
                    </a:lnTo>
                    <a:lnTo>
                      <a:pt x="85" y="358"/>
                    </a:lnTo>
                    <a:lnTo>
                      <a:pt x="85" y="364"/>
                    </a:lnTo>
                    <a:lnTo>
                      <a:pt x="85" y="366"/>
                    </a:lnTo>
                    <a:lnTo>
                      <a:pt x="83" y="366"/>
                    </a:lnTo>
                    <a:lnTo>
                      <a:pt x="83" y="364"/>
                    </a:lnTo>
                    <a:lnTo>
                      <a:pt x="85" y="364"/>
                    </a:lnTo>
                    <a:lnTo>
                      <a:pt x="85" y="358"/>
                    </a:lnTo>
                    <a:lnTo>
                      <a:pt x="83" y="358"/>
                    </a:lnTo>
                    <a:lnTo>
                      <a:pt x="83" y="368"/>
                    </a:lnTo>
                    <a:lnTo>
                      <a:pt x="82" y="368"/>
                    </a:lnTo>
                    <a:lnTo>
                      <a:pt x="82" y="372"/>
                    </a:lnTo>
                    <a:lnTo>
                      <a:pt x="81" y="373"/>
                    </a:lnTo>
                    <a:lnTo>
                      <a:pt x="81" y="380"/>
                    </a:lnTo>
                    <a:lnTo>
                      <a:pt x="81" y="382"/>
                    </a:lnTo>
                    <a:lnTo>
                      <a:pt x="80" y="382"/>
                    </a:lnTo>
                    <a:lnTo>
                      <a:pt x="80" y="380"/>
                    </a:lnTo>
                    <a:lnTo>
                      <a:pt x="81" y="380"/>
                    </a:lnTo>
                    <a:lnTo>
                      <a:pt x="81" y="373"/>
                    </a:lnTo>
                    <a:lnTo>
                      <a:pt x="81" y="374"/>
                    </a:lnTo>
                    <a:lnTo>
                      <a:pt x="79" y="375"/>
                    </a:lnTo>
                    <a:lnTo>
                      <a:pt x="79" y="382"/>
                    </a:lnTo>
                    <a:lnTo>
                      <a:pt x="79" y="384"/>
                    </a:lnTo>
                    <a:lnTo>
                      <a:pt x="76" y="384"/>
                    </a:lnTo>
                    <a:lnTo>
                      <a:pt x="76" y="380"/>
                    </a:lnTo>
                    <a:lnTo>
                      <a:pt x="78" y="380"/>
                    </a:lnTo>
                    <a:lnTo>
                      <a:pt x="79" y="382"/>
                    </a:lnTo>
                    <a:lnTo>
                      <a:pt x="79" y="375"/>
                    </a:lnTo>
                    <a:lnTo>
                      <a:pt x="79" y="376"/>
                    </a:lnTo>
                    <a:lnTo>
                      <a:pt x="78" y="376"/>
                    </a:lnTo>
                    <a:lnTo>
                      <a:pt x="77" y="374"/>
                    </a:lnTo>
                    <a:lnTo>
                      <a:pt x="78" y="374"/>
                    </a:lnTo>
                    <a:lnTo>
                      <a:pt x="80" y="372"/>
                    </a:lnTo>
                    <a:lnTo>
                      <a:pt x="82" y="372"/>
                    </a:lnTo>
                    <a:lnTo>
                      <a:pt x="82" y="368"/>
                    </a:lnTo>
                    <a:lnTo>
                      <a:pt x="79" y="368"/>
                    </a:lnTo>
                    <a:lnTo>
                      <a:pt x="78" y="366"/>
                    </a:lnTo>
                    <a:lnTo>
                      <a:pt x="81" y="364"/>
                    </a:lnTo>
                    <a:lnTo>
                      <a:pt x="83" y="368"/>
                    </a:lnTo>
                    <a:lnTo>
                      <a:pt x="83" y="358"/>
                    </a:lnTo>
                    <a:lnTo>
                      <a:pt x="82" y="358"/>
                    </a:lnTo>
                    <a:lnTo>
                      <a:pt x="84" y="356"/>
                    </a:lnTo>
                    <a:lnTo>
                      <a:pt x="85" y="356"/>
                    </a:lnTo>
                    <a:lnTo>
                      <a:pt x="86" y="354"/>
                    </a:lnTo>
                    <a:lnTo>
                      <a:pt x="88" y="354"/>
                    </a:lnTo>
                    <a:lnTo>
                      <a:pt x="87" y="356"/>
                    </a:lnTo>
                    <a:lnTo>
                      <a:pt x="89" y="358"/>
                    </a:lnTo>
                    <a:lnTo>
                      <a:pt x="91" y="358"/>
                    </a:lnTo>
                    <a:lnTo>
                      <a:pt x="90" y="360"/>
                    </a:lnTo>
                    <a:lnTo>
                      <a:pt x="91" y="360"/>
                    </a:lnTo>
                    <a:lnTo>
                      <a:pt x="91" y="354"/>
                    </a:lnTo>
                    <a:lnTo>
                      <a:pt x="89" y="354"/>
                    </a:lnTo>
                    <a:lnTo>
                      <a:pt x="89" y="352"/>
                    </a:lnTo>
                    <a:lnTo>
                      <a:pt x="93" y="352"/>
                    </a:lnTo>
                    <a:lnTo>
                      <a:pt x="93" y="348"/>
                    </a:lnTo>
                    <a:lnTo>
                      <a:pt x="91" y="348"/>
                    </a:lnTo>
                    <a:lnTo>
                      <a:pt x="91" y="346"/>
                    </a:lnTo>
                    <a:lnTo>
                      <a:pt x="91" y="344"/>
                    </a:lnTo>
                    <a:lnTo>
                      <a:pt x="92" y="344"/>
                    </a:lnTo>
                    <a:lnTo>
                      <a:pt x="92" y="342"/>
                    </a:lnTo>
                    <a:lnTo>
                      <a:pt x="95" y="340"/>
                    </a:lnTo>
                    <a:lnTo>
                      <a:pt x="96" y="340"/>
                    </a:lnTo>
                    <a:lnTo>
                      <a:pt x="94" y="342"/>
                    </a:lnTo>
                    <a:lnTo>
                      <a:pt x="94" y="344"/>
                    </a:lnTo>
                    <a:lnTo>
                      <a:pt x="92" y="344"/>
                    </a:lnTo>
                    <a:lnTo>
                      <a:pt x="92" y="346"/>
                    </a:lnTo>
                    <a:lnTo>
                      <a:pt x="95" y="346"/>
                    </a:lnTo>
                    <a:lnTo>
                      <a:pt x="96" y="348"/>
                    </a:lnTo>
                    <a:lnTo>
                      <a:pt x="96" y="345"/>
                    </a:lnTo>
                    <a:lnTo>
                      <a:pt x="96" y="344"/>
                    </a:lnTo>
                    <a:lnTo>
                      <a:pt x="95" y="344"/>
                    </a:lnTo>
                    <a:lnTo>
                      <a:pt x="96" y="342"/>
                    </a:lnTo>
                    <a:lnTo>
                      <a:pt x="98" y="344"/>
                    </a:lnTo>
                    <a:lnTo>
                      <a:pt x="101" y="342"/>
                    </a:lnTo>
                    <a:lnTo>
                      <a:pt x="102" y="344"/>
                    </a:lnTo>
                    <a:lnTo>
                      <a:pt x="102" y="321"/>
                    </a:lnTo>
                    <a:lnTo>
                      <a:pt x="102" y="322"/>
                    </a:lnTo>
                    <a:lnTo>
                      <a:pt x="102" y="326"/>
                    </a:lnTo>
                    <a:lnTo>
                      <a:pt x="101" y="326"/>
                    </a:lnTo>
                    <a:lnTo>
                      <a:pt x="100" y="325"/>
                    </a:lnTo>
                    <a:lnTo>
                      <a:pt x="100" y="328"/>
                    </a:lnTo>
                    <a:lnTo>
                      <a:pt x="99" y="328"/>
                    </a:lnTo>
                    <a:lnTo>
                      <a:pt x="99" y="330"/>
                    </a:lnTo>
                    <a:lnTo>
                      <a:pt x="99" y="332"/>
                    </a:lnTo>
                    <a:lnTo>
                      <a:pt x="98" y="332"/>
                    </a:lnTo>
                    <a:lnTo>
                      <a:pt x="98" y="340"/>
                    </a:lnTo>
                    <a:lnTo>
                      <a:pt x="97" y="342"/>
                    </a:lnTo>
                    <a:lnTo>
                      <a:pt x="97" y="340"/>
                    </a:lnTo>
                    <a:lnTo>
                      <a:pt x="98" y="340"/>
                    </a:lnTo>
                    <a:lnTo>
                      <a:pt x="98" y="332"/>
                    </a:lnTo>
                    <a:lnTo>
                      <a:pt x="97" y="332"/>
                    </a:lnTo>
                    <a:lnTo>
                      <a:pt x="99" y="330"/>
                    </a:lnTo>
                    <a:lnTo>
                      <a:pt x="99" y="328"/>
                    </a:lnTo>
                    <a:lnTo>
                      <a:pt x="98" y="328"/>
                    </a:lnTo>
                    <a:lnTo>
                      <a:pt x="97" y="326"/>
                    </a:lnTo>
                    <a:lnTo>
                      <a:pt x="95" y="326"/>
                    </a:lnTo>
                    <a:lnTo>
                      <a:pt x="95" y="324"/>
                    </a:lnTo>
                    <a:lnTo>
                      <a:pt x="99" y="324"/>
                    </a:lnTo>
                    <a:lnTo>
                      <a:pt x="98" y="326"/>
                    </a:lnTo>
                    <a:lnTo>
                      <a:pt x="100" y="326"/>
                    </a:lnTo>
                    <a:lnTo>
                      <a:pt x="100" y="328"/>
                    </a:lnTo>
                    <a:lnTo>
                      <a:pt x="100" y="325"/>
                    </a:lnTo>
                    <a:lnTo>
                      <a:pt x="99" y="324"/>
                    </a:lnTo>
                    <a:lnTo>
                      <a:pt x="102" y="324"/>
                    </a:lnTo>
                    <a:lnTo>
                      <a:pt x="102" y="326"/>
                    </a:lnTo>
                    <a:lnTo>
                      <a:pt x="102" y="322"/>
                    </a:lnTo>
                    <a:lnTo>
                      <a:pt x="96" y="322"/>
                    </a:lnTo>
                    <a:lnTo>
                      <a:pt x="96" y="320"/>
                    </a:lnTo>
                    <a:lnTo>
                      <a:pt x="103" y="320"/>
                    </a:lnTo>
                    <a:lnTo>
                      <a:pt x="103" y="317"/>
                    </a:lnTo>
                    <a:lnTo>
                      <a:pt x="101" y="316"/>
                    </a:lnTo>
                    <a:lnTo>
                      <a:pt x="104" y="316"/>
                    </a:lnTo>
                    <a:lnTo>
                      <a:pt x="106" y="314"/>
                    </a:lnTo>
                    <a:lnTo>
                      <a:pt x="107" y="314"/>
                    </a:lnTo>
                    <a:lnTo>
                      <a:pt x="107" y="312"/>
                    </a:lnTo>
                    <a:lnTo>
                      <a:pt x="103" y="312"/>
                    </a:lnTo>
                    <a:lnTo>
                      <a:pt x="103" y="314"/>
                    </a:lnTo>
                    <a:lnTo>
                      <a:pt x="101" y="314"/>
                    </a:lnTo>
                    <a:lnTo>
                      <a:pt x="100" y="312"/>
                    </a:lnTo>
                    <a:lnTo>
                      <a:pt x="98" y="312"/>
                    </a:lnTo>
                    <a:lnTo>
                      <a:pt x="98" y="316"/>
                    </a:lnTo>
                    <a:lnTo>
                      <a:pt x="97" y="318"/>
                    </a:lnTo>
                    <a:lnTo>
                      <a:pt x="95" y="318"/>
                    </a:lnTo>
                    <a:lnTo>
                      <a:pt x="96" y="316"/>
                    </a:lnTo>
                    <a:lnTo>
                      <a:pt x="98" y="316"/>
                    </a:lnTo>
                    <a:lnTo>
                      <a:pt x="98" y="312"/>
                    </a:lnTo>
                    <a:lnTo>
                      <a:pt x="95" y="312"/>
                    </a:lnTo>
                    <a:lnTo>
                      <a:pt x="95" y="316"/>
                    </a:lnTo>
                    <a:lnTo>
                      <a:pt x="93" y="318"/>
                    </a:lnTo>
                    <a:lnTo>
                      <a:pt x="93" y="320"/>
                    </a:lnTo>
                    <a:lnTo>
                      <a:pt x="92" y="322"/>
                    </a:lnTo>
                    <a:lnTo>
                      <a:pt x="92" y="338"/>
                    </a:lnTo>
                    <a:lnTo>
                      <a:pt x="90" y="338"/>
                    </a:lnTo>
                    <a:lnTo>
                      <a:pt x="90" y="336"/>
                    </a:lnTo>
                    <a:lnTo>
                      <a:pt x="92" y="336"/>
                    </a:lnTo>
                    <a:lnTo>
                      <a:pt x="92" y="338"/>
                    </a:lnTo>
                    <a:lnTo>
                      <a:pt x="92" y="322"/>
                    </a:lnTo>
                    <a:lnTo>
                      <a:pt x="91" y="321"/>
                    </a:lnTo>
                    <a:lnTo>
                      <a:pt x="91" y="332"/>
                    </a:lnTo>
                    <a:lnTo>
                      <a:pt x="90" y="334"/>
                    </a:lnTo>
                    <a:lnTo>
                      <a:pt x="90" y="332"/>
                    </a:lnTo>
                    <a:lnTo>
                      <a:pt x="89" y="334"/>
                    </a:lnTo>
                    <a:lnTo>
                      <a:pt x="89" y="350"/>
                    </a:lnTo>
                    <a:lnTo>
                      <a:pt x="86" y="350"/>
                    </a:lnTo>
                    <a:lnTo>
                      <a:pt x="86" y="348"/>
                    </a:lnTo>
                    <a:lnTo>
                      <a:pt x="89" y="348"/>
                    </a:lnTo>
                    <a:lnTo>
                      <a:pt x="89" y="350"/>
                    </a:lnTo>
                    <a:lnTo>
                      <a:pt x="89" y="334"/>
                    </a:lnTo>
                    <a:lnTo>
                      <a:pt x="89" y="344"/>
                    </a:lnTo>
                    <a:lnTo>
                      <a:pt x="88" y="346"/>
                    </a:lnTo>
                    <a:lnTo>
                      <a:pt x="86" y="346"/>
                    </a:lnTo>
                    <a:lnTo>
                      <a:pt x="85" y="346"/>
                    </a:lnTo>
                    <a:lnTo>
                      <a:pt x="85" y="350"/>
                    </a:lnTo>
                    <a:lnTo>
                      <a:pt x="83" y="350"/>
                    </a:lnTo>
                    <a:lnTo>
                      <a:pt x="83" y="348"/>
                    </a:lnTo>
                    <a:lnTo>
                      <a:pt x="84" y="348"/>
                    </a:lnTo>
                    <a:lnTo>
                      <a:pt x="85" y="350"/>
                    </a:lnTo>
                    <a:lnTo>
                      <a:pt x="85" y="346"/>
                    </a:lnTo>
                    <a:lnTo>
                      <a:pt x="79" y="346"/>
                    </a:lnTo>
                    <a:lnTo>
                      <a:pt x="82" y="348"/>
                    </a:lnTo>
                    <a:lnTo>
                      <a:pt x="81" y="348"/>
                    </a:lnTo>
                    <a:lnTo>
                      <a:pt x="81" y="354"/>
                    </a:lnTo>
                    <a:lnTo>
                      <a:pt x="81" y="356"/>
                    </a:lnTo>
                    <a:lnTo>
                      <a:pt x="79" y="356"/>
                    </a:lnTo>
                    <a:lnTo>
                      <a:pt x="81" y="354"/>
                    </a:lnTo>
                    <a:lnTo>
                      <a:pt x="81" y="348"/>
                    </a:lnTo>
                    <a:lnTo>
                      <a:pt x="80" y="350"/>
                    </a:lnTo>
                    <a:lnTo>
                      <a:pt x="79" y="350"/>
                    </a:lnTo>
                    <a:lnTo>
                      <a:pt x="79" y="360"/>
                    </a:lnTo>
                    <a:lnTo>
                      <a:pt x="78" y="362"/>
                    </a:lnTo>
                    <a:lnTo>
                      <a:pt x="78" y="360"/>
                    </a:lnTo>
                    <a:lnTo>
                      <a:pt x="79" y="360"/>
                    </a:lnTo>
                    <a:lnTo>
                      <a:pt x="79" y="350"/>
                    </a:lnTo>
                    <a:lnTo>
                      <a:pt x="78" y="352"/>
                    </a:lnTo>
                    <a:lnTo>
                      <a:pt x="78" y="350"/>
                    </a:lnTo>
                    <a:lnTo>
                      <a:pt x="78" y="372"/>
                    </a:lnTo>
                    <a:lnTo>
                      <a:pt x="77" y="372"/>
                    </a:lnTo>
                    <a:lnTo>
                      <a:pt x="77" y="374"/>
                    </a:lnTo>
                    <a:lnTo>
                      <a:pt x="76" y="374"/>
                    </a:lnTo>
                    <a:lnTo>
                      <a:pt x="76" y="372"/>
                    </a:lnTo>
                    <a:lnTo>
                      <a:pt x="77" y="370"/>
                    </a:lnTo>
                    <a:lnTo>
                      <a:pt x="78" y="372"/>
                    </a:lnTo>
                    <a:lnTo>
                      <a:pt x="78" y="350"/>
                    </a:lnTo>
                    <a:lnTo>
                      <a:pt x="78" y="356"/>
                    </a:lnTo>
                    <a:lnTo>
                      <a:pt x="78" y="364"/>
                    </a:lnTo>
                    <a:lnTo>
                      <a:pt x="76" y="366"/>
                    </a:lnTo>
                    <a:lnTo>
                      <a:pt x="75" y="366"/>
                    </a:lnTo>
                    <a:lnTo>
                      <a:pt x="75" y="367"/>
                    </a:lnTo>
                    <a:lnTo>
                      <a:pt x="75" y="376"/>
                    </a:lnTo>
                    <a:lnTo>
                      <a:pt x="74" y="378"/>
                    </a:lnTo>
                    <a:lnTo>
                      <a:pt x="74" y="384"/>
                    </a:lnTo>
                    <a:lnTo>
                      <a:pt x="73" y="384"/>
                    </a:lnTo>
                    <a:lnTo>
                      <a:pt x="72" y="382"/>
                    </a:lnTo>
                    <a:lnTo>
                      <a:pt x="74" y="382"/>
                    </a:lnTo>
                    <a:lnTo>
                      <a:pt x="74" y="384"/>
                    </a:lnTo>
                    <a:lnTo>
                      <a:pt x="74" y="378"/>
                    </a:lnTo>
                    <a:lnTo>
                      <a:pt x="73" y="378"/>
                    </a:lnTo>
                    <a:lnTo>
                      <a:pt x="75" y="376"/>
                    </a:lnTo>
                    <a:lnTo>
                      <a:pt x="75" y="367"/>
                    </a:lnTo>
                    <a:lnTo>
                      <a:pt x="74" y="368"/>
                    </a:lnTo>
                    <a:lnTo>
                      <a:pt x="74" y="366"/>
                    </a:lnTo>
                    <a:lnTo>
                      <a:pt x="75" y="364"/>
                    </a:lnTo>
                    <a:lnTo>
                      <a:pt x="78" y="364"/>
                    </a:lnTo>
                    <a:lnTo>
                      <a:pt x="78" y="356"/>
                    </a:lnTo>
                    <a:lnTo>
                      <a:pt x="76" y="356"/>
                    </a:lnTo>
                    <a:lnTo>
                      <a:pt x="77" y="354"/>
                    </a:lnTo>
                    <a:lnTo>
                      <a:pt x="78" y="356"/>
                    </a:lnTo>
                    <a:lnTo>
                      <a:pt x="78" y="350"/>
                    </a:lnTo>
                    <a:lnTo>
                      <a:pt x="77" y="350"/>
                    </a:lnTo>
                    <a:lnTo>
                      <a:pt x="78" y="350"/>
                    </a:lnTo>
                    <a:lnTo>
                      <a:pt x="79" y="346"/>
                    </a:lnTo>
                    <a:lnTo>
                      <a:pt x="76" y="346"/>
                    </a:lnTo>
                    <a:lnTo>
                      <a:pt x="76" y="350"/>
                    </a:lnTo>
                    <a:lnTo>
                      <a:pt x="73" y="350"/>
                    </a:lnTo>
                    <a:lnTo>
                      <a:pt x="73" y="368"/>
                    </a:lnTo>
                    <a:lnTo>
                      <a:pt x="72" y="369"/>
                    </a:lnTo>
                    <a:lnTo>
                      <a:pt x="72" y="372"/>
                    </a:lnTo>
                    <a:lnTo>
                      <a:pt x="71" y="372"/>
                    </a:lnTo>
                    <a:lnTo>
                      <a:pt x="71" y="382"/>
                    </a:lnTo>
                    <a:lnTo>
                      <a:pt x="71" y="384"/>
                    </a:lnTo>
                    <a:lnTo>
                      <a:pt x="69" y="384"/>
                    </a:lnTo>
                    <a:lnTo>
                      <a:pt x="71" y="386"/>
                    </a:lnTo>
                    <a:lnTo>
                      <a:pt x="70" y="388"/>
                    </a:lnTo>
                    <a:lnTo>
                      <a:pt x="69" y="388"/>
                    </a:lnTo>
                    <a:lnTo>
                      <a:pt x="68" y="387"/>
                    </a:lnTo>
                    <a:lnTo>
                      <a:pt x="68" y="394"/>
                    </a:lnTo>
                    <a:lnTo>
                      <a:pt x="68" y="398"/>
                    </a:lnTo>
                    <a:lnTo>
                      <a:pt x="66" y="398"/>
                    </a:lnTo>
                    <a:lnTo>
                      <a:pt x="67" y="396"/>
                    </a:lnTo>
                    <a:lnTo>
                      <a:pt x="68" y="396"/>
                    </a:lnTo>
                    <a:lnTo>
                      <a:pt x="68" y="398"/>
                    </a:lnTo>
                    <a:lnTo>
                      <a:pt x="68" y="394"/>
                    </a:lnTo>
                    <a:lnTo>
                      <a:pt x="65" y="394"/>
                    </a:lnTo>
                    <a:lnTo>
                      <a:pt x="65" y="392"/>
                    </a:lnTo>
                    <a:lnTo>
                      <a:pt x="65" y="398"/>
                    </a:lnTo>
                    <a:lnTo>
                      <a:pt x="65" y="408"/>
                    </a:lnTo>
                    <a:lnTo>
                      <a:pt x="64" y="410"/>
                    </a:lnTo>
                    <a:lnTo>
                      <a:pt x="63" y="410"/>
                    </a:lnTo>
                    <a:lnTo>
                      <a:pt x="63" y="442"/>
                    </a:lnTo>
                    <a:lnTo>
                      <a:pt x="62" y="444"/>
                    </a:lnTo>
                    <a:lnTo>
                      <a:pt x="61" y="442"/>
                    </a:lnTo>
                    <a:lnTo>
                      <a:pt x="63" y="442"/>
                    </a:lnTo>
                    <a:lnTo>
                      <a:pt x="63" y="410"/>
                    </a:lnTo>
                    <a:lnTo>
                      <a:pt x="63" y="409"/>
                    </a:lnTo>
                    <a:lnTo>
                      <a:pt x="63" y="424"/>
                    </a:lnTo>
                    <a:lnTo>
                      <a:pt x="62" y="424"/>
                    </a:lnTo>
                    <a:lnTo>
                      <a:pt x="62" y="422"/>
                    </a:lnTo>
                    <a:lnTo>
                      <a:pt x="63" y="422"/>
                    </a:lnTo>
                    <a:lnTo>
                      <a:pt x="63" y="424"/>
                    </a:lnTo>
                    <a:lnTo>
                      <a:pt x="63" y="409"/>
                    </a:lnTo>
                    <a:lnTo>
                      <a:pt x="62" y="408"/>
                    </a:lnTo>
                    <a:lnTo>
                      <a:pt x="65" y="408"/>
                    </a:lnTo>
                    <a:lnTo>
                      <a:pt x="65" y="398"/>
                    </a:lnTo>
                    <a:lnTo>
                      <a:pt x="64" y="398"/>
                    </a:lnTo>
                    <a:lnTo>
                      <a:pt x="64" y="400"/>
                    </a:lnTo>
                    <a:lnTo>
                      <a:pt x="62" y="401"/>
                    </a:lnTo>
                    <a:lnTo>
                      <a:pt x="62" y="406"/>
                    </a:lnTo>
                    <a:lnTo>
                      <a:pt x="61" y="406"/>
                    </a:lnTo>
                    <a:lnTo>
                      <a:pt x="61" y="440"/>
                    </a:lnTo>
                    <a:lnTo>
                      <a:pt x="60" y="442"/>
                    </a:lnTo>
                    <a:lnTo>
                      <a:pt x="58" y="442"/>
                    </a:lnTo>
                    <a:lnTo>
                      <a:pt x="58" y="446"/>
                    </a:lnTo>
                    <a:lnTo>
                      <a:pt x="58" y="448"/>
                    </a:lnTo>
                    <a:lnTo>
                      <a:pt x="57" y="446"/>
                    </a:lnTo>
                    <a:lnTo>
                      <a:pt x="56" y="448"/>
                    </a:lnTo>
                    <a:lnTo>
                      <a:pt x="54" y="450"/>
                    </a:lnTo>
                    <a:lnTo>
                      <a:pt x="53" y="448"/>
                    </a:lnTo>
                    <a:lnTo>
                      <a:pt x="54" y="446"/>
                    </a:lnTo>
                    <a:lnTo>
                      <a:pt x="57" y="446"/>
                    </a:lnTo>
                    <a:lnTo>
                      <a:pt x="58" y="446"/>
                    </a:lnTo>
                    <a:lnTo>
                      <a:pt x="58" y="442"/>
                    </a:lnTo>
                    <a:lnTo>
                      <a:pt x="57" y="442"/>
                    </a:lnTo>
                    <a:lnTo>
                      <a:pt x="58" y="440"/>
                    </a:lnTo>
                    <a:lnTo>
                      <a:pt x="60" y="438"/>
                    </a:lnTo>
                    <a:lnTo>
                      <a:pt x="61" y="440"/>
                    </a:lnTo>
                    <a:lnTo>
                      <a:pt x="61" y="406"/>
                    </a:lnTo>
                    <a:lnTo>
                      <a:pt x="61" y="404"/>
                    </a:lnTo>
                    <a:lnTo>
                      <a:pt x="62" y="406"/>
                    </a:lnTo>
                    <a:lnTo>
                      <a:pt x="62" y="401"/>
                    </a:lnTo>
                    <a:lnTo>
                      <a:pt x="62" y="402"/>
                    </a:lnTo>
                    <a:lnTo>
                      <a:pt x="61" y="400"/>
                    </a:lnTo>
                    <a:lnTo>
                      <a:pt x="61" y="398"/>
                    </a:lnTo>
                    <a:lnTo>
                      <a:pt x="60" y="398"/>
                    </a:lnTo>
                    <a:lnTo>
                      <a:pt x="60" y="430"/>
                    </a:lnTo>
                    <a:lnTo>
                      <a:pt x="60" y="432"/>
                    </a:lnTo>
                    <a:lnTo>
                      <a:pt x="56" y="432"/>
                    </a:lnTo>
                    <a:lnTo>
                      <a:pt x="56" y="430"/>
                    </a:lnTo>
                    <a:lnTo>
                      <a:pt x="60" y="430"/>
                    </a:lnTo>
                    <a:lnTo>
                      <a:pt x="60" y="398"/>
                    </a:lnTo>
                    <a:lnTo>
                      <a:pt x="59" y="400"/>
                    </a:lnTo>
                    <a:lnTo>
                      <a:pt x="59" y="418"/>
                    </a:lnTo>
                    <a:lnTo>
                      <a:pt x="58" y="420"/>
                    </a:lnTo>
                    <a:lnTo>
                      <a:pt x="58" y="419"/>
                    </a:lnTo>
                    <a:lnTo>
                      <a:pt x="58" y="422"/>
                    </a:lnTo>
                    <a:lnTo>
                      <a:pt x="56" y="422"/>
                    </a:lnTo>
                    <a:lnTo>
                      <a:pt x="56" y="432"/>
                    </a:lnTo>
                    <a:lnTo>
                      <a:pt x="55" y="433"/>
                    </a:lnTo>
                    <a:lnTo>
                      <a:pt x="55" y="438"/>
                    </a:lnTo>
                    <a:lnTo>
                      <a:pt x="55" y="440"/>
                    </a:lnTo>
                    <a:lnTo>
                      <a:pt x="54" y="440"/>
                    </a:lnTo>
                    <a:lnTo>
                      <a:pt x="54" y="438"/>
                    </a:lnTo>
                    <a:lnTo>
                      <a:pt x="55" y="438"/>
                    </a:lnTo>
                    <a:lnTo>
                      <a:pt x="55" y="433"/>
                    </a:lnTo>
                    <a:lnTo>
                      <a:pt x="55" y="434"/>
                    </a:lnTo>
                    <a:lnTo>
                      <a:pt x="53" y="434"/>
                    </a:lnTo>
                    <a:lnTo>
                      <a:pt x="53" y="440"/>
                    </a:lnTo>
                    <a:lnTo>
                      <a:pt x="53" y="446"/>
                    </a:lnTo>
                    <a:lnTo>
                      <a:pt x="52" y="446"/>
                    </a:lnTo>
                    <a:lnTo>
                      <a:pt x="52" y="452"/>
                    </a:lnTo>
                    <a:lnTo>
                      <a:pt x="51" y="452"/>
                    </a:lnTo>
                    <a:lnTo>
                      <a:pt x="51" y="458"/>
                    </a:lnTo>
                    <a:lnTo>
                      <a:pt x="51" y="460"/>
                    </a:lnTo>
                    <a:lnTo>
                      <a:pt x="46" y="460"/>
                    </a:lnTo>
                    <a:lnTo>
                      <a:pt x="46" y="459"/>
                    </a:lnTo>
                    <a:lnTo>
                      <a:pt x="46" y="464"/>
                    </a:lnTo>
                    <a:lnTo>
                      <a:pt x="43" y="464"/>
                    </a:lnTo>
                    <a:lnTo>
                      <a:pt x="43" y="482"/>
                    </a:lnTo>
                    <a:lnTo>
                      <a:pt x="42" y="484"/>
                    </a:lnTo>
                    <a:lnTo>
                      <a:pt x="41" y="484"/>
                    </a:lnTo>
                    <a:lnTo>
                      <a:pt x="41" y="492"/>
                    </a:lnTo>
                    <a:lnTo>
                      <a:pt x="41" y="494"/>
                    </a:lnTo>
                    <a:lnTo>
                      <a:pt x="41" y="492"/>
                    </a:lnTo>
                    <a:lnTo>
                      <a:pt x="41" y="484"/>
                    </a:lnTo>
                    <a:lnTo>
                      <a:pt x="40" y="484"/>
                    </a:lnTo>
                    <a:lnTo>
                      <a:pt x="39" y="482"/>
                    </a:lnTo>
                    <a:lnTo>
                      <a:pt x="41" y="480"/>
                    </a:lnTo>
                    <a:lnTo>
                      <a:pt x="42" y="480"/>
                    </a:lnTo>
                    <a:lnTo>
                      <a:pt x="43" y="482"/>
                    </a:lnTo>
                    <a:lnTo>
                      <a:pt x="43" y="464"/>
                    </a:lnTo>
                    <a:lnTo>
                      <a:pt x="45" y="462"/>
                    </a:lnTo>
                    <a:lnTo>
                      <a:pt x="46" y="464"/>
                    </a:lnTo>
                    <a:lnTo>
                      <a:pt x="46" y="459"/>
                    </a:lnTo>
                    <a:lnTo>
                      <a:pt x="46" y="458"/>
                    </a:lnTo>
                    <a:lnTo>
                      <a:pt x="51" y="458"/>
                    </a:lnTo>
                    <a:lnTo>
                      <a:pt x="51" y="452"/>
                    </a:lnTo>
                    <a:lnTo>
                      <a:pt x="51" y="450"/>
                    </a:lnTo>
                    <a:lnTo>
                      <a:pt x="52" y="452"/>
                    </a:lnTo>
                    <a:lnTo>
                      <a:pt x="52" y="446"/>
                    </a:lnTo>
                    <a:lnTo>
                      <a:pt x="50" y="446"/>
                    </a:lnTo>
                    <a:lnTo>
                      <a:pt x="51" y="444"/>
                    </a:lnTo>
                    <a:lnTo>
                      <a:pt x="52" y="444"/>
                    </a:lnTo>
                    <a:lnTo>
                      <a:pt x="53" y="446"/>
                    </a:lnTo>
                    <a:lnTo>
                      <a:pt x="53" y="440"/>
                    </a:lnTo>
                    <a:lnTo>
                      <a:pt x="52" y="440"/>
                    </a:lnTo>
                    <a:lnTo>
                      <a:pt x="52" y="438"/>
                    </a:lnTo>
                    <a:lnTo>
                      <a:pt x="53" y="440"/>
                    </a:lnTo>
                    <a:lnTo>
                      <a:pt x="53" y="434"/>
                    </a:lnTo>
                    <a:lnTo>
                      <a:pt x="52" y="432"/>
                    </a:lnTo>
                    <a:lnTo>
                      <a:pt x="52" y="436"/>
                    </a:lnTo>
                    <a:lnTo>
                      <a:pt x="52" y="438"/>
                    </a:lnTo>
                    <a:lnTo>
                      <a:pt x="49" y="438"/>
                    </a:lnTo>
                    <a:lnTo>
                      <a:pt x="51" y="436"/>
                    </a:lnTo>
                    <a:lnTo>
                      <a:pt x="52" y="436"/>
                    </a:lnTo>
                    <a:lnTo>
                      <a:pt x="52" y="432"/>
                    </a:lnTo>
                    <a:lnTo>
                      <a:pt x="52" y="430"/>
                    </a:lnTo>
                    <a:lnTo>
                      <a:pt x="54" y="432"/>
                    </a:lnTo>
                    <a:lnTo>
                      <a:pt x="56" y="432"/>
                    </a:lnTo>
                    <a:lnTo>
                      <a:pt x="56" y="422"/>
                    </a:lnTo>
                    <a:lnTo>
                      <a:pt x="55" y="422"/>
                    </a:lnTo>
                    <a:lnTo>
                      <a:pt x="55" y="420"/>
                    </a:lnTo>
                    <a:lnTo>
                      <a:pt x="56" y="420"/>
                    </a:lnTo>
                    <a:lnTo>
                      <a:pt x="58" y="422"/>
                    </a:lnTo>
                    <a:lnTo>
                      <a:pt x="58" y="419"/>
                    </a:lnTo>
                    <a:lnTo>
                      <a:pt x="57" y="418"/>
                    </a:lnTo>
                    <a:lnTo>
                      <a:pt x="59" y="418"/>
                    </a:lnTo>
                    <a:lnTo>
                      <a:pt x="59" y="400"/>
                    </a:lnTo>
                    <a:lnTo>
                      <a:pt x="58" y="399"/>
                    </a:lnTo>
                    <a:lnTo>
                      <a:pt x="58" y="406"/>
                    </a:lnTo>
                    <a:lnTo>
                      <a:pt x="56" y="408"/>
                    </a:lnTo>
                    <a:lnTo>
                      <a:pt x="56" y="406"/>
                    </a:lnTo>
                    <a:lnTo>
                      <a:pt x="55" y="404"/>
                    </a:lnTo>
                    <a:lnTo>
                      <a:pt x="56" y="402"/>
                    </a:lnTo>
                    <a:lnTo>
                      <a:pt x="57" y="404"/>
                    </a:lnTo>
                    <a:lnTo>
                      <a:pt x="58" y="406"/>
                    </a:lnTo>
                    <a:lnTo>
                      <a:pt x="58" y="399"/>
                    </a:lnTo>
                    <a:lnTo>
                      <a:pt x="57" y="398"/>
                    </a:lnTo>
                    <a:lnTo>
                      <a:pt x="57" y="400"/>
                    </a:lnTo>
                    <a:lnTo>
                      <a:pt x="55" y="398"/>
                    </a:lnTo>
                    <a:lnTo>
                      <a:pt x="53" y="400"/>
                    </a:lnTo>
                    <a:lnTo>
                      <a:pt x="53" y="428"/>
                    </a:lnTo>
                    <a:lnTo>
                      <a:pt x="51" y="428"/>
                    </a:lnTo>
                    <a:lnTo>
                      <a:pt x="51" y="426"/>
                    </a:lnTo>
                    <a:lnTo>
                      <a:pt x="53" y="426"/>
                    </a:lnTo>
                    <a:lnTo>
                      <a:pt x="53" y="428"/>
                    </a:lnTo>
                    <a:lnTo>
                      <a:pt x="53" y="400"/>
                    </a:lnTo>
                    <a:lnTo>
                      <a:pt x="53" y="404"/>
                    </a:lnTo>
                    <a:lnTo>
                      <a:pt x="53" y="406"/>
                    </a:lnTo>
                    <a:lnTo>
                      <a:pt x="52" y="406"/>
                    </a:lnTo>
                    <a:lnTo>
                      <a:pt x="52" y="410"/>
                    </a:lnTo>
                    <a:lnTo>
                      <a:pt x="52" y="412"/>
                    </a:lnTo>
                    <a:lnTo>
                      <a:pt x="50" y="412"/>
                    </a:lnTo>
                    <a:lnTo>
                      <a:pt x="50" y="434"/>
                    </a:lnTo>
                    <a:lnTo>
                      <a:pt x="48" y="434"/>
                    </a:lnTo>
                    <a:lnTo>
                      <a:pt x="48" y="454"/>
                    </a:lnTo>
                    <a:lnTo>
                      <a:pt x="48" y="456"/>
                    </a:lnTo>
                    <a:lnTo>
                      <a:pt x="41" y="456"/>
                    </a:lnTo>
                    <a:lnTo>
                      <a:pt x="39" y="454"/>
                    </a:lnTo>
                    <a:lnTo>
                      <a:pt x="38" y="454"/>
                    </a:lnTo>
                    <a:lnTo>
                      <a:pt x="38" y="452"/>
                    </a:lnTo>
                    <a:lnTo>
                      <a:pt x="39" y="452"/>
                    </a:lnTo>
                    <a:lnTo>
                      <a:pt x="41" y="454"/>
                    </a:lnTo>
                    <a:lnTo>
                      <a:pt x="41" y="452"/>
                    </a:lnTo>
                    <a:lnTo>
                      <a:pt x="44" y="454"/>
                    </a:lnTo>
                    <a:lnTo>
                      <a:pt x="48" y="454"/>
                    </a:lnTo>
                    <a:lnTo>
                      <a:pt x="48" y="434"/>
                    </a:lnTo>
                    <a:lnTo>
                      <a:pt x="48" y="432"/>
                    </a:lnTo>
                    <a:lnTo>
                      <a:pt x="49" y="432"/>
                    </a:lnTo>
                    <a:lnTo>
                      <a:pt x="50" y="434"/>
                    </a:lnTo>
                    <a:lnTo>
                      <a:pt x="50" y="412"/>
                    </a:lnTo>
                    <a:lnTo>
                      <a:pt x="49" y="412"/>
                    </a:lnTo>
                    <a:lnTo>
                      <a:pt x="50" y="410"/>
                    </a:lnTo>
                    <a:lnTo>
                      <a:pt x="52" y="410"/>
                    </a:lnTo>
                    <a:lnTo>
                      <a:pt x="52" y="406"/>
                    </a:lnTo>
                    <a:lnTo>
                      <a:pt x="50" y="404"/>
                    </a:lnTo>
                    <a:lnTo>
                      <a:pt x="51" y="404"/>
                    </a:lnTo>
                    <a:lnTo>
                      <a:pt x="51" y="402"/>
                    </a:lnTo>
                    <a:lnTo>
                      <a:pt x="53" y="404"/>
                    </a:lnTo>
                    <a:lnTo>
                      <a:pt x="53" y="400"/>
                    </a:lnTo>
                    <a:lnTo>
                      <a:pt x="51" y="400"/>
                    </a:lnTo>
                    <a:lnTo>
                      <a:pt x="51" y="398"/>
                    </a:lnTo>
                    <a:lnTo>
                      <a:pt x="54" y="398"/>
                    </a:lnTo>
                    <a:lnTo>
                      <a:pt x="55" y="396"/>
                    </a:lnTo>
                    <a:lnTo>
                      <a:pt x="57" y="396"/>
                    </a:lnTo>
                    <a:lnTo>
                      <a:pt x="61" y="398"/>
                    </a:lnTo>
                    <a:lnTo>
                      <a:pt x="62" y="396"/>
                    </a:lnTo>
                    <a:lnTo>
                      <a:pt x="63" y="396"/>
                    </a:lnTo>
                    <a:lnTo>
                      <a:pt x="64" y="398"/>
                    </a:lnTo>
                    <a:lnTo>
                      <a:pt x="64" y="396"/>
                    </a:lnTo>
                    <a:lnTo>
                      <a:pt x="65" y="398"/>
                    </a:lnTo>
                    <a:lnTo>
                      <a:pt x="65" y="392"/>
                    </a:lnTo>
                    <a:lnTo>
                      <a:pt x="67" y="392"/>
                    </a:lnTo>
                    <a:lnTo>
                      <a:pt x="68" y="394"/>
                    </a:lnTo>
                    <a:lnTo>
                      <a:pt x="68" y="387"/>
                    </a:lnTo>
                    <a:lnTo>
                      <a:pt x="67" y="386"/>
                    </a:lnTo>
                    <a:lnTo>
                      <a:pt x="67" y="388"/>
                    </a:lnTo>
                    <a:lnTo>
                      <a:pt x="63" y="386"/>
                    </a:lnTo>
                    <a:lnTo>
                      <a:pt x="63" y="392"/>
                    </a:lnTo>
                    <a:lnTo>
                      <a:pt x="63" y="394"/>
                    </a:lnTo>
                    <a:lnTo>
                      <a:pt x="62" y="392"/>
                    </a:lnTo>
                    <a:lnTo>
                      <a:pt x="63" y="392"/>
                    </a:lnTo>
                    <a:lnTo>
                      <a:pt x="63" y="386"/>
                    </a:lnTo>
                    <a:lnTo>
                      <a:pt x="62" y="386"/>
                    </a:lnTo>
                    <a:lnTo>
                      <a:pt x="61" y="386"/>
                    </a:lnTo>
                    <a:lnTo>
                      <a:pt x="60" y="388"/>
                    </a:lnTo>
                    <a:lnTo>
                      <a:pt x="59" y="386"/>
                    </a:lnTo>
                    <a:lnTo>
                      <a:pt x="60" y="384"/>
                    </a:lnTo>
                    <a:lnTo>
                      <a:pt x="63" y="386"/>
                    </a:lnTo>
                    <a:lnTo>
                      <a:pt x="66" y="384"/>
                    </a:lnTo>
                    <a:lnTo>
                      <a:pt x="68" y="386"/>
                    </a:lnTo>
                    <a:lnTo>
                      <a:pt x="69" y="384"/>
                    </a:lnTo>
                    <a:lnTo>
                      <a:pt x="68" y="382"/>
                    </a:lnTo>
                    <a:lnTo>
                      <a:pt x="67" y="382"/>
                    </a:lnTo>
                    <a:lnTo>
                      <a:pt x="68" y="380"/>
                    </a:lnTo>
                    <a:lnTo>
                      <a:pt x="70" y="382"/>
                    </a:lnTo>
                    <a:lnTo>
                      <a:pt x="71" y="382"/>
                    </a:lnTo>
                    <a:lnTo>
                      <a:pt x="71" y="372"/>
                    </a:lnTo>
                    <a:lnTo>
                      <a:pt x="71" y="370"/>
                    </a:lnTo>
                    <a:lnTo>
                      <a:pt x="72" y="370"/>
                    </a:lnTo>
                    <a:lnTo>
                      <a:pt x="72" y="372"/>
                    </a:lnTo>
                    <a:lnTo>
                      <a:pt x="72" y="369"/>
                    </a:lnTo>
                    <a:lnTo>
                      <a:pt x="72" y="370"/>
                    </a:lnTo>
                    <a:lnTo>
                      <a:pt x="72" y="368"/>
                    </a:lnTo>
                    <a:lnTo>
                      <a:pt x="70" y="368"/>
                    </a:lnTo>
                    <a:lnTo>
                      <a:pt x="70" y="372"/>
                    </a:lnTo>
                    <a:lnTo>
                      <a:pt x="70" y="374"/>
                    </a:lnTo>
                    <a:lnTo>
                      <a:pt x="67" y="374"/>
                    </a:lnTo>
                    <a:lnTo>
                      <a:pt x="67" y="378"/>
                    </a:lnTo>
                    <a:lnTo>
                      <a:pt x="67" y="380"/>
                    </a:lnTo>
                    <a:lnTo>
                      <a:pt x="64" y="380"/>
                    </a:lnTo>
                    <a:lnTo>
                      <a:pt x="64" y="384"/>
                    </a:lnTo>
                    <a:lnTo>
                      <a:pt x="63" y="382"/>
                    </a:lnTo>
                    <a:lnTo>
                      <a:pt x="64" y="382"/>
                    </a:lnTo>
                    <a:lnTo>
                      <a:pt x="64" y="384"/>
                    </a:lnTo>
                    <a:lnTo>
                      <a:pt x="64" y="380"/>
                    </a:lnTo>
                    <a:lnTo>
                      <a:pt x="63" y="380"/>
                    </a:lnTo>
                    <a:lnTo>
                      <a:pt x="63" y="382"/>
                    </a:lnTo>
                    <a:lnTo>
                      <a:pt x="61" y="384"/>
                    </a:lnTo>
                    <a:lnTo>
                      <a:pt x="59" y="382"/>
                    </a:lnTo>
                    <a:lnTo>
                      <a:pt x="59" y="380"/>
                    </a:lnTo>
                    <a:lnTo>
                      <a:pt x="59" y="382"/>
                    </a:lnTo>
                    <a:lnTo>
                      <a:pt x="58" y="382"/>
                    </a:lnTo>
                    <a:lnTo>
                      <a:pt x="58" y="394"/>
                    </a:lnTo>
                    <a:lnTo>
                      <a:pt x="56" y="394"/>
                    </a:lnTo>
                    <a:lnTo>
                      <a:pt x="54" y="394"/>
                    </a:lnTo>
                    <a:lnTo>
                      <a:pt x="55" y="392"/>
                    </a:lnTo>
                    <a:lnTo>
                      <a:pt x="56" y="394"/>
                    </a:lnTo>
                    <a:lnTo>
                      <a:pt x="56" y="392"/>
                    </a:lnTo>
                    <a:lnTo>
                      <a:pt x="57" y="392"/>
                    </a:lnTo>
                    <a:lnTo>
                      <a:pt x="57" y="390"/>
                    </a:lnTo>
                    <a:lnTo>
                      <a:pt x="58" y="390"/>
                    </a:lnTo>
                    <a:lnTo>
                      <a:pt x="58" y="392"/>
                    </a:lnTo>
                    <a:lnTo>
                      <a:pt x="58" y="394"/>
                    </a:lnTo>
                    <a:lnTo>
                      <a:pt x="58" y="382"/>
                    </a:lnTo>
                    <a:lnTo>
                      <a:pt x="57" y="382"/>
                    </a:lnTo>
                    <a:lnTo>
                      <a:pt x="57" y="386"/>
                    </a:lnTo>
                    <a:lnTo>
                      <a:pt x="56" y="386"/>
                    </a:lnTo>
                    <a:lnTo>
                      <a:pt x="55" y="390"/>
                    </a:lnTo>
                    <a:lnTo>
                      <a:pt x="55" y="388"/>
                    </a:lnTo>
                    <a:lnTo>
                      <a:pt x="53" y="389"/>
                    </a:lnTo>
                    <a:lnTo>
                      <a:pt x="53" y="394"/>
                    </a:lnTo>
                    <a:lnTo>
                      <a:pt x="52" y="396"/>
                    </a:lnTo>
                    <a:lnTo>
                      <a:pt x="51" y="394"/>
                    </a:lnTo>
                    <a:lnTo>
                      <a:pt x="53" y="394"/>
                    </a:lnTo>
                    <a:lnTo>
                      <a:pt x="53" y="389"/>
                    </a:lnTo>
                    <a:lnTo>
                      <a:pt x="52" y="390"/>
                    </a:lnTo>
                    <a:lnTo>
                      <a:pt x="50" y="390"/>
                    </a:lnTo>
                    <a:lnTo>
                      <a:pt x="50" y="388"/>
                    </a:lnTo>
                    <a:lnTo>
                      <a:pt x="53" y="388"/>
                    </a:lnTo>
                    <a:lnTo>
                      <a:pt x="54" y="386"/>
                    </a:lnTo>
                    <a:lnTo>
                      <a:pt x="55" y="384"/>
                    </a:lnTo>
                    <a:lnTo>
                      <a:pt x="57" y="386"/>
                    </a:lnTo>
                    <a:lnTo>
                      <a:pt x="57" y="382"/>
                    </a:lnTo>
                    <a:lnTo>
                      <a:pt x="56" y="382"/>
                    </a:lnTo>
                    <a:lnTo>
                      <a:pt x="56" y="380"/>
                    </a:lnTo>
                    <a:lnTo>
                      <a:pt x="58" y="378"/>
                    </a:lnTo>
                    <a:lnTo>
                      <a:pt x="61" y="376"/>
                    </a:lnTo>
                    <a:lnTo>
                      <a:pt x="62" y="376"/>
                    </a:lnTo>
                    <a:lnTo>
                      <a:pt x="60" y="378"/>
                    </a:lnTo>
                    <a:lnTo>
                      <a:pt x="61" y="382"/>
                    </a:lnTo>
                    <a:lnTo>
                      <a:pt x="63" y="382"/>
                    </a:lnTo>
                    <a:lnTo>
                      <a:pt x="63" y="380"/>
                    </a:lnTo>
                    <a:lnTo>
                      <a:pt x="62" y="378"/>
                    </a:lnTo>
                    <a:lnTo>
                      <a:pt x="67" y="378"/>
                    </a:lnTo>
                    <a:lnTo>
                      <a:pt x="67" y="374"/>
                    </a:lnTo>
                    <a:lnTo>
                      <a:pt x="65" y="374"/>
                    </a:lnTo>
                    <a:lnTo>
                      <a:pt x="65" y="376"/>
                    </a:lnTo>
                    <a:lnTo>
                      <a:pt x="64" y="376"/>
                    </a:lnTo>
                    <a:lnTo>
                      <a:pt x="65" y="374"/>
                    </a:lnTo>
                    <a:lnTo>
                      <a:pt x="65" y="376"/>
                    </a:lnTo>
                    <a:lnTo>
                      <a:pt x="65" y="374"/>
                    </a:lnTo>
                    <a:lnTo>
                      <a:pt x="65" y="370"/>
                    </a:lnTo>
                    <a:lnTo>
                      <a:pt x="66" y="372"/>
                    </a:lnTo>
                    <a:lnTo>
                      <a:pt x="70" y="372"/>
                    </a:lnTo>
                    <a:lnTo>
                      <a:pt x="70" y="368"/>
                    </a:lnTo>
                    <a:lnTo>
                      <a:pt x="70" y="366"/>
                    </a:lnTo>
                    <a:lnTo>
                      <a:pt x="73" y="366"/>
                    </a:lnTo>
                    <a:lnTo>
                      <a:pt x="72" y="368"/>
                    </a:lnTo>
                    <a:lnTo>
                      <a:pt x="73" y="368"/>
                    </a:lnTo>
                    <a:lnTo>
                      <a:pt x="73" y="350"/>
                    </a:lnTo>
                    <a:lnTo>
                      <a:pt x="73" y="360"/>
                    </a:lnTo>
                    <a:lnTo>
                      <a:pt x="72" y="360"/>
                    </a:lnTo>
                    <a:lnTo>
                      <a:pt x="72" y="362"/>
                    </a:lnTo>
                    <a:lnTo>
                      <a:pt x="70" y="364"/>
                    </a:lnTo>
                    <a:lnTo>
                      <a:pt x="69" y="362"/>
                    </a:lnTo>
                    <a:lnTo>
                      <a:pt x="69" y="366"/>
                    </a:lnTo>
                    <a:lnTo>
                      <a:pt x="69" y="368"/>
                    </a:lnTo>
                    <a:lnTo>
                      <a:pt x="66" y="368"/>
                    </a:lnTo>
                    <a:lnTo>
                      <a:pt x="66" y="366"/>
                    </a:lnTo>
                    <a:lnTo>
                      <a:pt x="69" y="366"/>
                    </a:lnTo>
                    <a:lnTo>
                      <a:pt x="69" y="362"/>
                    </a:lnTo>
                    <a:lnTo>
                      <a:pt x="67" y="362"/>
                    </a:lnTo>
                    <a:lnTo>
                      <a:pt x="66" y="364"/>
                    </a:lnTo>
                    <a:lnTo>
                      <a:pt x="65" y="362"/>
                    </a:lnTo>
                    <a:lnTo>
                      <a:pt x="68" y="360"/>
                    </a:lnTo>
                    <a:lnTo>
                      <a:pt x="69" y="358"/>
                    </a:lnTo>
                    <a:lnTo>
                      <a:pt x="69" y="360"/>
                    </a:lnTo>
                    <a:lnTo>
                      <a:pt x="70" y="362"/>
                    </a:lnTo>
                    <a:lnTo>
                      <a:pt x="72" y="362"/>
                    </a:lnTo>
                    <a:lnTo>
                      <a:pt x="72" y="360"/>
                    </a:lnTo>
                    <a:lnTo>
                      <a:pt x="71" y="360"/>
                    </a:lnTo>
                    <a:lnTo>
                      <a:pt x="71" y="358"/>
                    </a:lnTo>
                    <a:lnTo>
                      <a:pt x="72" y="358"/>
                    </a:lnTo>
                    <a:lnTo>
                      <a:pt x="73" y="360"/>
                    </a:lnTo>
                    <a:lnTo>
                      <a:pt x="73" y="350"/>
                    </a:lnTo>
                    <a:lnTo>
                      <a:pt x="72" y="350"/>
                    </a:lnTo>
                    <a:lnTo>
                      <a:pt x="72" y="356"/>
                    </a:lnTo>
                    <a:lnTo>
                      <a:pt x="70" y="356"/>
                    </a:lnTo>
                    <a:lnTo>
                      <a:pt x="70" y="354"/>
                    </a:lnTo>
                    <a:lnTo>
                      <a:pt x="71" y="352"/>
                    </a:lnTo>
                    <a:lnTo>
                      <a:pt x="70" y="352"/>
                    </a:lnTo>
                    <a:lnTo>
                      <a:pt x="70" y="350"/>
                    </a:lnTo>
                    <a:lnTo>
                      <a:pt x="71" y="350"/>
                    </a:lnTo>
                    <a:lnTo>
                      <a:pt x="71" y="352"/>
                    </a:lnTo>
                    <a:lnTo>
                      <a:pt x="71" y="354"/>
                    </a:lnTo>
                    <a:lnTo>
                      <a:pt x="72" y="356"/>
                    </a:lnTo>
                    <a:lnTo>
                      <a:pt x="72" y="350"/>
                    </a:lnTo>
                    <a:lnTo>
                      <a:pt x="72" y="348"/>
                    </a:lnTo>
                    <a:lnTo>
                      <a:pt x="76" y="348"/>
                    </a:lnTo>
                    <a:lnTo>
                      <a:pt x="76" y="350"/>
                    </a:lnTo>
                    <a:lnTo>
                      <a:pt x="76" y="346"/>
                    </a:lnTo>
                    <a:lnTo>
                      <a:pt x="73" y="346"/>
                    </a:lnTo>
                    <a:lnTo>
                      <a:pt x="74" y="344"/>
                    </a:lnTo>
                    <a:lnTo>
                      <a:pt x="85" y="344"/>
                    </a:lnTo>
                    <a:lnTo>
                      <a:pt x="86" y="346"/>
                    </a:lnTo>
                    <a:lnTo>
                      <a:pt x="87" y="344"/>
                    </a:lnTo>
                    <a:lnTo>
                      <a:pt x="89" y="344"/>
                    </a:lnTo>
                    <a:lnTo>
                      <a:pt x="89" y="334"/>
                    </a:lnTo>
                    <a:lnTo>
                      <a:pt x="88" y="336"/>
                    </a:lnTo>
                    <a:lnTo>
                      <a:pt x="88" y="334"/>
                    </a:lnTo>
                    <a:lnTo>
                      <a:pt x="88" y="332"/>
                    </a:lnTo>
                    <a:lnTo>
                      <a:pt x="90" y="332"/>
                    </a:lnTo>
                    <a:lnTo>
                      <a:pt x="91" y="332"/>
                    </a:lnTo>
                    <a:lnTo>
                      <a:pt x="91" y="321"/>
                    </a:lnTo>
                    <a:lnTo>
                      <a:pt x="90" y="320"/>
                    </a:lnTo>
                    <a:lnTo>
                      <a:pt x="90" y="330"/>
                    </a:lnTo>
                    <a:lnTo>
                      <a:pt x="89" y="330"/>
                    </a:lnTo>
                    <a:lnTo>
                      <a:pt x="88" y="328"/>
                    </a:lnTo>
                    <a:lnTo>
                      <a:pt x="90" y="328"/>
                    </a:lnTo>
                    <a:lnTo>
                      <a:pt x="90" y="330"/>
                    </a:lnTo>
                    <a:lnTo>
                      <a:pt x="90" y="320"/>
                    </a:lnTo>
                    <a:lnTo>
                      <a:pt x="89" y="320"/>
                    </a:lnTo>
                    <a:lnTo>
                      <a:pt x="89" y="322"/>
                    </a:lnTo>
                    <a:lnTo>
                      <a:pt x="86" y="322"/>
                    </a:lnTo>
                    <a:lnTo>
                      <a:pt x="86" y="334"/>
                    </a:lnTo>
                    <a:lnTo>
                      <a:pt x="86" y="336"/>
                    </a:lnTo>
                    <a:lnTo>
                      <a:pt x="86" y="335"/>
                    </a:lnTo>
                    <a:lnTo>
                      <a:pt x="86" y="338"/>
                    </a:lnTo>
                    <a:lnTo>
                      <a:pt x="85" y="340"/>
                    </a:lnTo>
                    <a:lnTo>
                      <a:pt x="84" y="340"/>
                    </a:lnTo>
                    <a:lnTo>
                      <a:pt x="83" y="339"/>
                    </a:lnTo>
                    <a:lnTo>
                      <a:pt x="83" y="342"/>
                    </a:lnTo>
                    <a:lnTo>
                      <a:pt x="82" y="342"/>
                    </a:lnTo>
                    <a:lnTo>
                      <a:pt x="82" y="340"/>
                    </a:lnTo>
                    <a:lnTo>
                      <a:pt x="83" y="340"/>
                    </a:lnTo>
                    <a:lnTo>
                      <a:pt x="83" y="342"/>
                    </a:lnTo>
                    <a:lnTo>
                      <a:pt x="83" y="339"/>
                    </a:lnTo>
                    <a:lnTo>
                      <a:pt x="83" y="338"/>
                    </a:lnTo>
                    <a:lnTo>
                      <a:pt x="86" y="338"/>
                    </a:lnTo>
                    <a:lnTo>
                      <a:pt x="86" y="335"/>
                    </a:lnTo>
                    <a:lnTo>
                      <a:pt x="85" y="334"/>
                    </a:lnTo>
                    <a:lnTo>
                      <a:pt x="85" y="332"/>
                    </a:lnTo>
                    <a:lnTo>
                      <a:pt x="86" y="334"/>
                    </a:lnTo>
                    <a:lnTo>
                      <a:pt x="86" y="322"/>
                    </a:lnTo>
                    <a:lnTo>
                      <a:pt x="85" y="322"/>
                    </a:lnTo>
                    <a:lnTo>
                      <a:pt x="86" y="326"/>
                    </a:lnTo>
                    <a:lnTo>
                      <a:pt x="83" y="324"/>
                    </a:lnTo>
                    <a:lnTo>
                      <a:pt x="83" y="322"/>
                    </a:lnTo>
                    <a:lnTo>
                      <a:pt x="81" y="322"/>
                    </a:lnTo>
                    <a:lnTo>
                      <a:pt x="81" y="324"/>
                    </a:lnTo>
                    <a:lnTo>
                      <a:pt x="81" y="326"/>
                    </a:lnTo>
                    <a:lnTo>
                      <a:pt x="80" y="326"/>
                    </a:lnTo>
                    <a:lnTo>
                      <a:pt x="80" y="328"/>
                    </a:lnTo>
                    <a:lnTo>
                      <a:pt x="78" y="328"/>
                    </a:lnTo>
                    <a:lnTo>
                      <a:pt x="79" y="326"/>
                    </a:lnTo>
                    <a:lnTo>
                      <a:pt x="80" y="324"/>
                    </a:lnTo>
                    <a:lnTo>
                      <a:pt x="81" y="324"/>
                    </a:lnTo>
                    <a:lnTo>
                      <a:pt x="81" y="322"/>
                    </a:lnTo>
                    <a:lnTo>
                      <a:pt x="78" y="322"/>
                    </a:lnTo>
                    <a:lnTo>
                      <a:pt x="78" y="342"/>
                    </a:lnTo>
                    <a:lnTo>
                      <a:pt x="76" y="342"/>
                    </a:lnTo>
                    <a:lnTo>
                      <a:pt x="75" y="342"/>
                    </a:lnTo>
                    <a:lnTo>
                      <a:pt x="75" y="340"/>
                    </a:lnTo>
                    <a:lnTo>
                      <a:pt x="76" y="340"/>
                    </a:lnTo>
                    <a:lnTo>
                      <a:pt x="75" y="338"/>
                    </a:lnTo>
                    <a:lnTo>
                      <a:pt x="76" y="338"/>
                    </a:lnTo>
                    <a:lnTo>
                      <a:pt x="76" y="340"/>
                    </a:lnTo>
                    <a:lnTo>
                      <a:pt x="76" y="342"/>
                    </a:lnTo>
                    <a:lnTo>
                      <a:pt x="78" y="340"/>
                    </a:lnTo>
                    <a:lnTo>
                      <a:pt x="78" y="342"/>
                    </a:lnTo>
                    <a:lnTo>
                      <a:pt x="78" y="322"/>
                    </a:lnTo>
                    <a:lnTo>
                      <a:pt x="77" y="322"/>
                    </a:lnTo>
                    <a:lnTo>
                      <a:pt x="77" y="328"/>
                    </a:lnTo>
                    <a:lnTo>
                      <a:pt x="76" y="329"/>
                    </a:lnTo>
                    <a:lnTo>
                      <a:pt x="76" y="334"/>
                    </a:lnTo>
                    <a:lnTo>
                      <a:pt x="74" y="334"/>
                    </a:lnTo>
                    <a:lnTo>
                      <a:pt x="74" y="342"/>
                    </a:lnTo>
                    <a:lnTo>
                      <a:pt x="71" y="342"/>
                    </a:lnTo>
                    <a:lnTo>
                      <a:pt x="71" y="348"/>
                    </a:lnTo>
                    <a:lnTo>
                      <a:pt x="69" y="348"/>
                    </a:lnTo>
                    <a:lnTo>
                      <a:pt x="69" y="347"/>
                    </a:lnTo>
                    <a:lnTo>
                      <a:pt x="69" y="348"/>
                    </a:lnTo>
                    <a:lnTo>
                      <a:pt x="68" y="350"/>
                    </a:lnTo>
                    <a:lnTo>
                      <a:pt x="66" y="350"/>
                    </a:lnTo>
                    <a:lnTo>
                      <a:pt x="67" y="348"/>
                    </a:lnTo>
                    <a:lnTo>
                      <a:pt x="69" y="348"/>
                    </a:lnTo>
                    <a:lnTo>
                      <a:pt x="69" y="347"/>
                    </a:lnTo>
                    <a:lnTo>
                      <a:pt x="67" y="346"/>
                    </a:lnTo>
                    <a:lnTo>
                      <a:pt x="69" y="344"/>
                    </a:lnTo>
                    <a:lnTo>
                      <a:pt x="71" y="344"/>
                    </a:lnTo>
                    <a:lnTo>
                      <a:pt x="70" y="346"/>
                    </a:lnTo>
                    <a:lnTo>
                      <a:pt x="71" y="348"/>
                    </a:lnTo>
                    <a:lnTo>
                      <a:pt x="71" y="342"/>
                    </a:lnTo>
                    <a:lnTo>
                      <a:pt x="70" y="342"/>
                    </a:lnTo>
                    <a:lnTo>
                      <a:pt x="70" y="340"/>
                    </a:lnTo>
                    <a:lnTo>
                      <a:pt x="73" y="340"/>
                    </a:lnTo>
                    <a:lnTo>
                      <a:pt x="74" y="342"/>
                    </a:lnTo>
                    <a:lnTo>
                      <a:pt x="74" y="334"/>
                    </a:lnTo>
                    <a:lnTo>
                      <a:pt x="70" y="334"/>
                    </a:lnTo>
                    <a:lnTo>
                      <a:pt x="70" y="340"/>
                    </a:lnTo>
                    <a:lnTo>
                      <a:pt x="69" y="340"/>
                    </a:lnTo>
                    <a:lnTo>
                      <a:pt x="68" y="338"/>
                    </a:lnTo>
                    <a:lnTo>
                      <a:pt x="67" y="338"/>
                    </a:lnTo>
                    <a:lnTo>
                      <a:pt x="66" y="340"/>
                    </a:lnTo>
                    <a:lnTo>
                      <a:pt x="66" y="352"/>
                    </a:lnTo>
                    <a:lnTo>
                      <a:pt x="66" y="356"/>
                    </a:lnTo>
                    <a:lnTo>
                      <a:pt x="64" y="354"/>
                    </a:lnTo>
                    <a:lnTo>
                      <a:pt x="64" y="358"/>
                    </a:lnTo>
                    <a:lnTo>
                      <a:pt x="63" y="360"/>
                    </a:lnTo>
                    <a:lnTo>
                      <a:pt x="62" y="362"/>
                    </a:lnTo>
                    <a:lnTo>
                      <a:pt x="61" y="362"/>
                    </a:lnTo>
                    <a:lnTo>
                      <a:pt x="61" y="373"/>
                    </a:lnTo>
                    <a:lnTo>
                      <a:pt x="61" y="374"/>
                    </a:lnTo>
                    <a:lnTo>
                      <a:pt x="58" y="374"/>
                    </a:lnTo>
                    <a:lnTo>
                      <a:pt x="59" y="372"/>
                    </a:lnTo>
                    <a:lnTo>
                      <a:pt x="59" y="370"/>
                    </a:lnTo>
                    <a:lnTo>
                      <a:pt x="61" y="370"/>
                    </a:lnTo>
                    <a:lnTo>
                      <a:pt x="61" y="373"/>
                    </a:lnTo>
                    <a:lnTo>
                      <a:pt x="61" y="362"/>
                    </a:lnTo>
                    <a:lnTo>
                      <a:pt x="60" y="360"/>
                    </a:lnTo>
                    <a:lnTo>
                      <a:pt x="60" y="362"/>
                    </a:lnTo>
                    <a:lnTo>
                      <a:pt x="60" y="364"/>
                    </a:lnTo>
                    <a:lnTo>
                      <a:pt x="59" y="364"/>
                    </a:lnTo>
                    <a:lnTo>
                      <a:pt x="59" y="366"/>
                    </a:lnTo>
                    <a:lnTo>
                      <a:pt x="59" y="368"/>
                    </a:lnTo>
                    <a:lnTo>
                      <a:pt x="58" y="368"/>
                    </a:lnTo>
                    <a:lnTo>
                      <a:pt x="58" y="366"/>
                    </a:lnTo>
                    <a:lnTo>
                      <a:pt x="58" y="374"/>
                    </a:lnTo>
                    <a:lnTo>
                      <a:pt x="56" y="374"/>
                    </a:lnTo>
                    <a:lnTo>
                      <a:pt x="55" y="374"/>
                    </a:lnTo>
                    <a:lnTo>
                      <a:pt x="54" y="375"/>
                    </a:lnTo>
                    <a:lnTo>
                      <a:pt x="54" y="384"/>
                    </a:lnTo>
                    <a:lnTo>
                      <a:pt x="50" y="384"/>
                    </a:lnTo>
                    <a:lnTo>
                      <a:pt x="50" y="382"/>
                    </a:lnTo>
                    <a:lnTo>
                      <a:pt x="53" y="382"/>
                    </a:lnTo>
                    <a:lnTo>
                      <a:pt x="54" y="384"/>
                    </a:lnTo>
                    <a:lnTo>
                      <a:pt x="54" y="375"/>
                    </a:lnTo>
                    <a:lnTo>
                      <a:pt x="53" y="376"/>
                    </a:lnTo>
                    <a:lnTo>
                      <a:pt x="53" y="374"/>
                    </a:lnTo>
                    <a:lnTo>
                      <a:pt x="53" y="372"/>
                    </a:lnTo>
                    <a:lnTo>
                      <a:pt x="56" y="374"/>
                    </a:lnTo>
                    <a:lnTo>
                      <a:pt x="54" y="372"/>
                    </a:lnTo>
                    <a:lnTo>
                      <a:pt x="54" y="370"/>
                    </a:lnTo>
                    <a:lnTo>
                      <a:pt x="55" y="368"/>
                    </a:lnTo>
                    <a:lnTo>
                      <a:pt x="57" y="370"/>
                    </a:lnTo>
                    <a:lnTo>
                      <a:pt x="56" y="372"/>
                    </a:lnTo>
                    <a:lnTo>
                      <a:pt x="58" y="374"/>
                    </a:lnTo>
                    <a:lnTo>
                      <a:pt x="58" y="366"/>
                    </a:lnTo>
                    <a:lnTo>
                      <a:pt x="59" y="364"/>
                    </a:lnTo>
                    <a:lnTo>
                      <a:pt x="58" y="364"/>
                    </a:lnTo>
                    <a:lnTo>
                      <a:pt x="59" y="362"/>
                    </a:lnTo>
                    <a:lnTo>
                      <a:pt x="60" y="362"/>
                    </a:lnTo>
                    <a:lnTo>
                      <a:pt x="60" y="360"/>
                    </a:lnTo>
                    <a:lnTo>
                      <a:pt x="58" y="358"/>
                    </a:lnTo>
                    <a:lnTo>
                      <a:pt x="60" y="356"/>
                    </a:lnTo>
                    <a:lnTo>
                      <a:pt x="62" y="358"/>
                    </a:lnTo>
                    <a:lnTo>
                      <a:pt x="64" y="358"/>
                    </a:lnTo>
                    <a:lnTo>
                      <a:pt x="64" y="354"/>
                    </a:lnTo>
                    <a:lnTo>
                      <a:pt x="62" y="354"/>
                    </a:lnTo>
                    <a:lnTo>
                      <a:pt x="66" y="352"/>
                    </a:lnTo>
                    <a:lnTo>
                      <a:pt x="66" y="340"/>
                    </a:lnTo>
                    <a:lnTo>
                      <a:pt x="65" y="339"/>
                    </a:lnTo>
                    <a:lnTo>
                      <a:pt x="65" y="342"/>
                    </a:lnTo>
                    <a:lnTo>
                      <a:pt x="64" y="344"/>
                    </a:lnTo>
                    <a:lnTo>
                      <a:pt x="64" y="340"/>
                    </a:lnTo>
                    <a:lnTo>
                      <a:pt x="65" y="340"/>
                    </a:lnTo>
                    <a:lnTo>
                      <a:pt x="65" y="342"/>
                    </a:lnTo>
                    <a:lnTo>
                      <a:pt x="65" y="339"/>
                    </a:lnTo>
                    <a:lnTo>
                      <a:pt x="65" y="338"/>
                    </a:lnTo>
                    <a:lnTo>
                      <a:pt x="64" y="338"/>
                    </a:lnTo>
                    <a:lnTo>
                      <a:pt x="66" y="336"/>
                    </a:lnTo>
                    <a:lnTo>
                      <a:pt x="68" y="336"/>
                    </a:lnTo>
                    <a:lnTo>
                      <a:pt x="69" y="338"/>
                    </a:lnTo>
                    <a:lnTo>
                      <a:pt x="68" y="338"/>
                    </a:lnTo>
                    <a:lnTo>
                      <a:pt x="70" y="340"/>
                    </a:lnTo>
                    <a:lnTo>
                      <a:pt x="70" y="334"/>
                    </a:lnTo>
                    <a:lnTo>
                      <a:pt x="68" y="334"/>
                    </a:lnTo>
                    <a:lnTo>
                      <a:pt x="65" y="336"/>
                    </a:lnTo>
                    <a:lnTo>
                      <a:pt x="66" y="334"/>
                    </a:lnTo>
                    <a:lnTo>
                      <a:pt x="63" y="336"/>
                    </a:lnTo>
                    <a:lnTo>
                      <a:pt x="62" y="336"/>
                    </a:lnTo>
                    <a:lnTo>
                      <a:pt x="63" y="334"/>
                    </a:lnTo>
                    <a:lnTo>
                      <a:pt x="64" y="332"/>
                    </a:lnTo>
                    <a:lnTo>
                      <a:pt x="67" y="332"/>
                    </a:lnTo>
                    <a:lnTo>
                      <a:pt x="65" y="328"/>
                    </a:lnTo>
                    <a:lnTo>
                      <a:pt x="67" y="328"/>
                    </a:lnTo>
                    <a:lnTo>
                      <a:pt x="68" y="330"/>
                    </a:lnTo>
                    <a:lnTo>
                      <a:pt x="67" y="332"/>
                    </a:lnTo>
                    <a:lnTo>
                      <a:pt x="76" y="332"/>
                    </a:lnTo>
                    <a:lnTo>
                      <a:pt x="76" y="334"/>
                    </a:lnTo>
                    <a:lnTo>
                      <a:pt x="76" y="329"/>
                    </a:lnTo>
                    <a:lnTo>
                      <a:pt x="75" y="330"/>
                    </a:lnTo>
                    <a:lnTo>
                      <a:pt x="75" y="328"/>
                    </a:lnTo>
                    <a:lnTo>
                      <a:pt x="75" y="326"/>
                    </a:lnTo>
                    <a:lnTo>
                      <a:pt x="73" y="326"/>
                    </a:lnTo>
                    <a:lnTo>
                      <a:pt x="73" y="324"/>
                    </a:lnTo>
                    <a:lnTo>
                      <a:pt x="75" y="324"/>
                    </a:lnTo>
                    <a:lnTo>
                      <a:pt x="75" y="326"/>
                    </a:lnTo>
                    <a:lnTo>
                      <a:pt x="77" y="328"/>
                    </a:lnTo>
                    <a:lnTo>
                      <a:pt x="77" y="322"/>
                    </a:lnTo>
                    <a:lnTo>
                      <a:pt x="76" y="322"/>
                    </a:lnTo>
                    <a:lnTo>
                      <a:pt x="77" y="324"/>
                    </a:lnTo>
                    <a:lnTo>
                      <a:pt x="73" y="322"/>
                    </a:lnTo>
                    <a:lnTo>
                      <a:pt x="73" y="330"/>
                    </a:lnTo>
                    <a:lnTo>
                      <a:pt x="69" y="330"/>
                    </a:lnTo>
                    <a:lnTo>
                      <a:pt x="70" y="328"/>
                    </a:lnTo>
                    <a:lnTo>
                      <a:pt x="73" y="328"/>
                    </a:lnTo>
                    <a:lnTo>
                      <a:pt x="73" y="330"/>
                    </a:lnTo>
                    <a:lnTo>
                      <a:pt x="73" y="322"/>
                    </a:lnTo>
                    <a:lnTo>
                      <a:pt x="72" y="322"/>
                    </a:lnTo>
                    <a:lnTo>
                      <a:pt x="71" y="324"/>
                    </a:lnTo>
                    <a:lnTo>
                      <a:pt x="70" y="322"/>
                    </a:lnTo>
                    <a:lnTo>
                      <a:pt x="70" y="326"/>
                    </a:lnTo>
                    <a:lnTo>
                      <a:pt x="68" y="326"/>
                    </a:lnTo>
                    <a:lnTo>
                      <a:pt x="68" y="324"/>
                    </a:lnTo>
                    <a:lnTo>
                      <a:pt x="69" y="324"/>
                    </a:lnTo>
                    <a:lnTo>
                      <a:pt x="70" y="326"/>
                    </a:lnTo>
                    <a:lnTo>
                      <a:pt x="70" y="322"/>
                    </a:lnTo>
                    <a:lnTo>
                      <a:pt x="69" y="322"/>
                    </a:lnTo>
                    <a:lnTo>
                      <a:pt x="71" y="320"/>
                    </a:lnTo>
                    <a:lnTo>
                      <a:pt x="77" y="320"/>
                    </a:lnTo>
                    <a:lnTo>
                      <a:pt x="79" y="318"/>
                    </a:lnTo>
                    <a:lnTo>
                      <a:pt x="79" y="320"/>
                    </a:lnTo>
                    <a:lnTo>
                      <a:pt x="83" y="320"/>
                    </a:lnTo>
                    <a:lnTo>
                      <a:pt x="83" y="322"/>
                    </a:lnTo>
                    <a:lnTo>
                      <a:pt x="84" y="320"/>
                    </a:lnTo>
                    <a:lnTo>
                      <a:pt x="83" y="320"/>
                    </a:lnTo>
                    <a:lnTo>
                      <a:pt x="87" y="318"/>
                    </a:lnTo>
                    <a:lnTo>
                      <a:pt x="91" y="320"/>
                    </a:lnTo>
                    <a:lnTo>
                      <a:pt x="93" y="320"/>
                    </a:lnTo>
                    <a:lnTo>
                      <a:pt x="93" y="318"/>
                    </a:lnTo>
                    <a:lnTo>
                      <a:pt x="90" y="316"/>
                    </a:lnTo>
                    <a:lnTo>
                      <a:pt x="88" y="316"/>
                    </a:lnTo>
                    <a:lnTo>
                      <a:pt x="87" y="318"/>
                    </a:lnTo>
                    <a:lnTo>
                      <a:pt x="85" y="318"/>
                    </a:lnTo>
                    <a:lnTo>
                      <a:pt x="80" y="316"/>
                    </a:lnTo>
                    <a:lnTo>
                      <a:pt x="78" y="318"/>
                    </a:lnTo>
                    <a:lnTo>
                      <a:pt x="75" y="318"/>
                    </a:lnTo>
                    <a:lnTo>
                      <a:pt x="74" y="316"/>
                    </a:lnTo>
                    <a:lnTo>
                      <a:pt x="75" y="316"/>
                    </a:lnTo>
                    <a:lnTo>
                      <a:pt x="76" y="314"/>
                    </a:lnTo>
                    <a:lnTo>
                      <a:pt x="77" y="314"/>
                    </a:lnTo>
                    <a:lnTo>
                      <a:pt x="84" y="316"/>
                    </a:lnTo>
                    <a:lnTo>
                      <a:pt x="85" y="316"/>
                    </a:lnTo>
                    <a:lnTo>
                      <a:pt x="88" y="314"/>
                    </a:lnTo>
                    <a:lnTo>
                      <a:pt x="90" y="314"/>
                    </a:lnTo>
                    <a:lnTo>
                      <a:pt x="95" y="316"/>
                    </a:lnTo>
                    <a:lnTo>
                      <a:pt x="95" y="312"/>
                    </a:lnTo>
                    <a:lnTo>
                      <a:pt x="89" y="312"/>
                    </a:lnTo>
                    <a:lnTo>
                      <a:pt x="88" y="310"/>
                    </a:lnTo>
                    <a:lnTo>
                      <a:pt x="89" y="308"/>
                    </a:lnTo>
                    <a:lnTo>
                      <a:pt x="90" y="308"/>
                    </a:lnTo>
                    <a:lnTo>
                      <a:pt x="90" y="310"/>
                    </a:lnTo>
                    <a:lnTo>
                      <a:pt x="91" y="310"/>
                    </a:lnTo>
                    <a:lnTo>
                      <a:pt x="92" y="308"/>
                    </a:lnTo>
                    <a:lnTo>
                      <a:pt x="94" y="310"/>
                    </a:lnTo>
                    <a:lnTo>
                      <a:pt x="100" y="310"/>
                    </a:lnTo>
                    <a:lnTo>
                      <a:pt x="101" y="312"/>
                    </a:lnTo>
                    <a:lnTo>
                      <a:pt x="102" y="312"/>
                    </a:lnTo>
                    <a:lnTo>
                      <a:pt x="105" y="310"/>
                    </a:lnTo>
                    <a:lnTo>
                      <a:pt x="107" y="310"/>
                    </a:lnTo>
                    <a:lnTo>
                      <a:pt x="107" y="312"/>
                    </a:lnTo>
                    <a:lnTo>
                      <a:pt x="107" y="304"/>
                    </a:lnTo>
                    <a:lnTo>
                      <a:pt x="106" y="306"/>
                    </a:lnTo>
                    <a:lnTo>
                      <a:pt x="106" y="304"/>
                    </a:lnTo>
                    <a:lnTo>
                      <a:pt x="102" y="304"/>
                    </a:lnTo>
                    <a:lnTo>
                      <a:pt x="104" y="300"/>
                    </a:lnTo>
                    <a:lnTo>
                      <a:pt x="105" y="302"/>
                    </a:lnTo>
                    <a:lnTo>
                      <a:pt x="109" y="302"/>
                    </a:lnTo>
                    <a:lnTo>
                      <a:pt x="109" y="300"/>
                    </a:lnTo>
                    <a:lnTo>
                      <a:pt x="108" y="300"/>
                    </a:lnTo>
                    <a:lnTo>
                      <a:pt x="107" y="298"/>
                    </a:lnTo>
                    <a:lnTo>
                      <a:pt x="111" y="298"/>
                    </a:lnTo>
                    <a:lnTo>
                      <a:pt x="111" y="259"/>
                    </a:lnTo>
                    <a:lnTo>
                      <a:pt x="110" y="259"/>
                    </a:lnTo>
                    <a:lnTo>
                      <a:pt x="110" y="268"/>
                    </a:lnTo>
                    <a:lnTo>
                      <a:pt x="110" y="286"/>
                    </a:lnTo>
                    <a:lnTo>
                      <a:pt x="110" y="288"/>
                    </a:lnTo>
                    <a:lnTo>
                      <a:pt x="104" y="288"/>
                    </a:lnTo>
                    <a:lnTo>
                      <a:pt x="104" y="300"/>
                    </a:lnTo>
                    <a:lnTo>
                      <a:pt x="102" y="300"/>
                    </a:lnTo>
                    <a:lnTo>
                      <a:pt x="103" y="298"/>
                    </a:lnTo>
                    <a:lnTo>
                      <a:pt x="104" y="300"/>
                    </a:lnTo>
                    <a:lnTo>
                      <a:pt x="104" y="288"/>
                    </a:lnTo>
                    <a:lnTo>
                      <a:pt x="103" y="288"/>
                    </a:lnTo>
                    <a:lnTo>
                      <a:pt x="104" y="286"/>
                    </a:lnTo>
                    <a:lnTo>
                      <a:pt x="104" y="288"/>
                    </a:lnTo>
                    <a:lnTo>
                      <a:pt x="107" y="286"/>
                    </a:lnTo>
                    <a:lnTo>
                      <a:pt x="110" y="286"/>
                    </a:lnTo>
                    <a:lnTo>
                      <a:pt x="110" y="268"/>
                    </a:lnTo>
                    <a:lnTo>
                      <a:pt x="110" y="272"/>
                    </a:lnTo>
                    <a:lnTo>
                      <a:pt x="109" y="272"/>
                    </a:lnTo>
                    <a:lnTo>
                      <a:pt x="109" y="282"/>
                    </a:lnTo>
                    <a:lnTo>
                      <a:pt x="105" y="284"/>
                    </a:lnTo>
                    <a:lnTo>
                      <a:pt x="101" y="284"/>
                    </a:lnTo>
                    <a:lnTo>
                      <a:pt x="101" y="306"/>
                    </a:lnTo>
                    <a:lnTo>
                      <a:pt x="100" y="308"/>
                    </a:lnTo>
                    <a:lnTo>
                      <a:pt x="100" y="306"/>
                    </a:lnTo>
                    <a:lnTo>
                      <a:pt x="101" y="306"/>
                    </a:lnTo>
                    <a:lnTo>
                      <a:pt x="101" y="284"/>
                    </a:lnTo>
                    <a:lnTo>
                      <a:pt x="102" y="282"/>
                    </a:lnTo>
                    <a:lnTo>
                      <a:pt x="109" y="282"/>
                    </a:lnTo>
                    <a:lnTo>
                      <a:pt x="109" y="272"/>
                    </a:lnTo>
                    <a:lnTo>
                      <a:pt x="108" y="272"/>
                    </a:lnTo>
                    <a:lnTo>
                      <a:pt x="107" y="270"/>
                    </a:lnTo>
                    <a:lnTo>
                      <a:pt x="109" y="272"/>
                    </a:lnTo>
                    <a:lnTo>
                      <a:pt x="109" y="270"/>
                    </a:lnTo>
                    <a:lnTo>
                      <a:pt x="109" y="268"/>
                    </a:lnTo>
                    <a:lnTo>
                      <a:pt x="110" y="268"/>
                    </a:lnTo>
                    <a:lnTo>
                      <a:pt x="110" y="259"/>
                    </a:lnTo>
                    <a:lnTo>
                      <a:pt x="110" y="260"/>
                    </a:lnTo>
                    <a:lnTo>
                      <a:pt x="108" y="260"/>
                    </a:lnTo>
                    <a:lnTo>
                      <a:pt x="107" y="260"/>
                    </a:lnTo>
                    <a:lnTo>
                      <a:pt x="107" y="266"/>
                    </a:lnTo>
                    <a:lnTo>
                      <a:pt x="107" y="276"/>
                    </a:lnTo>
                    <a:lnTo>
                      <a:pt x="105" y="276"/>
                    </a:lnTo>
                    <a:lnTo>
                      <a:pt x="103" y="274"/>
                    </a:lnTo>
                    <a:lnTo>
                      <a:pt x="106" y="272"/>
                    </a:lnTo>
                    <a:lnTo>
                      <a:pt x="107" y="276"/>
                    </a:lnTo>
                    <a:lnTo>
                      <a:pt x="107" y="266"/>
                    </a:lnTo>
                    <a:lnTo>
                      <a:pt x="106" y="268"/>
                    </a:lnTo>
                    <a:lnTo>
                      <a:pt x="105" y="268"/>
                    </a:lnTo>
                    <a:lnTo>
                      <a:pt x="104" y="267"/>
                    </a:lnTo>
                    <a:lnTo>
                      <a:pt x="104" y="270"/>
                    </a:lnTo>
                    <a:lnTo>
                      <a:pt x="102" y="272"/>
                    </a:lnTo>
                    <a:lnTo>
                      <a:pt x="101" y="270"/>
                    </a:lnTo>
                    <a:lnTo>
                      <a:pt x="102" y="268"/>
                    </a:lnTo>
                    <a:lnTo>
                      <a:pt x="103" y="270"/>
                    </a:lnTo>
                    <a:lnTo>
                      <a:pt x="104" y="270"/>
                    </a:lnTo>
                    <a:lnTo>
                      <a:pt x="104" y="267"/>
                    </a:lnTo>
                    <a:lnTo>
                      <a:pt x="103" y="266"/>
                    </a:lnTo>
                    <a:lnTo>
                      <a:pt x="105" y="264"/>
                    </a:lnTo>
                    <a:lnTo>
                      <a:pt x="107" y="266"/>
                    </a:lnTo>
                    <a:lnTo>
                      <a:pt x="107" y="260"/>
                    </a:lnTo>
                    <a:lnTo>
                      <a:pt x="106" y="260"/>
                    </a:lnTo>
                    <a:lnTo>
                      <a:pt x="107" y="262"/>
                    </a:lnTo>
                    <a:lnTo>
                      <a:pt x="104" y="262"/>
                    </a:lnTo>
                    <a:lnTo>
                      <a:pt x="104" y="260"/>
                    </a:lnTo>
                    <a:lnTo>
                      <a:pt x="105" y="260"/>
                    </a:lnTo>
                    <a:lnTo>
                      <a:pt x="105" y="258"/>
                    </a:lnTo>
                    <a:lnTo>
                      <a:pt x="105" y="256"/>
                    </a:lnTo>
                    <a:lnTo>
                      <a:pt x="107" y="258"/>
                    </a:lnTo>
                    <a:lnTo>
                      <a:pt x="108" y="260"/>
                    </a:lnTo>
                    <a:lnTo>
                      <a:pt x="108" y="258"/>
                    </a:lnTo>
                    <a:lnTo>
                      <a:pt x="111" y="258"/>
                    </a:lnTo>
                    <a:lnTo>
                      <a:pt x="113" y="258"/>
                    </a:lnTo>
                    <a:lnTo>
                      <a:pt x="113" y="246"/>
                    </a:lnTo>
                    <a:lnTo>
                      <a:pt x="113" y="254"/>
                    </a:lnTo>
                    <a:lnTo>
                      <a:pt x="112" y="256"/>
                    </a:lnTo>
                    <a:lnTo>
                      <a:pt x="110" y="256"/>
                    </a:lnTo>
                    <a:lnTo>
                      <a:pt x="108" y="254"/>
                    </a:lnTo>
                    <a:lnTo>
                      <a:pt x="109" y="252"/>
                    </a:lnTo>
                    <a:lnTo>
                      <a:pt x="111" y="254"/>
                    </a:lnTo>
                    <a:lnTo>
                      <a:pt x="113" y="254"/>
                    </a:lnTo>
                    <a:lnTo>
                      <a:pt x="113" y="246"/>
                    </a:lnTo>
                    <a:lnTo>
                      <a:pt x="111" y="246"/>
                    </a:lnTo>
                    <a:lnTo>
                      <a:pt x="110" y="244"/>
                    </a:lnTo>
                    <a:lnTo>
                      <a:pt x="113" y="244"/>
                    </a:lnTo>
                    <a:lnTo>
                      <a:pt x="114" y="242"/>
                    </a:lnTo>
                    <a:lnTo>
                      <a:pt x="115" y="244"/>
                    </a:lnTo>
                    <a:lnTo>
                      <a:pt x="114" y="244"/>
                    </a:lnTo>
                    <a:lnTo>
                      <a:pt x="114" y="246"/>
                    </a:lnTo>
                    <a:lnTo>
                      <a:pt x="116" y="244"/>
                    </a:lnTo>
                    <a:lnTo>
                      <a:pt x="117" y="246"/>
                    </a:lnTo>
                    <a:lnTo>
                      <a:pt x="117" y="244"/>
                    </a:lnTo>
                    <a:lnTo>
                      <a:pt x="117" y="242"/>
                    </a:lnTo>
                    <a:lnTo>
                      <a:pt x="119" y="242"/>
                    </a:lnTo>
                    <a:lnTo>
                      <a:pt x="120" y="244"/>
                    </a:lnTo>
                    <a:lnTo>
                      <a:pt x="120" y="241"/>
                    </a:lnTo>
                    <a:lnTo>
                      <a:pt x="120" y="242"/>
                    </a:lnTo>
                    <a:lnTo>
                      <a:pt x="119" y="240"/>
                    </a:lnTo>
                    <a:lnTo>
                      <a:pt x="121" y="240"/>
                    </a:lnTo>
                    <a:lnTo>
                      <a:pt x="121" y="236"/>
                    </a:lnTo>
                    <a:lnTo>
                      <a:pt x="119" y="236"/>
                    </a:lnTo>
                    <a:lnTo>
                      <a:pt x="118" y="238"/>
                    </a:lnTo>
                    <a:lnTo>
                      <a:pt x="118" y="240"/>
                    </a:lnTo>
                    <a:lnTo>
                      <a:pt x="117" y="238"/>
                    </a:lnTo>
                    <a:lnTo>
                      <a:pt x="118" y="236"/>
                    </a:lnTo>
                    <a:lnTo>
                      <a:pt x="117" y="236"/>
                    </a:lnTo>
                    <a:lnTo>
                      <a:pt x="117" y="234"/>
                    </a:lnTo>
                    <a:lnTo>
                      <a:pt x="119" y="230"/>
                    </a:lnTo>
                    <a:lnTo>
                      <a:pt x="121" y="230"/>
                    </a:lnTo>
                    <a:lnTo>
                      <a:pt x="121" y="232"/>
                    </a:lnTo>
                    <a:lnTo>
                      <a:pt x="120" y="232"/>
                    </a:lnTo>
                    <a:lnTo>
                      <a:pt x="120" y="234"/>
                    </a:lnTo>
                    <a:lnTo>
                      <a:pt x="122" y="234"/>
                    </a:lnTo>
                    <a:lnTo>
                      <a:pt x="123" y="236"/>
                    </a:lnTo>
                    <a:lnTo>
                      <a:pt x="123" y="232"/>
                    </a:lnTo>
                    <a:lnTo>
                      <a:pt x="121" y="230"/>
                    </a:lnTo>
                    <a:lnTo>
                      <a:pt x="125" y="230"/>
                    </a:lnTo>
                    <a:lnTo>
                      <a:pt x="125" y="226"/>
                    </a:lnTo>
                    <a:lnTo>
                      <a:pt x="123" y="228"/>
                    </a:lnTo>
                    <a:lnTo>
                      <a:pt x="118" y="228"/>
                    </a:lnTo>
                    <a:lnTo>
                      <a:pt x="118" y="226"/>
                    </a:lnTo>
                    <a:lnTo>
                      <a:pt x="119" y="226"/>
                    </a:lnTo>
                    <a:lnTo>
                      <a:pt x="120" y="224"/>
                    </a:lnTo>
                    <a:lnTo>
                      <a:pt x="121" y="222"/>
                    </a:lnTo>
                    <a:lnTo>
                      <a:pt x="122" y="224"/>
                    </a:lnTo>
                    <a:lnTo>
                      <a:pt x="123" y="224"/>
                    </a:lnTo>
                    <a:lnTo>
                      <a:pt x="122" y="226"/>
                    </a:lnTo>
                    <a:lnTo>
                      <a:pt x="123" y="226"/>
                    </a:lnTo>
                    <a:lnTo>
                      <a:pt x="123" y="224"/>
                    </a:lnTo>
                    <a:lnTo>
                      <a:pt x="125" y="224"/>
                    </a:lnTo>
                    <a:lnTo>
                      <a:pt x="126" y="226"/>
                    </a:lnTo>
                    <a:lnTo>
                      <a:pt x="127" y="224"/>
                    </a:lnTo>
                    <a:lnTo>
                      <a:pt x="128" y="226"/>
                    </a:lnTo>
                    <a:lnTo>
                      <a:pt x="128" y="214"/>
                    </a:lnTo>
                    <a:lnTo>
                      <a:pt x="127" y="216"/>
                    </a:lnTo>
                    <a:lnTo>
                      <a:pt x="127" y="222"/>
                    </a:lnTo>
                    <a:lnTo>
                      <a:pt x="124" y="222"/>
                    </a:lnTo>
                    <a:lnTo>
                      <a:pt x="125" y="220"/>
                    </a:lnTo>
                    <a:lnTo>
                      <a:pt x="126" y="220"/>
                    </a:lnTo>
                    <a:lnTo>
                      <a:pt x="127" y="222"/>
                    </a:lnTo>
                    <a:lnTo>
                      <a:pt x="127" y="216"/>
                    </a:lnTo>
                    <a:lnTo>
                      <a:pt x="126" y="216"/>
                    </a:lnTo>
                    <a:lnTo>
                      <a:pt x="126" y="218"/>
                    </a:lnTo>
                    <a:lnTo>
                      <a:pt x="125" y="218"/>
                    </a:lnTo>
                    <a:lnTo>
                      <a:pt x="124" y="216"/>
                    </a:lnTo>
                    <a:lnTo>
                      <a:pt x="122" y="216"/>
                    </a:lnTo>
                    <a:lnTo>
                      <a:pt x="122" y="218"/>
                    </a:lnTo>
                    <a:lnTo>
                      <a:pt x="122" y="220"/>
                    </a:lnTo>
                    <a:lnTo>
                      <a:pt x="120" y="220"/>
                    </a:lnTo>
                    <a:lnTo>
                      <a:pt x="119" y="220"/>
                    </a:lnTo>
                    <a:lnTo>
                      <a:pt x="118" y="222"/>
                    </a:lnTo>
                    <a:lnTo>
                      <a:pt x="119" y="222"/>
                    </a:lnTo>
                    <a:lnTo>
                      <a:pt x="118" y="224"/>
                    </a:lnTo>
                    <a:lnTo>
                      <a:pt x="117" y="222"/>
                    </a:lnTo>
                    <a:lnTo>
                      <a:pt x="115" y="220"/>
                    </a:lnTo>
                    <a:lnTo>
                      <a:pt x="116" y="220"/>
                    </a:lnTo>
                    <a:lnTo>
                      <a:pt x="118" y="218"/>
                    </a:lnTo>
                    <a:lnTo>
                      <a:pt x="119" y="218"/>
                    </a:lnTo>
                    <a:lnTo>
                      <a:pt x="120" y="220"/>
                    </a:lnTo>
                    <a:lnTo>
                      <a:pt x="122" y="218"/>
                    </a:lnTo>
                    <a:lnTo>
                      <a:pt x="122" y="216"/>
                    </a:lnTo>
                    <a:lnTo>
                      <a:pt x="120" y="214"/>
                    </a:lnTo>
                    <a:lnTo>
                      <a:pt x="120" y="216"/>
                    </a:lnTo>
                    <a:lnTo>
                      <a:pt x="118" y="216"/>
                    </a:lnTo>
                    <a:lnTo>
                      <a:pt x="118" y="214"/>
                    </a:lnTo>
                    <a:lnTo>
                      <a:pt x="118" y="212"/>
                    </a:lnTo>
                    <a:lnTo>
                      <a:pt x="120" y="214"/>
                    </a:lnTo>
                    <a:lnTo>
                      <a:pt x="125" y="214"/>
                    </a:lnTo>
                    <a:lnTo>
                      <a:pt x="126" y="212"/>
                    </a:lnTo>
                    <a:lnTo>
                      <a:pt x="129" y="212"/>
                    </a:lnTo>
                    <a:lnTo>
                      <a:pt x="129" y="211"/>
                    </a:lnTo>
                    <a:lnTo>
                      <a:pt x="128" y="210"/>
                    </a:lnTo>
                    <a:lnTo>
                      <a:pt x="125" y="210"/>
                    </a:lnTo>
                    <a:lnTo>
                      <a:pt x="125" y="208"/>
                    </a:lnTo>
                    <a:lnTo>
                      <a:pt x="130" y="210"/>
                    </a:lnTo>
                    <a:lnTo>
                      <a:pt x="130" y="207"/>
                    </a:lnTo>
                    <a:lnTo>
                      <a:pt x="130" y="208"/>
                    </a:lnTo>
                    <a:lnTo>
                      <a:pt x="129" y="206"/>
                    </a:lnTo>
                    <a:lnTo>
                      <a:pt x="129" y="204"/>
                    </a:lnTo>
                    <a:lnTo>
                      <a:pt x="131" y="206"/>
                    </a:lnTo>
                    <a:lnTo>
                      <a:pt x="133" y="208"/>
                    </a:lnTo>
                    <a:lnTo>
                      <a:pt x="133" y="210"/>
                    </a:lnTo>
                    <a:lnTo>
                      <a:pt x="133" y="204"/>
                    </a:lnTo>
                    <a:lnTo>
                      <a:pt x="129" y="200"/>
                    </a:lnTo>
                    <a:lnTo>
                      <a:pt x="128" y="200"/>
                    </a:lnTo>
                    <a:lnTo>
                      <a:pt x="128" y="202"/>
                    </a:lnTo>
                    <a:lnTo>
                      <a:pt x="127" y="202"/>
                    </a:lnTo>
                    <a:lnTo>
                      <a:pt x="127" y="206"/>
                    </a:lnTo>
                    <a:lnTo>
                      <a:pt x="126" y="204"/>
                    </a:lnTo>
                    <a:lnTo>
                      <a:pt x="125" y="204"/>
                    </a:lnTo>
                    <a:lnTo>
                      <a:pt x="123" y="204"/>
                    </a:lnTo>
                    <a:lnTo>
                      <a:pt x="123" y="202"/>
                    </a:lnTo>
                    <a:lnTo>
                      <a:pt x="124" y="202"/>
                    </a:lnTo>
                    <a:lnTo>
                      <a:pt x="125" y="204"/>
                    </a:lnTo>
                    <a:lnTo>
                      <a:pt x="125" y="202"/>
                    </a:lnTo>
                    <a:lnTo>
                      <a:pt x="126" y="202"/>
                    </a:lnTo>
                    <a:lnTo>
                      <a:pt x="126" y="200"/>
                    </a:lnTo>
                    <a:lnTo>
                      <a:pt x="128" y="200"/>
                    </a:lnTo>
                    <a:lnTo>
                      <a:pt x="126" y="198"/>
                    </a:lnTo>
                    <a:lnTo>
                      <a:pt x="122" y="194"/>
                    </a:lnTo>
                    <a:lnTo>
                      <a:pt x="122" y="196"/>
                    </a:lnTo>
                    <a:lnTo>
                      <a:pt x="122" y="198"/>
                    </a:lnTo>
                    <a:lnTo>
                      <a:pt x="121" y="198"/>
                    </a:lnTo>
                    <a:lnTo>
                      <a:pt x="121" y="202"/>
                    </a:lnTo>
                    <a:lnTo>
                      <a:pt x="118" y="202"/>
                    </a:lnTo>
                    <a:lnTo>
                      <a:pt x="120" y="200"/>
                    </a:lnTo>
                    <a:lnTo>
                      <a:pt x="121" y="202"/>
                    </a:lnTo>
                    <a:lnTo>
                      <a:pt x="121" y="198"/>
                    </a:lnTo>
                    <a:lnTo>
                      <a:pt x="119" y="198"/>
                    </a:lnTo>
                    <a:lnTo>
                      <a:pt x="120" y="196"/>
                    </a:lnTo>
                    <a:lnTo>
                      <a:pt x="122" y="196"/>
                    </a:lnTo>
                    <a:lnTo>
                      <a:pt x="122" y="194"/>
                    </a:lnTo>
                    <a:lnTo>
                      <a:pt x="118" y="190"/>
                    </a:lnTo>
                    <a:lnTo>
                      <a:pt x="118" y="196"/>
                    </a:lnTo>
                    <a:lnTo>
                      <a:pt x="118" y="206"/>
                    </a:lnTo>
                    <a:lnTo>
                      <a:pt x="117" y="206"/>
                    </a:lnTo>
                    <a:lnTo>
                      <a:pt x="117" y="204"/>
                    </a:lnTo>
                    <a:lnTo>
                      <a:pt x="117" y="202"/>
                    </a:lnTo>
                    <a:lnTo>
                      <a:pt x="118" y="202"/>
                    </a:lnTo>
                    <a:lnTo>
                      <a:pt x="118" y="204"/>
                    </a:lnTo>
                    <a:lnTo>
                      <a:pt x="118" y="206"/>
                    </a:lnTo>
                    <a:lnTo>
                      <a:pt x="118" y="196"/>
                    </a:lnTo>
                    <a:lnTo>
                      <a:pt x="118" y="198"/>
                    </a:lnTo>
                    <a:lnTo>
                      <a:pt x="116" y="198"/>
                    </a:lnTo>
                    <a:lnTo>
                      <a:pt x="116" y="200"/>
                    </a:lnTo>
                    <a:lnTo>
                      <a:pt x="116" y="202"/>
                    </a:lnTo>
                    <a:lnTo>
                      <a:pt x="115" y="202"/>
                    </a:lnTo>
                    <a:lnTo>
                      <a:pt x="115" y="220"/>
                    </a:lnTo>
                    <a:lnTo>
                      <a:pt x="115" y="222"/>
                    </a:lnTo>
                    <a:lnTo>
                      <a:pt x="114" y="224"/>
                    </a:lnTo>
                    <a:lnTo>
                      <a:pt x="114" y="238"/>
                    </a:lnTo>
                    <a:lnTo>
                      <a:pt x="110" y="238"/>
                    </a:lnTo>
                    <a:lnTo>
                      <a:pt x="109" y="239"/>
                    </a:lnTo>
                    <a:lnTo>
                      <a:pt x="109" y="242"/>
                    </a:lnTo>
                    <a:lnTo>
                      <a:pt x="108" y="244"/>
                    </a:lnTo>
                    <a:lnTo>
                      <a:pt x="108" y="242"/>
                    </a:lnTo>
                    <a:lnTo>
                      <a:pt x="109" y="242"/>
                    </a:lnTo>
                    <a:lnTo>
                      <a:pt x="109" y="239"/>
                    </a:lnTo>
                    <a:lnTo>
                      <a:pt x="108" y="240"/>
                    </a:lnTo>
                    <a:lnTo>
                      <a:pt x="108" y="254"/>
                    </a:lnTo>
                    <a:lnTo>
                      <a:pt x="103" y="254"/>
                    </a:lnTo>
                    <a:lnTo>
                      <a:pt x="103" y="256"/>
                    </a:lnTo>
                    <a:lnTo>
                      <a:pt x="102" y="254"/>
                    </a:lnTo>
                    <a:lnTo>
                      <a:pt x="102" y="252"/>
                    </a:lnTo>
                    <a:lnTo>
                      <a:pt x="107" y="252"/>
                    </a:lnTo>
                    <a:lnTo>
                      <a:pt x="108" y="254"/>
                    </a:lnTo>
                    <a:lnTo>
                      <a:pt x="108" y="240"/>
                    </a:lnTo>
                    <a:lnTo>
                      <a:pt x="107" y="240"/>
                    </a:lnTo>
                    <a:lnTo>
                      <a:pt x="107" y="238"/>
                    </a:lnTo>
                    <a:lnTo>
                      <a:pt x="108" y="236"/>
                    </a:lnTo>
                    <a:lnTo>
                      <a:pt x="108" y="238"/>
                    </a:lnTo>
                    <a:lnTo>
                      <a:pt x="109" y="238"/>
                    </a:lnTo>
                    <a:lnTo>
                      <a:pt x="111" y="236"/>
                    </a:lnTo>
                    <a:lnTo>
                      <a:pt x="114" y="236"/>
                    </a:lnTo>
                    <a:lnTo>
                      <a:pt x="114" y="238"/>
                    </a:lnTo>
                    <a:lnTo>
                      <a:pt x="114" y="224"/>
                    </a:lnTo>
                    <a:lnTo>
                      <a:pt x="113" y="224"/>
                    </a:lnTo>
                    <a:lnTo>
                      <a:pt x="113" y="220"/>
                    </a:lnTo>
                    <a:lnTo>
                      <a:pt x="114" y="220"/>
                    </a:lnTo>
                    <a:lnTo>
                      <a:pt x="113" y="218"/>
                    </a:lnTo>
                    <a:lnTo>
                      <a:pt x="112" y="218"/>
                    </a:lnTo>
                    <a:lnTo>
                      <a:pt x="112" y="234"/>
                    </a:lnTo>
                    <a:lnTo>
                      <a:pt x="109" y="234"/>
                    </a:lnTo>
                    <a:lnTo>
                      <a:pt x="112" y="232"/>
                    </a:lnTo>
                    <a:lnTo>
                      <a:pt x="112" y="234"/>
                    </a:lnTo>
                    <a:lnTo>
                      <a:pt x="112" y="218"/>
                    </a:lnTo>
                    <a:lnTo>
                      <a:pt x="111" y="218"/>
                    </a:lnTo>
                    <a:lnTo>
                      <a:pt x="113" y="216"/>
                    </a:lnTo>
                    <a:lnTo>
                      <a:pt x="111" y="216"/>
                    </a:lnTo>
                    <a:lnTo>
                      <a:pt x="111" y="214"/>
                    </a:lnTo>
                    <a:lnTo>
                      <a:pt x="114" y="214"/>
                    </a:lnTo>
                    <a:lnTo>
                      <a:pt x="114" y="216"/>
                    </a:lnTo>
                    <a:lnTo>
                      <a:pt x="115" y="218"/>
                    </a:lnTo>
                    <a:lnTo>
                      <a:pt x="114" y="220"/>
                    </a:lnTo>
                    <a:lnTo>
                      <a:pt x="115" y="220"/>
                    </a:lnTo>
                    <a:lnTo>
                      <a:pt x="115" y="202"/>
                    </a:lnTo>
                    <a:lnTo>
                      <a:pt x="114" y="200"/>
                    </a:lnTo>
                    <a:lnTo>
                      <a:pt x="116" y="200"/>
                    </a:lnTo>
                    <a:lnTo>
                      <a:pt x="116" y="198"/>
                    </a:lnTo>
                    <a:lnTo>
                      <a:pt x="115" y="198"/>
                    </a:lnTo>
                    <a:lnTo>
                      <a:pt x="115" y="196"/>
                    </a:lnTo>
                    <a:lnTo>
                      <a:pt x="114" y="196"/>
                    </a:lnTo>
                    <a:lnTo>
                      <a:pt x="114" y="212"/>
                    </a:lnTo>
                    <a:lnTo>
                      <a:pt x="111" y="212"/>
                    </a:lnTo>
                    <a:lnTo>
                      <a:pt x="111" y="210"/>
                    </a:lnTo>
                    <a:lnTo>
                      <a:pt x="114" y="210"/>
                    </a:lnTo>
                    <a:lnTo>
                      <a:pt x="114" y="212"/>
                    </a:lnTo>
                    <a:lnTo>
                      <a:pt x="114" y="196"/>
                    </a:lnTo>
                    <a:lnTo>
                      <a:pt x="113" y="196"/>
                    </a:lnTo>
                    <a:lnTo>
                      <a:pt x="112" y="198"/>
                    </a:lnTo>
                    <a:lnTo>
                      <a:pt x="110" y="196"/>
                    </a:lnTo>
                    <a:lnTo>
                      <a:pt x="112" y="196"/>
                    </a:lnTo>
                    <a:lnTo>
                      <a:pt x="114" y="194"/>
                    </a:lnTo>
                    <a:lnTo>
                      <a:pt x="115" y="194"/>
                    </a:lnTo>
                    <a:lnTo>
                      <a:pt x="117" y="196"/>
                    </a:lnTo>
                    <a:lnTo>
                      <a:pt x="118" y="196"/>
                    </a:lnTo>
                    <a:lnTo>
                      <a:pt x="118" y="190"/>
                    </a:lnTo>
                    <a:lnTo>
                      <a:pt x="113" y="184"/>
                    </a:lnTo>
                    <a:lnTo>
                      <a:pt x="113" y="188"/>
                    </a:lnTo>
                    <a:lnTo>
                      <a:pt x="112" y="189"/>
                    </a:lnTo>
                    <a:lnTo>
                      <a:pt x="112" y="192"/>
                    </a:lnTo>
                    <a:lnTo>
                      <a:pt x="111" y="192"/>
                    </a:lnTo>
                    <a:lnTo>
                      <a:pt x="110" y="194"/>
                    </a:lnTo>
                    <a:lnTo>
                      <a:pt x="110" y="193"/>
                    </a:lnTo>
                    <a:lnTo>
                      <a:pt x="110" y="222"/>
                    </a:lnTo>
                    <a:lnTo>
                      <a:pt x="110" y="224"/>
                    </a:lnTo>
                    <a:lnTo>
                      <a:pt x="110" y="222"/>
                    </a:lnTo>
                    <a:lnTo>
                      <a:pt x="109" y="224"/>
                    </a:lnTo>
                    <a:lnTo>
                      <a:pt x="109" y="226"/>
                    </a:lnTo>
                    <a:lnTo>
                      <a:pt x="108" y="226"/>
                    </a:lnTo>
                    <a:lnTo>
                      <a:pt x="108" y="224"/>
                    </a:lnTo>
                    <a:lnTo>
                      <a:pt x="109" y="222"/>
                    </a:lnTo>
                    <a:lnTo>
                      <a:pt x="110" y="222"/>
                    </a:lnTo>
                    <a:lnTo>
                      <a:pt x="110" y="193"/>
                    </a:lnTo>
                    <a:lnTo>
                      <a:pt x="110" y="192"/>
                    </a:lnTo>
                    <a:lnTo>
                      <a:pt x="109" y="194"/>
                    </a:lnTo>
                    <a:lnTo>
                      <a:pt x="109" y="192"/>
                    </a:lnTo>
                    <a:lnTo>
                      <a:pt x="110" y="190"/>
                    </a:lnTo>
                    <a:lnTo>
                      <a:pt x="112" y="192"/>
                    </a:lnTo>
                    <a:lnTo>
                      <a:pt x="112" y="189"/>
                    </a:lnTo>
                    <a:lnTo>
                      <a:pt x="112" y="190"/>
                    </a:lnTo>
                    <a:lnTo>
                      <a:pt x="109" y="188"/>
                    </a:lnTo>
                    <a:lnTo>
                      <a:pt x="110" y="188"/>
                    </a:lnTo>
                    <a:lnTo>
                      <a:pt x="109" y="187"/>
                    </a:lnTo>
                    <a:lnTo>
                      <a:pt x="109" y="198"/>
                    </a:lnTo>
                    <a:lnTo>
                      <a:pt x="107" y="198"/>
                    </a:lnTo>
                    <a:lnTo>
                      <a:pt x="107" y="214"/>
                    </a:lnTo>
                    <a:lnTo>
                      <a:pt x="107" y="228"/>
                    </a:lnTo>
                    <a:lnTo>
                      <a:pt x="106" y="230"/>
                    </a:lnTo>
                    <a:lnTo>
                      <a:pt x="105" y="230"/>
                    </a:lnTo>
                    <a:lnTo>
                      <a:pt x="105" y="229"/>
                    </a:lnTo>
                    <a:lnTo>
                      <a:pt x="105" y="236"/>
                    </a:lnTo>
                    <a:lnTo>
                      <a:pt x="104" y="236"/>
                    </a:lnTo>
                    <a:lnTo>
                      <a:pt x="103" y="234"/>
                    </a:lnTo>
                    <a:lnTo>
                      <a:pt x="104" y="234"/>
                    </a:lnTo>
                    <a:lnTo>
                      <a:pt x="105" y="236"/>
                    </a:lnTo>
                    <a:lnTo>
                      <a:pt x="105" y="229"/>
                    </a:lnTo>
                    <a:lnTo>
                      <a:pt x="105" y="228"/>
                    </a:lnTo>
                    <a:lnTo>
                      <a:pt x="107" y="228"/>
                    </a:lnTo>
                    <a:lnTo>
                      <a:pt x="107" y="214"/>
                    </a:lnTo>
                    <a:lnTo>
                      <a:pt x="106" y="216"/>
                    </a:lnTo>
                    <a:lnTo>
                      <a:pt x="103" y="216"/>
                    </a:lnTo>
                    <a:lnTo>
                      <a:pt x="104" y="218"/>
                    </a:lnTo>
                    <a:lnTo>
                      <a:pt x="106" y="218"/>
                    </a:lnTo>
                    <a:lnTo>
                      <a:pt x="105" y="220"/>
                    </a:lnTo>
                    <a:lnTo>
                      <a:pt x="106" y="220"/>
                    </a:lnTo>
                    <a:lnTo>
                      <a:pt x="105" y="222"/>
                    </a:lnTo>
                    <a:lnTo>
                      <a:pt x="105" y="228"/>
                    </a:lnTo>
                    <a:lnTo>
                      <a:pt x="101" y="228"/>
                    </a:lnTo>
                    <a:lnTo>
                      <a:pt x="101" y="232"/>
                    </a:lnTo>
                    <a:lnTo>
                      <a:pt x="101" y="234"/>
                    </a:lnTo>
                    <a:lnTo>
                      <a:pt x="101" y="280"/>
                    </a:lnTo>
                    <a:lnTo>
                      <a:pt x="100" y="280"/>
                    </a:lnTo>
                    <a:lnTo>
                      <a:pt x="100" y="296"/>
                    </a:lnTo>
                    <a:lnTo>
                      <a:pt x="100" y="300"/>
                    </a:lnTo>
                    <a:lnTo>
                      <a:pt x="99" y="300"/>
                    </a:lnTo>
                    <a:lnTo>
                      <a:pt x="98" y="302"/>
                    </a:lnTo>
                    <a:lnTo>
                      <a:pt x="99" y="304"/>
                    </a:lnTo>
                    <a:lnTo>
                      <a:pt x="95" y="304"/>
                    </a:lnTo>
                    <a:lnTo>
                      <a:pt x="95" y="302"/>
                    </a:lnTo>
                    <a:lnTo>
                      <a:pt x="97" y="302"/>
                    </a:lnTo>
                    <a:lnTo>
                      <a:pt x="97" y="300"/>
                    </a:lnTo>
                    <a:lnTo>
                      <a:pt x="97" y="298"/>
                    </a:lnTo>
                    <a:lnTo>
                      <a:pt x="100" y="298"/>
                    </a:lnTo>
                    <a:lnTo>
                      <a:pt x="100" y="300"/>
                    </a:lnTo>
                    <a:lnTo>
                      <a:pt x="100" y="296"/>
                    </a:lnTo>
                    <a:lnTo>
                      <a:pt x="99" y="296"/>
                    </a:lnTo>
                    <a:lnTo>
                      <a:pt x="100" y="294"/>
                    </a:lnTo>
                    <a:lnTo>
                      <a:pt x="100" y="296"/>
                    </a:lnTo>
                    <a:lnTo>
                      <a:pt x="100" y="280"/>
                    </a:lnTo>
                    <a:lnTo>
                      <a:pt x="99" y="280"/>
                    </a:lnTo>
                    <a:lnTo>
                      <a:pt x="99" y="281"/>
                    </a:lnTo>
                    <a:lnTo>
                      <a:pt x="99" y="296"/>
                    </a:lnTo>
                    <a:lnTo>
                      <a:pt x="95" y="296"/>
                    </a:lnTo>
                    <a:lnTo>
                      <a:pt x="94" y="296"/>
                    </a:lnTo>
                    <a:lnTo>
                      <a:pt x="94" y="298"/>
                    </a:lnTo>
                    <a:lnTo>
                      <a:pt x="93" y="296"/>
                    </a:lnTo>
                    <a:lnTo>
                      <a:pt x="93" y="304"/>
                    </a:lnTo>
                    <a:lnTo>
                      <a:pt x="91" y="306"/>
                    </a:lnTo>
                    <a:lnTo>
                      <a:pt x="90" y="304"/>
                    </a:lnTo>
                    <a:lnTo>
                      <a:pt x="92" y="302"/>
                    </a:lnTo>
                    <a:lnTo>
                      <a:pt x="93" y="304"/>
                    </a:lnTo>
                    <a:lnTo>
                      <a:pt x="93" y="296"/>
                    </a:lnTo>
                    <a:lnTo>
                      <a:pt x="92" y="294"/>
                    </a:lnTo>
                    <a:lnTo>
                      <a:pt x="93" y="294"/>
                    </a:lnTo>
                    <a:lnTo>
                      <a:pt x="95" y="296"/>
                    </a:lnTo>
                    <a:lnTo>
                      <a:pt x="96" y="294"/>
                    </a:lnTo>
                    <a:lnTo>
                      <a:pt x="98" y="294"/>
                    </a:lnTo>
                    <a:lnTo>
                      <a:pt x="99" y="296"/>
                    </a:lnTo>
                    <a:lnTo>
                      <a:pt x="99" y="281"/>
                    </a:lnTo>
                    <a:lnTo>
                      <a:pt x="99" y="282"/>
                    </a:lnTo>
                    <a:lnTo>
                      <a:pt x="97" y="282"/>
                    </a:lnTo>
                    <a:lnTo>
                      <a:pt x="97" y="280"/>
                    </a:lnTo>
                    <a:lnTo>
                      <a:pt x="99" y="278"/>
                    </a:lnTo>
                    <a:lnTo>
                      <a:pt x="101" y="280"/>
                    </a:lnTo>
                    <a:lnTo>
                      <a:pt x="101" y="234"/>
                    </a:lnTo>
                    <a:lnTo>
                      <a:pt x="100" y="234"/>
                    </a:lnTo>
                    <a:lnTo>
                      <a:pt x="100" y="254"/>
                    </a:lnTo>
                    <a:lnTo>
                      <a:pt x="100" y="255"/>
                    </a:lnTo>
                    <a:lnTo>
                      <a:pt x="100" y="274"/>
                    </a:lnTo>
                    <a:lnTo>
                      <a:pt x="97" y="276"/>
                    </a:lnTo>
                    <a:lnTo>
                      <a:pt x="97" y="274"/>
                    </a:lnTo>
                    <a:lnTo>
                      <a:pt x="97" y="286"/>
                    </a:lnTo>
                    <a:lnTo>
                      <a:pt x="96" y="288"/>
                    </a:lnTo>
                    <a:lnTo>
                      <a:pt x="94" y="290"/>
                    </a:lnTo>
                    <a:lnTo>
                      <a:pt x="93" y="290"/>
                    </a:lnTo>
                    <a:lnTo>
                      <a:pt x="92" y="288"/>
                    </a:lnTo>
                    <a:lnTo>
                      <a:pt x="94" y="288"/>
                    </a:lnTo>
                    <a:lnTo>
                      <a:pt x="94" y="286"/>
                    </a:lnTo>
                    <a:lnTo>
                      <a:pt x="94" y="284"/>
                    </a:lnTo>
                    <a:lnTo>
                      <a:pt x="97" y="286"/>
                    </a:lnTo>
                    <a:lnTo>
                      <a:pt x="97" y="274"/>
                    </a:lnTo>
                    <a:lnTo>
                      <a:pt x="96" y="274"/>
                    </a:lnTo>
                    <a:lnTo>
                      <a:pt x="99" y="274"/>
                    </a:lnTo>
                    <a:lnTo>
                      <a:pt x="99" y="272"/>
                    </a:lnTo>
                    <a:lnTo>
                      <a:pt x="99" y="274"/>
                    </a:lnTo>
                    <a:lnTo>
                      <a:pt x="100" y="274"/>
                    </a:lnTo>
                    <a:lnTo>
                      <a:pt x="100" y="255"/>
                    </a:lnTo>
                    <a:lnTo>
                      <a:pt x="99" y="256"/>
                    </a:lnTo>
                    <a:lnTo>
                      <a:pt x="98" y="254"/>
                    </a:lnTo>
                    <a:lnTo>
                      <a:pt x="100" y="254"/>
                    </a:lnTo>
                    <a:lnTo>
                      <a:pt x="100" y="234"/>
                    </a:lnTo>
                    <a:lnTo>
                      <a:pt x="99" y="234"/>
                    </a:lnTo>
                    <a:lnTo>
                      <a:pt x="99" y="246"/>
                    </a:lnTo>
                    <a:lnTo>
                      <a:pt x="99" y="248"/>
                    </a:lnTo>
                    <a:lnTo>
                      <a:pt x="99" y="250"/>
                    </a:lnTo>
                    <a:lnTo>
                      <a:pt x="98" y="252"/>
                    </a:lnTo>
                    <a:lnTo>
                      <a:pt x="97" y="252"/>
                    </a:lnTo>
                    <a:lnTo>
                      <a:pt x="96" y="251"/>
                    </a:lnTo>
                    <a:lnTo>
                      <a:pt x="96" y="274"/>
                    </a:lnTo>
                    <a:lnTo>
                      <a:pt x="95" y="273"/>
                    </a:lnTo>
                    <a:lnTo>
                      <a:pt x="95" y="274"/>
                    </a:lnTo>
                    <a:lnTo>
                      <a:pt x="94" y="278"/>
                    </a:lnTo>
                    <a:lnTo>
                      <a:pt x="92" y="278"/>
                    </a:lnTo>
                    <a:lnTo>
                      <a:pt x="93" y="276"/>
                    </a:lnTo>
                    <a:lnTo>
                      <a:pt x="94" y="274"/>
                    </a:lnTo>
                    <a:lnTo>
                      <a:pt x="95" y="274"/>
                    </a:lnTo>
                    <a:lnTo>
                      <a:pt x="95" y="273"/>
                    </a:lnTo>
                    <a:lnTo>
                      <a:pt x="94" y="272"/>
                    </a:lnTo>
                    <a:lnTo>
                      <a:pt x="93" y="272"/>
                    </a:lnTo>
                    <a:lnTo>
                      <a:pt x="93" y="270"/>
                    </a:lnTo>
                    <a:lnTo>
                      <a:pt x="96" y="268"/>
                    </a:lnTo>
                    <a:lnTo>
                      <a:pt x="96" y="274"/>
                    </a:lnTo>
                    <a:lnTo>
                      <a:pt x="96" y="251"/>
                    </a:lnTo>
                    <a:lnTo>
                      <a:pt x="95" y="250"/>
                    </a:lnTo>
                    <a:lnTo>
                      <a:pt x="95" y="252"/>
                    </a:lnTo>
                    <a:lnTo>
                      <a:pt x="94" y="250"/>
                    </a:lnTo>
                    <a:lnTo>
                      <a:pt x="94" y="268"/>
                    </a:lnTo>
                    <a:lnTo>
                      <a:pt x="93" y="268"/>
                    </a:lnTo>
                    <a:lnTo>
                      <a:pt x="92" y="266"/>
                    </a:lnTo>
                    <a:lnTo>
                      <a:pt x="92" y="272"/>
                    </a:lnTo>
                    <a:lnTo>
                      <a:pt x="92" y="274"/>
                    </a:lnTo>
                    <a:lnTo>
                      <a:pt x="91" y="276"/>
                    </a:lnTo>
                    <a:lnTo>
                      <a:pt x="91" y="284"/>
                    </a:lnTo>
                    <a:lnTo>
                      <a:pt x="90" y="284"/>
                    </a:lnTo>
                    <a:lnTo>
                      <a:pt x="90" y="290"/>
                    </a:lnTo>
                    <a:lnTo>
                      <a:pt x="90" y="292"/>
                    </a:lnTo>
                    <a:lnTo>
                      <a:pt x="89" y="292"/>
                    </a:lnTo>
                    <a:lnTo>
                      <a:pt x="89" y="294"/>
                    </a:lnTo>
                    <a:lnTo>
                      <a:pt x="89" y="298"/>
                    </a:lnTo>
                    <a:lnTo>
                      <a:pt x="89" y="304"/>
                    </a:lnTo>
                    <a:lnTo>
                      <a:pt x="88" y="304"/>
                    </a:lnTo>
                    <a:lnTo>
                      <a:pt x="89" y="302"/>
                    </a:lnTo>
                    <a:lnTo>
                      <a:pt x="89" y="304"/>
                    </a:lnTo>
                    <a:lnTo>
                      <a:pt x="89" y="298"/>
                    </a:lnTo>
                    <a:lnTo>
                      <a:pt x="89" y="300"/>
                    </a:lnTo>
                    <a:lnTo>
                      <a:pt x="88" y="300"/>
                    </a:lnTo>
                    <a:lnTo>
                      <a:pt x="88" y="298"/>
                    </a:lnTo>
                    <a:lnTo>
                      <a:pt x="89" y="298"/>
                    </a:lnTo>
                    <a:lnTo>
                      <a:pt x="89" y="294"/>
                    </a:lnTo>
                    <a:lnTo>
                      <a:pt x="89" y="296"/>
                    </a:lnTo>
                    <a:lnTo>
                      <a:pt x="87" y="296"/>
                    </a:lnTo>
                    <a:lnTo>
                      <a:pt x="87" y="312"/>
                    </a:lnTo>
                    <a:lnTo>
                      <a:pt x="86" y="314"/>
                    </a:lnTo>
                    <a:lnTo>
                      <a:pt x="85" y="312"/>
                    </a:lnTo>
                    <a:lnTo>
                      <a:pt x="87" y="312"/>
                    </a:lnTo>
                    <a:lnTo>
                      <a:pt x="87" y="296"/>
                    </a:lnTo>
                    <a:lnTo>
                      <a:pt x="86" y="296"/>
                    </a:lnTo>
                    <a:lnTo>
                      <a:pt x="85" y="295"/>
                    </a:lnTo>
                    <a:lnTo>
                      <a:pt x="85" y="308"/>
                    </a:lnTo>
                    <a:lnTo>
                      <a:pt x="84" y="310"/>
                    </a:lnTo>
                    <a:lnTo>
                      <a:pt x="83" y="309"/>
                    </a:lnTo>
                    <a:lnTo>
                      <a:pt x="83" y="312"/>
                    </a:lnTo>
                    <a:lnTo>
                      <a:pt x="81" y="314"/>
                    </a:lnTo>
                    <a:lnTo>
                      <a:pt x="81" y="312"/>
                    </a:lnTo>
                    <a:lnTo>
                      <a:pt x="80" y="312"/>
                    </a:lnTo>
                    <a:lnTo>
                      <a:pt x="81" y="310"/>
                    </a:lnTo>
                    <a:lnTo>
                      <a:pt x="83" y="312"/>
                    </a:lnTo>
                    <a:lnTo>
                      <a:pt x="83" y="309"/>
                    </a:lnTo>
                    <a:lnTo>
                      <a:pt x="82" y="308"/>
                    </a:lnTo>
                    <a:lnTo>
                      <a:pt x="83" y="306"/>
                    </a:lnTo>
                    <a:lnTo>
                      <a:pt x="85" y="308"/>
                    </a:lnTo>
                    <a:lnTo>
                      <a:pt x="85" y="295"/>
                    </a:lnTo>
                    <a:lnTo>
                      <a:pt x="84" y="294"/>
                    </a:lnTo>
                    <a:lnTo>
                      <a:pt x="84" y="296"/>
                    </a:lnTo>
                    <a:lnTo>
                      <a:pt x="83" y="296"/>
                    </a:lnTo>
                    <a:lnTo>
                      <a:pt x="83" y="298"/>
                    </a:lnTo>
                    <a:lnTo>
                      <a:pt x="82" y="300"/>
                    </a:lnTo>
                    <a:lnTo>
                      <a:pt x="81" y="298"/>
                    </a:lnTo>
                    <a:lnTo>
                      <a:pt x="83" y="298"/>
                    </a:lnTo>
                    <a:lnTo>
                      <a:pt x="83" y="296"/>
                    </a:lnTo>
                    <a:lnTo>
                      <a:pt x="80" y="296"/>
                    </a:lnTo>
                    <a:lnTo>
                      <a:pt x="80" y="312"/>
                    </a:lnTo>
                    <a:lnTo>
                      <a:pt x="78" y="312"/>
                    </a:lnTo>
                    <a:lnTo>
                      <a:pt x="78" y="310"/>
                    </a:lnTo>
                    <a:lnTo>
                      <a:pt x="79" y="310"/>
                    </a:lnTo>
                    <a:lnTo>
                      <a:pt x="80" y="312"/>
                    </a:lnTo>
                    <a:lnTo>
                      <a:pt x="80" y="296"/>
                    </a:lnTo>
                    <a:lnTo>
                      <a:pt x="80" y="298"/>
                    </a:lnTo>
                    <a:lnTo>
                      <a:pt x="78" y="298"/>
                    </a:lnTo>
                    <a:lnTo>
                      <a:pt x="77" y="296"/>
                    </a:lnTo>
                    <a:lnTo>
                      <a:pt x="79" y="296"/>
                    </a:lnTo>
                    <a:lnTo>
                      <a:pt x="80" y="298"/>
                    </a:lnTo>
                    <a:lnTo>
                      <a:pt x="80" y="296"/>
                    </a:lnTo>
                    <a:lnTo>
                      <a:pt x="80" y="294"/>
                    </a:lnTo>
                    <a:lnTo>
                      <a:pt x="81" y="294"/>
                    </a:lnTo>
                    <a:lnTo>
                      <a:pt x="84" y="296"/>
                    </a:lnTo>
                    <a:lnTo>
                      <a:pt x="84" y="294"/>
                    </a:lnTo>
                    <a:lnTo>
                      <a:pt x="83" y="294"/>
                    </a:lnTo>
                    <a:lnTo>
                      <a:pt x="84" y="292"/>
                    </a:lnTo>
                    <a:lnTo>
                      <a:pt x="81" y="292"/>
                    </a:lnTo>
                    <a:lnTo>
                      <a:pt x="82" y="290"/>
                    </a:lnTo>
                    <a:lnTo>
                      <a:pt x="81" y="290"/>
                    </a:lnTo>
                    <a:lnTo>
                      <a:pt x="81" y="288"/>
                    </a:lnTo>
                    <a:lnTo>
                      <a:pt x="81" y="286"/>
                    </a:lnTo>
                    <a:lnTo>
                      <a:pt x="82" y="286"/>
                    </a:lnTo>
                    <a:lnTo>
                      <a:pt x="83" y="290"/>
                    </a:lnTo>
                    <a:lnTo>
                      <a:pt x="85" y="290"/>
                    </a:lnTo>
                    <a:lnTo>
                      <a:pt x="85" y="292"/>
                    </a:lnTo>
                    <a:lnTo>
                      <a:pt x="87" y="292"/>
                    </a:lnTo>
                    <a:lnTo>
                      <a:pt x="87" y="294"/>
                    </a:lnTo>
                    <a:lnTo>
                      <a:pt x="89" y="294"/>
                    </a:lnTo>
                    <a:lnTo>
                      <a:pt x="89" y="292"/>
                    </a:lnTo>
                    <a:lnTo>
                      <a:pt x="88" y="292"/>
                    </a:lnTo>
                    <a:lnTo>
                      <a:pt x="89" y="290"/>
                    </a:lnTo>
                    <a:lnTo>
                      <a:pt x="90" y="290"/>
                    </a:lnTo>
                    <a:lnTo>
                      <a:pt x="90" y="284"/>
                    </a:lnTo>
                    <a:lnTo>
                      <a:pt x="87" y="284"/>
                    </a:lnTo>
                    <a:lnTo>
                      <a:pt x="87" y="282"/>
                    </a:lnTo>
                    <a:lnTo>
                      <a:pt x="90" y="280"/>
                    </a:lnTo>
                    <a:lnTo>
                      <a:pt x="88" y="280"/>
                    </a:lnTo>
                    <a:lnTo>
                      <a:pt x="88" y="278"/>
                    </a:lnTo>
                    <a:lnTo>
                      <a:pt x="88" y="276"/>
                    </a:lnTo>
                    <a:lnTo>
                      <a:pt x="90" y="276"/>
                    </a:lnTo>
                    <a:lnTo>
                      <a:pt x="90" y="278"/>
                    </a:lnTo>
                    <a:lnTo>
                      <a:pt x="91" y="280"/>
                    </a:lnTo>
                    <a:lnTo>
                      <a:pt x="90" y="280"/>
                    </a:lnTo>
                    <a:lnTo>
                      <a:pt x="91" y="284"/>
                    </a:lnTo>
                    <a:lnTo>
                      <a:pt x="91" y="276"/>
                    </a:lnTo>
                    <a:lnTo>
                      <a:pt x="90" y="276"/>
                    </a:lnTo>
                    <a:lnTo>
                      <a:pt x="90" y="274"/>
                    </a:lnTo>
                    <a:lnTo>
                      <a:pt x="89" y="274"/>
                    </a:lnTo>
                    <a:lnTo>
                      <a:pt x="91" y="272"/>
                    </a:lnTo>
                    <a:lnTo>
                      <a:pt x="92" y="272"/>
                    </a:lnTo>
                    <a:lnTo>
                      <a:pt x="92" y="266"/>
                    </a:lnTo>
                    <a:lnTo>
                      <a:pt x="90" y="266"/>
                    </a:lnTo>
                    <a:lnTo>
                      <a:pt x="91" y="264"/>
                    </a:lnTo>
                    <a:lnTo>
                      <a:pt x="92" y="266"/>
                    </a:lnTo>
                    <a:lnTo>
                      <a:pt x="94" y="266"/>
                    </a:lnTo>
                    <a:lnTo>
                      <a:pt x="94" y="268"/>
                    </a:lnTo>
                    <a:lnTo>
                      <a:pt x="94" y="250"/>
                    </a:lnTo>
                    <a:lnTo>
                      <a:pt x="93" y="250"/>
                    </a:lnTo>
                    <a:lnTo>
                      <a:pt x="95" y="248"/>
                    </a:lnTo>
                    <a:lnTo>
                      <a:pt x="96" y="248"/>
                    </a:lnTo>
                    <a:lnTo>
                      <a:pt x="97" y="250"/>
                    </a:lnTo>
                    <a:lnTo>
                      <a:pt x="99" y="250"/>
                    </a:lnTo>
                    <a:lnTo>
                      <a:pt x="99" y="248"/>
                    </a:lnTo>
                    <a:lnTo>
                      <a:pt x="96" y="248"/>
                    </a:lnTo>
                    <a:lnTo>
                      <a:pt x="97" y="246"/>
                    </a:lnTo>
                    <a:lnTo>
                      <a:pt x="99" y="246"/>
                    </a:lnTo>
                    <a:lnTo>
                      <a:pt x="99" y="234"/>
                    </a:lnTo>
                    <a:lnTo>
                      <a:pt x="98" y="232"/>
                    </a:lnTo>
                    <a:lnTo>
                      <a:pt x="101" y="232"/>
                    </a:lnTo>
                    <a:lnTo>
                      <a:pt x="101" y="228"/>
                    </a:lnTo>
                    <a:lnTo>
                      <a:pt x="100" y="228"/>
                    </a:lnTo>
                    <a:lnTo>
                      <a:pt x="100" y="226"/>
                    </a:lnTo>
                    <a:lnTo>
                      <a:pt x="105" y="226"/>
                    </a:lnTo>
                    <a:lnTo>
                      <a:pt x="105" y="228"/>
                    </a:lnTo>
                    <a:lnTo>
                      <a:pt x="105" y="222"/>
                    </a:lnTo>
                    <a:lnTo>
                      <a:pt x="104" y="222"/>
                    </a:lnTo>
                    <a:lnTo>
                      <a:pt x="104" y="220"/>
                    </a:lnTo>
                    <a:lnTo>
                      <a:pt x="103" y="220"/>
                    </a:lnTo>
                    <a:lnTo>
                      <a:pt x="102" y="218"/>
                    </a:lnTo>
                    <a:lnTo>
                      <a:pt x="102" y="222"/>
                    </a:lnTo>
                    <a:lnTo>
                      <a:pt x="101" y="224"/>
                    </a:lnTo>
                    <a:lnTo>
                      <a:pt x="99" y="224"/>
                    </a:lnTo>
                    <a:lnTo>
                      <a:pt x="100" y="222"/>
                    </a:lnTo>
                    <a:lnTo>
                      <a:pt x="102" y="222"/>
                    </a:lnTo>
                    <a:lnTo>
                      <a:pt x="102" y="218"/>
                    </a:lnTo>
                    <a:lnTo>
                      <a:pt x="101" y="218"/>
                    </a:lnTo>
                    <a:lnTo>
                      <a:pt x="102" y="218"/>
                    </a:lnTo>
                    <a:lnTo>
                      <a:pt x="103" y="216"/>
                    </a:lnTo>
                    <a:lnTo>
                      <a:pt x="99" y="216"/>
                    </a:lnTo>
                    <a:lnTo>
                      <a:pt x="99" y="214"/>
                    </a:lnTo>
                    <a:lnTo>
                      <a:pt x="107" y="214"/>
                    </a:lnTo>
                    <a:lnTo>
                      <a:pt x="107" y="198"/>
                    </a:lnTo>
                    <a:lnTo>
                      <a:pt x="107" y="197"/>
                    </a:lnTo>
                    <a:lnTo>
                      <a:pt x="107" y="210"/>
                    </a:lnTo>
                    <a:lnTo>
                      <a:pt x="107" y="212"/>
                    </a:lnTo>
                    <a:lnTo>
                      <a:pt x="100" y="212"/>
                    </a:lnTo>
                    <a:lnTo>
                      <a:pt x="101" y="210"/>
                    </a:lnTo>
                    <a:lnTo>
                      <a:pt x="107" y="210"/>
                    </a:lnTo>
                    <a:lnTo>
                      <a:pt x="107" y="197"/>
                    </a:lnTo>
                    <a:lnTo>
                      <a:pt x="106" y="196"/>
                    </a:lnTo>
                    <a:lnTo>
                      <a:pt x="107" y="196"/>
                    </a:lnTo>
                    <a:lnTo>
                      <a:pt x="108" y="194"/>
                    </a:lnTo>
                    <a:lnTo>
                      <a:pt x="108" y="196"/>
                    </a:lnTo>
                    <a:lnTo>
                      <a:pt x="109" y="198"/>
                    </a:lnTo>
                    <a:lnTo>
                      <a:pt x="109" y="187"/>
                    </a:lnTo>
                    <a:lnTo>
                      <a:pt x="108" y="186"/>
                    </a:lnTo>
                    <a:lnTo>
                      <a:pt x="108" y="184"/>
                    </a:lnTo>
                    <a:lnTo>
                      <a:pt x="111" y="184"/>
                    </a:lnTo>
                    <a:lnTo>
                      <a:pt x="111" y="186"/>
                    </a:lnTo>
                    <a:lnTo>
                      <a:pt x="112" y="186"/>
                    </a:lnTo>
                    <a:lnTo>
                      <a:pt x="112" y="188"/>
                    </a:lnTo>
                    <a:lnTo>
                      <a:pt x="113" y="188"/>
                    </a:lnTo>
                    <a:lnTo>
                      <a:pt x="113" y="184"/>
                    </a:lnTo>
                    <a:lnTo>
                      <a:pt x="109" y="180"/>
                    </a:lnTo>
                    <a:lnTo>
                      <a:pt x="105" y="176"/>
                    </a:lnTo>
                    <a:lnTo>
                      <a:pt x="105" y="192"/>
                    </a:lnTo>
                    <a:lnTo>
                      <a:pt x="104" y="194"/>
                    </a:lnTo>
                    <a:lnTo>
                      <a:pt x="101" y="194"/>
                    </a:lnTo>
                    <a:lnTo>
                      <a:pt x="105" y="196"/>
                    </a:lnTo>
                    <a:lnTo>
                      <a:pt x="105" y="198"/>
                    </a:lnTo>
                    <a:lnTo>
                      <a:pt x="104" y="198"/>
                    </a:lnTo>
                    <a:lnTo>
                      <a:pt x="104" y="204"/>
                    </a:lnTo>
                    <a:lnTo>
                      <a:pt x="103" y="206"/>
                    </a:lnTo>
                    <a:lnTo>
                      <a:pt x="102" y="206"/>
                    </a:lnTo>
                    <a:lnTo>
                      <a:pt x="102" y="204"/>
                    </a:lnTo>
                    <a:lnTo>
                      <a:pt x="104" y="204"/>
                    </a:lnTo>
                    <a:lnTo>
                      <a:pt x="104" y="198"/>
                    </a:lnTo>
                    <a:lnTo>
                      <a:pt x="104" y="202"/>
                    </a:lnTo>
                    <a:lnTo>
                      <a:pt x="102" y="202"/>
                    </a:lnTo>
                    <a:lnTo>
                      <a:pt x="102" y="200"/>
                    </a:lnTo>
                    <a:lnTo>
                      <a:pt x="104" y="202"/>
                    </a:lnTo>
                    <a:lnTo>
                      <a:pt x="104" y="198"/>
                    </a:lnTo>
                    <a:lnTo>
                      <a:pt x="101" y="198"/>
                    </a:lnTo>
                    <a:lnTo>
                      <a:pt x="101" y="194"/>
                    </a:lnTo>
                    <a:lnTo>
                      <a:pt x="100" y="194"/>
                    </a:lnTo>
                    <a:lnTo>
                      <a:pt x="100" y="192"/>
                    </a:lnTo>
                    <a:lnTo>
                      <a:pt x="105" y="192"/>
                    </a:lnTo>
                    <a:lnTo>
                      <a:pt x="105" y="176"/>
                    </a:lnTo>
                    <a:lnTo>
                      <a:pt x="104" y="178"/>
                    </a:lnTo>
                    <a:lnTo>
                      <a:pt x="104" y="188"/>
                    </a:lnTo>
                    <a:lnTo>
                      <a:pt x="100" y="188"/>
                    </a:lnTo>
                    <a:lnTo>
                      <a:pt x="100" y="186"/>
                    </a:lnTo>
                    <a:lnTo>
                      <a:pt x="102" y="186"/>
                    </a:lnTo>
                    <a:lnTo>
                      <a:pt x="104" y="188"/>
                    </a:lnTo>
                    <a:lnTo>
                      <a:pt x="104" y="178"/>
                    </a:lnTo>
                    <a:lnTo>
                      <a:pt x="102" y="176"/>
                    </a:lnTo>
                    <a:lnTo>
                      <a:pt x="103" y="176"/>
                    </a:lnTo>
                    <a:lnTo>
                      <a:pt x="101" y="173"/>
                    </a:lnTo>
                    <a:lnTo>
                      <a:pt x="101" y="182"/>
                    </a:lnTo>
                    <a:lnTo>
                      <a:pt x="100" y="182"/>
                    </a:lnTo>
                    <a:lnTo>
                      <a:pt x="98" y="184"/>
                    </a:lnTo>
                    <a:lnTo>
                      <a:pt x="98" y="182"/>
                    </a:lnTo>
                    <a:lnTo>
                      <a:pt x="98" y="188"/>
                    </a:lnTo>
                    <a:lnTo>
                      <a:pt x="98" y="192"/>
                    </a:lnTo>
                    <a:lnTo>
                      <a:pt x="97" y="193"/>
                    </a:lnTo>
                    <a:lnTo>
                      <a:pt x="97" y="232"/>
                    </a:lnTo>
                    <a:lnTo>
                      <a:pt x="97" y="238"/>
                    </a:lnTo>
                    <a:lnTo>
                      <a:pt x="96" y="238"/>
                    </a:lnTo>
                    <a:lnTo>
                      <a:pt x="96" y="236"/>
                    </a:lnTo>
                    <a:lnTo>
                      <a:pt x="97" y="236"/>
                    </a:lnTo>
                    <a:lnTo>
                      <a:pt x="97" y="238"/>
                    </a:lnTo>
                    <a:lnTo>
                      <a:pt x="97" y="232"/>
                    </a:lnTo>
                    <a:lnTo>
                      <a:pt x="94" y="232"/>
                    </a:lnTo>
                    <a:lnTo>
                      <a:pt x="94" y="230"/>
                    </a:lnTo>
                    <a:lnTo>
                      <a:pt x="96" y="230"/>
                    </a:lnTo>
                    <a:lnTo>
                      <a:pt x="97" y="232"/>
                    </a:lnTo>
                    <a:lnTo>
                      <a:pt x="97" y="193"/>
                    </a:lnTo>
                    <a:lnTo>
                      <a:pt x="97" y="194"/>
                    </a:lnTo>
                    <a:lnTo>
                      <a:pt x="97" y="228"/>
                    </a:lnTo>
                    <a:lnTo>
                      <a:pt x="94" y="228"/>
                    </a:lnTo>
                    <a:lnTo>
                      <a:pt x="93" y="226"/>
                    </a:lnTo>
                    <a:lnTo>
                      <a:pt x="93" y="246"/>
                    </a:lnTo>
                    <a:lnTo>
                      <a:pt x="92" y="246"/>
                    </a:lnTo>
                    <a:lnTo>
                      <a:pt x="92" y="258"/>
                    </a:lnTo>
                    <a:lnTo>
                      <a:pt x="91" y="258"/>
                    </a:lnTo>
                    <a:lnTo>
                      <a:pt x="90" y="259"/>
                    </a:lnTo>
                    <a:lnTo>
                      <a:pt x="90" y="262"/>
                    </a:lnTo>
                    <a:lnTo>
                      <a:pt x="90" y="264"/>
                    </a:lnTo>
                    <a:lnTo>
                      <a:pt x="89" y="264"/>
                    </a:lnTo>
                    <a:lnTo>
                      <a:pt x="89" y="262"/>
                    </a:lnTo>
                    <a:lnTo>
                      <a:pt x="90" y="262"/>
                    </a:lnTo>
                    <a:lnTo>
                      <a:pt x="90" y="259"/>
                    </a:lnTo>
                    <a:lnTo>
                      <a:pt x="89" y="260"/>
                    </a:lnTo>
                    <a:lnTo>
                      <a:pt x="89" y="258"/>
                    </a:lnTo>
                    <a:lnTo>
                      <a:pt x="89" y="268"/>
                    </a:lnTo>
                    <a:lnTo>
                      <a:pt x="87" y="268"/>
                    </a:lnTo>
                    <a:lnTo>
                      <a:pt x="87" y="278"/>
                    </a:lnTo>
                    <a:lnTo>
                      <a:pt x="86" y="277"/>
                    </a:lnTo>
                    <a:lnTo>
                      <a:pt x="86" y="282"/>
                    </a:lnTo>
                    <a:lnTo>
                      <a:pt x="84" y="284"/>
                    </a:lnTo>
                    <a:lnTo>
                      <a:pt x="83" y="284"/>
                    </a:lnTo>
                    <a:lnTo>
                      <a:pt x="83" y="282"/>
                    </a:lnTo>
                    <a:lnTo>
                      <a:pt x="85" y="280"/>
                    </a:lnTo>
                    <a:lnTo>
                      <a:pt x="86" y="282"/>
                    </a:lnTo>
                    <a:lnTo>
                      <a:pt x="86" y="277"/>
                    </a:lnTo>
                    <a:lnTo>
                      <a:pt x="86" y="276"/>
                    </a:lnTo>
                    <a:lnTo>
                      <a:pt x="84" y="276"/>
                    </a:lnTo>
                    <a:lnTo>
                      <a:pt x="84" y="274"/>
                    </a:lnTo>
                    <a:lnTo>
                      <a:pt x="87" y="274"/>
                    </a:lnTo>
                    <a:lnTo>
                      <a:pt x="87" y="276"/>
                    </a:lnTo>
                    <a:lnTo>
                      <a:pt x="87" y="278"/>
                    </a:lnTo>
                    <a:lnTo>
                      <a:pt x="87" y="268"/>
                    </a:lnTo>
                    <a:lnTo>
                      <a:pt x="86" y="266"/>
                    </a:lnTo>
                    <a:lnTo>
                      <a:pt x="88" y="266"/>
                    </a:lnTo>
                    <a:lnTo>
                      <a:pt x="89" y="268"/>
                    </a:lnTo>
                    <a:lnTo>
                      <a:pt x="89" y="258"/>
                    </a:lnTo>
                    <a:lnTo>
                      <a:pt x="90" y="254"/>
                    </a:lnTo>
                    <a:lnTo>
                      <a:pt x="92" y="258"/>
                    </a:lnTo>
                    <a:lnTo>
                      <a:pt x="92" y="246"/>
                    </a:lnTo>
                    <a:lnTo>
                      <a:pt x="92" y="244"/>
                    </a:lnTo>
                    <a:lnTo>
                      <a:pt x="93" y="246"/>
                    </a:lnTo>
                    <a:lnTo>
                      <a:pt x="93" y="226"/>
                    </a:lnTo>
                    <a:lnTo>
                      <a:pt x="92" y="226"/>
                    </a:lnTo>
                    <a:lnTo>
                      <a:pt x="93" y="224"/>
                    </a:lnTo>
                    <a:lnTo>
                      <a:pt x="94" y="224"/>
                    </a:lnTo>
                    <a:lnTo>
                      <a:pt x="94" y="222"/>
                    </a:lnTo>
                    <a:lnTo>
                      <a:pt x="93" y="220"/>
                    </a:lnTo>
                    <a:lnTo>
                      <a:pt x="94" y="220"/>
                    </a:lnTo>
                    <a:lnTo>
                      <a:pt x="95" y="222"/>
                    </a:lnTo>
                    <a:lnTo>
                      <a:pt x="95" y="220"/>
                    </a:lnTo>
                    <a:lnTo>
                      <a:pt x="96" y="222"/>
                    </a:lnTo>
                    <a:lnTo>
                      <a:pt x="96" y="224"/>
                    </a:lnTo>
                    <a:lnTo>
                      <a:pt x="95" y="224"/>
                    </a:lnTo>
                    <a:lnTo>
                      <a:pt x="95" y="226"/>
                    </a:lnTo>
                    <a:lnTo>
                      <a:pt x="96" y="226"/>
                    </a:lnTo>
                    <a:lnTo>
                      <a:pt x="97" y="228"/>
                    </a:lnTo>
                    <a:lnTo>
                      <a:pt x="97" y="194"/>
                    </a:lnTo>
                    <a:lnTo>
                      <a:pt x="96" y="193"/>
                    </a:lnTo>
                    <a:lnTo>
                      <a:pt x="96" y="196"/>
                    </a:lnTo>
                    <a:lnTo>
                      <a:pt x="96" y="212"/>
                    </a:lnTo>
                    <a:lnTo>
                      <a:pt x="95" y="214"/>
                    </a:lnTo>
                    <a:lnTo>
                      <a:pt x="95" y="213"/>
                    </a:lnTo>
                    <a:lnTo>
                      <a:pt x="95" y="216"/>
                    </a:lnTo>
                    <a:lnTo>
                      <a:pt x="92" y="216"/>
                    </a:lnTo>
                    <a:lnTo>
                      <a:pt x="92" y="230"/>
                    </a:lnTo>
                    <a:lnTo>
                      <a:pt x="90" y="232"/>
                    </a:lnTo>
                    <a:lnTo>
                      <a:pt x="90" y="250"/>
                    </a:lnTo>
                    <a:lnTo>
                      <a:pt x="90" y="252"/>
                    </a:lnTo>
                    <a:lnTo>
                      <a:pt x="88" y="252"/>
                    </a:lnTo>
                    <a:lnTo>
                      <a:pt x="89" y="250"/>
                    </a:lnTo>
                    <a:lnTo>
                      <a:pt x="90" y="250"/>
                    </a:lnTo>
                    <a:lnTo>
                      <a:pt x="90" y="232"/>
                    </a:lnTo>
                    <a:lnTo>
                      <a:pt x="88" y="232"/>
                    </a:lnTo>
                    <a:lnTo>
                      <a:pt x="87" y="233"/>
                    </a:lnTo>
                    <a:lnTo>
                      <a:pt x="87" y="256"/>
                    </a:lnTo>
                    <a:lnTo>
                      <a:pt x="87" y="258"/>
                    </a:lnTo>
                    <a:lnTo>
                      <a:pt x="87" y="256"/>
                    </a:lnTo>
                    <a:lnTo>
                      <a:pt x="87" y="233"/>
                    </a:lnTo>
                    <a:lnTo>
                      <a:pt x="87" y="234"/>
                    </a:lnTo>
                    <a:lnTo>
                      <a:pt x="87" y="233"/>
                    </a:lnTo>
                    <a:lnTo>
                      <a:pt x="87" y="238"/>
                    </a:lnTo>
                    <a:lnTo>
                      <a:pt x="86" y="238"/>
                    </a:lnTo>
                    <a:lnTo>
                      <a:pt x="86" y="242"/>
                    </a:lnTo>
                    <a:lnTo>
                      <a:pt x="86" y="244"/>
                    </a:lnTo>
                    <a:lnTo>
                      <a:pt x="85" y="244"/>
                    </a:lnTo>
                    <a:lnTo>
                      <a:pt x="85" y="242"/>
                    </a:lnTo>
                    <a:lnTo>
                      <a:pt x="86" y="242"/>
                    </a:lnTo>
                    <a:lnTo>
                      <a:pt x="86" y="238"/>
                    </a:lnTo>
                    <a:lnTo>
                      <a:pt x="84" y="238"/>
                    </a:lnTo>
                    <a:lnTo>
                      <a:pt x="84" y="248"/>
                    </a:lnTo>
                    <a:lnTo>
                      <a:pt x="84" y="278"/>
                    </a:lnTo>
                    <a:lnTo>
                      <a:pt x="81" y="278"/>
                    </a:lnTo>
                    <a:lnTo>
                      <a:pt x="81" y="284"/>
                    </a:lnTo>
                    <a:lnTo>
                      <a:pt x="80" y="284"/>
                    </a:lnTo>
                    <a:lnTo>
                      <a:pt x="78" y="286"/>
                    </a:lnTo>
                    <a:lnTo>
                      <a:pt x="79" y="286"/>
                    </a:lnTo>
                    <a:lnTo>
                      <a:pt x="80" y="288"/>
                    </a:lnTo>
                    <a:lnTo>
                      <a:pt x="81" y="290"/>
                    </a:lnTo>
                    <a:lnTo>
                      <a:pt x="80" y="290"/>
                    </a:lnTo>
                    <a:lnTo>
                      <a:pt x="80" y="294"/>
                    </a:lnTo>
                    <a:lnTo>
                      <a:pt x="79" y="294"/>
                    </a:lnTo>
                    <a:lnTo>
                      <a:pt x="80" y="292"/>
                    </a:lnTo>
                    <a:lnTo>
                      <a:pt x="80" y="294"/>
                    </a:lnTo>
                    <a:lnTo>
                      <a:pt x="80" y="290"/>
                    </a:lnTo>
                    <a:lnTo>
                      <a:pt x="79" y="290"/>
                    </a:lnTo>
                    <a:lnTo>
                      <a:pt x="78" y="288"/>
                    </a:lnTo>
                    <a:lnTo>
                      <a:pt x="78" y="287"/>
                    </a:lnTo>
                    <a:lnTo>
                      <a:pt x="78" y="292"/>
                    </a:lnTo>
                    <a:lnTo>
                      <a:pt x="77" y="292"/>
                    </a:lnTo>
                    <a:lnTo>
                      <a:pt x="77" y="312"/>
                    </a:lnTo>
                    <a:lnTo>
                      <a:pt x="76" y="314"/>
                    </a:lnTo>
                    <a:lnTo>
                      <a:pt x="73" y="314"/>
                    </a:lnTo>
                    <a:lnTo>
                      <a:pt x="72" y="312"/>
                    </a:lnTo>
                    <a:lnTo>
                      <a:pt x="76" y="310"/>
                    </a:lnTo>
                    <a:lnTo>
                      <a:pt x="77" y="312"/>
                    </a:lnTo>
                    <a:lnTo>
                      <a:pt x="77" y="292"/>
                    </a:lnTo>
                    <a:lnTo>
                      <a:pt x="75" y="292"/>
                    </a:lnTo>
                    <a:lnTo>
                      <a:pt x="76" y="290"/>
                    </a:lnTo>
                    <a:lnTo>
                      <a:pt x="78" y="290"/>
                    </a:lnTo>
                    <a:lnTo>
                      <a:pt x="78" y="292"/>
                    </a:lnTo>
                    <a:lnTo>
                      <a:pt x="78" y="287"/>
                    </a:lnTo>
                    <a:lnTo>
                      <a:pt x="78" y="286"/>
                    </a:lnTo>
                    <a:lnTo>
                      <a:pt x="75" y="286"/>
                    </a:lnTo>
                    <a:lnTo>
                      <a:pt x="75" y="284"/>
                    </a:lnTo>
                    <a:lnTo>
                      <a:pt x="77" y="284"/>
                    </a:lnTo>
                    <a:lnTo>
                      <a:pt x="78" y="282"/>
                    </a:lnTo>
                    <a:lnTo>
                      <a:pt x="81" y="282"/>
                    </a:lnTo>
                    <a:lnTo>
                      <a:pt x="81" y="284"/>
                    </a:lnTo>
                    <a:lnTo>
                      <a:pt x="81" y="278"/>
                    </a:lnTo>
                    <a:lnTo>
                      <a:pt x="82" y="276"/>
                    </a:lnTo>
                    <a:lnTo>
                      <a:pt x="84" y="276"/>
                    </a:lnTo>
                    <a:lnTo>
                      <a:pt x="84" y="278"/>
                    </a:lnTo>
                    <a:lnTo>
                      <a:pt x="84" y="248"/>
                    </a:lnTo>
                    <a:lnTo>
                      <a:pt x="83" y="248"/>
                    </a:lnTo>
                    <a:lnTo>
                      <a:pt x="83" y="272"/>
                    </a:lnTo>
                    <a:lnTo>
                      <a:pt x="81" y="272"/>
                    </a:lnTo>
                    <a:lnTo>
                      <a:pt x="81" y="276"/>
                    </a:lnTo>
                    <a:lnTo>
                      <a:pt x="79" y="276"/>
                    </a:lnTo>
                    <a:lnTo>
                      <a:pt x="80" y="274"/>
                    </a:lnTo>
                    <a:lnTo>
                      <a:pt x="81" y="276"/>
                    </a:lnTo>
                    <a:lnTo>
                      <a:pt x="81" y="272"/>
                    </a:lnTo>
                    <a:lnTo>
                      <a:pt x="82" y="270"/>
                    </a:lnTo>
                    <a:lnTo>
                      <a:pt x="83" y="272"/>
                    </a:lnTo>
                    <a:lnTo>
                      <a:pt x="83" y="248"/>
                    </a:lnTo>
                    <a:lnTo>
                      <a:pt x="82" y="246"/>
                    </a:lnTo>
                    <a:lnTo>
                      <a:pt x="84" y="246"/>
                    </a:lnTo>
                    <a:lnTo>
                      <a:pt x="84" y="248"/>
                    </a:lnTo>
                    <a:lnTo>
                      <a:pt x="84" y="238"/>
                    </a:lnTo>
                    <a:lnTo>
                      <a:pt x="82" y="238"/>
                    </a:lnTo>
                    <a:lnTo>
                      <a:pt x="82" y="242"/>
                    </a:lnTo>
                    <a:lnTo>
                      <a:pt x="82" y="243"/>
                    </a:lnTo>
                    <a:lnTo>
                      <a:pt x="82" y="262"/>
                    </a:lnTo>
                    <a:lnTo>
                      <a:pt x="81" y="262"/>
                    </a:lnTo>
                    <a:lnTo>
                      <a:pt x="81" y="260"/>
                    </a:lnTo>
                    <a:lnTo>
                      <a:pt x="82" y="260"/>
                    </a:lnTo>
                    <a:lnTo>
                      <a:pt x="82" y="262"/>
                    </a:lnTo>
                    <a:lnTo>
                      <a:pt x="82" y="243"/>
                    </a:lnTo>
                    <a:lnTo>
                      <a:pt x="82" y="244"/>
                    </a:lnTo>
                    <a:lnTo>
                      <a:pt x="80" y="246"/>
                    </a:lnTo>
                    <a:lnTo>
                      <a:pt x="80" y="244"/>
                    </a:lnTo>
                    <a:lnTo>
                      <a:pt x="80" y="258"/>
                    </a:lnTo>
                    <a:lnTo>
                      <a:pt x="79" y="260"/>
                    </a:lnTo>
                    <a:lnTo>
                      <a:pt x="79" y="258"/>
                    </a:lnTo>
                    <a:lnTo>
                      <a:pt x="79" y="280"/>
                    </a:lnTo>
                    <a:lnTo>
                      <a:pt x="78" y="280"/>
                    </a:lnTo>
                    <a:lnTo>
                      <a:pt x="77" y="282"/>
                    </a:lnTo>
                    <a:lnTo>
                      <a:pt x="75" y="280"/>
                    </a:lnTo>
                    <a:lnTo>
                      <a:pt x="78" y="278"/>
                    </a:lnTo>
                    <a:lnTo>
                      <a:pt x="79" y="280"/>
                    </a:lnTo>
                    <a:lnTo>
                      <a:pt x="79" y="258"/>
                    </a:lnTo>
                    <a:lnTo>
                      <a:pt x="78" y="258"/>
                    </a:lnTo>
                    <a:lnTo>
                      <a:pt x="78" y="262"/>
                    </a:lnTo>
                    <a:lnTo>
                      <a:pt x="76" y="262"/>
                    </a:lnTo>
                    <a:lnTo>
                      <a:pt x="78" y="260"/>
                    </a:lnTo>
                    <a:lnTo>
                      <a:pt x="78" y="262"/>
                    </a:lnTo>
                    <a:lnTo>
                      <a:pt x="78" y="258"/>
                    </a:lnTo>
                    <a:lnTo>
                      <a:pt x="77" y="258"/>
                    </a:lnTo>
                    <a:lnTo>
                      <a:pt x="78" y="256"/>
                    </a:lnTo>
                    <a:lnTo>
                      <a:pt x="79" y="258"/>
                    </a:lnTo>
                    <a:lnTo>
                      <a:pt x="80" y="258"/>
                    </a:lnTo>
                    <a:lnTo>
                      <a:pt x="80" y="244"/>
                    </a:lnTo>
                    <a:lnTo>
                      <a:pt x="79" y="244"/>
                    </a:lnTo>
                    <a:lnTo>
                      <a:pt x="79" y="254"/>
                    </a:lnTo>
                    <a:lnTo>
                      <a:pt x="78" y="256"/>
                    </a:lnTo>
                    <a:lnTo>
                      <a:pt x="77" y="254"/>
                    </a:lnTo>
                    <a:lnTo>
                      <a:pt x="78" y="254"/>
                    </a:lnTo>
                    <a:lnTo>
                      <a:pt x="79" y="252"/>
                    </a:lnTo>
                    <a:lnTo>
                      <a:pt x="79" y="254"/>
                    </a:lnTo>
                    <a:lnTo>
                      <a:pt x="79" y="244"/>
                    </a:lnTo>
                    <a:lnTo>
                      <a:pt x="78" y="244"/>
                    </a:lnTo>
                    <a:lnTo>
                      <a:pt x="78" y="240"/>
                    </a:lnTo>
                    <a:lnTo>
                      <a:pt x="82" y="242"/>
                    </a:lnTo>
                    <a:lnTo>
                      <a:pt x="82" y="238"/>
                    </a:lnTo>
                    <a:lnTo>
                      <a:pt x="79" y="236"/>
                    </a:lnTo>
                    <a:lnTo>
                      <a:pt x="85" y="236"/>
                    </a:lnTo>
                    <a:lnTo>
                      <a:pt x="86" y="238"/>
                    </a:lnTo>
                    <a:lnTo>
                      <a:pt x="86" y="236"/>
                    </a:lnTo>
                    <a:lnTo>
                      <a:pt x="87" y="238"/>
                    </a:lnTo>
                    <a:lnTo>
                      <a:pt x="87" y="233"/>
                    </a:lnTo>
                    <a:lnTo>
                      <a:pt x="86" y="232"/>
                    </a:lnTo>
                    <a:lnTo>
                      <a:pt x="88" y="230"/>
                    </a:lnTo>
                    <a:lnTo>
                      <a:pt x="92" y="230"/>
                    </a:lnTo>
                    <a:lnTo>
                      <a:pt x="92" y="216"/>
                    </a:lnTo>
                    <a:lnTo>
                      <a:pt x="89" y="216"/>
                    </a:lnTo>
                    <a:lnTo>
                      <a:pt x="89" y="218"/>
                    </a:lnTo>
                    <a:lnTo>
                      <a:pt x="91" y="218"/>
                    </a:lnTo>
                    <a:lnTo>
                      <a:pt x="90" y="220"/>
                    </a:lnTo>
                    <a:lnTo>
                      <a:pt x="91" y="220"/>
                    </a:lnTo>
                    <a:lnTo>
                      <a:pt x="91" y="222"/>
                    </a:lnTo>
                    <a:lnTo>
                      <a:pt x="88" y="222"/>
                    </a:lnTo>
                    <a:lnTo>
                      <a:pt x="88" y="220"/>
                    </a:lnTo>
                    <a:lnTo>
                      <a:pt x="87" y="218"/>
                    </a:lnTo>
                    <a:lnTo>
                      <a:pt x="89" y="218"/>
                    </a:lnTo>
                    <a:lnTo>
                      <a:pt x="88" y="216"/>
                    </a:lnTo>
                    <a:lnTo>
                      <a:pt x="89" y="214"/>
                    </a:lnTo>
                    <a:lnTo>
                      <a:pt x="95" y="214"/>
                    </a:lnTo>
                    <a:lnTo>
                      <a:pt x="95" y="216"/>
                    </a:lnTo>
                    <a:lnTo>
                      <a:pt x="95" y="213"/>
                    </a:lnTo>
                    <a:lnTo>
                      <a:pt x="93" y="212"/>
                    </a:lnTo>
                    <a:lnTo>
                      <a:pt x="94" y="210"/>
                    </a:lnTo>
                    <a:lnTo>
                      <a:pt x="95" y="210"/>
                    </a:lnTo>
                    <a:lnTo>
                      <a:pt x="96" y="212"/>
                    </a:lnTo>
                    <a:lnTo>
                      <a:pt x="96" y="196"/>
                    </a:lnTo>
                    <a:lnTo>
                      <a:pt x="96" y="198"/>
                    </a:lnTo>
                    <a:lnTo>
                      <a:pt x="95" y="197"/>
                    </a:lnTo>
                    <a:lnTo>
                      <a:pt x="95" y="204"/>
                    </a:lnTo>
                    <a:lnTo>
                      <a:pt x="94" y="206"/>
                    </a:lnTo>
                    <a:lnTo>
                      <a:pt x="94" y="204"/>
                    </a:lnTo>
                    <a:lnTo>
                      <a:pt x="95" y="204"/>
                    </a:lnTo>
                    <a:lnTo>
                      <a:pt x="95" y="197"/>
                    </a:lnTo>
                    <a:lnTo>
                      <a:pt x="94" y="196"/>
                    </a:lnTo>
                    <a:lnTo>
                      <a:pt x="95" y="194"/>
                    </a:lnTo>
                    <a:lnTo>
                      <a:pt x="96" y="196"/>
                    </a:lnTo>
                    <a:lnTo>
                      <a:pt x="96" y="193"/>
                    </a:lnTo>
                    <a:lnTo>
                      <a:pt x="96" y="192"/>
                    </a:lnTo>
                    <a:lnTo>
                      <a:pt x="93" y="194"/>
                    </a:lnTo>
                    <a:lnTo>
                      <a:pt x="91" y="192"/>
                    </a:lnTo>
                    <a:lnTo>
                      <a:pt x="96" y="192"/>
                    </a:lnTo>
                    <a:lnTo>
                      <a:pt x="98" y="192"/>
                    </a:lnTo>
                    <a:lnTo>
                      <a:pt x="98" y="188"/>
                    </a:lnTo>
                    <a:lnTo>
                      <a:pt x="95" y="190"/>
                    </a:lnTo>
                    <a:lnTo>
                      <a:pt x="93" y="190"/>
                    </a:lnTo>
                    <a:lnTo>
                      <a:pt x="93" y="188"/>
                    </a:lnTo>
                    <a:lnTo>
                      <a:pt x="98" y="188"/>
                    </a:lnTo>
                    <a:lnTo>
                      <a:pt x="98" y="182"/>
                    </a:lnTo>
                    <a:lnTo>
                      <a:pt x="99" y="182"/>
                    </a:lnTo>
                    <a:lnTo>
                      <a:pt x="100" y="180"/>
                    </a:lnTo>
                    <a:lnTo>
                      <a:pt x="101" y="182"/>
                    </a:lnTo>
                    <a:lnTo>
                      <a:pt x="101" y="173"/>
                    </a:lnTo>
                    <a:lnTo>
                      <a:pt x="95" y="168"/>
                    </a:lnTo>
                    <a:lnTo>
                      <a:pt x="95" y="174"/>
                    </a:lnTo>
                    <a:lnTo>
                      <a:pt x="95" y="176"/>
                    </a:lnTo>
                    <a:lnTo>
                      <a:pt x="95" y="180"/>
                    </a:lnTo>
                    <a:lnTo>
                      <a:pt x="93" y="182"/>
                    </a:lnTo>
                    <a:lnTo>
                      <a:pt x="92" y="180"/>
                    </a:lnTo>
                    <a:lnTo>
                      <a:pt x="93" y="178"/>
                    </a:lnTo>
                    <a:lnTo>
                      <a:pt x="94" y="178"/>
                    </a:lnTo>
                    <a:lnTo>
                      <a:pt x="95" y="180"/>
                    </a:lnTo>
                    <a:lnTo>
                      <a:pt x="95" y="176"/>
                    </a:lnTo>
                    <a:lnTo>
                      <a:pt x="93" y="176"/>
                    </a:lnTo>
                    <a:lnTo>
                      <a:pt x="94" y="174"/>
                    </a:lnTo>
                    <a:lnTo>
                      <a:pt x="95" y="174"/>
                    </a:lnTo>
                    <a:lnTo>
                      <a:pt x="95" y="168"/>
                    </a:lnTo>
                    <a:lnTo>
                      <a:pt x="93" y="166"/>
                    </a:lnTo>
                    <a:lnTo>
                      <a:pt x="92" y="165"/>
                    </a:lnTo>
                    <a:lnTo>
                      <a:pt x="92" y="168"/>
                    </a:lnTo>
                    <a:lnTo>
                      <a:pt x="92" y="172"/>
                    </a:lnTo>
                    <a:lnTo>
                      <a:pt x="91" y="172"/>
                    </a:lnTo>
                    <a:lnTo>
                      <a:pt x="91" y="176"/>
                    </a:lnTo>
                    <a:lnTo>
                      <a:pt x="91" y="178"/>
                    </a:lnTo>
                    <a:lnTo>
                      <a:pt x="90" y="177"/>
                    </a:lnTo>
                    <a:lnTo>
                      <a:pt x="90" y="188"/>
                    </a:lnTo>
                    <a:lnTo>
                      <a:pt x="88" y="190"/>
                    </a:lnTo>
                    <a:lnTo>
                      <a:pt x="89" y="192"/>
                    </a:lnTo>
                    <a:lnTo>
                      <a:pt x="87" y="192"/>
                    </a:lnTo>
                    <a:lnTo>
                      <a:pt x="87" y="202"/>
                    </a:lnTo>
                    <a:lnTo>
                      <a:pt x="87" y="204"/>
                    </a:lnTo>
                    <a:lnTo>
                      <a:pt x="86" y="204"/>
                    </a:lnTo>
                    <a:lnTo>
                      <a:pt x="86" y="226"/>
                    </a:lnTo>
                    <a:lnTo>
                      <a:pt x="86" y="228"/>
                    </a:lnTo>
                    <a:lnTo>
                      <a:pt x="84" y="226"/>
                    </a:lnTo>
                    <a:lnTo>
                      <a:pt x="84" y="224"/>
                    </a:lnTo>
                    <a:lnTo>
                      <a:pt x="86" y="224"/>
                    </a:lnTo>
                    <a:lnTo>
                      <a:pt x="86" y="226"/>
                    </a:lnTo>
                    <a:lnTo>
                      <a:pt x="86" y="204"/>
                    </a:lnTo>
                    <a:lnTo>
                      <a:pt x="86" y="208"/>
                    </a:lnTo>
                    <a:lnTo>
                      <a:pt x="83" y="208"/>
                    </a:lnTo>
                    <a:lnTo>
                      <a:pt x="83" y="218"/>
                    </a:lnTo>
                    <a:lnTo>
                      <a:pt x="82" y="220"/>
                    </a:lnTo>
                    <a:lnTo>
                      <a:pt x="80" y="220"/>
                    </a:lnTo>
                    <a:lnTo>
                      <a:pt x="80" y="218"/>
                    </a:lnTo>
                    <a:lnTo>
                      <a:pt x="83" y="218"/>
                    </a:lnTo>
                    <a:lnTo>
                      <a:pt x="83" y="208"/>
                    </a:lnTo>
                    <a:lnTo>
                      <a:pt x="84" y="206"/>
                    </a:lnTo>
                    <a:lnTo>
                      <a:pt x="86" y="206"/>
                    </a:lnTo>
                    <a:lnTo>
                      <a:pt x="86" y="208"/>
                    </a:lnTo>
                    <a:lnTo>
                      <a:pt x="86" y="204"/>
                    </a:lnTo>
                    <a:lnTo>
                      <a:pt x="83" y="204"/>
                    </a:lnTo>
                    <a:lnTo>
                      <a:pt x="82" y="202"/>
                    </a:lnTo>
                    <a:lnTo>
                      <a:pt x="82" y="212"/>
                    </a:lnTo>
                    <a:lnTo>
                      <a:pt x="80" y="212"/>
                    </a:lnTo>
                    <a:lnTo>
                      <a:pt x="80" y="216"/>
                    </a:lnTo>
                    <a:lnTo>
                      <a:pt x="78" y="218"/>
                    </a:lnTo>
                    <a:lnTo>
                      <a:pt x="78" y="216"/>
                    </a:lnTo>
                    <a:lnTo>
                      <a:pt x="80" y="216"/>
                    </a:lnTo>
                    <a:lnTo>
                      <a:pt x="80" y="212"/>
                    </a:lnTo>
                    <a:lnTo>
                      <a:pt x="78" y="212"/>
                    </a:lnTo>
                    <a:lnTo>
                      <a:pt x="78" y="222"/>
                    </a:lnTo>
                    <a:lnTo>
                      <a:pt x="77" y="222"/>
                    </a:lnTo>
                    <a:lnTo>
                      <a:pt x="76" y="223"/>
                    </a:lnTo>
                    <a:lnTo>
                      <a:pt x="76" y="234"/>
                    </a:lnTo>
                    <a:lnTo>
                      <a:pt x="76" y="235"/>
                    </a:lnTo>
                    <a:lnTo>
                      <a:pt x="76" y="250"/>
                    </a:lnTo>
                    <a:lnTo>
                      <a:pt x="75" y="250"/>
                    </a:lnTo>
                    <a:lnTo>
                      <a:pt x="75" y="248"/>
                    </a:lnTo>
                    <a:lnTo>
                      <a:pt x="76" y="250"/>
                    </a:lnTo>
                    <a:lnTo>
                      <a:pt x="76" y="235"/>
                    </a:lnTo>
                    <a:lnTo>
                      <a:pt x="76" y="236"/>
                    </a:lnTo>
                    <a:lnTo>
                      <a:pt x="75" y="234"/>
                    </a:lnTo>
                    <a:lnTo>
                      <a:pt x="76" y="234"/>
                    </a:lnTo>
                    <a:lnTo>
                      <a:pt x="76" y="223"/>
                    </a:lnTo>
                    <a:lnTo>
                      <a:pt x="76" y="224"/>
                    </a:lnTo>
                    <a:lnTo>
                      <a:pt x="75" y="222"/>
                    </a:lnTo>
                    <a:lnTo>
                      <a:pt x="77" y="220"/>
                    </a:lnTo>
                    <a:lnTo>
                      <a:pt x="78" y="222"/>
                    </a:lnTo>
                    <a:lnTo>
                      <a:pt x="78" y="212"/>
                    </a:lnTo>
                    <a:lnTo>
                      <a:pt x="77" y="212"/>
                    </a:lnTo>
                    <a:lnTo>
                      <a:pt x="79" y="210"/>
                    </a:lnTo>
                    <a:lnTo>
                      <a:pt x="82" y="210"/>
                    </a:lnTo>
                    <a:lnTo>
                      <a:pt x="82" y="212"/>
                    </a:lnTo>
                    <a:lnTo>
                      <a:pt x="82" y="202"/>
                    </a:lnTo>
                    <a:lnTo>
                      <a:pt x="81" y="202"/>
                    </a:lnTo>
                    <a:lnTo>
                      <a:pt x="81" y="206"/>
                    </a:lnTo>
                    <a:lnTo>
                      <a:pt x="80" y="208"/>
                    </a:lnTo>
                    <a:lnTo>
                      <a:pt x="79" y="208"/>
                    </a:lnTo>
                    <a:lnTo>
                      <a:pt x="79" y="206"/>
                    </a:lnTo>
                    <a:lnTo>
                      <a:pt x="77" y="206"/>
                    </a:lnTo>
                    <a:lnTo>
                      <a:pt x="77" y="204"/>
                    </a:lnTo>
                    <a:lnTo>
                      <a:pt x="80" y="204"/>
                    </a:lnTo>
                    <a:lnTo>
                      <a:pt x="81" y="206"/>
                    </a:lnTo>
                    <a:lnTo>
                      <a:pt x="81" y="202"/>
                    </a:lnTo>
                    <a:lnTo>
                      <a:pt x="80" y="202"/>
                    </a:lnTo>
                    <a:lnTo>
                      <a:pt x="81" y="200"/>
                    </a:lnTo>
                    <a:lnTo>
                      <a:pt x="84" y="196"/>
                    </a:lnTo>
                    <a:lnTo>
                      <a:pt x="86" y="198"/>
                    </a:lnTo>
                    <a:lnTo>
                      <a:pt x="85" y="200"/>
                    </a:lnTo>
                    <a:lnTo>
                      <a:pt x="83" y="200"/>
                    </a:lnTo>
                    <a:lnTo>
                      <a:pt x="84" y="202"/>
                    </a:lnTo>
                    <a:lnTo>
                      <a:pt x="85" y="200"/>
                    </a:lnTo>
                    <a:lnTo>
                      <a:pt x="87" y="200"/>
                    </a:lnTo>
                    <a:lnTo>
                      <a:pt x="87" y="202"/>
                    </a:lnTo>
                    <a:lnTo>
                      <a:pt x="87" y="192"/>
                    </a:lnTo>
                    <a:lnTo>
                      <a:pt x="84" y="192"/>
                    </a:lnTo>
                    <a:lnTo>
                      <a:pt x="86" y="190"/>
                    </a:lnTo>
                    <a:lnTo>
                      <a:pt x="88" y="190"/>
                    </a:lnTo>
                    <a:lnTo>
                      <a:pt x="87" y="188"/>
                    </a:lnTo>
                    <a:lnTo>
                      <a:pt x="88" y="186"/>
                    </a:lnTo>
                    <a:lnTo>
                      <a:pt x="90" y="186"/>
                    </a:lnTo>
                    <a:lnTo>
                      <a:pt x="90" y="188"/>
                    </a:lnTo>
                    <a:lnTo>
                      <a:pt x="90" y="177"/>
                    </a:lnTo>
                    <a:lnTo>
                      <a:pt x="90" y="176"/>
                    </a:lnTo>
                    <a:lnTo>
                      <a:pt x="88" y="176"/>
                    </a:lnTo>
                    <a:lnTo>
                      <a:pt x="86" y="178"/>
                    </a:lnTo>
                    <a:lnTo>
                      <a:pt x="87" y="180"/>
                    </a:lnTo>
                    <a:lnTo>
                      <a:pt x="86" y="180"/>
                    </a:lnTo>
                    <a:lnTo>
                      <a:pt x="86" y="184"/>
                    </a:lnTo>
                    <a:lnTo>
                      <a:pt x="85" y="186"/>
                    </a:lnTo>
                    <a:lnTo>
                      <a:pt x="84" y="186"/>
                    </a:lnTo>
                    <a:lnTo>
                      <a:pt x="86" y="188"/>
                    </a:lnTo>
                    <a:lnTo>
                      <a:pt x="84" y="188"/>
                    </a:lnTo>
                    <a:lnTo>
                      <a:pt x="84" y="186"/>
                    </a:lnTo>
                    <a:lnTo>
                      <a:pt x="82" y="186"/>
                    </a:lnTo>
                    <a:lnTo>
                      <a:pt x="82" y="184"/>
                    </a:lnTo>
                    <a:lnTo>
                      <a:pt x="81" y="185"/>
                    </a:lnTo>
                    <a:lnTo>
                      <a:pt x="81" y="198"/>
                    </a:lnTo>
                    <a:lnTo>
                      <a:pt x="77" y="198"/>
                    </a:lnTo>
                    <a:lnTo>
                      <a:pt x="79" y="196"/>
                    </a:lnTo>
                    <a:lnTo>
                      <a:pt x="80" y="196"/>
                    </a:lnTo>
                    <a:lnTo>
                      <a:pt x="81" y="198"/>
                    </a:lnTo>
                    <a:lnTo>
                      <a:pt x="81" y="185"/>
                    </a:lnTo>
                    <a:lnTo>
                      <a:pt x="80" y="186"/>
                    </a:lnTo>
                    <a:lnTo>
                      <a:pt x="79" y="184"/>
                    </a:lnTo>
                    <a:lnTo>
                      <a:pt x="80" y="182"/>
                    </a:lnTo>
                    <a:lnTo>
                      <a:pt x="82" y="182"/>
                    </a:lnTo>
                    <a:lnTo>
                      <a:pt x="83" y="184"/>
                    </a:lnTo>
                    <a:lnTo>
                      <a:pt x="86" y="184"/>
                    </a:lnTo>
                    <a:lnTo>
                      <a:pt x="86" y="180"/>
                    </a:lnTo>
                    <a:lnTo>
                      <a:pt x="82" y="180"/>
                    </a:lnTo>
                    <a:lnTo>
                      <a:pt x="82" y="178"/>
                    </a:lnTo>
                    <a:lnTo>
                      <a:pt x="84" y="178"/>
                    </a:lnTo>
                    <a:lnTo>
                      <a:pt x="84" y="176"/>
                    </a:lnTo>
                    <a:lnTo>
                      <a:pt x="85" y="178"/>
                    </a:lnTo>
                    <a:lnTo>
                      <a:pt x="87" y="176"/>
                    </a:lnTo>
                    <a:lnTo>
                      <a:pt x="88" y="174"/>
                    </a:lnTo>
                    <a:lnTo>
                      <a:pt x="91" y="176"/>
                    </a:lnTo>
                    <a:lnTo>
                      <a:pt x="91" y="172"/>
                    </a:lnTo>
                    <a:lnTo>
                      <a:pt x="87" y="172"/>
                    </a:lnTo>
                    <a:lnTo>
                      <a:pt x="86" y="170"/>
                    </a:lnTo>
                    <a:lnTo>
                      <a:pt x="90" y="170"/>
                    </a:lnTo>
                    <a:lnTo>
                      <a:pt x="92" y="172"/>
                    </a:lnTo>
                    <a:lnTo>
                      <a:pt x="92" y="168"/>
                    </a:lnTo>
                    <a:lnTo>
                      <a:pt x="86" y="168"/>
                    </a:lnTo>
                    <a:lnTo>
                      <a:pt x="86" y="166"/>
                    </a:lnTo>
                    <a:lnTo>
                      <a:pt x="92" y="166"/>
                    </a:lnTo>
                    <a:lnTo>
                      <a:pt x="92" y="168"/>
                    </a:lnTo>
                    <a:lnTo>
                      <a:pt x="92" y="165"/>
                    </a:lnTo>
                    <a:lnTo>
                      <a:pt x="91" y="164"/>
                    </a:lnTo>
                    <a:lnTo>
                      <a:pt x="89" y="164"/>
                    </a:lnTo>
                    <a:lnTo>
                      <a:pt x="90" y="162"/>
                    </a:lnTo>
                    <a:lnTo>
                      <a:pt x="88" y="160"/>
                    </a:lnTo>
                    <a:lnTo>
                      <a:pt x="87" y="162"/>
                    </a:lnTo>
                    <a:lnTo>
                      <a:pt x="85" y="160"/>
                    </a:lnTo>
                    <a:lnTo>
                      <a:pt x="86" y="158"/>
                    </a:lnTo>
                    <a:lnTo>
                      <a:pt x="85" y="156"/>
                    </a:lnTo>
                    <a:lnTo>
                      <a:pt x="85" y="172"/>
                    </a:lnTo>
                    <a:lnTo>
                      <a:pt x="84" y="174"/>
                    </a:lnTo>
                    <a:lnTo>
                      <a:pt x="83" y="176"/>
                    </a:lnTo>
                    <a:lnTo>
                      <a:pt x="81" y="176"/>
                    </a:lnTo>
                    <a:lnTo>
                      <a:pt x="82" y="174"/>
                    </a:lnTo>
                    <a:lnTo>
                      <a:pt x="83" y="174"/>
                    </a:lnTo>
                    <a:lnTo>
                      <a:pt x="83" y="172"/>
                    </a:lnTo>
                    <a:lnTo>
                      <a:pt x="85" y="172"/>
                    </a:lnTo>
                    <a:lnTo>
                      <a:pt x="85" y="156"/>
                    </a:lnTo>
                    <a:lnTo>
                      <a:pt x="84" y="156"/>
                    </a:lnTo>
                    <a:lnTo>
                      <a:pt x="90" y="150"/>
                    </a:lnTo>
                    <a:lnTo>
                      <a:pt x="92" y="148"/>
                    </a:lnTo>
                    <a:lnTo>
                      <a:pt x="94" y="146"/>
                    </a:lnTo>
                    <a:lnTo>
                      <a:pt x="95" y="146"/>
                    </a:lnTo>
                    <a:lnTo>
                      <a:pt x="95" y="144"/>
                    </a:lnTo>
                    <a:lnTo>
                      <a:pt x="96" y="144"/>
                    </a:lnTo>
                    <a:lnTo>
                      <a:pt x="99" y="142"/>
                    </a:lnTo>
                    <a:lnTo>
                      <a:pt x="99" y="140"/>
                    </a:lnTo>
                    <a:lnTo>
                      <a:pt x="101" y="140"/>
                    </a:lnTo>
                    <a:lnTo>
                      <a:pt x="104" y="136"/>
                    </a:lnTo>
                    <a:lnTo>
                      <a:pt x="103" y="136"/>
                    </a:lnTo>
                    <a:lnTo>
                      <a:pt x="105" y="134"/>
                    </a:lnTo>
                    <a:lnTo>
                      <a:pt x="105" y="136"/>
                    </a:lnTo>
                    <a:lnTo>
                      <a:pt x="109" y="132"/>
                    </a:lnTo>
                    <a:lnTo>
                      <a:pt x="132" y="108"/>
                    </a:lnTo>
                    <a:lnTo>
                      <a:pt x="133" y="106"/>
                    </a:lnTo>
                    <a:lnTo>
                      <a:pt x="134" y="106"/>
                    </a:lnTo>
                    <a:lnTo>
                      <a:pt x="140" y="100"/>
                    </a:lnTo>
                    <a:lnTo>
                      <a:pt x="140" y="98"/>
                    </a:lnTo>
                    <a:lnTo>
                      <a:pt x="141" y="99"/>
                    </a:lnTo>
                    <a:lnTo>
                      <a:pt x="148" y="92"/>
                    </a:lnTo>
                    <a:lnTo>
                      <a:pt x="159" y="82"/>
                    </a:lnTo>
                    <a:lnTo>
                      <a:pt x="166" y="90"/>
                    </a:lnTo>
                    <a:lnTo>
                      <a:pt x="167" y="90"/>
                    </a:lnTo>
                    <a:lnTo>
                      <a:pt x="168" y="91"/>
                    </a:lnTo>
                    <a:lnTo>
                      <a:pt x="168" y="88"/>
                    </a:lnTo>
                    <a:lnTo>
                      <a:pt x="170" y="90"/>
                    </a:lnTo>
                    <a:lnTo>
                      <a:pt x="174" y="90"/>
                    </a:lnTo>
                    <a:lnTo>
                      <a:pt x="173" y="92"/>
                    </a:lnTo>
                    <a:lnTo>
                      <a:pt x="169" y="92"/>
                    </a:lnTo>
                    <a:lnTo>
                      <a:pt x="171" y="94"/>
                    </a:lnTo>
                    <a:lnTo>
                      <a:pt x="173" y="94"/>
                    </a:lnTo>
                    <a:lnTo>
                      <a:pt x="174" y="92"/>
                    </a:lnTo>
                    <a:lnTo>
                      <a:pt x="175" y="94"/>
                    </a:lnTo>
                    <a:lnTo>
                      <a:pt x="176" y="94"/>
                    </a:lnTo>
                    <a:lnTo>
                      <a:pt x="175" y="96"/>
                    </a:lnTo>
                    <a:lnTo>
                      <a:pt x="175" y="94"/>
                    </a:lnTo>
                    <a:lnTo>
                      <a:pt x="173" y="94"/>
                    </a:lnTo>
                    <a:lnTo>
                      <a:pt x="173" y="96"/>
                    </a:lnTo>
                    <a:lnTo>
                      <a:pt x="172" y="96"/>
                    </a:lnTo>
                    <a:lnTo>
                      <a:pt x="174" y="98"/>
                    </a:lnTo>
                    <a:lnTo>
                      <a:pt x="175" y="98"/>
                    </a:lnTo>
                    <a:lnTo>
                      <a:pt x="185" y="110"/>
                    </a:lnTo>
                    <a:lnTo>
                      <a:pt x="186" y="110"/>
                    </a:lnTo>
                    <a:lnTo>
                      <a:pt x="191" y="114"/>
                    </a:lnTo>
                    <a:lnTo>
                      <a:pt x="194" y="118"/>
                    </a:lnTo>
                    <a:lnTo>
                      <a:pt x="196" y="118"/>
                    </a:lnTo>
                    <a:lnTo>
                      <a:pt x="196" y="120"/>
                    </a:lnTo>
                    <a:lnTo>
                      <a:pt x="198" y="122"/>
                    </a:lnTo>
                    <a:lnTo>
                      <a:pt x="199" y="120"/>
                    </a:lnTo>
                    <a:lnTo>
                      <a:pt x="200" y="122"/>
                    </a:lnTo>
                    <a:lnTo>
                      <a:pt x="199" y="122"/>
                    </a:lnTo>
                    <a:lnTo>
                      <a:pt x="201" y="126"/>
                    </a:lnTo>
                    <a:lnTo>
                      <a:pt x="203" y="126"/>
                    </a:lnTo>
                    <a:lnTo>
                      <a:pt x="204" y="126"/>
                    </a:lnTo>
                    <a:lnTo>
                      <a:pt x="205" y="124"/>
                    </a:lnTo>
                    <a:lnTo>
                      <a:pt x="207" y="126"/>
                    </a:lnTo>
                    <a:lnTo>
                      <a:pt x="206" y="126"/>
                    </a:lnTo>
                    <a:lnTo>
                      <a:pt x="205" y="127"/>
                    </a:lnTo>
                    <a:lnTo>
                      <a:pt x="209" y="132"/>
                    </a:lnTo>
                    <a:lnTo>
                      <a:pt x="210" y="134"/>
                    </a:lnTo>
                    <a:lnTo>
                      <a:pt x="211" y="134"/>
                    </a:lnTo>
                    <a:lnTo>
                      <a:pt x="216" y="140"/>
                    </a:lnTo>
                    <a:lnTo>
                      <a:pt x="218" y="142"/>
                    </a:lnTo>
                    <a:lnTo>
                      <a:pt x="219" y="142"/>
                    </a:lnTo>
                    <a:lnTo>
                      <a:pt x="223" y="146"/>
                    </a:lnTo>
                    <a:lnTo>
                      <a:pt x="225" y="148"/>
                    </a:lnTo>
                    <a:lnTo>
                      <a:pt x="227" y="148"/>
                    </a:lnTo>
                    <a:lnTo>
                      <a:pt x="227" y="150"/>
                    </a:lnTo>
                    <a:lnTo>
                      <a:pt x="226" y="150"/>
                    </a:lnTo>
                    <a:lnTo>
                      <a:pt x="229" y="154"/>
                    </a:lnTo>
                    <a:lnTo>
                      <a:pt x="230" y="152"/>
                    </a:lnTo>
                    <a:lnTo>
                      <a:pt x="231" y="154"/>
                    </a:lnTo>
                    <a:lnTo>
                      <a:pt x="232" y="154"/>
                    </a:lnTo>
                    <a:lnTo>
                      <a:pt x="233" y="152"/>
                    </a:lnTo>
                    <a:lnTo>
                      <a:pt x="231" y="152"/>
                    </a:lnTo>
                    <a:lnTo>
                      <a:pt x="230" y="150"/>
                    </a:lnTo>
                    <a:lnTo>
                      <a:pt x="228" y="150"/>
                    </a:lnTo>
                    <a:lnTo>
                      <a:pt x="228" y="148"/>
                    </a:lnTo>
                    <a:lnTo>
                      <a:pt x="231" y="148"/>
                    </a:lnTo>
                    <a:lnTo>
                      <a:pt x="233" y="150"/>
                    </a:lnTo>
                    <a:lnTo>
                      <a:pt x="234" y="148"/>
                    </a:lnTo>
                    <a:lnTo>
                      <a:pt x="236" y="152"/>
                    </a:lnTo>
                    <a:lnTo>
                      <a:pt x="233" y="152"/>
                    </a:lnTo>
                    <a:lnTo>
                      <a:pt x="234" y="154"/>
                    </a:lnTo>
                    <a:lnTo>
                      <a:pt x="233" y="156"/>
                    </a:lnTo>
                    <a:lnTo>
                      <a:pt x="232" y="156"/>
                    </a:lnTo>
                    <a:lnTo>
                      <a:pt x="235" y="158"/>
                    </a:lnTo>
                    <a:lnTo>
                      <a:pt x="242" y="158"/>
                    </a:lnTo>
                    <a:lnTo>
                      <a:pt x="244" y="158"/>
                    </a:lnTo>
                    <a:lnTo>
                      <a:pt x="246" y="156"/>
                    </a:lnTo>
                    <a:lnTo>
                      <a:pt x="248" y="158"/>
                    </a:lnTo>
                    <a:lnTo>
                      <a:pt x="250" y="158"/>
                    </a:lnTo>
                    <a:lnTo>
                      <a:pt x="248" y="160"/>
                    </a:lnTo>
                    <a:lnTo>
                      <a:pt x="247" y="158"/>
                    </a:lnTo>
                    <a:lnTo>
                      <a:pt x="244" y="160"/>
                    </a:lnTo>
                    <a:lnTo>
                      <a:pt x="243" y="160"/>
                    </a:lnTo>
                    <a:lnTo>
                      <a:pt x="242" y="158"/>
                    </a:lnTo>
                    <a:lnTo>
                      <a:pt x="241" y="160"/>
                    </a:lnTo>
                    <a:lnTo>
                      <a:pt x="237" y="160"/>
                    </a:lnTo>
                    <a:lnTo>
                      <a:pt x="239" y="162"/>
                    </a:lnTo>
                    <a:lnTo>
                      <a:pt x="241" y="164"/>
                    </a:lnTo>
                    <a:lnTo>
                      <a:pt x="244" y="168"/>
                    </a:lnTo>
                    <a:lnTo>
                      <a:pt x="245" y="166"/>
                    </a:lnTo>
                    <a:lnTo>
                      <a:pt x="246" y="166"/>
                    </a:lnTo>
                    <a:lnTo>
                      <a:pt x="249" y="164"/>
                    </a:lnTo>
                    <a:lnTo>
                      <a:pt x="247" y="162"/>
                    </a:lnTo>
                    <a:lnTo>
                      <a:pt x="246" y="164"/>
                    </a:lnTo>
                    <a:lnTo>
                      <a:pt x="244" y="164"/>
                    </a:lnTo>
                    <a:lnTo>
                      <a:pt x="243" y="162"/>
                    </a:lnTo>
                    <a:lnTo>
                      <a:pt x="241" y="164"/>
                    </a:lnTo>
                    <a:lnTo>
                      <a:pt x="239" y="162"/>
                    </a:lnTo>
                    <a:lnTo>
                      <a:pt x="242" y="160"/>
                    </a:lnTo>
                    <a:lnTo>
                      <a:pt x="244" y="162"/>
                    </a:lnTo>
                    <a:lnTo>
                      <a:pt x="246" y="160"/>
                    </a:lnTo>
                    <a:lnTo>
                      <a:pt x="249" y="162"/>
                    </a:lnTo>
                    <a:lnTo>
                      <a:pt x="249" y="164"/>
                    </a:lnTo>
                    <a:lnTo>
                      <a:pt x="251" y="164"/>
                    </a:lnTo>
                    <a:lnTo>
                      <a:pt x="251" y="166"/>
                    </a:lnTo>
                    <a:lnTo>
                      <a:pt x="253" y="166"/>
                    </a:lnTo>
                    <a:lnTo>
                      <a:pt x="252" y="168"/>
                    </a:lnTo>
                    <a:lnTo>
                      <a:pt x="253" y="168"/>
                    </a:lnTo>
                    <a:lnTo>
                      <a:pt x="253" y="170"/>
                    </a:lnTo>
                    <a:lnTo>
                      <a:pt x="252" y="170"/>
                    </a:lnTo>
                    <a:lnTo>
                      <a:pt x="252" y="168"/>
                    </a:lnTo>
                    <a:lnTo>
                      <a:pt x="250" y="168"/>
                    </a:lnTo>
                    <a:lnTo>
                      <a:pt x="250" y="166"/>
                    </a:lnTo>
                    <a:lnTo>
                      <a:pt x="247" y="166"/>
                    </a:lnTo>
                    <a:lnTo>
                      <a:pt x="246" y="168"/>
                    </a:lnTo>
                    <a:lnTo>
                      <a:pt x="245" y="168"/>
                    </a:lnTo>
                    <a:lnTo>
                      <a:pt x="247" y="170"/>
                    </a:lnTo>
                    <a:lnTo>
                      <a:pt x="248" y="168"/>
                    </a:lnTo>
                    <a:lnTo>
                      <a:pt x="249" y="170"/>
                    </a:lnTo>
                    <a:lnTo>
                      <a:pt x="247" y="170"/>
                    </a:lnTo>
                    <a:lnTo>
                      <a:pt x="251" y="174"/>
                    </a:lnTo>
                    <a:lnTo>
                      <a:pt x="254" y="174"/>
                    </a:lnTo>
                    <a:lnTo>
                      <a:pt x="253" y="176"/>
                    </a:lnTo>
                    <a:lnTo>
                      <a:pt x="251" y="176"/>
                    </a:lnTo>
                    <a:lnTo>
                      <a:pt x="260" y="184"/>
                    </a:lnTo>
                    <a:lnTo>
                      <a:pt x="260" y="182"/>
                    </a:lnTo>
                    <a:lnTo>
                      <a:pt x="261" y="182"/>
                    </a:lnTo>
                    <a:lnTo>
                      <a:pt x="262" y="184"/>
                    </a:lnTo>
                    <a:lnTo>
                      <a:pt x="261" y="184"/>
                    </a:lnTo>
                    <a:lnTo>
                      <a:pt x="272" y="196"/>
                    </a:lnTo>
                    <a:lnTo>
                      <a:pt x="273" y="196"/>
                    </a:lnTo>
                    <a:lnTo>
                      <a:pt x="276" y="200"/>
                    </a:lnTo>
                    <a:lnTo>
                      <a:pt x="277" y="198"/>
                    </a:lnTo>
                    <a:lnTo>
                      <a:pt x="279" y="198"/>
                    </a:lnTo>
                    <a:lnTo>
                      <a:pt x="281" y="200"/>
                    </a:lnTo>
                    <a:lnTo>
                      <a:pt x="279" y="202"/>
                    </a:lnTo>
                    <a:lnTo>
                      <a:pt x="278" y="202"/>
                    </a:lnTo>
                    <a:lnTo>
                      <a:pt x="285" y="208"/>
                    </a:lnTo>
                    <a:lnTo>
                      <a:pt x="287" y="208"/>
                    </a:lnTo>
                    <a:lnTo>
                      <a:pt x="286" y="210"/>
                    </a:lnTo>
                    <a:lnTo>
                      <a:pt x="288" y="212"/>
                    </a:lnTo>
                    <a:lnTo>
                      <a:pt x="291" y="212"/>
                    </a:lnTo>
                    <a:lnTo>
                      <a:pt x="290" y="214"/>
                    </a:lnTo>
                    <a:lnTo>
                      <a:pt x="296" y="220"/>
                    </a:lnTo>
                    <a:lnTo>
                      <a:pt x="299" y="216"/>
                    </a:lnTo>
                    <a:lnTo>
                      <a:pt x="309" y="206"/>
                    </a:lnTo>
                    <a:lnTo>
                      <a:pt x="311" y="204"/>
                    </a:lnTo>
                    <a:lnTo>
                      <a:pt x="315" y="200"/>
                    </a:lnTo>
                    <a:lnTo>
                      <a:pt x="324" y="190"/>
                    </a:lnTo>
                    <a:lnTo>
                      <a:pt x="326" y="188"/>
                    </a:lnTo>
                    <a:lnTo>
                      <a:pt x="327" y="188"/>
                    </a:lnTo>
                    <a:lnTo>
                      <a:pt x="338" y="176"/>
                    </a:lnTo>
                    <a:lnTo>
                      <a:pt x="339" y="176"/>
                    </a:lnTo>
                    <a:lnTo>
                      <a:pt x="339" y="174"/>
                    </a:lnTo>
                    <a:lnTo>
                      <a:pt x="340" y="174"/>
                    </a:lnTo>
                    <a:lnTo>
                      <a:pt x="343" y="172"/>
                    </a:lnTo>
                    <a:lnTo>
                      <a:pt x="343" y="170"/>
                    </a:lnTo>
                    <a:lnTo>
                      <a:pt x="345" y="170"/>
                    </a:lnTo>
                    <a:lnTo>
                      <a:pt x="348" y="166"/>
                    </a:lnTo>
                    <a:lnTo>
                      <a:pt x="349" y="166"/>
                    </a:lnTo>
                    <a:lnTo>
                      <a:pt x="350" y="164"/>
                    </a:lnTo>
                    <a:lnTo>
                      <a:pt x="351" y="164"/>
                    </a:lnTo>
                    <a:lnTo>
                      <a:pt x="357" y="158"/>
                    </a:lnTo>
                    <a:lnTo>
                      <a:pt x="358" y="156"/>
                    </a:lnTo>
                    <a:lnTo>
                      <a:pt x="361" y="154"/>
                    </a:lnTo>
                    <a:lnTo>
                      <a:pt x="362" y="152"/>
                    </a:lnTo>
                    <a:lnTo>
                      <a:pt x="365" y="150"/>
                    </a:lnTo>
                    <a:lnTo>
                      <a:pt x="363" y="150"/>
                    </a:lnTo>
                    <a:lnTo>
                      <a:pt x="362" y="152"/>
                    </a:lnTo>
                    <a:lnTo>
                      <a:pt x="359" y="150"/>
                    </a:lnTo>
                    <a:lnTo>
                      <a:pt x="361" y="148"/>
                    </a:lnTo>
                    <a:lnTo>
                      <a:pt x="366" y="148"/>
                    </a:lnTo>
                    <a:lnTo>
                      <a:pt x="368" y="146"/>
                    </a:lnTo>
                    <a:lnTo>
                      <a:pt x="378" y="138"/>
                    </a:lnTo>
                    <a:lnTo>
                      <a:pt x="377" y="138"/>
                    </a:lnTo>
                    <a:lnTo>
                      <a:pt x="373" y="136"/>
                    </a:lnTo>
                    <a:lnTo>
                      <a:pt x="373" y="138"/>
                    </a:lnTo>
                    <a:lnTo>
                      <a:pt x="371" y="138"/>
                    </a:lnTo>
                    <a:lnTo>
                      <a:pt x="371" y="136"/>
                    </a:lnTo>
                    <a:lnTo>
                      <a:pt x="372" y="134"/>
                    </a:lnTo>
                    <a:lnTo>
                      <a:pt x="373" y="136"/>
                    </a:lnTo>
                    <a:lnTo>
                      <a:pt x="374" y="134"/>
                    </a:lnTo>
                    <a:lnTo>
                      <a:pt x="379" y="134"/>
                    </a:lnTo>
                    <a:lnTo>
                      <a:pt x="379" y="136"/>
                    </a:lnTo>
                    <a:lnTo>
                      <a:pt x="383" y="132"/>
                    </a:lnTo>
                    <a:lnTo>
                      <a:pt x="386" y="128"/>
                    </a:lnTo>
                    <a:lnTo>
                      <a:pt x="385" y="128"/>
                    </a:lnTo>
                    <a:lnTo>
                      <a:pt x="381" y="126"/>
                    </a:lnTo>
                    <a:lnTo>
                      <a:pt x="374" y="126"/>
                    </a:lnTo>
                    <a:lnTo>
                      <a:pt x="374" y="128"/>
                    </a:lnTo>
                    <a:lnTo>
                      <a:pt x="382" y="128"/>
                    </a:lnTo>
                    <a:lnTo>
                      <a:pt x="382" y="130"/>
                    </a:lnTo>
                    <a:lnTo>
                      <a:pt x="380" y="132"/>
                    </a:lnTo>
                    <a:lnTo>
                      <a:pt x="379" y="132"/>
                    </a:lnTo>
                    <a:lnTo>
                      <a:pt x="377" y="130"/>
                    </a:lnTo>
                    <a:lnTo>
                      <a:pt x="371" y="130"/>
                    </a:lnTo>
                    <a:lnTo>
                      <a:pt x="373" y="132"/>
                    </a:lnTo>
                    <a:lnTo>
                      <a:pt x="372" y="134"/>
                    </a:lnTo>
                    <a:lnTo>
                      <a:pt x="370" y="134"/>
                    </a:lnTo>
                    <a:lnTo>
                      <a:pt x="370" y="136"/>
                    </a:lnTo>
                    <a:lnTo>
                      <a:pt x="369" y="138"/>
                    </a:lnTo>
                    <a:lnTo>
                      <a:pt x="366" y="138"/>
                    </a:lnTo>
                    <a:lnTo>
                      <a:pt x="366" y="140"/>
                    </a:lnTo>
                    <a:lnTo>
                      <a:pt x="366" y="142"/>
                    </a:lnTo>
                    <a:lnTo>
                      <a:pt x="364" y="142"/>
                    </a:lnTo>
                    <a:lnTo>
                      <a:pt x="364" y="144"/>
                    </a:lnTo>
                    <a:lnTo>
                      <a:pt x="364" y="146"/>
                    </a:lnTo>
                    <a:lnTo>
                      <a:pt x="363" y="146"/>
                    </a:lnTo>
                    <a:lnTo>
                      <a:pt x="363" y="144"/>
                    </a:lnTo>
                    <a:lnTo>
                      <a:pt x="364" y="144"/>
                    </a:lnTo>
                    <a:lnTo>
                      <a:pt x="364" y="142"/>
                    </a:lnTo>
                    <a:lnTo>
                      <a:pt x="362" y="142"/>
                    </a:lnTo>
                    <a:lnTo>
                      <a:pt x="362" y="140"/>
                    </a:lnTo>
                    <a:lnTo>
                      <a:pt x="362" y="138"/>
                    </a:lnTo>
                    <a:lnTo>
                      <a:pt x="366" y="140"/>
                    </a:lnTo>
                    <a:lnTo>
                      <a:pt x="366" y="138"/>
                    </a:lnTo>
                    <a:lnTo>
                      <a:pt x="365" y="138"/>
                    </a:lnTo>
                    <a:lnTo>
                      <a:pt x="364" y="136"/>
                    </a:lnTo>
                    <a:lnTo>
                      <a:pt x="370" y="136"/>
                    </a:lnTo>
                    <a:lnTo>
                      <a:pt x="370" y="134"/>
                    </a:lnTo>
                    <a:lnTo>
                      <a:pt x="369" y="134"/>
                    </a:lnTo>
                    <a:lnTo>
                      <a:pt x="369" y="132"/>
                    </a:lnTo>
                    <a:lnTo>
                      <a:pt x="370" y="130"/>
                    </a:lnTo>
                    <a:lnTo>
                      <a:pt x="371" y="130"/>
                    </a:lnTo>
                    <a:lnTo>
                      <a:pt x="371" y="128"/>
                    </a:lnTo>
                    <a:lnTo>
                      <a:pt x="373" y="128"/>
                    </a:lnTo>
                    <a:lnTo>
                      <a:pt x="374" y="126"/>
                    </a:lnTo>
                    <a:lnTo>
                      <a:pt x="373" y="124"/>
                    </a:lnTo>
                    <a:lnTo>
                      <a:pt x="374" y="124"/>
                    </a:lnTo>
                    <a:lnTo>
                      <a:pt x="374" y="122"/>
                    </a:lnTo>
                    <a:lnTo>
                      <a:pt x="376" y="122"/>
                    </a:lnTo>
                    <a:lnTo>
                      <a:pt x="376" y="120"/>
                    </a:lnTo>
                    <a:lnTo>
                      <a:pt x="378" y="118"/>
                    </a:lnTo>
                    <a:lnTo>
                      <a:pt x="379" y="120"/>
                    </a:lnTo>
                    <a:lnTo>
                      <a:pt x="379" y="122"/>
                    </a:lnTo>
                    <a:lnTo>
                      <a:pt x="377" y="122"/>
                    </a:lnTo>
                    <a:lnTo>
                      <a:pt x="376" y="124"/>
                    </a:lnTo>
                    <a:lnTo>
                      <a:pt x="380" y="124"/>
                    </a:lnTo>
                    <a:lnTo>
                      <a:pt x="382" y="122"/>
                    </a:lnTo>
                    <a:lnTo>
                      <a:pt x="385" y="122"/>
                    </a:lnTo>
                    <a:lnTo>
                      <a:pt x="387" y="124"/>
                    </a:lnTo>
                    <a:lnTo>
                      <a:pt x="387" y="126"/>
                    </a:lnTo>
                    <a:lnTo>
                      <a:pt x="386" y="124"/>
                    </a:lnTo>
                    <a:lnTo>
                      <a:pt x="385" y="126"/>
                    </a:lnTo>
                    <a:lnTo>
                      <a:pt x="387" y="128"/>
                    </a:lnTo>
                    <a:lnTo>
                      <a:pt x="388" y="128"/>
                    </a:lnTo>
                    <a:lnTo>
                      <a:pt x="390" y="124"/>
                    </a:lnTo>
                    <a:lnTo>
                      <a:pt x="388" y="124"/>
                    </a:lnTo>
                    <a:lnTo>
                      <a:pt x="388" y="122"/>
                    </a:lnTo>
                    <a:lnTo>
                      <a:pt x="392" y="122"/>
                    </a:lnTo>
                    <a:lnTo>
                      <a:pt x="396" y="120"/>
                    </a:lnTo>
                    <a:lnTo>
                      <a:pt x="389" y="120"/>
                    </a:lnTo>
                    <a:lnTo>
                      <a:pt x="390" y="116"/>
                    </a:lnTo>
                    <a:lnTo>
                      <a:pt x="392" y="118"/>
                    </a:lnTo>
                    <a:lnTo>
                      <a:pt x="397" y="118"/>
                    </a:lnTo>
                    <a:lnTo>
                      <a:pt x="399" y="116"/>
                    </a:lnTo>
                    <a:lnTo>
                      <a:pt x="398" y="116"/>
                    </a:lnTo>
                    <a:lnTo>
                      <a:pt x="398" y="114"/>
                    </a:lnTo>
                    <a:lnTo>
                      <a:pt x="399" y="115"/>
                    </a:lnTo>
                    <a:lnTo>
                      <a:pt x="400" y="114"/>
                    </a:lnTo>
                    <a:lnTo>
                      <a:pt x="402" y="112"/>
                    </a:lnTo>
                    <a:lnTo>
                      <a:pt x="403" y="112"/>
                    </a:lnTo>
                    <a:lnTo>
                      <a:pt x="403" y="110"/>
                    </a:lnTo>
                    <a:lnTo>
                      <a:pt x="405" y="110"/>
                    </a:lnTo>
                    <a:lnTo>
                      <a:pt x="408" y="108"/>
                    </a:lnTo>
                    <a:lnTo>
                      <a:pt x="408" y="106"/>
                    </a:lnTo>
                    <a:lnTo>
                      <a:pt x="407" y="108"/>
                    </a:lnTo>
                    <a:lnTo>
                      <a:pt x="402" y="108"/>
                    </a:lnTo>
                    <a:lnTo>
                      <a:pt x="402" y="107"/>
                    </a:lnTo>
                    <a:lnTo>
                      <a:pt x="402" y="112"/>
                    </a:lnTo>
                    <a:lnTo>
                      <a:pt x="401" y="112"/>
                    </a:lnTo>
                    <a:lnTo>
                      <a:pt x="399" y="110"/>
                    </a:lnTo>
                    <a:lnTo>
                      <a:pt x="401" y="110"/>
                    </a:lnTo>
                    <a:lnTo>
                      <a:pt x="402" y="112"/>
                    </a:lnTo>
                    <a:lnTo>
                      <a:pt x="402" y="107"/>
                    </a:lnTo>
                    <a:lnTo>
                      <a:pt x="401" y="106"/>
                    </a:lnTo>
                    <a:lnTo>
                      <a:pt x="404" y="106"/>
                    </a:lnTo>
                    <a:lnTo>
                      <a:pt x="406" y="104"/>
                    </a:lnTo>
                    <a:lnTo>
                      <a:pt x="407" y="106"/>
                    </a:lnTo>
                    <a:lnTo>
                      <a:pt x="409" y="104"/>
                    </a:lnTo>
                    <a:lnTo>
                      <a:pt x="412" y="104"/>
                    </a:lnTo>
                    <a:lnTo>
                      <a:pt x="416" y="100"/>
                    </a:lnTo>
                    <a:lnTo>
                      <a:pt x="415" y="100"/>
                    </a:lnTo>
                    <a:lnTo>
                      <a:pt x="414" y="98"/>
                    </a:lnTo>
                    <a:lnTo>
                      <a:pt x="416" y="98"/>
                    </a:lnTo>
                    <a:lnTo>
                      <a:pt x="420" y="94"/>
                    </a:lnTo>
                    <a:lnTo>
                      <a:pt x="421" y="92"/>
                    </a:lnTo>
                    <a:lnTo>
                      <a:pt x="423" y="92"/>
                    </a:lnTo>
                    <a:lnTo>
                      <a:pt x="426" y="88"/>
                    </a:lnTo>
                    <a:lnTo>
                      <a:pt x="428" y="88"/>
                    </a:lnTo>
                    <a:lnTo>
                      <a:pt x="433" y="82"/>
                    </a:lnTo>
                    <a:lnTo>
                      <a:pt x="444" y="94"/>
                    </a:lnTo>
                    <a:lnTo>
                      <a:pt x="446" y="94"/>
                    </a:lnTo>
                    <a:lnTo>
                      <a:pt x="445" y="96"/>
                    </a:lnTo>
                    <a:lnTo>
                      <a:pt x="448" y="98"/>
                    </a:lnTo>
                    <a:lnTo>
                      <a:pt x="448" y="96"/>
                    </a:lnTo>
                    <a:lnTo>
                      <a:pt x="449" y="96"/>
                    </a:lnTo>
                    <a:lnTo>
                      <a:pt x="451" y="98"/>
                    </a:lnTo>
                    <a:lnTo>
                      <a:pt x="449" y="98"/>
                    </a:lnTo>
                    <a:lnTo>
                      <a:pt x="452" y="102"/>
                    </a:lnTo>
                    <a:lnTo>
                      <a:pt x="453" y="102"/>
                    </a:lnTo>
                    <a:lnTo>
                      <a:pt x="456" y="106"/>
                    </a:lnTo>
                    <a:lnTo>
                      <a:pt x="456" y="104"/>
                    </a:lnTo>
                    <a:lnTo>
                      <a:pt x="456" y="106"/>
                    </a:lnTo>
                    <a:lnTo>
                      <a:pt x="459" y="108"/>
                    </a:lnTo>
                    <a:lnTo>
                      <a:pt x="459" y="106"/>
                    </a:lnTo>
                    <a:lnTo>
                      <a:pt x="460" y="108"/>
                    </a:lnTo>
                    <a:lnTo>
                      <a:pt x="461" y="108"/>
                    </a:lnTo>
                    <a:lnTo>
                      <a:pt x="461" y="106"/>
                    </a:lnTo>
                    <a:lnTo>
                      <a:pt x="462" y="108"/>
                    </a:lnTo>
                    <a:lnTo>
                      <a:pt x="460" y="110"/>
                    </a:lnTo>
                    <a:lnTo>
                      <a:pt x="463" y="112"/>
                    </a:lnTo>
                    <a:lnTo>
                      <a:pt x="464" y="114"/>
                    </a:lnTo>
                    <a:lnTo>
                      <a:pt x="469" y="118"/>
                    </a:lnTo>
                    <a:lnTo>
                      <a:pt x="471" y="118"/>
                    </a:lnTo>
                    <a:lnTo>
                      <a:pt x="470" y="120"/>
                    </a:lnTo>
                    <a:lnTo>
                      <a:pt x="494" y="144"/>
                    </a:lnTo>
                    <a:lnTo>
                      <a:pt x="494" y="142"/>
                    </a:lnTo>
                    <a:lnTo>
                      <a:pt x="495" y="142"/>
                    </a:lnTo>
                    <a:lnTo>
                      <a:pt x="496" y="144"/>
                    </a:lnTo>
                    <a:lnTo>
                      <a:pt x="495" y="144"/>
                    </a:lnTo>
                    <a:lnTo>
                      <a:pt x="496" y="146"/>
                    </a:lnTo>
                    <a:lnTo>
                      <a:pt x="498" y="146"/>
                    </a:lnTo>
                    <a:lnTo>
                      <a:pt x="498" y="148"/>
                    </a:lnTo>
                    <a:lnTo>
                      <a:pt x="501" y="150"/>
                    </a:lnTo>
                    <a:lnTo>
                      <a:pt x="507" y="156"/>
                    </a:lnTo>
                    <a:lnTo>
                      <a:pt x="507" y="121"/>
                    </a:lnTo>
                    <a:lnTo>
                      <a:pt x="506" y="120"/>
                    </a:lnTo>
                    <a:lnTo>
                      <a:pt x="509" y="118"/>
                    </a:lnTo>
                    <a:lnTo>
                      <a:pt x="510" y="120"/>
                    </a:lnTo>
                    <a:lnTo>
                      <a:pt x="510" y="86"/>
                    </a:lnTo>
                    <a:lnTo>
                      <a:pt x="510" y="84"/>
                    </a:lnTo>
                    <a:lnTo>
                      <a:pt x="512" y="84"/>
                    </a:lnTo>
                    <a:lnTo>
                      <a:pt x="512" y="86"/>
                    </a:lnTo>
                    <a:lnTo>
                      <a:pt x="514" y="86"/>
                    </a:lnTo>
                    <a:lnTo>
                      <a:pt x="515" y="84"/>
                    </a:lnTo>
                    <a:lnTo>
                      <a:pt x="516" y="88"/>
                    </a:lnTo>
                    <a:lnTo>
                      <a:pt x="516" y="76"/>
                    </a:lnTo>
                    <a:lnTo>
                      <a:pt x="515" y="76"/>
                    </a:lnTo>
                    <a:lnTo>
                      <a:pt x="515" y="74"/>
                    </a:lnTo>
                    <a:lnTo>
                      <a:pt x="517" y="74"/>
                    </a:lnTo>
                    <a:lnTo>
                      <a:pt x="518" y="76"/>
                    </a:lnTo>
                    <a:lnTo>
                      <a:pt x="518" y="4"/>
                    </a:lnTo>
                    <a:lnTo>
                      <a:pt x="516" y="4"/>
                    </a:lnTo>
                    <a:lnTo>
                      <a:pt x="516" y="30"/>
                    </a:lnTo>
                    <a:lnTo>
                      <a:pt x="515" y="28"/>
                    </a:lnTo>
                    <a:lnTo>
                      <a:pt x="515" y="26"/>
                    </a:lnTo>
                    <a:lnTo>
                      <a:pt x="516" y="26"/>
                    </a:lnTo>
                    <a:lnTo>
                      <a:pt x="516" y="28"/>
                    </a:lnTo>
                    <a:lnTo>
                      <a:pt x="516" y="30"/>
                    </a:lnTo>
                    <a:lnTo>
                      <a:pt x="516" y="4"/>
                    </a:lnTo>
                    <a:lnTo>
                      <a:pt x="515" y="4"/>
                    </a:lnTo>
                    <a:lnTo>
                      <a:pt x="515" y="14"/>
                    </a:lnTo>
                    <a:lnTo>
                      <a:pt x="513" y="14"/>
                    </a:lnTo>
                    <a:lnTo>
                      <a:pt x="513" y="12"/>
                    </a:lnTo>
                    <a:lnTo>
                      <a:pt x="514" y="12"/>
                    </a:lnTo>
                    <a:lnTo>
                      <a:pt x="515" y="14"/>
                    </a:lnTo>
                    <a:lnTo>
                      <a:pt x="515" y="4"/>
                    </a:lnTo>
                    <a:lnTo>
                      <a:pt x="515" y="10"/>
                    </a:lnTo>
                    <a:lnTo>
                      <a:pt x="514" y="10"/>
                    </a:lnTo>
                    <a:lnTo>
                      <a:pt x="514" y="8"/>
                    </a:lnTo>
                    <a:lnTo>
                      <a:pt x="515" y="10"/>
                    </a:lnTo>
                    <a:lnTo>
                      <a:pt x="515" y="4"/>
                    </a:lnTo>
                    <a:lnTo>
                      <a:pt x="512" y="4"/>
                    </a:lnTo>
                    <a:lnTo>
                      <a:pt x="512" y="76"/>
                    </a:lnTo>
                    <a:lnTo>
                      <a:pt x="511" y="78"/>
                    </a:lnTo>
                    <a:lnTo>
                      <a:pt x="510" y="76"/>
                    </a:lnTo>
                    <a:lnTo>
                      <a:pt x="510" y="88"/>
                    </a:lnTo>
                    <a:lnTo>
                      <a:pt x="509" y="90"/>
                    </a:lnTo>
                    <a:lnTo>
                      <a:pt x="509" y="89"/>
                    </a:lnTo>
                    <a:lnTo>
                      <a:pt x="509" y="114"/>
                    </a:lnTo>
                    <a:lnTo>
                      <a:pt x="508" y="116"/>
                    </a:lnTo>
                    <a:lnTo>
                      <a:pt x="507" y="114"/>
                    </a:lnTo>
                    <a:lnTo>
                      <a:pt x="505" y="114"/>
                    </a:lnTo>
                    <a:lnTo>
                      <a:pt x="505" y="134"/>
                    </a:lnTo>
                    <a:lnTo>
                      <a:pt x="505" y="150"/>
                    </a:lnTo>
                    <a:lnTo>
                      <a:pt x="504" y="150"/>
                    </a:lnTo>
                    <a:lnTo>
                      <a:pt x="503" y="152"/>
                    </a:lnTo>
                    <a:lnTo>
                      <a:pt x="503" y="150"/>
                    </a:lnTo>
                    <a:lnTo>
                      <a:pt x="503" y="148"/>
                    </a:lnTo>
                    <a:lnTo>
                      <a:pt x="504" y="148"/>
                    </a:lnTo>
                    <a:lnTo>
                      <a:pt x="505" y="150"/>
                    </a:lnTo>
                    <a:lnTo>
                      <a:pt x="505" y="134"/>
                    </a:lnTo>
                    <a:lnTo>
                      <a:pt x="504" y="134"/>
                    </a:lnTo>
                    <a:lnTo>
                      <a:pt x="504" y="140"/>
                    </a:lnTo>
                    <a:lnTo>
                      <a:pt x="504" y="142"/>
                    </a:lnTo>
                    <a:lnTo>
                      <a:pt x="501" y="142"/>
                    </a:lnTo>
                    <a:lnTo>
                      <a:pt x="503" y="140"/>
                    </a:lnTo>
                    <a:lnTo>
                      <a:pt x="504" y="140"/>
                    </a:lnTo>
                    <a:lnTo>
                      <a:pt x="504" y="134"/>
                    </a:lnTo>
                    <a:lnTo>
                      <a:pt x="504" y="138"/>
                    </a:lnTo>
                    <a:lnTo>
                      <a:pt x="502" y="138"/>
                    </a:lnTo>
                    <a:lnTo>
                      <a:pt x="503" y="136"/>
                    </a:lnTo>
                    <a:lnTo>
                      <a:pt x="504" y="136"/>
                    </a:lnTo>
                    <a:lnTo>
                      <a:pt x="504" y="138"/>
                    </a:lnTo>
                    <a:lnTo>
                      <a:pt x="504" y="134"/>
                    </a:lnTo>
                    <a:lnTo>
                      <a:pt x="502" y="136"/>
                    </a:lnTo>
                    <a:lnTo>
                      <a:pt x="501" y="134"/>
                    </a:lnTo>
                    <a:lnTo>
                      <a:pt x="505" y="134"/>
                    </a:lnTo>
                    <a:lnTo>
                      <a:pt x="505" y="114"/>
                    </a:lnTo>
                    <a:lnTo>
                      <a:pt x="502" y="114"/>
                    </a:lnTo>
                    <a:lnTo>
                      <a:pt x="502" y="124"/>
                    </a:lnTo>
                    <a:lnTo>
                      <a:pt x="502" y="125"/>
                    </a:lnTo>
                    <a:lnTo>
                      <a:pt x="502" y="128"/>
                    </a:lnTo>
                    <a:lnTo>
                      <a:pt x="502" y="130"/>
                    </a:lnTo>
                    <a:lnTo>
                      <a:pt x="501" y="130"/>
                    </a:lnTo>
                    <a:lnTo>
                      <a:pt x="501" y="138"/>
                    </a:lnTo>
                    <a:lnTo>
                      <a:pt x="500" y="140"/>
                    </a:lnTo>
                    <a:lnTo>
                      <a:pt x="499" y="138"/>
                    </a:lnTo>
                    <a:lnTo>
                      <a:pt x="501" y="138"/>
                    </a:lnTo>
                    <a:lnTo>
                      <a:pt x="501" y="130"/>
                    </a:lnTo>
                    <a:lnTo>
                      <a:pt x="500" y="130"/>
                    </a:lnTo>
                    <a:lnTo>
                      <a:pt x="499" y="128"/>
                    </a:lnTo>
                    <a:lnTo>
                      <a:pt x="499" y="142"/>
                    </a:lnTo>
                    <a:lnTo>
                      <a:pt x="497" y="142"/>
                    </a:lnTo>
                    <a:lnTo>
                      <a:pt x="497" y="140"/>
                    </a:lnTo>
                    <a:lnTo>
                      <a:pt x="498" y="140"/>
                    </a:lnTo>
                    <a:lnTo>
                      <a:pt x="499" y="142"/>
                    </a:lnTo>
                    <a:lnTo>
                      <a:pt x="499" y="128"/>
                    </a:lnTo>
                    <a:lnTo>
                      <a:pt x="502" y="128"/>
                    </a:lnTo>
                    <a:lnTo>
                      <a:pt x="502" y="125"/>
                    </a:lnTo>
                    <a:lnTo>
                      <a:pt x="502" y="126"/>
                    </a:lnTo>
                    <a:lnTo>
                      <a:pt x="500" y="126"/>
                    </a:lnTo>
                    <a:lnTo>
                      <a:pt x="497" y="124"/>
                    </a:lnTo>
                    <a:lnTo>
                      <a:pt x="496" y="124"/>
                    </a:lnTo>
                    <a:lnTo>
                      <a:pt x="496" y="126"/>
                    </a:lnTo>
                    <a:lnTo>
                      <a:pt x="496" y="138"/>
                    </a:lnTo>
                    <a:lnTo>
                      <a:pt x="495" y="138"/>
                    </a:lnTo>
                    <a:lnTo>
                      <a:pt x="494" y="140"/>
                    </a:lnTo>
                    <a:lnTo>
                      <a:pt x="494" y="138"/>
                    </a:lnTo>
                    <a:lnTo>
                      <a:pt x="494" y="136"/>
                    </a:lnTo>
                    <a:lnTo>
                      <a:pt x="495" y="136"/>
                    </a:lnTo>
                    <a:lnTo>
                      <a:pt x="496" y="138"/>
                    </a:lnTo>
                    <a:lnTo>
                      <a:pt x="496" y="126"/>
                    </a:lnTo>
                    <a:lnTo>
                      <a:pt x="494" y="126"/>
                    </a:lnTo>
                    <a:lnTo>
                      <a:pt x="493" y="124"/>
                    </a:lnTo>
                    <a:lnTo>
                      <a:pt x="496" y="124"/>
                    </a:lnTo>
                    <a:lnTo>
                      <a:pt x="496" y="122"/>
                    </a:lnTo>
                    <a:lnTo>
                      <a:pt x="498" y="124"/>
                    </a:lnTo>
                    <a:lnTo>
                      <a:pt x="502" y="124"/>
                    </a:lnTo>
                    <a:lnTo>
                      <a:pt x="502" y="114"/>
                    </a:lnTo>
                    <a:lnTo>
                      <a:pt x="501" y="114"/>
                    </a:lnTo>
                    <a:lnTo>
                      <a:pt x="501" y="112"/>
                    </a:lnTo>
                    <a:lnTo>
                      <a:pt x="506" y="112"/>
                    </a:lnTo>
                    <a:lnTo>
                      <a:pt x="507" y="114"/>
                    </a:lnTo>
                    <a:lnTo>
                      <a:pt x="509" y="114"/>
                    </a:lnTo>
                    <a:lnTo>
                      <a:pt x="509" y="89"/>
                    </a:lnTo>
                    <a:lnTo>
                      <a:pt x="509" y="88"/>
                    </a:lnTo>
                    <a:lnTo>
                      <a:pt x="507" y="90"/>
                    </a:lnTo>
                    <a:lnTo>
                      <a:pt x="506" y="89"/>
                    </a:lnTo>
                    <a:lnTo>
                      <a:pt x="506" y="108"/>
                    </a:lnTo>
                    <a:lnTo>
                      <a:pt x="505" y="110"/>
                    </a:lnTo>
                    <a:lnTo>
                      <a:pt x="502" y="110"/>
                    </a:lnTo>
                    <a:lnTo>
                      <a:pt x="501" y="108"/>
                    </a:lnTo>
                    <a:lnTo>
                      <a:pt x="500" y="108"/>
                    </a:lnTo>
                    <a:lnTo>
                      <a:pt x="502" y="106"/>
                    </a:lnTo>
                    <a:lnTo>
                      <a:pt x="503" y="106"/>
                    </a:lnTo>
                    <a:lnTo>
                      <a:pt x="504" y="108"/>
                    </a:lnTo>
                    <a:lnTo>
                      <a:pt x="506" y="108"/>
                    </a:lnTo>
                    <a:lnTo>
                      <a:pt x="506" y="89"/>
                    </a:lnTo>
                    <a:lnTo>
                      <a:pt x="505" y="88"/>
                    </a:lnTo>
                    <a:lnTo>
                      <a:pt x="506" y="86"/>
                    </a:lnTo>
                    <a:lnTo>
                      <a:pt x="507" y="88"/>
                    </a:lnTo>
                    <a:lnTo>
                      <a:pt x="509" y="88"/>
                    </a:lnTo>
                    <a:lnTo>
                      <a:pt x="510" y="88"/>
                    </a:lnTo>
                    <a:lnTo>
                      <a:pt x="510" y="76"/>
                    </a:lnTo>
                    <a:lnTo>
                      <a:pt x="512" y="76"/>
                    </a:lnTo>
                    <a:lnTo>
                      <a:pt x="512" y="4"/>
                    </a:lnTo>
                    <a:lnTo>
                      <a:pt x="505" y="4"/>
                    </a:lnTo>
                    <a:lnTo>
                      <a:pt x="505" y="80"/>
                    </a:lnTo>
                    <a:lnTo>
                      <a:pt x="503" y="80"/>
                    </a:lnTo>
                    <a:lnTo>
                      <a:pt x="504" y="78"/>
                    </a:lnTo>
                    <a:lnTo>
                      <a:pt x="505" y="78"/>
                    </a:lnTo>
                    <a:lnTo>
                      <a:pt x="505" y="80"/>
                    </a:lnTo>
                    <a:lnTo>
                      <a:pt x="505" y="4"/>
                    </a:lnTo>
                    <a:lnTo>
                      <a:pt x="505" y="58"/>
                    </a:lnTo>
                    <a:lnTo>
                      <a:pt x="504" y="58"/>
                    </a:lnTo>
                    <a:lnTo>
                      <a:pt x="505" y="56"/>
                    </a:lnTo>
                    <a:lnTo>
                      <a:pt x="505" y="58"/>
                    </a:lnTo>
                    <a:lnTo>
                      <a:pt x="505" y="4"/>
                    </a:lnTo>
                    <a:lnTo>
                      <a:pt x="502" y="4"/>
                    </a:lnTo>
                    <a:lnTo>
                      <a:pt x="502" y="98"/>
                    </a:lnTo>
                    <a:lnTo>
                      <a:pt x="500" y="100"/>
                    </a:lnTo>
                    <a:lnTo>
                      <a:pt x="499" y="100"/>
                    </a:lnTo>
                    <a:lnTo>
                      <a:pt x="499" y="114"/>
                    </a:lnTo>
                    <a:lnTo>
                      <a:pt x="495" y="114"/>
                    </a:lnTo>
                    <a:lnTo>
                      <a:pt x="493" y="114"/>
                    </a:lnTo>
                    <a:lnTo>
                      <a:pt x="493" y="122"/>
                    </a:lnTo>
                    <a:lnTo>
                      <a:pt x="493" y="124"/>
                    </a:lnTo>
                    <a:lnTo>
                      <a:pt x="493" y="125"/>
                    </a:lnTo>
                    <a:lnTo>
                      <a:pt x="493" y="130"/>
                    </a:lnTo>
                    <a:lnTo>
                      <a:pt x="489" y="130"/>
                    </a:lnTo>
                    <a:lnTo>
                      <a:pt x="482" y="130"/>
                    </a:lnTo>
                    <a:lnTo>
                      <a:pt x="483" y="128"/>
                    </a:lnTo>
                    <a:lnTo>
                      <a:pt x="489" y="128"/>
                    </a:lnTo>
                    <a:lnTo>
                      <a:pt x="489" y="130"/>
                    </a:lnTo>
                    <a:lnTo>
                      <a:pt x="491" y="128"/>
                    </a:lnTo>
                    <a:lnTo>
                      <a:pt x="492" y="128"/>
                    </a:lnTo>
                    <a:lnTo>
                      <a:pt x="493" y="130"/>
                    </a:lnTo>
                    <a:lnTo>
                      <a:pt x="493" y="125"/>
                    </a:lnTo>
                    <a:lnTo>
                      <a:pt x="492" y="126"/>
                    </a:lnTo>
                    <a:lnTo>
                      <a:pt x="491" y="126"/>
                    </a:lnTo>
                    <a:lnTo>
                      <a:pt x="490" y="126"/>
                    </a:lnTo>
                    <a:lnTo>
                      <a:pt x="489" y="128"/>
                    </a:lnTo>
                    <a:lnTo>
                      <a:pt x="488" y="126"/>
                    </a:lnTo>
                    <a:lnTo>
                      <a:pt x="487" y="126"/>
                    </a:lnTo>
                    <a:lnTo>
                      <a:pt x="487" y="124"/>
                    </a:lnTo>
                    <a:lnTo>
                      <a:pt x="488" y="124"/>
                    </a:lnTo>
                    <a:lnTo>
                      <a:pt x="491" y="126"/>
                    </a:lnTo>
                    <a:lnTo>
                      <a:pt x="492" y="124"/>
                    </a:lnTo>
                    <a:lnTo>
                      <a:pt x="493" y="124"/>
                    </a:lnTo>
                    <a:lnTo>
                      <a:pt x="493" y="122"/>
                    </a:lnTo>
                    <a:lnTo>
                      <a:pt x="490" y="122"/>
                    </a:lnTo>
                    <a:lnTo>
                      <a:pt x="491" y="120"/>
                    </a:lnTo>
                    <a:lnTo>
                      <a:pt x="493" y="120"/>
                    </a:lnTo>
                    <a:lnTo>
                      <a:pt x="493" y="122"/>
                    </a:lnTo>
                    <a:lnTo>
                      <a:pt x="493" y="114"/>
                    </a:lnTo>
                    <a:lnTo>
                      <a:pt x="493" y="116"/>
                    </a:lnTo>
                    <a:lnTo>
                      <a:pt x="493" y="118"/>
                    </a:lnTo>
                    <a:lnTo>
                      <a:pt x="488" y="118"/>
                    </a:lnTo>
                    <a:lnTo>
                      <a:pt x="489" y="116"/>
                    </a:lnTo>
                    <a:lnTo>
                      <a:pt x="493" y="116"/>
                    </a:lnTo>
                    <a:lnTo>
                      <a:pt x="493" y="114"/>
                    </a:lnTo>
                    <a:lnTo>
                      <a:pt x="489" y="114"/>
                    </a:lnTo>
                    <a:lnTo>
                      <a:pt x="490" y="112"/>
                    </a:lnTo>
                    <a:lnTo>
                      <a:pt x="495" y="112"/>
                    </a:lnTo>
                    <a:lnTo>
                      <a:pt x="495" y="114"/>
                    </a:lnTo>
                    <a:lnTo>
                      <a:pt x="498" y="112"/>
                    </a:lnTo>
                    <a:lnTo>
                      <a:pt x="499" y="112"/>
                    </a:lnTo>
                    <a:lnTo>
                      <a:pt x="499" y="114"/>
                    </a:lnTo>
                    <a:lnTo>
                      <a:pt x="499" y="100"/>
                    </a:lnTo>
                    <a:lnTo>
                      <a:pt x="498" y="100"/>
                    </a:lnTo>
                    <a:lnTo>
                      <a:pt x="498" y="108"/>
                    </a:lnTo>
                    <a:lnTo>
                      <a:pt x="498" y="110"/>
                    </a:lnTo>
                    <a:lnTo>
                      <a:pt x="497" y="110"/>
                    </a:lnTo>
                    <a:lnTo>
                      <a:pt x="496" y="108"/>
                    </a:lnTo>
                    <a:lnTo>
                      <a:pt x="498" y="108"/>
                    </a:lnTo>
                    <a:lnTo>
                      <a:pt x="498" y="100"/>
                    </a:lnTo>
                    <a:lnTo>
                      <a:pt x="501" y="98"/>
                    </a:lnTo>
                    <a:lnTo>
                      <a:pt x="502" y="98"/>
                    </a:lnTo>
                    <a:lnTo>
                      <a:pt x="502" y="4"/>
                    </a:lnTo>
                    <a:lnTo>
                      <a:pt x="501" y="4"/>
                    </a:lnTo>
                    <a:lnTo>
                      <a:pt x="501" y="90"/>
                    </a:lnTo>
                    <a:lnTo>
                      <a:pt x="500" y="90"/>
                    </a:lnTo>
                    <a:lnTo>
                      <a:pt x="500" y="89"/>
                    </a:lnTo>
                    <a:lnTo>
                      <a:pt x="500" y="96"/>
                    </a:lnTo>
                    <a:lnTo>
                      <a:pt x="498" y="98"/>
                    </a:lnTo>
                    <a:lnTo>
                      <a:pt x="497" y="98"/>
                    </a:lnTo>
                    <a:lnTo>
                      <a:pt x="497" y="102"/>
                    </a:lnTo>
                    <a:lnTo>
                      <a:pt x="493" y="102"/>
                    </a:lnTo>
                    <a:lnTo>
                      <a:pt x="493" y="110"/>
                    </a:lnTo>
                    <a:lnTo>
                      <a:pt x="490" y="110"/>
                    </a:lnTo>
                    <a:lnTo>
                      <a:pt x="489" y="112"/>
                    </a:lnTo>
                    <a:lnTo>
                      <a:pt x="488" y="110"/>
                    </a:lnTo>
                    <a:lnTo>
                      <a:pt x="490" y="110"/>
                    </a:lnTo>
                    <a:lnTo>
                      <a:pt x="491" y="108"/>
                    </a:lnTo>
                    <a:lnTo>
                      <a:pt x="492" y="108"/>
                    </a:lnTo>
                    <a:lnTo>
                      <a:pt x="493" y="110"/>
                    </a:lnTo>
                    <a:lnTo>
                      <a:pt x="493" y="102"/>
                    </a:lnTo>
                    <a:lnTo>
                      <a:pt x="493" y="106"/>
                    </a:lnTo>
                    <a:lnTo>
                      <a:pt x="492" y="106"/>
                    </a:lnTo>
                    <a:lnTo>
                      <a:pt x="490" y="106"/>
                    </a:lnTo>
                    <a:lnTo>
                      <a:pt x="490" y="104"/>
                    </a:lnTo>
                    <a:lnTo>
                      <a:pt x="492" y="106"/>
                    </a:lnTo>
                    <a:lnTo>
                      <a:pt x="492" y="104"/>
                    </a:lnTo>
                    <a:lnTo>
                      <a:pt x="493" y="106"/>
                    </a:lnTo>
                    <a:lnTo>
                      <a:pt x="493" y="102"/>
                    </a:lnTo>
                    <a:lnTo>
                      <a:pt x="488" y="102"/>
                    </a:lnTo>
                    <a:lnTo>
                      <a:pt x="488" y="100"/>
                    </a:lnTo>
                    <a:lnTo>
                      <a:pt x="488" y="106"/>
                    </a:lnTo>
                    <a:lnTo>
                      <a:pt x="487" y="106"/>
                    </a:lnTo>
                    <a:lnTo>
                      <a:pt x="487" y="122"/>
                    </a:lnTo>
                    <a:lnTo>
                      <a:pt x="486" y="124"/>
                    </a:lnTo>
                    <a:lnTo>
                      <a:pt x="484" y="126"/>
                    </a:lnTo>
                    <a:lnTo>
                      <a:pt x="483" y="124"/>
                    </a:lnTo>
                    <a:lnTo>
                      <a:pt x="482" y="123"/>
                    </a:lnTo>
                    <a:lnTo>
                      <a:pt x="482" y="126"/>
                    </a:lnTo>
                    <a:lnTo>
                      <a:pt x="480" y="126"/>
                    </a:lnTo>
                    <a:lnTo>
                      <a:pt x="480" y="124"/>
                    </a:lnTo>
                    <a:lnTo>
                      <a:pt x="482" y="124"/>
                    </a:lnTo>
                    <a:lnTo>
                      <a:pt x="482" y="126"/>
                    </a:lnTo>
                    <a:lnTo>
                      <a:pt x="482" y="123"/>
                    </a:lnTo>
                    <a:lnTo>
                      <a:pt x="481" y="122"/>
                    </a:lnTo>
                    <a:lnTo>
                      <a:pt x="487" y="122"/>
                    </a:lnTo>
                    <a:lnTo>
                      <a:pt x="487" y="106"/>
                    </a:lnTo>
                    <a:lnTo>
                      <a:pt x="485" y="106"/>
                    </a:lnTo>
                    <a:lnTo>
                      <a:pt x="483" y="106"/>
                    </a:lnTo>
                    <a:lnTo>
                      <a:pt x="483" y="120"/>
                    </a:lnTo>
                    <a:lnTo>
                      <a:pt x="482" y="120"/>
                    </a:lnTo>
                    <a:lnTo>
                      <a:pt x="482" y="118"/>
                    </a:lnTo>
                    <a:lnTo>
                      <a:pt x="481" y="118"/>
                    </a:lnTo>
                    <a:lnTo>
                      <a:pt x="482" y="116"/>
                    </a:lnTo>
                    <a:lnTo>
                      <a:pt x="483" y="118"/>
                    </a:lnTo>
                    <a:lnTo>
                      <a:pt x="483" y="120"/>
                    </a:lnTo>
                    <a:lnTo>
                      <a:pt x="483" y="106"/>
                    </a:lnTo>
                    <a:lnTo>
                      <a:pt x="483" y="104"/>
                    </a:lnTo>
                    <a:lnTo>
                      <a:pt x="481" y="104"/>
                    </a:lnTo>
                    <a:lnTo>
                      <a:pt x="482" y="102"/>
                    </a:lnTo>
                    <a:lnTo>
                      <a:pt x="483" y="102"/>
                    </a:lnTo>
                    <a:lnTo>
                      <a:pt x="484" y="104"/>
                    </a:lnTo>
                    <a:lnTo>
                      <a:pt x="483" y="104"/>
                    </a:lnTo>
                    <a:lnTo>
                      <a:pt x="485" y="106"/>
                    </a:lnTo>
                    <a:lnTo>
                      <a:pt x="487" y="104"/>
                    </a:lnTo>
                    <a:lnTo>
                      <a:pt x="488" y="106"/>
                    </a:lnTo>
                    <a:lnTo>
                      <a:pt x="488" y="100"/>
                    </a:lnTo>
                    <a:lnTo>
                      <a:pt x="484" y="104"/>
                    </a:lnTo>
                    <a:lnTo>
                      <a:pt x="484" y="100"/>
                    </a:lnTo>
                    <a:lnTo>
                      <a:pt x="488" y="100"/>
                    </a:lnTo>
                    <a:lnTo>
                      <a:pt x="493" y="100"/>
                    </a:lnTo>
                    <a:lnTo>
                      <a:pt x="493" y="102"/>
                    </a:lnTo>
                    <a:lnTo>
                      <a:pt x="496" y="98"/>
                    </a:lnTo>
                    <a:lnTo>
                      <a:pt x="493" y="98"/>
                    </a:lnTo>
                    <a:lnTo>
                      <a:pt x="494" y="96"/>
                    </a:lnTo>
                    <a:lnTo>
                      <a:pt x="496" y="96"/>
                    </a:lnTo>
                    <a:lnTo>
                      <a:pt x="496" y="98"/>
                    </a:lnTo>
                    <a:lnTo>
                      <a:pt x="497" y="100"/>
                    </a:lnTo>
                    <a:lnTo>
                      <a:pt x="497" y="102"/>
                    </a:lnTo>
                    <a:lnTo>
                      <a:pt x="497" y="98"/>
                    </a:lnTo>
                    <a:lnTo>
                      <a:pt x="497" y="96"/>
                    </a:lnTo>
                    <a:lnTo>
                      <a:pt x="500" y="96"/>
                    </a:lnTo>
                    <a:lnTo>
                      <a:pt x="500" y="89"/>
                    </a:lnTo>
                    <a:lnTo>
                      <a:pt x="499" y="88"/>
                    </a:lnTo>
                    <a:lnTo>
                      <a:pt x="501" y="88"/>
                    </a:lnTo>
                    <a:lnTo>
                      <a:pt x="501" y="90"/>
                    </a:lnTo>
                    <a:lnTo>
                      <a:pt x="501" y="4"/>
                    </a:lnTo>
                    <a:lnTo>
                      <a:pt x="500" y="4"/>
                    </a:lnTo>
                    <a:lnTo>
                      <a:pt x="500" y="78"/>
                    </a:lnTo>
                    <a:lnTo>
                      <a:pt x="500" y="80"/>
                    </a:lnTo>
                    <a:lnTo>
                      <a:pt x="499" y="78"/>
                    </a:lnTo>
                    <a:lnTo>
                      <a:pt x="500" y="78"/>
                    </a:lnTo>
                    <a:lnTo>
                      <a:pt x="500" y="4"/>
                    </a:lnTo>
                    <a:lnTo>
                      <a:pt x="500" y="24"/>
                    </a:lnTo>
                    <a:lnTo>
                      <a:pt x="498" y="22"/>
                    </a:lnTo>
                    <a:lnTo>
                      <a:pt x="499" y="20"/>
                    </a:lnTo>
                    <a:lnTo>
                      <a:pt x="500" y="20"/>
                    </a:lnTo>
                    <a:lnTo>
                      <a:pt x="500" y="24"/>
                    </a:lnTo>
                    <a:lnTo>
                      <a:pt x="500" y="4"/>
                    </a:lnTo>
                    <a:lnTo>
                      <a:pt x="497" y="4"/>
                    </a:lnTo>
                    <a:lnTo>
                      <a:pt x="497" y="76"/>
                    </a:lnTo>
                    <a:lnTo>
                      <a:pt x="496" y="76"/>
                    </a:lnTo>
                    <a:lnTo>
                      <a:pt x="496" y="74"/>
                    </a:lnTo>
                    <a:lnTo>
                      <a:pt x="497" y="76"/>
                    </a:lnTo>
                    <a:lnTo>
                      <a:pt x="497" y="4"/>
                    </a:lnTo>
                    <a:lnTo>
                      <a:pt x="496" y="4"/>
                    </a:lnTo>
                    <a:lnTo>
                      <a:pt x="496" y="14"/>
                    </a:lnTo>
                    <a:lnTo>
                      <a:pt x="496" y="16"/>
                    </a:lnTo>
                    <a:lnTo>
                      <a:pt x="493" y="18"/>
                    </a:lnTo>
                    <a:lnTo>
                      <a:pt x="493" y="76"/>
                    </a:lnTo>
                    <a:lnTo>
                      <a:pt x="493" y="78"/>
                    </a:lnTo>
                    <a:lnTo>
                      <a:pt x="493" y="84"/>
                    </a:lnTo>
                    <a:lnTo>
                      <a:pt x="492" y="85"/>
                    </a:lnTo>
                    <a:lnTo>
                      <a:pt x="492" y="96"/>
                    </a:lnTo>
                    <a:lnTo>
                      <a:pt x="492" y="98"/>
                    </a:lnTo>
                    <a:lnTo>
                      <a:pt x="491" y="98"/>
                    </a:lnTo>
                    <a:lnTo>
                      <a:pt x="491" y="96"/>
                    </a:lnTo>
                    <a:lnTo>
                      <a:pt x="492" y="96"/>
                    </a:lnTo>
                    <a:lnTo>
                      <a:pt x="492" y="85"/>
                    </a:lnTo>
                    <a:lnTo>
                      <a:pt x="491" y="85"/>
                    </a:lnTo>
                    <a:lnTo>
                      <a:pt x="491" y="94"/>
                    </a:lnTo>
                    <a:lnTo>
                      <a:pt x="488" y="94"/>
                    </a:lnTo>
                    <a:lnTo>
                      <a:pt x="486" y="96"/>
                    </a:lnTo>
                    <a:lnTo>
                      <a:pt x="485" y="94"/>
                    </a:lnTo>
                    <a:lnTo>
                      <a:pt x="487" y="94"/>
                    </a:lnTo>
                    <a:lnTo>
                      <a:pt x="488" y="92"/>
                    </a:lnTo>
                    <a:lnTo>
                      <a:pt x="490" y="92"/>
                    </a:lnTo>
                    <a:lnTo>
                      <a:pt x="491" y="94"/>
                    </a:lnTo>
                    <a:lnTo>
                      <a:pt x="491" y="85"/>
                    </a:lnTo>
                    <a:lnTo>
                      <a:pt x="491" y="86"/>
                    </a:lnTo>
                    <a:lnTo>
                      <a:pt x="490" y="84"/>
                    </a:lnTo>
                    <a:lnTo>
                      <a:pt x="491" y="84"/>
                    </a:lnTo>
                    <a:lnTo>
                      <a:pt x="492" y="82"/>
                    </a:lnTo>
                    <a:lnTo>
                      <a:pt x="493" y="84"/>
                    </a:lnTo>
                    <a:lnTo>
                      <a:pt x="493" y="78"/>
                    </a:lnTo>
                    <a:lnTo>
                      <a:pt x="491" y="78"/>
                    </a:lnTo>
                    <a:lnTo>
                      <a:pt x="491" y="76"/>
                    </a:lnTo>
                    <a:lnTo>
                      <a:pt x="493" y="76"/>
                    </a:lnTo>
                    <a:lnTo>
                      <a:pt x="493" y="18"/>
                    </a:lnTo>
                    <a:lnTo>
                      <a:pt x="494" y="16"/>
                    </a:lnTo>
                    <a:lnTo>
                      <a:pt x="493" y="16"/>
                    </a:lnTo>
                    <a:lnTo>
                      <a:pt x="493" y="14"/>
                    </a:lnTo>
                    <a:lnTo>
                      <a:pt x="496" y="14"/>
                    </a:lnTo>
                    <a:lnTo>
                      <a:pt x="496" y="4"/>
                    </a:lnTo>
                    <a:lnTo>
                      <a:pt x="487" y="4"/>
                    </a:lnTo>
                    <a:lnTo>
                      <a:pt x="486" y="2"/>
                    </a:lnTo>
                    <a:lnTo>
                      <a:pt x="486" y="62"/>
                    </a:lnTo>
                    <a:lnTo>
                      <a:pt x="485" y="64"/>
                    </a:lnTo>
                    <a:lnTo>
                      <a:pt x="485" y="62"/>
                    </a:lnTo>
                    <a:lnTo>
                      <a:pt x="486" y="62"/>
                    </a:lnTo>
                    <a:lnTo>
                      <a:pt x="486" y="2"/>
                    </a:lnTo>
                    <a:lnTo>
                      <a:pt x="484" y="2"/>
                    </a:lnTo>
                    <a:lnTo>
                      <a:pt x="484" y="12"/>
                    </a:lnTo>
                    <a:lnTo>
                      <a:pt x="483" y="12"/>
                    </a:lnTo>
                    <a:lnTo>
                      <a:pt x="483" y="10"/>
                    </a:lnTo>
                    <a:lnTo>
                      <a:pt x="484" y="12"/>
                    </a:lnTo>
                    <a:lnTo>
                      <a:pt x="484" y="2"/>
                    </a:lnTo>
                    <a:lnTo>
                      <a:pt x="482" y="2"/>
                    </a:lnTo>
                    <a:lnTo>
                      <a:pt x="482" y="76"/>
                    </a:lnTo>
                    <a:lnTo>
                      <a:pt x="481" y="78"/>
                    </a:lnTo>
                    <a:lnTo>
                      <a:pt x="481" y="76"/>
                    </a:lnTo>
                    <a:lnTo>
                      <a:pt x="482" y="76"/>
                    </a:lnTo>
                    <a:lnTo>
                      <a:pt x="482" y="2"/>
                    </a:lnTo>
                    <a:lnTo>
                      <a:pt x="482" y="68"/>
                    </a:lnTo>
                    <a:lnTo>
                      <a:pt x="482" y="70"/>
                    </a:lnTo>
                    <a:lnTo>
                      <a:pt x="481" y="70"/>
                    </a:lnTo>
                    <a:lnTo>
                      <a:pt x="481" y="108"/>
                    </a:lnTo>
                    <a:lnTo>
                      <a:pt x="481" y="112"/>
                    </a:lnTo>
                    <a:lnTo>
                      <a:pt x="481" y="118"/>
                    </a:lnTo>
                    <a:lnTo>
                      <a:pt x="479" y="120"/>
                    </a:lnTo>
                    <a:lnTo>
                      <a:pt x="477" y="118"/>
                    </a:lnTo>
                    <a:lnTo>
                      <a:pt x="474" y="118"/>
                    </a:lnTo>
                    <a:lnTo>
                      <a:pt x="476" y="116"/>
                    </a:lnTo>
                    <a:lnTo>
                      <a:pt x="480" y="116"/>
                    </a:lnTo>
                    <a:lnTo>
                      <a:pt x="480" y="118"/>
                    </a:lnTo>
                    <a:lnTo>
                      <a:pt x="481" y="118"/>
                    </a:lnTo>
                    <a:lnTo>
                      <a:pt x="481" y="112"/>
                    </a:lnTo>
                    <a:lnTo>
                      <a:pt x="480" y="114"/>
                    </a:lnTo>
                    <a:lnTo>
                      <a:pt x="478" y="112"/>
                    </a:lnTo>
                    <a:lnTo>
                      <a:pt x="481" y="112"/>
                    </a:lnTo>
                    <a:lnTo>
                      <a:pt x="481" y="108"/>
                    </a:lnTo>
                    <a:lnTo>
                      <a:pt x="481" y="110"/>
                    </a:lnTo>
                    <a:lnTo>
                      <a:pt x="479" y="110"/>
                    </a:lnTo>
                    <a:lnTo>
                      <a:pt x="480" y="108"/>
                    </a:lnTo>
                    <a:lnTo>
                      <a:pt x="476" y="108"/>
                    </a:lnTo>
                    <a:lnTo>
                      <a:pt x="478" y="110"/>
                    </a:lnTo>
                    <a:lnTo>
                      <a:pt x="477" y="112"/>
                    </a:lnTo>
                    <a:lnTo>
                      <a:pt x="475" y="112"/>
                    </a:lnTo>
                    <a:lnTo>
                      <a:pt x="474" y="111"/>
                    </a:lnTo>
                    <a:lnTo>
                      <a:pt x="474" y="114"/>
                    </a:lnTo>
                    <a:lnTo>
                      <a:pt x="472" y="116"/>
                    </a:lnTo>
                    <a:lnTo>
                      <a:pt x="471" y="114"/>
                    </a:lnTo>
                    <a:lnTo>
                      <a:pt x="472" y="112"/>
                    </a:lnTo>
                    <a:lnTo>
                      <a:pt x="474" y="114"/>
                    </a:lnTo>
                    <a:lnTo>
                      <a:pt x="474" y="111"/>
                    </a:lnTo>
                    <a:lnTo>
                      <a:pt x="472" y="110"/>
                    </a:lnTo>
                    <a:lnTo>
                      <a:pt x="473" y="110"/>
                    </a:lnTo>
                    <a:lnTo>
                      <a:pt x="473" y="108"/>
                    </a:lnTo>
                    <a:lnTo>
                      <a:pt x="475" y="108"/>
                    </a:lnTo>
                    <a:lnTo>
                      <a:pt x="475" y="106"/>
                    </a:lnTo>
                    <a:lnTo>
                      <a:pt x="476" y="104"/>
                    </a:lnTo>
                    <a:lnTo>
                      <a:pt x="478" y="104"/>
                    </a:lnTo>
                    <a:lnTo>
                      <a:pt x="478" y="106"/>
                    </a:lnTo>
                    <a:lnTo>
                      <a:pt x="480" y="106"/>
                    </a:lnTo>
                    <a:lnTo>
                      <a:pt x="480" y="108"/>
                    </a:lnTo>
                    <a:lnTo>
                      <a:pt x="481" y="108"/>
                    </a:lnTo>
                    <a:lnTo>
                      <a:pt x="481" y="70"/>
                    </a:lnTo>
                    <a:lnTo>
                      <a:pt x="481" y="88"/>
                    </a:lnTo>
                    <a:lnTo>
                      <a:pt x="481" y="90"/>
                    </a:lnTo>
                    <a:lnTo>
                      <a:pt x="481" y="96"/>
                    </a:lnTo>
                    <a:lnTo>
                      <a:pt x="480" y="98"/>
                    </a:lnTo>
                    <a:lnTo>
                      <a:pt x="479" y="98"/>
                    </a:lnTo>
                    <a:lnTo>
                      <a:pt x="479" y="100"/>
                    </a:lnTo>
                    <a:lnTo>
                      <a:pt x="479" y="102"/>
                    </a:lnTo>
                    <a:lnTo>
                      <a:pt x="476" y="102"/>
                    </a:lnTo>
                    <a:lnTo>
                      <a:pt x="476" y="100"/>
                    </a:lnTo>
                    <a:lnTo>
                      <a:pt x="479" y="100"/>
                    </a:lnTo>
                    <a:lnTo>
                      <a:pt x="479" y="98"/>
                    </a:lnTo>
                    <a:lnTo>
                      <a:pt x="477" y="98"/>
                    </a:lnTo>
                    <a:lnTo>
                      <a:pt x="480" y="96"/>
                    </a:lnTo>
                    <a:lnTo>
                      <a:pt x="481" y="96"/>
                    </a:lnTo>
                    <a:lnTo>
                      <a:pt x="481" y="90"/>
                    </a:lnTo>
                    <a:lnTo>
                      <a:pt x="479" y="90"/>
                    </a:lnTo>
                    <a:lnTo>
                      <a:pt x="479" y="88"/>
                    </a:lnTo>
                    <a:lnTo>
                      <a:pt x="481" y="88"/>
                    </a:lnTo>
                    <a:lnTo>
                      <a:pt x="481" y="70"/>
                    </a:lnTo>
                    <a:lnTo>
                      <a:pt x="480" y="70"/>
                    </a:lnTo>
                    <a:lnTo>
                      <a:pt x="480" y="78"/>
                    </a:lnTo>
                    <a:lnTo>
                      <a:pt x="479" y="80"/>
                    </a:lnTo>
                    <a:lnTo>
                      <a:pt x="478" y="80"/>
                    </a:lnTo>
                    <a:lnTo>
                      <a:pt x="478" y="90"/>
                    </a:lnTo>
                    <a:lnTo>
                      <a:pt x="477" y="92"/>
                    </a:lnTo>
                    <a:lnTo>
                      <a:pt x="477" y="94"/>
                    </a:lnTo>
                    <a:lnTo>
                      <a:pt x="476" y="94"/>
                    </a:lnTo>
                    <a:lnTo>
                      <a:pt x="476" y="92"/>
                    </a:lnTo>
                    <a:lnTo>
                      <a:pt x="475" y="90"/>
                    </a:lnTo>
                    <a:lnTo>
                      <a:pt x="476" y="88"/>
                    </a:lnTo>
                    <a:lnTo>
                      <a:pt x="477" y="88"/>
                    </a:lnTo>
                    <a:lnTo>
                      <a:pt x="478" y="90"/>
                    </a:lnTo>
                    <a:lnTo>
                      <a:pt x="478" y="80"/>
                    </a:lnTo>
                    <a:lnTo>
                      <a:pt x="478" y="78"/>
                    </a:lnTo>
                    <a:lnTo>
                      <a:pt x="480" y="78"/>
                    </a:lnTo>
                    <a:lnTo>
                      <a:pt x="480" y="70"/>
                    </a:lnTo>
                    <a:lnTo>
                      <a:pt x="479" y="70"/>
                    </a:lnTo>
                    <a:lnTo>
                      <a:pt x="479" y="68"/>
                    </a:lnTo>
                    <a:lnTo>
                      <a:pt x="482" y="68"/>
                    </a:lnTo>
                    <a:lnTo>
                      <a:pt x="482" y="2"/>
                    </a:lnTo>
                    <a:lnTo>
                      <a:pt x="482" y="4"/>
                    </a:lnTo>
                    <a:lnTo>
                      <a:pt x="479" y="4"/>
                    </a:lnTo>
                    <a:lnTo>
                      <a:pt x="479" y="72"/>
                    </a:lnTo>
                    <a:lnTo>
                      <a:pt x="476" y="72"/>
                    </a:lnTo>
                    <a:lnTo>
                      <a:pt x="477" y="70"/>
                    </a:lnTo>
                    <a:lnTo>
                      <a:pt x="478" y="70"/>
                    </a:lnTo>
                    <a:lnTo>
                      <a:pt x="479" y="72"/>
                    </a:lnTo>
                    <a:lnTo>
                      <a:pt x="479" y="4"/>
                    </a:lnTo>
                    <a:lnTo>
                      <a:pt x="476" y="4"/>
                    </a:lnTo>
                    <a:lnTo>
                      <a:pt x="473" y="6"/>
                    </a:lnTo>
                    <a:lnTo>
                      <a:pt x="473" y="76"/>
                    </a:lnTo>
                    <a:lnTo>
                      <a:pt x="472" y="77"/>
                    </a:lnTo>
                    <a:lnTo>
                      <a:pt x="472" y="98"/>
                    </a:lnTo>
                    <a:lnTo>
                      <a:pt x="471" y="98"/>
                    </a:lnTo>
                    <a:lnTo>
                      <a:pt x="471" y="102"/>
                    </a:lnTo>
                    <a:lnTo>
                      <a:pt x="471" y="110"/>
                    </a:lnTo>
                    <a:lnTo>
                      <a:pt x="466" y="110"/>
                    </a:lnTo>
                    <a:lnTo>
                      <a:pt x="468" y="108"/>
                    </a:lnTo>
                    <a:lnTo>
                      <a:pt x="471" y="108"/>
                    </a:lnTo>
                    <a:lnTo>
                      <a:pt x="471" y="110"/>
                    </a:lnTo>
                    <a:lnTo>
                      <a:pt x="471" y="102"/>
                    </a:lnTo>
                    <a:lnTo>
                      <a:pt x="469" y="102"/>
                    </a:lnTo>
                    <a:lnTo>
                      <a:pt x="468" y="100"/>
                    </a:lnTo>
                    <a:lnTo>
                      <a:pt x="471" y="100"/>
                    </a:lnTo>
                    <a:lnTo>
                      <a:pt x="471" y="102"/>
                    </a:lnTo>
                    <a:lnTo>
                      <a:pt x="471" y="98"/>
                    </a:lnTo>
                    <a:lnTo>
                      <a:pt x="471" y="96"/>
                    </a:lnTo>
                    <a:lnTo>
                      <a:pt x="472" y="96"/>
                    </a:lnTo>
                    <a:lnTo>
                      <a:pt x="472" y="98"/>
                    </a:lnTo>
                    <a:lnTo>
                      <a:pt x="472" y="77"/>
                    </a:lnTo>
                    <a:lnTo>
                      <a:pt x="472" y="78"/>
                    </a:lnTo>
                    <a:lnTo>
                      <a:pt x="470" y="76"/>
                    </a:lnTo>
                    <a:lnTo>
                      <a:pt x="473" y="76"/>
                    </a:lnTo>
                    <a:lnTo>
                      <a:pt x="473" y="6"/>
                    </a:lnTo>
                    <a:lnTo>
                      <a:pt x="472" y="6"/>
                    </a:lnTo>
                    <a:lnTo>
                      <a:pt x="471" y="5"/>
                    </a:lnTo>
                    <a:lnTo>
                      <a:pt x="471" y="54"/>
                    </a:lnTo>
                    <a:lnTo>
                      <a:pt x="471" y="55"/>
                    </a:lnTo>
                    <a:lnTo>
                      <a:pt x="471" y="72"/>
                    </a:lnTo>
                    <a:lnTo>
                      <a:pt x="469" y="72"/>
                    </a:lnTo>
                    <a:lnTo>
                      <a:pt x="469" y="84"/>
                    </a:lnTo>
                    <a:lnTo>
                      <a:pt x="468" y="86"/>
                    </a:lnTo>
                    <a:lnTo>
                      <a:pt x="467" y="86"/>
                    </a:lnTo>
                    <a:lnTo>
                      <a:pt x="467" y="106"/>
                    </a:lnTo>
                    <a:lnTo>
                      <a:pt x="464" y="108"/>
                    </a:lnTo>
                    <a:lnTo>
                      <a:pt x="464" y="104"/>
                    </a:lnTo>
                    <a:lnTo>
                      <a:pt x="466" y="104"/>
                    </a:lnTo>
                    <a:lnTo>
                      <a:pt x="466" y="106"/>
                    </a:lnTo>
                    <a:lnTo>
                      <a:pt x="467" y="106"/>
                    </a:lnTo>
                    <a:lnTo>
                      <a:pt x="467" y="86"/>
                    </a:lnTo>
                    <a:lnTo>
                      <a:pt x="465" y="86"/>
                    </a:lnTo>
                    <a:lnTo>
                      <a:pt x="466" y="84"/>
                    </a:lnTo>
                    <a:lnTo>
                      <a:pt x="469" y="84"/>
                    </a:lnTo>
                    <a:lnTo>
                      <a:pt x="469" y="72"/>
                    </a:lnTo>
                    <a:lnTo>
                      <a:pt x="470" y="70"/>
                    </a:lnTo>
                    <a:lnTo>
                      <a:pt x="471" y="72"/>
                    </a:lnTo>
                    <a:lnTo>
                      <a:pt x="471" y="55"/>
                    </a:lnTo>
                    <a:lnTo>
                      <a:pt x="471" y="56"/>
                    </a:lnTo>
                    <a:lnTo>
                      <a:pt x="470" y="54"/>
                    </a:lnTo>
                    <a:lnTo>
                      <a:pt x="471" y="54"/>
                    </a:lnTo>
                    <a:lnTo>
                      <a:pt x="471" y="5"/>
                    </a:lnTo>
                    <a:lnTo>
                      <a:pt x="469" y="4"/>
                    </a:lnTo>
                    <a:lnTo>
                      <a:pt x="467" y="5"/>
                    </a:lnTo>
                    <a:lnTo>
                      <a:pt x="467" y="70"/>
                    </a:lnTo>
                    <a:lnTo>
                      <a:pt x="467" y="72"/>
                    </a:lnTo>
                    <a:lnTo>
                      <a:pt x="465" y="70"/>
                    </a:lnTo>
                    <a:lnTo>
                      <a:pt x="467" y="70"/>
                    </a:lnTo>
                    <a:lnTo>
                      <a:pt x="467" y="5"/>
                    </a:lnTo>
                    <a:lnTo>
                      <a:pt x="465" y="6"/>
                    </a:lnTo>
                    <a:lnTo>
                      <a:pt x="464" y="6"/>
                    </a:lnTo>
                    <a:lnTo>
                      <a:pt x="464" y="86"/>
                    </a:lnTo>
                    <a:lnTo>
                      <a:pt x="463" y="86"/>
                    </a:lnTo>
                    <a:lnTo>
                      <a:pt x="463" y="90"/>
                    </a:lnTo>
                    <a:lnTo>
                      <a:pt x="462" y="90"/>
                    </a:lnTo>
                    <a:lnTo>
                      <a:pt x="463" y="88"/>
                    </a:lnTo>
                    <a:lnTo>
                      <a:pt x="463" y="90"/>
                    </a:lnTo>
                    <a:lnTo>
                      <a:pt x="463" y="86"/>
                    </a:lnTo>
                    <a:lnTo>
                      <a:pt x="462" y="86"/>
                    </a:lnTo>
                    <a:lnTo>
                      <a:pt x="463" y="84"/>
                    </a:lnTo>
                    <a:lnTo>
                      <a:pt x="464" y="84"/>
                    </a:lnTo>
                    <a:lnTo>
                      <a:pt x="464" y="86"/>
                    </a:lnTo>
                    <a:lnTo>
                      <a:pt x="464" y="6"/>
                    </a:lnTo>
                    <a:lnTo>
                      <a:pt x="460" y="6"/>
                    </a:lnTo>
                    <a:lnTo>
                      <a:pt x="460" y="96"/>
                    </a:lnTo>
                    <a:lnTo>
                      <a:pt x="459" y="98"/>
                    </a:lnTo>
                    <a:lnTo>
                      <a:pt x="458" y="98"/>
                    </a:lnTo>
                    <a:lnTo>
                      <a:pt x="458" y="96"/>
                    </a:lnTo>
                    <a:lnTo>
                      <a:pt x="460" y="96"/>
                    </a:lnTo>
                    <a:lnTo>
                      <a:pt x="460" y="6"/>
                    </a:lnTo>
                    <a:lnTo>
                      <a:pt x="460" y="88"/>
                    </a:lnTo>
                    <a:lnTo>
                      <a:pt x="460" y="90"/>
                    </a:lnTo>
                    <a:lnTo>
                      <a:pt x="459" y="88"/>
                    </a:lnTo>
                    <a:lnTo>
                      <a:pt x="460" y="88"/>
                    </a:lnTo>
                    <a:lnTo>
                      <a:pt x="460" y="6"/>
                    </a:lnTo>
                    <a:lnTo>
                      <a:pt x="458" y="6"/>
                    </a:lnTo>
                    <a:lnTo>
                      <a:pt x="458" y="72"/>
                    </a:lnTo>
                    <a:lnTo>
                      <a:pt x="456" y="74"/>
                    </a:lnTo>
                    <a:lnTo>
                      <a:pt x="456" y="78"/>
                    </a:lnTo>
                    <a:lnTo>
                      <a:pt x="455" y="78"/>
                    </a:lnTo>
                    <a:lnTo>
                      <a:pt x="455" y="76"/>
                    </a:lnTo>
                    <a:lnTo>
                      <a:pt x="456" y="76"/>
                    </a:lnTo>
                    <a:lnTo>
                      <a:pt x="456" y="78"/>
                    </a:lnTo>
                    <a:lnTo>
                      <a:pt x="456" y="74"/>
                    </a:lnTo>
                    <a:lnTo>
                      <a:pt x="456" y="72"/>
                    </a:lnTo>
                    <a:lnTo>
                      <a:pt x="456" y="71"/>
                    </a:lnTo>
                    <a:lnTo>
                      <a:pt x="455" y="70"/>
                    </a:lnTo>
                    <a:lnTo>
                      <a:pt x="456" y="68"/>
                    </a:lnTo>
                    <a:lnTo>
                      <a:pt x="458" y="68"/>
                    </a:lnTo>
                    <a:lnTo>
                      <a:pt x="457" y="71"/>
                    </a:lnTo>
                    <a:lnTo>
                      <a:pt x="458" y="72"/>
                    </a:lnTo>
                    <a:lnTo>
                      <a:pt x="458" y="6"/>
                    </a:lnTo>
                    <a:lnTo>
                      <a:pt x="457" y="6"/>
                    </a:lnTo>
                    <a:lnTo>
                      <a:pt x="462" y="4"/>
                    </a:lnTo>
                    <a:lnTo>
                      <a:pt x="457" y="2"/>
                    </a:lnTo>
                    <a:lnTo>
                      <a:pt x="455" y="2"/>
                    </a:lnTo>
                    <a:lnTo>
                      <a:pt x="455" y="10"/>
                    </a:lnTo>
                    <a:lnTo>
                      <a:pt x="455" y="100"/>
                    </a:lnTo>
                    <a:lnTo>
                      <a:pt x="453" y="100"/>
                    </a:lnTo>
                    <a:lnTo>
                      <a:pt x="453" y="98"/>
                    </a:lnTo>
                    <a:lnTo>
                      <a:pt x="454" y="98"/>
                    </a:lnTo>
                    <a:lnTo>
                      <a:pt x="455" y="100"/>
                    </a:lnTo>
                    <a:lnTo>
                      <a:pt x="455" y="10"/>
                    </a:lnTo>
                    <a:lnTo>
                      <a:pt x="454" y="10"/>
                    </a:lnTo>
                    <a:lnTo>
                      <a:pt x="454" y="8"/>
                    </a:lnTo>
                    <a:lnTo>
                      <a:pt x="455" y="10"/>
                    </a:lnTo>
                    <a:lnTo>
                      <a:pt x="455" y="2"/>
                    </a:lnTo>
                    <a:lnTo>
                      <a:pt x="453" y="2"/>
                    </a:lnTo>
                    <a:lnTo>
                      <a:pt x="453" y="4"/>
                    </a:lnTo>
                    <a:lnTo>
                      <a:pt x="452" y="6"/>
                    </a:lnTo>
                    <a:lnTo>
                      <a:pt x="452" y="62"/>
                    </a:lnTo>
                    <a:lnTo>
                      <a:pt x="451" y="63"/>
                    </a:lnTo>
                    <a:lnTo>
                      <a:pt x="451" y="88"/>
                    </a:lnTo>
                    <a:lnTo>
                      <a:pt x="451" y="90"/>
                    </a:lnTo>
                    <a:lnTo>
                      <a:pt x="449" y="92"/>
                    </a:lnTo>
                    <a:lnTo>
                      <a:pt x="447" y="88"/>
                    </a:lnTo>
                    <a:lnTo>
                      <a:pt x="451" y="88"/>
                    </a:lnTo>
                    <a:lnTo>
                      <a:pt x="451" y="63"/>
                    </a:lnTo>
                    <a:lnTo>
                      <a:pt x="451" y="64"/>
                    </a:lnTo>
                    <a:lnTo>
                      <a:pt x="450" y="63"/>
                    </a:lnTo>
                    <a:lnTo>
                      <a:pt x="450" y="72"/>
                    </a:lnTo>
                    <a:lnTo>
                      <a:pt x="449" y="74"/>
                    </a:lnTo>
                    <a:lnTo>
                      <a:pt x="448" y="72"/>
                    </a:lnTo>
                    <a:lnTo>
                      <a:pt x="450" y="72"/>
                    </a:lnTo>
                    <a:lnTo>
                      <a:pt x="450" y="63"/>
                    </a:lnTo>
                    <a:lnTo>
                      <a:pt x="449" y="62"/>
                    </a:lnTo>
                    <a:lnTo>
                      <a:pt x="452" y="62"/>
                    </a:lnTo>
                    <a:lnTo>
                      <a:pt x="452" y="6"/>
                    </a:lnTo>
                    <a:lnTo>
                      <a:pt x="450" y="5"/>
                    </a:lnTo>
                    <a:lnTo>
                      <a:pt x="450" y="26"/>
                    </a:lnTo>
                    <a:lnTo>
                      <a:pt x="450" y="28"/>
                    </a:lnTo>
                    <a:lnTo>
                      <a:pt x="449" y="28"/>
                    </a:lnTo>
                    <a:lnTo>
                      <a:pt x="446" y="26"/>
                    </a:lnTo>
                    <a:lnTo>
                      <a:pt x="447" y="24"/>
                    </a:lnTo>
                    <a:lnTo>
                      <a:pt x="446" y="22"/>
                    </a:lnTo>
                    <a:lnTo>
                      <a:pt x="448" y="20"/>
                    </a:lnTo>
                    <a:lnTo>
                      <a:pt x="448" y="22"/>
                    </a:lnTo>
                    <a:lnTo>
                      <a:pt x="449" y="24"/>
                    </a:lnTo>
                    <a:lnTo>
                      <a:pt x="449" y="26"/>
                    </a:lnTo>
                    <a:lnTo>
                      <a:pt x="450" y="26"/>
                    </a:lnTo>
                    <a:lnTo>
                      <a:pt x="450" y="5"/>
                    </a:lnTo>
                    <a:lnTo>
                      <a:pt x="446" y="4"/>
                    </a:lnTo>
                    <a:lnTo>
                      <a:pt x="447" y="4"/>
                    </a:lnTo>
                    <a:lnTo>
                      <a:pt x="443" y="2"/>
                    </a:lnTo>
                    <a:lnTo>
                      <a:pt x="443" y="86"/>
                    </a:lnTo>
                    <a:lnTo>
                      <a:pt x="442" y="88"/>
                    </a:lnTo>
                    <a:lnTo>
                      <a:pt x="440" y="86"/>
                    </a:lnTo>
                    <a:lnTo>
                      <a:pt x="443" y="86"/>
                    </a:lnTo>
                    <a:lnTo>
                      <a:pt x="443" y="2"/>
                    </a:lnTo>
                    <a:lnTo>
                      <a:pt x="440" y="2"/>
                    </a:lnTo>
                    <a:lnTo>
                      <a:pt x="440" y="86"/>
                    </a:lnTo>
                    <a:lnTo>
                      <a:pt x="438" y="86"/>
                    </a:lnTo>
                    <a:lnTo>
                      <a:pt x="438" y="84"/>
                    </a:lnTo>
                    <a:lnTo>
                      <a:pt x="440" y="86"/>
                    </a:lnTo>
                    <a:lnTo>
                      <a:pt x="440" y="2"/>
                    </a:lnTo>
                    <a:lnTo>
                      <a:pt x="438" y="2"/>
                    </a:lnTo>
                    <a:lnTo>
                      <a:pt x="439" y="4"/>
                    </a:lnTo>
                    <a:lnTo>
                      <a:pt x="438" y="4"/>
                    </a:lnTo>
                    <a:lnTo>
                      <a:pt x="438" y="72"/>
                    </a:lnTo>
                    <a:lnTo>
                      <a:pt x="436" y="74"/>
                    </a:lnTo>
                    <a:lnTo>
                      <a:pt x="433" y="72"/>
                    </a:lnTo>
                    <a:lnTo>
                      <a:pt x="435" y="72"/>
                    </a:lnTo>
                    <a:lnTo>
                      <a:pt x="436" y="70"/>
                    </a:lnTo>
                    <a:lnTo>
                      <a:pt x="437" y="70"/>
                    </a:lnTo>
                    <a:lnTo>
                      <a:pt x="438" y="72"/>
                    </a:lnTo>
                    <a:lnTo>
                      <a:pt x="438" y="4"/>
                    </a:lnTo>
                    <a:lnTo>
                      <a:pt x="437" y="4"/>
                    </a:lnTo>
                    <a:lnTo>
                      <a:pt x="437" y="16"/>
                    </a:lnTo>
                    <a:lnTo>
                      <a:pt x="436" y="18"/>
                    </a:lnTo>
                    <a:lnTo>
                      <a:pt x="434" y="16"/>
                    </a:lnTo>
                    <a:lnTo>
                      <a:pt x="435" y="14"/>
                    </a:lnTo>
                    <a:lnTo>
                      <a:pt x="437" y="16"/>
                    </a:lnTo>
                    <a:lnTo>
                      <a:pt x="437" y="4"/>
                    </a:lnTo>
                    <a:lnTo>
                      <a:pt x="432" y="4"/>
                    </a:lnTo>
                    <a:lnTo>
                      <a:pt x="432" y="46"/>
                    </a:lnTo>
                    <a:lnTo>
                      <a:pt x="432" y="47"/>
                    </a:lnTo>
                    <a:lnTo>
                      <a:pt x="432" y="78"/>
                    </a:lnTo>
                    <a:lnTo>
                      <a:pt x="430" y="78"/>
                    </a:lnTo>
                    <a:lnTo>
                      <a:pt x="431" y="76"/>
                    </a:lnTo>
                    <a:lnTo>
                      <a:pt x="432" y="76"/>
                    </a:lnTo>
                    <a:lnTo>
                      <a:pt x="432" y="78"/>
                    </a:lnTo>
                    <a:lnTo>
                      <a:pt x="432" y="47"/>
                    </a:lnTo>
                    <a:lnTo>
                      <a:pt x="431" y="48"/>
                    </a:lnTo>
                    <a:lnTo>
                      <a:pt x="430" y="48"/>
                    </a:lnTo>
                    <a:lnTo>
                      <a:pt x="430" y="64"/>
                    </a:lnTo>
                    <a:lnTo>
                      <a:pt x="430" y="82"/>
                    </a:lnTo>
                    <a:lnTo>
                      <a:pt x="430" y="84"/>
                    </a:lnTo>
                    <a:lnTo>
                      <a:pt x="426" y="82"/>
                    </a:lnTo>
                    <a:lnTo>
                      <a:pt x="426" y="80"/>
                    </a:lnTo>
                    <a:lnTo>
                      <a:pt x="429" y="80"/>
                    </a:lnTo>
                    <a:lnTo>
                      <a:pt x="430" y="82"/>
                    </a:lnTo>
                    <a:lnTo>
                      <a:pt x="430" y="64"/>
                    </a:lnTo>
                    <a:lnTo>
                      <a:pt x="430" y="66"/>
                    </a:lnTo>
                    <a:lnTo>
                      <a:pt x="430" y="76"/>
                    </a:lnTo>
                    <a:lnTo>
                      <a:pt x="428" y="78"/>
                    </a:lnTo>
                    <a:lnTo>
                      <a:pt x="428" y="76"/>
                    </a:lnTo>
                    <a:lnTo>
                      <a:pt x="430" y="76"/>
                    </a:lnTo>
                    <a:lnTo>
                      <a:pt x="430" y="66"/>
                    </a:lnTo>
                    <a:lnTo>
                      <a:pt x="429" y="64"/>
                    </a:lnTo>
                    <a:lnTo>
                      <a:pt x="430" y="64"/>
                    </a:lnTo>
                    <a:lnTo>
                      <a:pt x="430" y="48"/>
                    </a:lnTo>
                    <a:lnTo>
                      <a:pt x="429" y="48"/>
                    </a:lnTo>
                    <a:lnTo>
                      <a:pt x="428" y="46"/>
                    </a:lnTo>
                    <a:lnTo>
                      <a:pt x="432" y="46"/>
                    </a:lnTo>
                    <a:lnTo>
                      <a:pt x="432" y="4"/>
                    </a:lnTo>
                    <a:lnTo>
                      <a:pt x="424" y="4"/>
                    </a:lnTo>
                    <a:lnTo>
                      <a:pt x="424" y="86"/>
                    </a:lnTo>
                    <a:lnTo>
                      <a:pt x="422" y="86"/>
                    </a:lnTo>
                    <a:lnTo>
                      <a:pt x="422" y="88"/>
                    </a:lnTo>
                    <a:lnTo>
                      <a:pt x="421" y="90"/>
                    </a:lnTo>
                    <a:lnTo>
                      <a:pt x="420" y="90"/>
                    </a:lnTo>
                    <a:lnTo>
                      <a:pt x="420" y="88"/>
                    </a:lnTo>
                    <a:lnTo>
                      <a:pt x="422" y="88"/>
                    </a:lnTo>
                    <a:lnTo>
                      <a:pt x="422" y="86"/>
                    </a:lnTo>
                    <a:lnTo>
                      <a:pt x="420" y="86"/>
                    </a:lnTo>
                    <a:lnTo>
                      <a:pt x="420" y="84"/>
                    </a:lnTo>
                    <a:lnTo>
                      <a:pt x="424" y="84"/>
                    </a:lnTo>
                    <a:lnTo>
                      <a:pt x="424" y="86"/>
                    </a:lnTo>
                    <a:lnTo>
                      <a:pt x="424" y="4"/>
                    </a:lnTo>
                    <a:lnTo>
                      <a:pt x="423" y="4"/>
                    </a:lnTo>
                    <a:lnTo>
                      <a:pt x="423" y="76"/>
                    </a:lnTo>
                    <a:lnTo>
                      <a:pt x="423" y="78"/>
                    </a:lnTo>
                    <a:lnTo>
                      <a:pt x="422" y="78"/>
                    </a:lnTo>
                    <a:lnTo>
                      <a:pt x="422" y="76"/>
                    </a:lnTo>
                    <a:lnTo>
                      <a:pt x="423" y="76"/>
                    </a:lnTo>
                    <a:lnTo>
                      <a:pt x="423" y="4"/>
                    </a:lnTo>
                    <a:lnTo>
                      <a:pt x="417" y="4"/>
                    </a:lnTo>
                    <a:lnTo>
                      <a:pt x="417" y="86"/>
                    </a:lnTo>
                    <a:lnTo>
                      <a:pt x="414" y="88"/>
                    </a:lnTo>
                    <a:lnTo>
                      <a:pt x="412" y="86"/>
                    </a:lnTo>
                    <a:lnTo>
                      <a:pt x="417" y="86"/>
                    </a:lnTo>
                    <a:lnTo>
                      <a:pt x="417" y="4"/>
                    </a:lnTo>
                    <a:lnTo>
                      <a:pt x="417" y="78"/>
                    </a:lnTo>
                    <a:lnTo>
                      <a:pt x="416" y="78"/>
                    </a:lnTo>
                    <a:lnTo>
                      <a:pt x="416" y="82"/>
                    </a:lnTo>
                    <a:lnTo>
                      <a:pt x="415" y="84"/>
                    </a:lnTo>
                    <a:lnTo>
                      <a:pt x="414" y="82"/>
                    </a:lnTo>
                    <a:lnTo>
                      <a:pt x="412" y="82"/>
                    </a:lnTo>
                    <a:lnTo>
                      <a:pt x="412" y="90"/>
                    </a:lnTo>
                    <a:lnTo>
                      <a:pt x="411" y="92"/>
                    </a:lnTo>
                    <a:lnTo>
                      <a:pt x="411" y="96"/>
                    </a:lnTo>
                    <a:lnTo>
                      <a:pt x="411" y="100"/>
                    </a:lnTo>
                    <a:lnTo>
                      <a:pt x="405" y="100"/>
                    </a:lnTo>
                    <a:lnTo>
                      <a:pt x="404" y="99"/>
                    </a:lnTo>
                    <a:lnTo>
                      <a:pt x="404" y="102"/>
                    </a:lnTo>
                    <a:lnTo>
                      <a:pt x="403" y="104"/>
                    </a:lnTo>
                    <a:lnTo>
                      <a:pt x="402" y="104"/>
                    </a:lnTo>
                    <a:lnTo>
                      <a:pt x="402" y="102"/>
                    </a:lnTo>
                    <a:lnTo>
                      <a:pt x="404" y="102"/>
                    </a:lnTo>
                    <a:lnTo>
                      <a:pt x="404" y="99"/>
                    </a:lnTo>
                    <a:lnTo>
                      <a:pt x="403" y="98"/>
                    </a:lnTo>
                    <a:lnTo>
                      <a:pt x="405" y="96"/>
                    </a:lnTo>
                    <a:lnTo>
                      <a:pt x="406" y="96"/>
                    </a:lnTo>
                    <a:lnTo>
                      <a:pt x="407" y="94"/>
                    </a:lnTo>
                    <a:lnTo>
                      <a:pt x="409" y="94"/>
                    </a:lnTo>
                    <a:lnTo>
                      <a:pt x="409" y="96"/>
                    </a:lnTo>
                    <a:lnTo>
                      <a:pt x="407" y="96"/>
                    </a:lnTo>
                    <a:lnTo>
                      <a:pt x="408" y="98"/>
                    </a:lnTo>
                    <a:lnTo>
                      <a:pt x="410" y="98"/>
                    </a:lnTo>
                    <a:lnTo>
                      <a:pt x="411" y="100"/>
                    </a:lnTo>
                    <a:lnTo>
                      <a:pt x="411" y="96"/>
                    </a:lnTo>
                    <a:lnTo>
                      <a:pt x="410" y="96"/>
                    </a:lnTo>
                    <a:lnTo>
                      <a:pt x="410" y="94"/>
                    </a:lnTo>
                    <a:lnTo>
                      <a:pt x="411" y="94"/>
                    </a:lnTo>
                    <a:lnTo>
                      <a:pt x="411" y="96"/>
                    </a:lnTo>
                    <a:lnTo>
                      <a:pt x="411" y="92"/>
                    </a:lnTo>
                    <a:lnTo>
                      <a:pt x="409" y="92"/>
                    </a:lnTo>
                    <a:lnTo>
                      <a:pt x="408" y="90"/>
                    </a:lnTo>
                    <a:lnTo>
                      <a:pt x="412" y="90"/>
                    </a:lnTo>
                    <a:lnTo>
                      <a:pt x="412" y="82"/>
                    </a:lnTo>
                    <a:lnTo>
                      <a:pt x="411" y="82"/>
                    </a:lnTo>
                    <a:lnTo>
                      <a:pt x="411" y="80"/>
                    </a:lnTo>
                    <a:lnTo>
                      <a:pt x="411" y="78"/>
                    </a:lnTo>
                    <a:lnTo>
                      <a:pt x="413" y="80"/>
                    </a:lnTo>
                    <a:lnTo>
                      <a:pt x="415" y="80"/>
                    </a:lnTo>
                    <a:lnTo>
                      <a:pt x="415" y="82"/>
                    </a:lnTo>
                    <a:lnTo>
                      <a:pt x="416" y="82"/>
                    </a:lnTo>
                    <a:lnTo>
                      <a:pt x="416" y="78"/>
                    </a:lnTo>
                    <a:lnTo>
                      <a:pt x="414" y="78"/>
                    </a:lnTo>
                    <a:lnTo>
                      <a:pt x="414" y="76"/>
                    </a:lnTo>
                    <a:lnTo>
                      <a:pt x="417" y="76"/>
                    </a:lnTo>
                    <a:lnTo>
                      <a:pt x="417" y="78"/>
                    </a:lnTo>
                    <a:lnTo>
                      <a:pt x="417" y="4"/>
                    </a:lnTo>
                    <a:lnTo>
                      <a:pt x="416" y="5"/>
                    </a:lnTo>
                    <a:lnTo>
                      <a:pt x="416" y="58"/>
                    </a:lnTo>
                    <a:lnTo>
                      <a:pt x="413" y="60"/>
                    </a:lnTo>
                    <a:lnTo>
                      <a:pt x="414" y="56"/>
                    </a:lnTo>
                    <a:lnTo>
                      <a:pt x="415" y="56"/>
                    </a:lnTo>
                    <a:lnTo>
                      <a:pt x="415" y="58"/>
                    </a:lnTo>
                    <a:lnTo>
                      <a:pt x="416" y="58"/>
                    </a:lnTo>
                    <a:lnTo>
                      <a:pt x="416" y="5"/>
                    </a:lnTo>
                    <a:lnTo>
                      <a:pt x="415" y="5"/>
                    </a:lnTo>
                    <a:lnTo>
                      <a:pt x="415" y="34"/>
                    </a:lnTo>
                    <a:lnTo>
                      <a:pt x="414" y="34"/>
                    </a:lnTo>
                    <a:lnTo>
                      <a:pt x="414" y="32"/>
                    </a:lnTo>
                    <a:lnTo>
                      <a:pt x="415" y="34"/>
                    </a:lnTo>
                    <a:lnTo>
                      <a:pt x="415" y="5"/>
                    </a:lnTo>
                    <a:lnTo>
                      <a:pt x="414" y="6"/>
                    </a:lnTo>
                    <a:lnTo>
                      <a:pt x="413" y="6"/>
                    </a:lnTo>
                    <a:lnTo>
                      <a:pt x="413" y="48"/>
                    </a:lnTo>
                    <a:lnTo>
                      <a:pt x="412" y="50"/>
                    </a:lnTo>
                    <a:lnTo>
                      <a:pt x="412" y="66"/>
                    </a:lnTo>
                    <a:lnTo>
                      <a:pt x="412" y="68"/>
                    </a:lnTo>
                    <a:lnTo>
                      <a:pt x="409" y="68"/>
                    </a:lnTo>
                    <a:lnTo>
                      <a:pt x="410" y="66"/>
                    </a:lnTo>
                    <a:lnTo>
                      <a:pt x="412" y="66"/>
                    </a:lnTo>
                    <a:lnTo>
                      <a:pt x="412" y="50"/>
                    </a:lnTo>
                    <a:lnTo>
                      <a:pt x="410" y="48"/>
                    </a:lnTo>
                    <a:lnTo>
                      <a:pt x="411" y="46"/>
                    </a:lnTo>
                    <a:lnTo>
                      <a:pt x="412" y="46"/>
                    </a:lnTo>
                    <a:lnTo>
                      <a:pt x="413" y="48"/>
                    </a:lnTo>
                    <a:lnTo>
                      <a:pt x="413" y="6"/>
                    </a:lnTo>
                    <a:lnTo>
                      <a:pt x="409" y="6"/>
                    </a:lnTo>
                    <a:lnTo>
                      <a:pt x="409" y="8"/>
                    </a:lnTo>
                    <a:lnTo>
                      <a:pt x="408" y="8"/>
                    </a:lnTo>
                    <a:lnTo>
                      <a:pt x="408" y="20"/>
                    </a:lnTo>
                    <a:lnTo>
                      <a:pt x="408" y="22"/>
                    </a:lnTo>
                    <a:lnTo>
                      <a:pt x="408" y="24"/>
                    </a:lnTo>
                    <a:lnTo>
                      <a:pt x="408" y="26"/>
                    </a:lnTo>
                    <a:lnTo>
                      <a:pt x="407" y="26"/>
                    </a:lnTo>
                    <a:lnTo>
                      <a:pt x="406" y="25"/>
                    </a:lnTo>
                    <a:lnTo>
                      <a:pt x="406" y="28"/>
                    </a:lnTo>
                    <a:lnTo>
                      <a:pt x="406" y="30"/>
                    </a:lnTo>
                    <a:lnTo>
                      <a:pt x="406" y="29"/>
                    </a:lnTo>
                    <a:lnTo>
                      <a:pt x="406" y="74"/>
                    </a:lnTo>
                    <a:lnTo>
                      <a:pt x="406" y="76"/>
                    </a:lnTo>
                    <a:lnTo>
                      <a:pt x="405" y="74"/>
                    </a:lnTo>
                    <a:lnTo>
                      <a:pt x="406" y="74"/>
                    </a:lnTo>
                    <a:lnTo>
                      <a:pt x="406" y="29"/>
                    </a:lnTo>
                    <a:lnTo>
                      <a:pt x="406" y="28"/>
                    </a:lnTo>
                    <a:lnTo>
                      <a:pt x="406" y="25"/>
                    </a:lnTo>
                    <a:lnTo>
                      <a:pt x="406" y="24"/>
                    </a:lnTo>
                    <a:lnTo>
                      <a:pt x="408" y="22"/>
                    </a:lnTo>
                    <a:lnTo>
                      <a:pt x="408" y="20"/>
                    </a:lnTo>
                    <a:lnTo>
                      <a:pt x="407" y="20"/>
                    </a:lnTo>
                    <a:lnTo>
                      <a:pt x="406" y="18"/>
                    </a:lnTo>
                    <a:lnTo>
                      <a:pt x="408" y="18"/>
                    </a:lnTo>
                    <a:lnTo>
                      <a:pt x="408" y="20"/>
                    </a:lnTo>
                    <a:lnTo>
                      <a:pt x="408" y="8"/>
                    </a:lnTo>
                    <a:lnTo>
                      <a:pt x="406" y="8"/>
                    </a:lnTo>
                    <a:lnTo>
                      <a:pt x="407" y="6"/>
                    </a:lnTo>
                    <a:lnTo>
                      <a:pt x="405" y="6"/>
                    </a:lnTo>
                    <a:lnTo>
                      <a:pt x="405" y="84"/>
                    </a:lnTo>
                    <a:lnTo>
                      <a:pt x="404" y="84"/>
                    </a:lnTo>
                    <a:lnTo>
                      <a:pt x="405" y="82"/>
                    </a:lnTo>
                    <a:lnTo>
                      <a:pt x="405" y="84"/>
                    </a:lnTo>
                    <a:lnTo>
                      <a:pt x="405" y="6"/>
                    </a:lnTo>
                    <a:lnTo>
                      <a:pt x="405" y="8"/>
                    </a:lnTo>
                    <a:lnTo>
                      <a:pt x="404" y="8"/>
                    </a:lnTo>
                    <a:lnTo>
                      <a:pt x="404" y="94"/>
                    </a:lnTo>
                    <a:lnTo>
                      <a:pt x="401" y="94"/>
                    </a:lnTo>
                    <a:lnTo>
                      <a:pt x="404" y="92"/>
                    </a:lnTo>
                    <a:lnTo>
                      <a:pt x="404" y="94"/>
                    </a:lnTo>
                    <a:lnTo>
                      <a:pt x="404" y="8"/>
                    </a:lnTo>
                    <a:lnTo>
                      <a:pt x="404" y="10"/>
                    </a:lnTo>
                    <a:lnTo>
                      <a:pt x="404" y="82"/>
                    </a:lnTo>
                    <a:lnTo>
                      <a:pt x="403" y="84"/>
                    </a:lnTo>
                    <a:lnTo>
                      <a:pt x="402" y="84"/>
                    </a:lnTo>
                    <a:lnTo>
                      <a:pt x="402" y="82"/>
                    </a:lnTo>
                    <a:lnTo>
                      <a:pt x="404" y="82"/>
                    </a:lnTo>
                    <a:lnTo>
                      <a:pt x="404" y="10"/>
                    </a:lnTo>
                    <a:lnTo>
                      <a:pt x="402" y="10"/>
                    </a:lnTo>
                    <a:lnTo>
                      <a:pt x="405" y="8"/>
                    </a:lnTo>
                    <a:lnTo>
                      <a:pt x="405" y="6"/>
                    </a:lnTo>
                    <a:lnTo>
                      <a:pt x="403" y="6"/>
                    </a:lnTo>
                    <a:lnTo>
                      <a:pt x="402" y="5"/>
                    </a:lnTo>
                    <a:lnTo>
                      <a:pt x="402" y="86"/>
                    </a:lnTo>
                    <a:lnTo>
                      <a:pt x="400" y="88"/>
                    </a:lnTo>
                    <a:lnTo>
                      <a:pt x="400" y="102"/>
                    </a:lnTo>
                    <a:lnTo>
                      <a:pt x="399" y="102"/>
                    </a:lnTo>
                    <a:lnTo>
                      <a:pt x="399" y="106"/>
                    </a:lnTo>
                    <a:lnTo>
                      <a:pt x="399" y="104"/>
                    </a:lnTo>
                    <a:lnTo>
                      <a:pt x="399" y="106"/>
                    </a:lnTo>
                    <a:lnTo>
                      <a:pt x="399" y="102"/>
                    </a:lnTo>
                    <a:lnTo>
                      <a:pt x="398" y="102"/>
                    </a:lnTo>
                    <a:lnTo>
                      <a:pt x="398" y="104"/>
                    </a:lnTo>
                    <a:lnTo>
                      <a:pt x="397" y="104"/>
                    </a:lnTo>
                    <a:lnTo>
                      <a:pt x="397" y="110"/>
                    </a:lnTo>
                    <a:lnTo>
                      <a:pt x="396" y="110"/>
                    </a:lnTo>
                    <a:lnTo>
                      <a:pt x="396" y="106"/>
                    </a:lnTo>
                    <a:lnTo>
                      <a:pt x="397" y="106"/>
                    </a:lnTo>
                    <a:lnTo>
                      <a:pt x="397" y="110"/>
                    </a:lnTo>
                    <a:lnTo>
                      <a:pt x="397" y="104"/>
                    </a:lnTo>
                    <a:lnTo>
                      <a:pt x="396" y="104"/>
                    </a:lnTo>
                    <a:lnTo>
                      <a:pt x="396" y="114"/>
                    </a:lnTo>
                    <a:lnTo>
                      <a:pt x="395" y="116"/>
                    </a:lnTo>
                    <a:lnTo>
                      <a:pt x="393" y="116"/>
                    </a:lnTo>
                    <a:lnTo>
                      <a:pt x="393" y="114"/>
                    </a:lnTo>
                    <a:lnTo>
                      <a:pt x="396" y="114"/>
                    </a:lnTo>
                    <a:lnTo>
                      <a:pt x="396" y="104"/>
                    </a:lnTo>
                    <a:lnTo>
                      <a:pt x="395" y="104"/>
                    </a:lnTo>
                    <a:lnTo>
                      <a:pt x="395" y="106"/>
                    </a:lnTo>
                    <a:lnTo>
                      <a:pt x="394" y="106"/>
                    </a:lnTo>
                    <a:lnTo>
                      <a:pt x="394" y="108"/>
                    </a:lnTo>
                    <a:lnTo>
                      <a:pt x="393" y="108"/>
                    </a:lnTo>
                    <a:lnTo>
                      <a:pt x="393" y="106"/>
                    </a:lnTo>
                    <a:lnTo>
                      <a:pt x="394" y="108"/>
                    </a:lnTo>
                    <a:lnTo>
                      <a:pt x="394" y="106"/>
                    </a:lnTo>
                    <a:lnTo>
                      <a:pt x="394" y="104"/>
                    </a:lnTo>
                    <a:lnTo>
                      <a:pt x="393" y="104"/>
                    </a:lnTo>
                    <a:lnTo>
                      <a:pt x="394" y="102"/>
                    </a:lnTo>
                    <a:lnTo>
                      <a:pt x="398" y="102"/>
                    </a:lnTo>
                    <a:lnTo>
                      <a:pt x="399" y="100"/>
                    </a:lnTo>
                    <a:lnTo>
                      <a:pt x="400" y="102"/>
                    </a:lnTo>
                    <a:lnTo>
                      <a:pt x="400" y="88"/>
                    </a:lnTo>
                    <a:lnTo>
                      <a:pt x="398" y="86"/>
                    </a:lnTo>
                    <a:lnTo>
                      <a:pt x="402" y="86"/>
                    </a:lnTo>
                    <a:lnTo>
                      <a:pt x="402" y="5"/>
                    </a:lnTo>
                    <a:lnTo>
                      <a:pt x="401" y="5"/>
                    </a:lnTo>
                    <a:lnTo>
                      <a:pt x="401" y="78"/>
                    </a:lnTo>
                    <a:lnTo>
                      <a:pt x="401" y="80"/>
                    </a:lnTo>
                    <a:lnTo>
                      <a:pt x="400" y="80"/>
                    </a:lnTo>
                    <a:lnTo>
                      <a:pt x="400" y="78"/>
                    </a:lnTo>
                    <a:lnTo>
                      <a:pt x="401" y="78"/>
                    </a:lnTo>
                    <a:lnTo>
                      <a:pt x="401" y="5"/>
                    </a:lnTo>
                    <a:lnTo>
                      <a:pt x="400" y="5"/>
                    </a:lnTo>
                    <a:lnTo>
                      <a:pt x="400" y="82"/>
                    </a:lnTo>
                    <a:lnTo>
                      <a:pt x="397" y="82"/>
                    </a:lnTo>
                    <a:lnTo>
                      <a:pt x="397" y="98"/>
                    </a:lnTo>
                    <a:lnTo>
                      <a:pt x="396" y="100"/>
                    </a:lnTo>
                    <a:lnTo>
                      <a:pt x="396" y="98"/>
                    </a:lnTo>
                    <a:lnTo>
                      <a:pt x="397" y="98"/>
                    </a:lnTo>
                    <a:lnTo>
                      <a:pt x="397" y="82"/>
                    </a:lnTo>
                    <a:lnTo>
                      <a:pt x="396" y="82"/>
                    </a:lnTo>
                    <a:lnTo>
                      <a:pt x="395" y="84"/>
                    </a:lnTo>
                    <a:lnTo>
                      <a:pt x="394" y="84"/>
                    </a:lnTo>
                    <a:lnTo>
                      <a:pt x="395" y="86"/>
                    </a:lnTo>
                    <a:lnTo>
                      <a:pt x="396" y="86"/>
                    </a:lnTo>
                    <a:lnTo>
                      <a:pt x="396" y="87"/>
                    </a:lnTo>
                    <a:lnTo>
                      <a:pt x="396" y="96"/>
                    </a:lnTo>
                    <a:lnTo>
                      <a:pt x="395" y="98"/>
                    </a:lnTo>
                    <a:lnTo>
                      <a:pt x="393" y="96"/>
                    </a:lnTo>
                    <a:lnTo>
                      <a:pt x="394" y="96"/>
                    </a:lnTo>
                    <a:lnTo>
                      <a:pt x="394" y="94"/>
                    </a:lnTo>
                    <a:lnTo>
                      <a:pt x="395" y="96"/>
                    </a:lnTo>
                    <a:lnTo>
                      <a:pt x="396" y="96"/>
                    </a:lnTo>
                    <a:lnTo>
                      <a:pt x="396" y="87"/>
                    </a:lnTo>
                    <a:lnTo>
                      <a:pt x="396" y="88"/>
                    </a:lnTo>
                    <a:lnTo>
                      <a:pt x="395" y="88"/>
                    </a:lnTo>
                    <a:lnTo>
                      <a:pt x="395" y="92"/>
                    </a:lnTo>
                    <a:lnTo>
                      <a:pt x="394" y="94"/>
                    </a:lnTo>
                    <a:lnTo>
                      <a:pt x="393" y="92"/>
                    </a:lnTo>
                    <a:lnTo>
                      <a:pt x="395" y="92"/>
                    </a:lnTo>
                    <a:lnTo>
                      <a:pt x="395" y="88"/>
                    </a:lnTo>
                    <a:lnTo>
                      <a:pt x="392" y="88"/>
                    </a:lnTo>
                    <a:lnTo>
                      <a:pt x="392" y="116"/>
                    </a:lnTo>
                    <a:lnTo>
                      <a:pt x="389" y="114"/>
                    </a:lnTo>
                    <a:lnTo>
                      <a:pt x="391" y="112"/>
                    </a:lnTo>
                    <a:lnTo>
                      <a:pt x="392" y="114"/>
                    </a:lnTo>
                    <a:lnTo>
                      <a:pt x="392" y="116"/>
                    </a:lnTo>
                    <a:lnTo>
                      <a:pt x="392" y="88"/>
                    </a:lnTo>
                    <a:lnTo>
                      <a:pt x="392" y="110"/>
                    </a:lnTo>
                    <a:lnTo>
                      <a:pt x="391" y="112"/>
                    </a:lnTo>
                    <a:lnTo>
                      <a:pt x="390" y="110"/>
                    </a:lnTo>
                    <a:lnTo>
                      <a:pt x="392" y="110"/>
                    </a:lnTo>
                    <a:lnTo>
                      <a:pt x="392" y="88"/>
                    </a:lnTo>
                    <a:lnTo>
                      <a:pt x="391" y="88"/>
                    </a:lnTo>
                    <a:lnTo>
                      <a:pt x="391" y="98"/>
                    </a:lnTo>
                    <a:lnTo>
                      <a:pt x="390" y="100"/>
                    </a:lnTo>
                    <a:lnTo>
                      <a:pt x="390" y="102"/>
                    </a:lnTo>
                    <a:lnTo>
                      <a:pt x="390" y="104"/>
                    </a:lnTo>
                    <a:lnTo>
                      <a:pt x="389" y="102"/>
                    </a:lnTo>
                    <a:lnTo>
                      <a:pt x="390" y="102"/>
                    </a:lnTo>
                    <a:lnTo>
                      <a:pt x="390" y="100"/>
                    </a:lnTo>
                    <a:lnTo>
                      <a:pt x="389" y="100"/>
                    </a:lnTo>
                    <a:lnTo>
                      <a:pt x="390" y="98"/>
                    </a:lnTo>
                    <a:lnTo>
                      <a:pt x="391" y="98"/>
                    </a:lnTo>
                    <a:lnTo>
                      <a:pt x="391" y="88"/>
                    </a:lnTo>
                    <a:lnTo>
                      <a:pt x="390" y="88"/>
                    </a:lnTo>
                    <a:lnTo>
                      <a:pt x="390" y="90"/>
                    </a:lnTo>
                    <a:lnTo>
                      <a:pt x="390" y="92"/>
                    </a:lnTo>
                    <a:lnTo>
                      <a:pt x="389" y="92"/>
                    </a:lnTo>
                    <a:lnTo>
                      <a:pt x="389" y="90"/>
                    </a:lnTo>
                    <a:lnTo>
                      <a:pt x="390" y="90"/>
                    </a:lnTo>
                    <a:lnTo>
                      <a:pt x="390" y="88"/>
                    </a:lnTo>
                    <a:lnTo>
                      <a:pt x="390" y="86"/>
                    </a:lnTo>
                    <a:lnTo>
                      <a:pt x="393" y="86"/>
                    </a:lnTo>
                    <a:lnTo>
                      <a:pt x="394" y="84"/>
                    </a:lnTo>
                    <a:lnTo>
                      <a:pt x="393" y="84"/>
                    </a:lnTo>
                    <a:lnTo>
                      <a:pt x="393" y="82"/>
                    </a:lnTo>
                    <a:lnTo>
                      <a:pt x="391" y="84"/>
                    </a:lnTo>
                    <a:lnTo>
                      <a:pt x="390" y="82"/>
                    </a:lnTo>
                    <a:lnTo>
                      <a:pt x="389" y="82"/>
                    </a:lnTo>
                    <a:lnTo>
                      <a:pt x="390" y="80"/>
                    </a:lnTo>
                    <a:lnTo>
                      <a:pt x="391" y="82"/>
                    </a:lnTo>
                    <a:lnTo>
                      <a:pt x="393" y="82"/>
                    </a:lnTo>
                    <a:lnTo>
                      <a:pt x="394" y="82"/>
                    </a:lnTo>
                    <a:lnTo>
                      <a:pt x="395" y="82"/>
                    </a:lnTo>
                    <a:lnTo>
                      <a:pt x="399" y="80"/>
                    </a:lnTo>
                    <a:lnTo>
                      <a:pt x="400" y="82"/>
                    </a:lnTo>
                    <a:lnTo>
                      <a:pt x="400" y="5"/>
                    </a:lnTo>
                    <a:lnTo>
                      <a:pt x="397" y="4"/>
                    </a:lnTo>
                    <a:lnTo>
                      <a:pt x="397" y="56"/>
                    </a:lnTo>
                    <a:lnTo>
                      <a:pt x="397" y="58"/>
                    </a:lnTo>
                    <a:lnTo>
                      <a:pt x="396" y="58"/>
                    </a:lnTo>
                    <a:lnTo>
                      <a:pt x="396" y="56"/>
                    </a:lnTo>
                    <a:lnTo>
                      <a:pt x="397" y="56"/>
                    </a:lnTo>
                    <a:lnTo>
                      <a:pt x="397" y="4"/>
                    </a:lnTo>
                    <a:lnTo>
                      <a:pt x="395" y="4"/>
                    </a:lnTo>
                    <a:lnTo>
                      <a:pt x="395" y="70"/>
                    </a:lnTo>
                    <a:lnTo>
                      <a:pt x="394" y="72"/>
                    </a:lnTo>
                    <a:lnTo>
                      <a:pt x="394" y="70"/>
                    </a:lnTo>
                    <a:lnTo>
                      <a:pt x="395" y="70"/>
                    </a:lnTo>
                    <a:lnTo>
                      <a:pt x="395" y="4"/>
                    </a:lnTo>
                    <a:lnTo>
                      <a:pt x="393" y="3"/>
                    </a:lnTo>
                    <a:lnTo>
                      <a:pt x="393" y="78"/>
                    </a:lnTo>
                    <a:lnTo>
                      <a:pt x="391" y="78"/>
                    </a:lnTo>
                    <a:lnTo>
                      <a:pt x="391" y="76"/>
                    </a:lnTo>
                    <a:lnTo>
                      <a:pt x="393" y="76"/>
                    </a:lnTo>
                    <a:lnTo>
                      <a:pt x="393" y="78"/>
                    </a:lnTo>
                    <a:lnTo>
                      <a:pt x="393" y="3"/>
                    </a:lnTo>
                    <a:lnTo>
                      <a:pt x="391" y="2"/>
                    </a:lnTo>
                    <a:lnTo>
                      <a:pt x="391" y="36"/>
                    </a:lnTo>
                    <a:lnTo>
                      <a:pt x="391" y="38"/>
                    </a:lnTo>
                    <a:lnTo>
                      <a:pt x="390" y="38"/>
                    </a:lnTo>
                    <a:lnTo>
                      <a:pt x="390" y="70"/>
                    </a:lnTo>
                    <a:lnTo>
                      <a:pt x="389" y="70"/>
                    </a:lnTo>
                    <a:lnTo>
                      <a:pt x="389" y="94"/>
                    </a:lnTo>
                    <a:lnTo>
                      <a:pt x="388" y="94"/>
                    </a:lnTo>
                    <a:lnTo>
                      <a:pt x="388" y="116"/>
                    </a:lnTo>
                    <a:lnTo>
                      <a:pt x="387" y="116"/>
                    </a:lnTo>
                    <a:lnTo>
                      <a:pt x="386" y="114"/>
                    </a:lnTo>
                    <a:lnTo>
                      <a:pt x="388" y="114"/>
                    </a:lnTo>
                    <a:lnTo>
                      <a:pt x="388" y="116"/>
                    </a:lnTo>
                    <a:lnTo>
                      <a:pt x="388" y="94"/>
                    </a:lnTo>
                    <a:lnTo>
                      <a:pt x="388" y="96"/>
                    </a:lnTo>
                    <a:lnTo>
                      <a:pt x="388" y="112"/>
                    </a:lnTo>
                    <a:lnTo>
                      <a:pt x="386" y="112"/>
                    </a:lnTo>
                    <a:lnTo>
                      <a:pt x="386" y="110"/>
                    </a:lnTo>
                    <a:lnTo>
                      <a:pt x="388" y="110"/>
                    </a:lnTo>
                    <a:lnTo>
                      <a:pt x="388" y="112"/>
                    </a:lnTo>
                    <a:lnTo>
                      <a:pt x="388" y="96"/>
                    </a:lnTo>
                    <a:lnTo>
                      <a:pt x="387" y="96"/>
                    </a:lnTo>
                    <a:lnTo>
                      <a:pt x="387" y="104"/>
                    </a:lnTo>
                    <a:lnTo>
                      <a:pt x="386" y="104"/>
                    </a:lnTo>
                    <a:lnTo>
                      <a:pt x="386" y="108"/>
                    </a:lnTo>
                    <a:lnTo>
                      <a:pt x="386" y="114"/>
                    </a:lnTo>
                    <a:lnTo>
                      <a:pt x="385" y="116"/>
                    </a:lnTo>
                    <a:lnTo>
                      <a:pt x="383" y="116"/>
                    </a:lnTo>
                    <a:lnTo>
                      <a:pt x="382" y="118"/>
                    </a:lnTo>
                    <a:lnTo>
                      <a:pt x="384" y="118"/>
                    </a:lnTo>
                    <a:lnTo>
                      <a:pt x="385" y="120"/>
                    </a:lnTo>
                    <a:lnTo>
                      <a:pt x="381" y="120"/>
                    </a:lnTo>
                    <a:lnTo>
                      <a:pt x="381" y="118"/>
                    </a:lnTo>
                    <a:lnTo>
                      <a:pt x="380" y="116"/>
                    </a:lnTo>
                    <a:lnTo>
                      <a:pt x="376" y="116"/>
                    </a:lnTo>
                    <a:lnTo>
                      <a:pt x="376" y="120"/>
                    </a:lnTo>
                    <a:lnTo>
                      <a:pt x="374" y="122"/>
                    </a:lnTo>
                    <a:lnTo>
                      <a:pt x="373" y="122"/>
                    </a:lnTo>
                    <a:lnTo>
                      <a:pt x="373" y="124"/>
                    </a:lnTo>
                    <a:lnTo>
                      <a:pt x="370" y="124"/>
                    </a:lnTo>
                    <a:lnTo>
                      <a:pt x="369" y="124"/>
                    </a:lnTo>
                    <a:lnTo>
                      <a:pt x="366" y="125"/>
                    </a:lnTo>
                    <a:lnTo>
                      <a:pt x="366" y="130"/>
                    </a:lnTo>
                    <a:lnTo>
                      <a:pt x="364" y="130"/>
                    </a:lnTo>
                    <a:lnTo>
                      <a:pt x="365" y="132"/>
                    </a:lnTo>
                    <a:lnTo>
                      <a:pt x="365" y="134"/>
                    </a:lnTo>
                    <a:lnTo>
                      <a:pt x="363" y="134"/>
                    </a:lnTo>
                    <a:lnTo>
                      <a:pt x="363" y="132"/>
                    </a:lnTo>
                    <a:lnTo>
                      <a:pt x="364" y="130"/>
                    </a:lnTo>
                    <a:lnTo>
                      <a:pt x="362" y="130"/>
                    </a:lnTo>
                    <a:lnTo>
                      <a:pt x="362" y="136"/>
                    </a:lnTo>
                    <a:lnTo>
                      <a:pt x="362" y="138"/>
                    </a:lnTo>
                    <a:lnTo>
                      <a:pt x="362" y="136"/>
                    </a:lnTo>
                    <a:lnTo>
                      <a:pt x="362" y="130"/>
                    </a:lnTo>
                    <a:lnTo>
                      <a:pt x="362" y="144"/>
                    </a:lnTo>
                    <a:lnTo>
                      <a:pt x="361" y="146"/>
                    </a:lnTo>
                    <a:lnTo>
                      <a:pt x="359" y="146"/>
                    </a:lnTo>
                    <a:lnTo>
                      <a:pt x="359" y="144"/>
                    </a:lnTo>
                    <a:lnTo>
                      <a:pt x="362" y="144"/>
                    </a:lnTo>
                    <a:lnTo>
                      <a:pt x="362" y="130"/>
                    </a:lnTo>
                    <a:lnTo>
                      <a:pt x="361" y="130"/>
                    </a:lnTo>
                    <a:lnTo>
                      <a:pt x="361" y="129"/>
                    </a:lnTo>
                    <a:lnTo>
                      <a:pt x="361" y="132"/>
                    </a:lnTo>
                    <a:lnTo>
                      <a:pt x="360" y="134"/>
                    </a:lnTo>
                    <a:lnTo>
                      <a:pt x="357" y="134"/>
                    </a:lnTo>
                    <a:lnTo>
                      <a:pt x="357" y="136"/>
                    </a:lnTo>
                    <a:lnTo>
                      <a:pt x="359" y="136"/>
                    </a:lnTo>
                    <a:lnTo>
                      <a:pt x="360" y="138"/>
                    </a:lnTo>
                    <a:lnTo>
                      <a:pt x="358" y="138"/>
                    </a:lnTo>
                    <a:lnTo>
                      <a:pt x="358" y="150"/>
                    </a:lnTo>
                    <a:lnTo>
                      <a:pt x="357" y="152"/>
                    </a:lnTo>
                    <a:lnTo>
                      <a:pt x="355" y="152"/>
                    </a:lnTo>
                    <a:lnTo>
                      <a:pt x="355" y="154"/>
                    </a:lnTo>
                    <a:lnTo>
                      <a:pt x="354" y="154"/>
                    </a:lnTo>
                    <a:lnTo>
                      <a:pt x="353" y="156"/>
                    </a:lnTo>
                    <a:lnTo>
                      <a:pt x="352" y="154"/>
                    </a:lnTo>
                    <a:lnTo>
                      <a:pt x="351" y="154"/>
                    </a:lnTo>
                    <a:lnTo>
                      <a:pt x="351" y="152"/>
                    </a:lnTo>
                    <a:lnTo>
                      <a:pt x="354" y="152"/>
                    </a:lnTo>
                    <a:lnTo>
                      <a:pt x="354" y="150"/>
                    </a:lnTo>
                    <a:lnTo>
                      <a:pt x="358" y="150"/>
                    </a:lnTo>
                    <a:lnTo>
                      <a:pt x="358" y="138"/>
                    </a:lnTo>
                    <a:lnTo>
                      <a:pt x="357" y="138"/>
                    </a:lnTo>
                    <a:lnTo>
                      <a:pt x="357" y="140"/>
                    </a:lnTo>
                    <a:lnTo>
                      <a:pt x="356" y="142"/>
                    </a:lnTo>
                    <a:lnTo>
                      <a:pt x="355" y="142"/>
                    </a:lnTo>
                    <a:lnTo>
                      <a:pt x="356" y="140"/>
                    </a:lnTo>
                    <a:lnTo>
                      <a:pt x="357" y="140"/>
                    </a:lnTo>
                    <a:lnTo>
                      <a:pt x="357" y="138"/>
                    </a:lnTo>
                    <a:lnTo>
                      <a:pt x="356" y="138"/>
                    </a:lnTo>
                    <a:lnTo>
                      <a:pt x="355" y="136"/>
                    </a:lnTo>
                    <a:lnTo>
                      <a:pt x="355" y="134"/>
                    </a:lnTo>
                    <a:lnTo>
                      <a:pt x="356" y="134"/>
                    </a:lnTo>
                    <a:lnTo>
                      <a:pt x="356" y="132"/>
                    </a:lnTo>
                    <a:lnTo>
                      <a:pt x="361" y="132"/>
                    </a:lnTo>
                    <a:lnTo>
                      <a:pt x="361" y="129"/>
                    </a:lnTo>
                    <a:lnTo>
                      <a:pt x="361" y="130"/>
                    </a:lnTo>
                    <a:lnTo>
                      <a:pt x="359" y="130"/>
                    </a:lnTo>
                    <a:lnTo>
                      <a:pt x="360" y="128"/>
                    </a:lnTo>
                    <a:lnTo>
                      <a:pt x="357" y="130"/>
                    </a:lnTo>
                    <a:lnTo>
                      <a:pt x="357" y="128"/>
                    </a:lnTo>
                    <a:lnTo>
                      <a:pt x="360" y="128"/>
                    </a:lnTo>
                    <a:lnTo>
                      <a:pt x="361" y="129"/>
                    </a:lnTo>
                    <a:lnTo>
                      <a:pt x="361" y="128"/>
                    </a:lnTo>
                    <a:lnTo>
                      <a:pt x="365" y="128"/>
                    </a:lnTo>
                    <a:lnTo>
                      <a:pt x="366" y="130"/>
                    </a:lnTo>
                    <a:lnTo>
                      <a:pt x="366" y="125"/>
                    </a:lnTo>
                    <a:lnTo>
                      <a:pt x="364" y="126"/>
                    </a:lnTo>
                    <a:lnTo>
                      <a:pt x="363" y="124"/>
                    </a:lnTo>
                    <a:lnTo>
                      <a:pt x="366" y="122"/>
                    </a:lnTo>
                    <a:lnTo>
                      <a:pt x="368" y="122"/>
                    </a:lnTo>
                    <a:lnTo>
                      <a:pt x="370" y="124"/>
                    </a:lnTo>
                    <a:lnTo>
                      <a:pt x="370" y="122"/>
                    </a:lnTo>
                    <a:lnTo>
                      <a:pt x="371" y="122"/>
                    </a:lnTo>
                    <a:lnTo>
                      <a:pt x="373" y="124"/>
                    </a:lnTo>
                    <a:lnTo>
                      <a:pt x="373" y="122"/>
                    </a:lnTo>
                    <a:lnTo>
                      <a:pt x="372" y="122"/>
                    </a:lnTo>
                    <a:lnTo>
                      <a:pt x="372" y="120"/>
                    </a:lnTo>
                    <a:lnTo>
                      <a:pt x="373" y="120"/>
                    </a:lnTo>
                    <a:lnTo>
                      <a:pt x="375" y="118"/>
                    </a:lnTo>
                    <a:lnTo>
                      <a:pt x="376" y="120"/>
                    </a:lnTo>
                    <a:lnTo>
                      <a:pt x="376" y="116"/>
                    </a:lnTo>
                    <a:lnTo>
                      <a:pt x="374" y="116"/>
                    </a:lnTo>
                    <a:lnTo>
                      <a:pt x="374" y="114"/>
                    </a:lnTo>
                    <a:lnTo>
                      <a:pt x="375" y="114"/>
                    </a:lnTo>
                    <a:lnTo>
                      <a:pt x="376" y="112"/>
                    </a:lnTo>
                    <a:lnTo>
                      <a:pt x="374" y="112"/>
                    </a:lnTo>
                    <a:lnTo>
                      <a:pt x="374" y="110"/>
                    </a:lnTo>
                    <a:lnTo>
                      <a:pt x="377" y="110"/>
                    </a:lnTo>
                    <a:lnTo>
                      <a:pt x="378" y="112"/>
                    </a:lnTo>
                    <a:lnTo>
                      <a:pt x="376" y="114"/>
                    </a:lnTo>
                    <a:lnTo>
                      <a:pt x="381" y="114"/>
                    </a:lnTo>
                    <a:lnTo>
                      <a:pt x="381" y="116"/>
                    </a:lnTo>
                    <a:lnTo>
                      <a:pt x="382" y="116"/>
                    </a:lnTo>
                    <a:lnTo>
                      <a:pt x="382" y="114"/>
                    </a:lnTo>
                    <a:lnTo>
                      <a:pt x="384" y="112"/>
                    </a:lnTo>
                    <a:lnTo>
                      <a:pt x="384" y="114"/>
                    </a:lnTo>
                    <a:lnTo>
                      <a:pt x="386" y="114"/>
                    </a:lnTo>
                    <a:lnTo>
                      <a:pt x="386" y="108"/>
                    </a:lnTo>
                    <a:lnTo>
                      <a:pt x="384" y="108"/>
                    </a:lnTo>
                    <a:lnTo>
                      <a:pt x="385" y="106"/>
                    </a:lnTo>
                    <a:lnTo>
                      <a:pt x="386" y="108"/>
                    </a:lnTo>
                    <a:lnTo>
                      <a:pt x="386" y="104"/>
                    </a:lnTo>
                    <a:lnTo>
                      <a:pt x="384" y="104"/>
                    </a:lnTo>
                    <a:lnTo>
                      <a:pt x="386" y="102"/>
                    </a:lnTo>
                    <a:lnTo>
                      <a:pt x="387" y="102"/>
                    </a:lnTo>
                    <a:lnTo>
                      <a:pt x="387" y="104"/>
                    </a:lnTo>
                    <a:lnTo>
                      <a:pt x="387" y="96"/>
                    </a:lnTo>
                    <a:lnTo>
                      <a:pt x="386" y="94"/>
                    </a:lnTo>
                    <a:lnTo>
                      <a:pt x="388" y="92"/>
                    </a:lnTo>
                    <a:lnTo>
                      <a:pt x="389" y="94"/>
                    </a:lnTo>
                    <a:lnTo>
                      <a:pt x="389" y="70"/>
                    </a:lnTo>
                    <a:lnTo>
                      <a:pt x="388" y="70"/>
                    </a:lnTo>
                    <a:lnTo>
                      <a:pt x="388" y="86"/>
                    </a:lnTo>
                    <a:lnTo>
                      <a:pt x="388" y="88"/>
                    </a:lnTo>
                    <a:lnTo>
                      <a:pt x="387" y="86"/>
                    </a:lnTo>
                    <a:lnTo>
                      <a:pt x="388" y="86"/>
                    </a:lnTo>
                    <a:lnTo>
                      <a:pt x="388" y="70"/>
                    </a:lnTo>
                    <a:lnTo>
                      <a:pt x="387" y="70"/>
                    </a:lnTo>
                    <a:lnTo>
                      <a:pt x="388" y="68"/>
                    </a:lnTo>
                    <a:lnTo>
                      <a:pt x="390" y="70"/>
                    </a:lnTo>
                    <a:lnTo>
                      <a:pt x="390" y="38"/>
                    </a:lnTo>
                    <a:lnTo>
                      <a:pt x="389" y="38"/>
                    </a:lnTo>
                    <a:lnTo>
                      <a:pt x="389" y="58"/>
                    </a:lnTo>
                    <a:lnTo>
                      <a:pt x="388" y="60"/>
                    </a:lnTo>
                    <a:lnTo>
                      <a:pt x="387" y="60"/>
                    </a:lnTo>
                    <a:lnTo>
                      <a:pt x="387" y="70"/>
                    </a:lnTo>
                    <a:lnTo>
                      <a:pt x="386" y="70"/>
                    </a:lnTo>
                    <a:lnTo>
                      <a:pt x="386" y="90"/>
                    </a:lnTo>
                    <a:lnTo>
                      <a:pt x="385" y="90"/>
                    </a:lnTo>
                    <a:lnTo>
                      <a:pt x="385" y="100"/>
                    </a:lnTo>
                    <a:lnTo>
                      <a:pt x="383" y="100"/>
                    </a:lnTo>
                    <a:lnTo>
                      <a:pt x="383" y="104"/>
                    </a:lnTo>
                    <a:lnTo>
                      <a:pt x="383" y="110"/>
                    </a:lnTo>
                    <a:lnTo>
                      <a:pt x="381" y="110"/>
                    </a:lnTo>
                    <a:lnTo>
                      <a:pt x="383" y="108"/>
                    </a:lnTo>
                    <a:lnTo>
                      <a:pt x="383" y="110"/>
                    </a:lnTo>
                    <a:lnTo>
                      <a:pt x="383" y="104"/>
                    </a:lnTo>
                    <a:lnTo>
                      <a:pt x="380" y="104"/>
                    </a:lnTo>
                    <a:lnTo>
                      <a:pt x="381" y="102"/>
                    </a:lnTo>
                    <a:lnTo>
                      <a:pt x="383" y="104"/>
                    </a:lnTo>
                    <a:lnTo>
                      <a:pt x="383" y="100"/>
                    </a:lnTo>
                    <a:lnTo>
                      <a:pt x="379" y="100"/>
                    </a:lnTo>
                    <a:lnTo>
                      <a:pt x="378" y="101"/>
                    </a:lnTo>
                    <a:lnTo>
                      <a:pt x="378" y="104"/>
                    </a:lnTo>
                    <a:lnTo>
                      <a:pt x="377" y="106"/>
                    </a:lnTo>
                    <a:lnTo>
                      <a:pt x="376" y="104"/>
                    </a:lnTo>
                    <a:lnTo>
                      <a:pt x="378" y="104"/>
                    </a:lnTo>
                    <a:lnTo>
                      <a:pt x="378" y="101"/>
                    </a:lnTo>
                    <a:lnTo>
                      <a:pt x="378" y="102"/>
                    </a:lnTo>
                    <a:lnTo>
                      <a:pt x="375" y="102"/>
                    </a:lnTo>
                    <a:lnTo>
                      <a:pt x="376" y="104"/>
                    </a:lnTo>
                    <a:lnTo>
                      <a:pt x="374" y="104"/>
                    </a:lnTo>
                    <a:lnTo>
                      <a:pt x="374" y="102"/>
                    </a:lnTo>
                    <a:lnTo>
                      <a:pt x="375" y="102"/>
                    </a:lnTo>
                    <a:lnTo>
                      <a:pt x="372" y="100"/>
                    </a:lnTo>
                    <a:lnTo>
                      <a:pt x="372" y="120"/>
                    </a:lnTo>
                    <a:lnTo>
                      <a:pt x="367" y="120"/>
                    </a:lnTo>
                    <a:lnTo>
                      <a:pt x="368" y="118"/>
                    </a:lnTo>
                    <a:lnTo>
                      <a:pt x="366" y="118"/>
                    </a:lnTo>
                    <a:lnTo>
                      <a:pt x="365" y="116"/>
                    </a:lnTo>
                    <a:lnTo>
                      <a:pt x="365" y="118"/>
                    </a:lnTo>
                    <a:lnTo>
                      <a:pt x="363" y="118"/>
                    </a:lnTo>
                    <a:lnTo>
                      <a:pt x="362" y="116"/>
                    </a:lnTo>
                    <a:lnTo>
                      <a:pt x="361" y="118"/>
                    </a:lnTo>
                    <a:lnTo>
                      <a:pt x="361" y="124"/>
                    </a:lnTo>
                    <a:lnTo>
                      <a:pt x="360" y="126"/>
                    </a:lnTo>
                    <a:lnTo>
                      <a:pt x="360" y="124"/>
                    </a:lnTo>
                    <a:lnTo>
                      <a:pt x="357" y="126"/>
                    </a:lnTo>
                    <a:lnTo>
                      <a:pt x="355" y="126"/>
                    </a:lnTo>
                    <a:lnTo>
                      <a:pt x="355" y="130"/>
                    </a:lnTo>
                    <a:lnTo>
                      <a:pt x="353" y="130"/>
                    </a:lnTo>
                    <a:lnTo>
                      <a:pt x="353" y="142"/>
                    </a:lnTo>
                    <a:lnTo>
                      <a:pt x="351" y="142"/>
                    </a:lnTo>
                    <a:lnTo>
                      <a:pt x="351" y="150"/>
                    </a:lnTo>
                    <a:lnTo>
                      <a:pt x="349" y="150"/>
                    </a:lnTo>
                    <a:lnTo>
                      <a:pt x="348" y="152"/>
                    </a:lnTo>
                    <a:lnTo>
                      <a:pt x="347" y="152"/>
                    </a:lnTo>
                    <a:lnTo>
                      <a:pt x="348" y="154"/>
                    </a:lnTo>
                    <a:lnTo>
                      <a:pt x="349" y="156"/>
                    </a:lnTo>
                    <a:lnTo>
                      <a:pt x="348" y="158"/>
                    </a:lnTo>
                    <a:lnTo>
                      <a:pt x="349" y="160"/>
                    </a:lnTo>
                    <a:lnTo>
                      <a:pt x="347" y="160"/>
                    </a:lnTo>
                    <a:lnTo>
                      <a:pt x="348" y="158"/>
                    </a:lnTo>
                    <a:lnTo>
                      <a:pt x="347" y="158"/>
                    </a:lnTo>
                    <a:lnTo>
                      <a:pt x="347" y="157"/>
                    </a:lnTo>
                    <a:lnTo>
                      <a:pt x="347" y="160"/>
                    </a:lnTo>
                    <a:lnTo>
                      <a:pt x="346" y="162"/>
                    </a:lnTo>
                    <a:lnTo>
                      <a:pt x="344" y="162"/>
                    </a:lnTo>
                    <a:lnTo>
                      <a:pt x="344" y="160"/>
                    </a:lnTo>
                    <a:lnTo>
                      <a:pt x="342" y="158"/>
                    </a:lnTo>
                    <a:lnTo>
                      <a:pt x="345" y="158"/>
                    </a:lnTo>
                    <a:lnTo>
                      <a:pt x="345" y="160"/>
                    </a:lnTo>
                    <a:lnTo>
                      <a:pt x="347" y="160"/>
                    </a:lnTo>
                    <a:lnTo>
                      <a:pt x="347" y="157"/>
                    </a:lnTo>
                    <a:lnTo>
                      <a:pt x="346" y="156"/>
                    </a:lnTo>
                    <a:lnTo>
                      <a:pt x="346" y="154"/>
                    </a:lnTo>
                    <a:lnTo>
                      <a:pt x="345" y="152"/>
                    </a:lnTo>
                    <a:lnTo>
                      <a:pt x="345" y="154"/>
                    </a:lnTo>
                    <a:lnTo>
                      <a:pt x="342" y="156"/>
                    </a:lnTo>
                    <a:lnTo>
                      <a:pt x="342" y="160"/>
                    </a:lnTo>
                    <a:lnTo>
                      <a:pt x="342" y="162"/>
                    </a:lnTo>
                    <a:lnTo>
                      <a:pt x="341" y="160"/>
                    </a:lnTo>
                    <a:lnTo>
                      <a:pt x="342" y="160"/>
                    </a:lnTo>
                    <a:lnTo>
                      <a:pt x="342" y="156"/>
                    </a:lnTo>
                    <a:lnTo>
                      <a:pt x="341" y="156"/>
                    </a:lnTo>
                    <a:lnTo>
                      <a:pt x="341" y="154"/>
                    </a:lnTo>
                    <a:lnTo>
                      <a:pt x="345" y="154"/>
                    </a:lnTo>
                    <a:lnTo>
                      <a:pt x="345" y="152"/>
                    </a:lnTo>
                    <a:lnTo>
                      <a:pt x="344" y="152"/>
                    </a:lnTo>
                    <a:lnTo>
                      <a:pt x="343" y="150"/>
                    </a:lnTo>
                    <a:lnTo>
                      <a:pt x="349" y="150"/>
                    </a:lnTo>
                    <a:lnTo>
                      <a:pt x="349" y="149"/>
                    </a:lnTo>
                    <a:lnTo>
                      <a:pt x="348" y="148"/>
                    </a:lnTo>
                    <a:lnTo>
                      <a:pt x="347" y="144"/>
                    </a:lnTo>
                    <a:lnTo>
                      <a:pt x="351" y="144"/>
                    </a:lnTo>
                    <a:lnTo>
                      <a:pt x="350" y="148"/>
                    </a:lnTo>
                    <a:lnTo>
                      <a:pt x="351" y="148"/>
                    </a:lnTo>
                    <a:lnTo>
                      <a:pt x="351" y="150"/>
                    </a:lnTo>
                    <a:lnTo>
                      <a:pt x="351" y="142"/>
                    </a:lnTo>
                    <a:lnTo>
                      <a:pt x="350" y="140"/>
                    </a:lnTo>
                    <a:lnTo>
                      <a:pt x="351" y="140"/>
                    </a:lnTo>
                    <a:lnTo>
                      <a:pt x="350" y="138"/>
                    </a:lnTo>
                    <a:lnTo>
                      <a:pt x="349" y="138"/>
                    </a:lnTo>
                    <a:lnTo>
                      <a:pt x="350" y="136"/>
                    </a:lnTo>
                    <a:lnTo>
                      <a:pt x="351" y="136"/>
                    </a:lnTo>
                    <a:lnTo>
                      <a:pt x="351" y="138"/>
                    </a:lnTo>
                    <a:lnTo>
                      <a:pt x="352" y="140"/>
                    </a:lnTo>
                    <a:lnTo>
                      <a:pt x="353" y="142"/>
                    </a:lnTo>
                    <a:lnTo>
                      <a:pt x="353" y="130"/>
                    </a:lnTo>
                    <a:lnTo>
                      <a:pt x="350" y="130"/>
                    </a:lnTo>
                    <a:lnTo>
                      <a:pt x="350" y="134"/>
                    </a:lnTo>
                    <a:lnTo>
                      <a:pt x="347" y="136"/>
                    </a:lnTo>
                    <a:lnTo>
                      <a:pt x="347" y="135"/>
                    </a:lnTo>
                    <a:lnTo>
                      <a:pt x="347" y="140"/>
                    </a:lnTo>
                    <a:lnTo>
                      <a:pt x="345" y="140"/>
                    </a:lnTo>
                    <a:lnTo>
                      <a:pt x="346" y="138"/>
                    </a:lnTo>
                    <a:lnTo>
                      <a:pt x="347" y="140"/>
                    </a:lnTo>
                    <a:lnTo>
                      <a:pt x="347" y="135"/>
                    </a:lnTo>
                    <a:lnTo>
                      <a:pt x="347" y="134"/>
                    </a:lnTo>
                    <a:lnTo>
                      <a:pt x="347" y="132"/>
                    </a:lnTo>
                    <a:lnTo>
                      <a:pt x="349" y="132"/>
                    </a:lnTo>
                    <a:lnTo>
                      <a:pt x="350" y="134"/>
                    </a:lnTo>
                    <a:lnTo>
                      <a:pt x="350" y="130"/>
                    </a:lnTo>
                    <a:lnTo>
                      <a:pt x="349" y="130"/>
                    </a:lnTo>
                    <a:lnTo>
                      <a:pt x="350" y="128"/>
                    </a:lnTo>
                    <a:lnTo>
                      <a:pt x="355" y="128"/>
                    </a:lnTo>
                    <a:lnTo>
                      <a:pt x="355" y="130"/>
                    </a:lnTo>
                    <a:lnTo>
                      <a:pt x="355" y="126"/>
                    </a:lnTo>
                    <a:lnTo>
                      <a:pt x="354" y="124"/>
                    </a:lnTo>
                    <a:lnTo>
                      <a:pt x="357" y="124"/>
                    </a:lnTo>
                    <a:lnTo>
                      <a:pt x="358" y="122"/>
                    </a:lnTo>
                    <a:lnTo>
                      <a:pt x="357" y="122"/>
                    </a:lnTo>
                    <a:lnTo>
                      <a:pt x="357" y="120"/>
                    </a:lnTo>
                    <a:lnTo>
                      <a:pt x="358" y="122"/>
                    </a:lnTo>
                    <a:lnTo>
                      <a:pt x="360" y="122"/>
                    </a:lnTo>
                    <a:lnTo>
                      <a:pt x="361" y="124"/>
                    </a:lnTo>
                    <a:lnTo>
                      <a:pt x="361" y="118"/>
                    </a:lnTo>
                    <a:lnTo>
                      <a:pt x="359" y="118"/>
                    </a:lnTo>
                    <a:lnTo>
                      <a:pt x="359" y="116"/>
                    </a:lnTo>
                    <a:lnTo>
                      <a:pt x="362" y="116"/>
                    </a:lnTo>
                    <a:lnTo>
                      <a:pt x="364" y="114"/>
                    </a:lnTo>
                    <a:lnTo>
                      <a:pt x="361" y="114"/>
                    </a:lnTo>
                    <a:lnTo>
                      <a:pt x="360" y="112"/>
                    </a:lnTo>
                    <a:lnTo>
                      <a:pt x="366" y="112"/>
                    </a:lnTo>
                    <a:lnTo>
                      <a:pt x="367" y="110"/>
                    </a:lnTo>
                    <a:lnTo>
                      <a:pt x="368" y="110"/>
                    </a:lnTo>
                    <a:lnTo>
                      <a:pt x="367" y="114"/>
                    </a:lnTo>
                    <a:lnTo>
                      <a:pt x="366" y="114"/>
                    </a:lnTo>
                    <a:lnTo>
                      <a:pt x="368" y="116"/>
                    </a:lnTo>
                    <a:lnTo>
                      <a:pt x="369" y="116"/>
                    </a:lnTo>
                    <a:lnTo>
                      <a:pt x="369" y="118"/>
                    </a:lnTo>
                    <a:lnTo>
                      <a:pt x="372" y="118"/>
                    </a:lnTo>
                    <a:lnTo>
                      <a:pt x="372" y="120"/>
                    </a:lnTo>
                    <a:lnTo>
                      <a:pt x="372" y="100"/>
                    </a:lnTo>
                    <a:lnTo>
                      <a:pt x="370" y="100"/>
                    </a:lnTo>
                    <a:lnTo>
                      <a:pt x="370" y="98"/>
                    </a:lnTo>
                    <a:lnTo>
                      <a:pt x="371" y="98"/>
                    </a:lnTo>
                    <a:lnTo>
                      <a:pt x="376" y="100"/>
                    </a:lnTo>
                    <a:lnTo>
                      <a:pt x="379" y="98"/>
                    </a:lnTo>
                    <a:lnTo>
                      <a:pt x="385" y="98"/>
                    </a:lnTo>
                    <a:lnTo>
                      <a:pt x="385" y="100"/>
                    </a:lnTo>
                    <a:lnTo>
                      <a:pt x="385" y="90"/>
                    </a:lnTo>
                    <a:lnTo>
                      <a:pt x="383" y="90"/>
                    </a:lnTo>
                    <a:lnTo>
                      <a:pt x="385" y="88"/>
                    </a:lnTo>
                    <a:lnTo>
                      <a:pt x="386" y="90"/>
                    </a:lnTo>
                    <a:lnTo>
                      <a:pt x="386" y="70"/>
                    </a:lnTo>
                    <a:lnTo>
                      <a:pt x="386" y="82"/>
                    </a:lnTo>
                    <a:lnTo>
                      <a:pt x="386" y="84"/>
                    </a:lnTo>
                    <a:lnTo>
                      <a:pt x="384" y="84"/>
                    </a:lnTo>
                    <a:lnTo>
                      <a:pt x="384" y="86"/>
                    </a:lnTo>
                    <a:lnTo>
                      <a:pt x="384" y="88"/>
                    </a:lnTo>
                    <a:lnTo>
                      <a:pt x="383" y="88"/>
                    </a:lnTo>
                    <a:lnTo>
                      <a:pt x="383" y="94"/>
                    </a:lnTo>
                    <a:lnTo>
                      <a:pt x="382" y="94"/>
                    </a:lnTo>
                    <a:lnTo>
                      <a:pt x="382" y="92"/>
                    </a:lnTo>
                    <a:lnTo>
                      <a:pt x="383" y="94"/>
                    </a:lnTo>
                    <a:lnTo>
                      <a:pt x="383" y="88"/>
                    </a:lnTo>
                    <a:lnTo>
                      <a:pt x="383" y="86"/>
                    </a:lnTo>
                    <a:lnTo>
                      <a:pt x="384" y="86"/>
                    </a:lnTo>
                    <a:lnTo>
                      <a:pt x="384" y="84"/>
                    </a:lnTo>
                    <a:lnTo>
                      <a:pt x="381" y="84"/>
                    </a:lnTo>
                    <a:lnTo>
                      <a:pt x="381" y="94"/>
                    </a:lnTo>
                    <a:lnTo>
                      <a:pt x="380" y="96"/>
                    </a:lnTo>
                    <a:lnTo>
                      <a:pt x="378" y="98"/>
                    </a:lnTo>
                    <a:lnTo>
                      <a:pt x="377" y="96"/>
                    </a:lnTo>
                    <a:lnTo>
                      <a:pt x="378" y="94"/>
                    </a:lnTo>
                    <a:lnTo>
                      <a:pt x="381" y="94"/>
                    </a:lnTo>
                    <a:lnTo>
                      <a:pt x="381" y="84"/>
                    </a:lnTo>
                    <a:lnTo>
                      <a:pt x="380" y="84"/>
                    </a:lnTo>
                    <a:lnTo>
                      <a:pt x="380" y="90"/>
                    </a:lnTo>
                    <a:lnTo>
                      <a:pt x="380" y="92"/>
                    </a:lnTo>
                    <a:lnTo>
                      <a:pt x="379" y="92"/>
                    </a:lnTo>
                    <a:lnTo>
                      <a:pt x="379" y="90"/>
                    </a:lnTo>
                    <a:lnTo>
                      <a:pt x="380" y="90"/>
                    </a:lnTo>
                    <a:lnTo>
                      <a:pt x="380" y="84"/>
                    </a:lnTo>
                    <a:lnTo>
                      <a:pt x="377" y="82"/>
                    </a:lnTo>
                    <a:lnTo>
                      <a:pt x="386" y="82"/>
                    </a:lnTo>
                    <a:lnTo>
                      <a:pt x="386" y="70"/>
                    </a:lnTo>
                    <a:lnTo>
                      <a:pt x="384" y="71"/>
                    </a:lnTo>
                    <a:lnTo>
                      <a:pt x="384" y="74"/>
                    </a:lnTo>
                    <a:lnTo>
                      <a:pt x="383" y="76"/>
                    </a:lnTo>
                    <a:lnTo>
                      <a:pt x="382" y="76"/>
                    </a:lnTo>
                    <a:lnTo>
                      <a:pt x="381" y="74"/>
                    </a:lnTo>
                    <a:lnTo>
                      <a:pt x="384" y="74"/>
                    </a:lnTo>
                    <a:lnTo>
                      <a:pt x="384" y="71"/>
                    </a:lnTo>
                    <a:lnTo>
                      <a:pt x="382" y="72"/>
                    </a:lnTo>
                    <a:lnTo>
                      <a:pt x="382" y="70"/>
                    </a:lnTo>
                    <a:lnTo>
                      <a:pt x="387" y="70"/>
                    </a:lnTo>
                    <a:lnTo>
                      <a:pt x="387" y="60"/>
                    </a:lnTo>
                    <a:lnTo>
                      <a:pt x="386" y="60"/>
                    </a:lnTo>
                    <a:lnTo>
                      <a:pt x="386" y="62"/>
                    </a:lnTo>
                    <a:lnTo>
                      <a:pt x="384" y="62"/>
                    </a:lnTo>
                    <a:lnTo>
                      <a:pt x="384" y="60"/>
                    </a:lnTo>
                    <a:lnTo>
                      <a:pt x="385" y="60"/>
                    </a:lnTo>
                    <a:lnTo>
                      <a:pt x="386" y="62"/>
                    </a:lnTo>
                    <a:lnTo>
                      <a:pt x="386" y="60"/>
                    </a:lnTo>
                    <a:lnTo>
                      <a:pt x="387" y="58"/>
                    </a:lnTo>
                    <a:lnTo>
                      <a:pt x="389" y="58"/>
                    </a:lnTo>
                    <a:lnTo>
                      <a:pt x="389" y="38"/>
                    </a:lnTo>
                    <a:lnTo>
                      <a:pt x="389" y="36"/>
                    </a:lnTo>
                    <a:lnTo>
                      <a:pt x="391" y="36"/>
                    </a:lnTo>
                    <a:lnTo>
                      <a:pt x="391" y="2"/>
                    </a:lnTo>
                    <a:lnTo>
                      <a:pt x="390" y="2"/>
                    </a:lnTo>
                    <a:lnTo>
                      <a:pt x="390" y="4"/>
                    </a:lnTo>
                    <a:lnTo>
                      <a:pt x="384" y="4"/>
                    </a:lnTo>
                    <a:lnTo>
                      <a:pt x="383" y="4"/>
                    </a:lnTo>
                    <a:lnTo>
                      <a:pt x="383" y="66"/>
                    </a:lnTo>
                    <a:lnTo>
                      <a:pt x="381" y="68"/>
                    </a:lnTo>
                    <a:lnTo>
                      <a:pt x="380" y="66"/>
                    </a:lnTo>
                    <a:lnTo>
                      <a:pt x="379" y="66"/>
                    </a:lnTo>
                    <a:lnTo>
                      <a:pt x="379" y="70"/>
                    </a:lnTo>
                    <a:lnTo>
                      <a:pt x="379" y="76"/>
                    </a:lnTo>
                    <a:lnTo>
                      <a:pt x="377" y="76"/>
                    </a:lnTo>
                    <a:lnTo>
                      <a:pt x="377" y="84"/>
                    </a:lnTo>
                    <a:lnTo>
                      <a:pt x="376" y="84"/>
                    </a:lnTo>
                    <a:lnTo>
                      <a:pt x="376" y="94"/>
                    </a:lnTo>
                    <a:lnTo>
                      <a:pt x="374" y="96"/>
                    </a:lnTo>
                    <a:lnTo>
                      <a:pt x="370" y="96"/>
                    </a:lnTo>
                    <a:lnTo>
                      <a:pt x="371" y="94"/>
                    </a:lnTo>
                    <a:lnTo>
                      <a:pt x="373" y="94"/>
                    </a:lnTo>
                    <a:lnTo>
                      <a:pt x="374" y="96"/>
                    </a:lnTo>
                    <a:lnTo>
                      <a:pt x="375" y="94"/>
                    </a:lnTo>
                    <a:lnTo>
                      <a:pt x="376" y="94"/>
                    </a:lnTo>
                    <a:lnTo>
                      <a:pt x="376" y="84"/>
                    </a:lnTo>
                    <a:lnTo>
                      <a:pt x="376" y="83"/>
                    </a:lnTo>
                    <a:lnTo>
                      <a:pt x="376" y="88"/>
                    </a:lnTo>
                    <a:lnTo>
                      <a:pt x="371" y="88"/>
                    </a:lnTo>
                    <a:lnTo>
                      <a:pt x="371" y="86"/>
                    </a:lnTo>
                    <a:lnTo>
                      <a:pt x="375" y="86"/>
                    </a:lnTo>
                    <a:lnTo>
                      <a:pt x="376" y="88"/>
                    </a:lnTo>
                    <a:lnTo>
                      <a:pt x="376" y="83"/>
                    </a:lnTo>
                    <a:lnTo>
                      <a:pt x="374" y="82"/>
                    </a:lnTo>
                    <a:lnTo>
                      <a:pt x="377" y="82"/>
                    </a:lnTo>
                    <a:lnTo>
                      <a:pt x="377" y="84"/>
                    </a:lnTo>
                    <a:lnTo>
                      <a:pt x="377" y="76"/>
                    </a:lnTo>
                    <a:lnTo>
                      <a:pt x="375" y="76"/>
                    </a:lnTo>
                    <a:lnTo>
                      <a:pt x="375" y="78"/>
                    </a:lnTo>
                    <a:lnTo>
                      <a:pt x="374" y="80"/>
                    </a:lnTo>
                    <a:lnTo>
                      <a:pt x="372" y="80"/>
                    </a:lnTo>
                    <a:lnTo>
                      <a:pt x="372" y="78"/>
                    </a:lnTo>
                    <a:lnTo>
                      <a:pt x="375" y="78"/>
                    </a:lnTo>
                    <a:lnTo>
                      <a:pt x="375" y="76"/>
                    </a:lnTo>
                    <a:lnTo>
                      <a:pt x="374" y="74"/>
                    </a:lnTo>
                    <a:lnTo>
                      <a:pt x="379" y="74"/>
                    </a:lnTo>
                    <a:lnTo>
                      <a:pt x="379" y="76"/>
                    </a:lnTo>
                    <a:lnTo>
                      <a:pt x="379" y="70"/>
                    </a:lnTo>
                    <a:lnTo>
                      <a:pt x="379" y="72"/>
                    </a:lnTo>
                    <a:lnTo>
                      <a:pt x="378" y="70"/>
                    </a:lnTo>
                    <a:lnTo>
                      <a:pt x="379" y="70"/>
                    </a:lnTo>
                    <a:lnTo>
                      <a:pt x="379" y="66"/>
                    </a:lnTo>
                    <a:lnTo>
                      <a:pt x="379" y="64"/>
                    </a:lnTo>
                    <a:lnTo>
                      <a:pt x="382" y="64"/>
                    </a:lnTo>
                    <a:lnTo>
                      <a:pt x="383" y="66"/>
                    </a:lnTo>
                    <a:lnTo>
                      <a:pt x="383" y="4"/>
                    </a:lnTo>
                    <a:lnTo>
                      <a:pt x="381" y="6"/>
                    </a:lnTo>
                    <a:lnTo>
                      <a:pt x="379" y="4"/>
                    </a:lnTo>
                    <a:lnTo>
                      <a:pt x="373" y="4"/>
                    </a:lnTo>
                    <a:lnTo>
                      <a:pt x="373" y="22"/>
                    </a:lnTo>
                    <a:lnTo>
                      <a:pt x="373" y="24"/>
                    </a:lnTo>
                    <a:lnTo>
                      <a:pt x="372" y="23"/>
                    </a:lnTo>
                    <a:lnTo>
                      <a:pt x="372" y="74"/>
                    </a:lnTo>
                    <a:lnTo>
                      <a:pt x="372" y="76"/>
                    </a:lnTo>
                    <a:lnTo>
                      <a:pt x="370" y="76"/>
                    </a:lnTo>
                    <a:lnTo>
                      <a:pt x="370" y="94"/>
                    </a:lnTo>
                    <a:lnTo>
                      <a:pt x="370" y="96"/>
                    </a:lnTo>
                    <a:lnTo>
                      <a:pt x="370" y="102"/>
                    </a:lnTo>
                    <a:lnTo>
                      <a:pt x="369" y="104"/>
                    </a:lnTo>
                    <a:lnTo>
                      <a:pt x="368" y="104"/>
                    </a:lnTo>
                    <a:lnTo>
                      <a:pt x="368" y="102"/>
                    </a:lnTo>
                    <a:lnTo>
                      <a:pt x="367" y="100"/>
                    </a:lnTo>
                    <a:lnTo>
                      <a:pt x="367" y="108"/>
                    </a:lnTo>
                    <a:lnTo>
                      <a:pt x="367" y="110"/>
                    </a:lnTo>
                    <a:lnTo>
                      <a:pt x="366" y="110"/>
                    </a:lnTo>
                    <a:lnTo>
                      <a:pt x="366" y="108"/>
                    </a:lnTo>
                    <a:lnTo>
                      <a:pt x="367" y="108"/>
                    </a:lnTo>
                    <a:lnTo>
                      <a:pt x="367" y="100"/>
                    </a:lnTo>
                    <a:lnTo>
                      <a:pt x="368" y="100"/>
                    </a:lnTo>
                    <a:lnTo>
                      <a:pt x="369" y="102"/>
                    </a:lnTo>
                    <a:lnTo>
                      <a:pt x="370" y="102"/>
                    </a:lnTo>
                    <a:lnTo>
                      <a:pt x="370" y="96"/>
                    </a:lnTo>
                    <a:lnTo>
                      <a:pt x="367" y="96"/>
                    </a:lnTo>
                    <a:lnTo>
                      <a:pt x="368" y="94"/>
                    </a:lnTo>
                    <a:lnTo>
                      <a:pt x="370" y="94"/>
                    </a:lnTo>
                    <a:lnTo>
                      <a:pt x="370" y="76"/>
                    </a:lnTo>
                    <a:lnTo>
                      <a:pt x="369" y="76"/>
                    </a:lnTo>
                    <a:lnTo>
                      <a:pt x="369" y="82"/>
                    </a:lnTo>
                    <a:lnTo>
                      <a:pt x="369" y="84"/>
                    </a:lnTo>
                    <a:lnTo>
                      <a:pt x="368" y="86"/>
                    </a:lnTo>
                    <a:lnTo>
                      <a:pt x="367" y="90"/>
                    </a:lnTo>
                    <a:lnTo>
                      <a:pt x="367" y="92"/>
                    </a:lnTo>
                    <a:lnTo>
                      <a:pt x="365" y="92"/>
                    </a:lnTo>
                    <a:lnTo>
                      <a:pt x="365" y="102"/>
                    </a:lnTo>
                    <a:lnTo>
                      <a:pt x="364" y="102"/>
                    </a:lnTo>
                    <a:lnTo>
                      <a:pt x="364" y="110"/>
                    </a:lnTo>
                    <a:lnTo>
                      <a:pt x="359" y="110"/>
                    </a:lnTo>
                    <a:lnTo>
                      <a:pt x="359" y="114"/>
                    </a:lnTo>
                    <a:lnTo>
                      <a:pt x="358" y="114"/>
                    </a:lnTo>
                    <a:lnTo>
                      <a:pt x="356" y="112"/>
                    </a:lnTo>
                    <a:lnTo>
                      <a:pt x="359" y="110"/>
                    </a:lnTo>
                    <a:lnTo>
                      <a:pt x="359" y="114"/>
                    </a:lnTo>
                    <a:lnTo>
                      <a:pt x="359" y="110"/>
                    </a:lnTo>
                    <a:lnTo>
                      <a:pt x="358" y="108"/>
                    </a:lnTo>
                    <a:lnTo>
                      <a:pt x="363" y="108"/>
                    </a:lnTo>
                    <a:lnTo>
                      <a:pt x="364" y="110"/>
                    </a:lnTo>
                    <a:lnTo>
                      <a:pt x="364" y="102"/>
                    </a:lnTo>
                    <a:lnTo>
                      <a:pt x="362" y="102"/>
                    </a:lnTo>
                    <a:lnTo>
                      <a:pt x="361" y="100"/>
                    </a:lnTo>
                    <a:lnTo>
                      <a:pt x="360" y="100"/>
                    </a:lnTo>
                    <a:lnTo>
                      <a:pt x="360" y="104"/>
                    </a:lnTo>
                    <a:lnTo>
                      <a:pt x="360" y="106"/>
                    </a:lnTo>
                    <a:lnTo>
                      <a:pt x="358" y="104"/>
                    </a:lnTo>
                    <a:lnTo>
                      <a:pt x="358" y="102"/>
                    </a:lnTo>
                    <a:lnTo>
                      <a:pt x="360" y="104"/>
                    </a:lnTo>
                    <a:lnTo>
                      <a:pt x="360" y="100"/>
                    </a:lnTo>
                    <a:lnTo>
                      <a:pt x="359" y="100"/>
                    </a:lnTo>
                    <a:lnTo>
                      <a:pt x="358" y="102"/>
                    </a:lnTo>
                    <a:lnTo>
                      <a:pt x="357" y="101"/>
                    </a:lnTo>
                    <a:lnTo>
                      <a:pt x="357" y="106"/>
                    </a:lnTo>
                    <a:lnTo>
                      <a:pt x="355" y="110"/>
                    </a:lnTo>
                    <a:lnTo>
                      <a:pt x="354" y="110"/>
                    </a:lnTo>
                    <a:lnTo>
                      <a:pt x="354" y="114"/>
                    </a:lnTo>
                    <a:lnTo>
                      <a:pt x="353" y="114"/>
                    </a:lnTo>
                    <a:lnTo>
                      <a:pt x="353" y="112"/>
                    </a:lnTo>
                    <a:lnTo>
                      <a:pt x="354" y="112"/>
                    </a:lnTo>
                    <a:lnTo>
                      <a:pt x="354" y="114"/>
                    </a:lnTo>
                    <a:lnTo>
                      <a:pt x="354" y="110"/>
                    </a:lnTo>
                    <a:lnTo>
                      <a:pt x="352" y="110"/>
                    </a:lnTo>
                    <a:lnTo>
                      <a:pt x="357" y="106"/>
                    </a:lnTo>
                    <a:lnTo>
                      <a:pt x="357" y="101"/>
                    </a:lnTo>
                    <a:lnTo>
                      <a:pt x="356" y="100"/>
                    </a:lnTo>
                    <a:lnTo>
                      <a:pt x="359" y="98"/>
                    </a:lnTo>
                    <a:lnTo>
                      <a:pt x="362" y="98"/>
                    </a:lnTo>
                    <a:lnTo>
                      <a:pt x="363" y="100"/>
                    </a:lnTo>
                    <a:lnTo>
                      <a:pt x="365" y="100"/>
                    </a:lnTo>
                    <a:lnTo>
                      <a:pt x="365" y="102"/>
                    </a:lnTo>
                    <a:lnTo>
                      <a:pt x="365" y="92"/>
                    </a:lnTo>
                    <a:lnTo>
                      <a:pt x="365" y="90"/>
                    </a:lnTo>
                    <a:lnTo>
                      <a:pt x="367" y="90"/>
                    </a:lnTo>
                    <a:lnTo>
                      <a:pt x="365" y="87"/>
                    </a:lnTo>
                    <a:lnTo>
                      <a:pt x="365" y="90"/>
                    </a:lnTo>
                    <a:lnTo>
                      <a:pt x="362" y="90"/>
                    </a:lnTo>
                    <a:lnTo>
                      <a:pt x="363" y="92"/>
                    </a:lnTo>
                    <a:lnTo>
                      <a:pt x="365" y="94"/>
                    </a:lnTo>
                    <a:lnTo>
                      <a:pt x="362" y="94"/>
                    </a:lnTo>
                    <a:lnTo>
                      <a:pt x="362" y="92"/>
                    </a:lnTo>
                    <a:lnTo>
                      <a:pt x="362" y="96"/>
                    </a:lnTo>
                    <a:lnTo>
                      <a:pt x="361" y="96"/>
                    </a:lnTo>
                    <a:lnTo>
                      <a:pt x="361" y="94"/>
                    </a:lnTo>
                    <a:lnTo>
                      <a:pt x="362" y="94"/>
                    </a:lnTo>
                    <a:lnTo>
                      <a:pt x="362" y="96"/>
                    </a:lnTo>
                    <a:lnTo>
                      <a:pt x="362" y="92"/>
                    </a:lnTo>
                    <a:lnTo>
                      <a:pt x="361" y="92"/>
                    </a:lnTo>
                    <a:lnTo>
                      <a:pt x="359" y="90"/>
                    </a:lnTo>
                    <a:lnTo>
                      <a:pt x="359" y="88"/>
                    </a:lnTo>
                    <a:lnTo>
                      <a:pt x="360" y="88"/>
                    </a:lnTo>
                    <a:lnTo>
                      <a:pt x="361" y="90"/>
                    </a:lnTo>
                    <a:lnTo>
                      <a:pt x="362" y="90"/>
                    </a:lnTo>
                    <a:lnTo>
                      <a:pt x="363" y="88"/>
                    </a:lnTo>
                    <a:lnTo>
                      <a:pt x="364" y="88"/>
                    </a:lnTo>
                    <a:lnTo>
                      <a:pt x="365" y="90"/>
                    </a:lnTo>
                    <a:lnTo>
                      <a:pt x="365" y="87"/>
                    </a:lnTo>
                    <a:lnTo>
                      <a:pt x="364" y="86"/>
                    </a:lnTo>
                    <a:lnTo>
                      <a:pt x="361" y="86"/>
                    </a:lnTo>
                    <a:lnTo>
                      <a:pt x="362" y="84"/>
                    </a:lnTo>
                    <a:lnTo>
                      <a:pt x="360" y="84"/>
                    </a:lnTo>
                    <a:lnTo>
                      <a:pt x="362" y="82"/>
                    </a:lnTo>
                    <a:lnTo>
                      <a:pt x="362" y="84"/>
                    </a:lnTo>
                    <a:lnTo>
                      <a:pt x="364" y="84"/>
                    </a:lnTo>
                    <a:lnTo>
                      <a:pt x="367" y="82"/>
                    </a:lnTo>
                    <a:lnTo>
                      <a:pt x="369" y="82"/>
                    </a:lnTo>
                    <a:lnTo>
                      <a:pt x="369" y="76"/>
                    </a:lnTo>
                    <a:lnTo>
                      <a:pt x="368" y="76"/>
                    </a:lnTo>
                    <a:lnTo>
                      <a:pt x="369" y="74"/>
                    </a:lnTo>
                    <a:lnTo>
                      <a:pt x="369" y="72"/>
                    </a:lnTo>
                    <a:lnTo>
                      <a:pt x="371" y="72"/>
                    </a:lnTo>
                    <a:lnTo>
                      <a:pt x="371" y="74"/>
                    </a:lnTo>
                    <a:lnTo>
                      <a:pt x="372" y="74"/>
                    </a:lnTo>
                    <a:lnTo>
                      <a:pt x="372" y="23"/>
                    </a:lnTo>
                    <a:lnTo>
                      <a:pt x="372" y="22"/>
                    </a:lnTo>
                    <a:lnTo>
                      <a:pt x="373" y="22"/>
                    </a:lnTo>
                    <a:lnTo>
                      <a:pt x="373" y="4"/>
                    </a:lnTo>
                    <a:lnTo>
                      <a:pt x="370" y="4"/>
                    </a:lnTo>
                    <a:lnTo>
                      <a:pt x="370" y="34"/>
                    </a:lnTo>
                    <a:lnTo>
                      <a:pt x="369" y="36"/>
                    </a:lnTo>
                    <a:lnTo>
                      <a:pt x="368" y="35"/>
                    </a:lnTo>
                    <a:lnTo>
                      <a:pt x="368" y="78"/>
                    </a:lnTo>
                    <a:lnTo>
                      <a:pt x="368" y="80"/>
                    </a:lnTo>
                    <a:lnTo>
                      <a:pt x="367" y="80"/>
                    </a:lnTo>
                    <a:lnTo>
                      <a:pt x="363" y="80"/>
                    </a:lnTo>
                    <a:lnTo>
                      <a:pt x="362" y="78"/>
                    </a:lnTo>
                    <a:lnTo>
                      <a:pt x="363" y="78"/>
                    </a:lnTo>
                    <a:lnTo>
                      <a:pt x="367" y="80"/>
                    </a:lnTo>
                    <a:lnTo>
                      <a:pt x="366" y="78"/>
                    </a:lnTo>
                    <a:lnTo>
                      <a:pt x="368" y="78"/>
                    </a:lnTo>
                    <a:lnTo>
                      <a:pt x="368" y="35"/>
                    </a:lnTo>
                    <a:lnTo>
                      <a:pt x="367" y="34"/>
                    </a:lnTo>
                    <a:lnTo>
                      <a:pt x="368" y="32"/>
                    </a:lnTo>
                    <a:lnTo>
                      <a:pt x="369" y="32"/>
                    </a:lnTo>
                    <a:lnTo>
                      <a:pt x="370" y="34"/>
                    </a:lnTo>
                    <a:lnTo>
                      <a:pt x="370" y="4"/>
                    </a:lnTo>
                    <a:lnTo>
                      <a:pt x="366" y="4"/>
                    </a:lnTo>
                    <a:lnTo>
                      <a:pt x="366" y="66"/>
                    </a:lnTo>
                    <a:lnTo>
                      <a:pt x="365" y="68"/>
                    </a:lnTo>
                    <a:lnTo>
                      <a:pt x="364" y="68"/>
                    </a:lnTo>
                    <a:lnTo>
                      <a:pt x="364" y="66"/>
                    </a:lnTo>
                    <a:lnTo>
                      <a:pt x="366" y="66"/>
                    </a:lnTo>
                    <a:lnTo>
                      <a:pt x="366" y="4"/>
                    </a:lnTo>
                    <a:lnTo>
                      <a:pt x="365" y="4"/>
                    </a:lnTo>
                    <a:lnTo>
                      <a:pt x="365" y="54"/>
                    </a:lnTo>
                    <a:lnTo>
                      <a:pt x="362" y="54"/>
                    </a:lnTo>
                    <a:lnTo>
                      <a:pt x="364" y="52"/>
                    </a:lnTo>
                    <a:lnTo>
                      <a:pt x="365" y="54"/>
                    </a:lnTo>
                    <a:lnTo>
                      <a:pt x="365" y="4"/>
                    </a:lnTo>
                    <a:lnTo>
                      <a:pt x="365" y="20"/>
                    </a:lnTo>
                    <a:lnTo>
                      <a:pt x="362" y="20"/>
                    </a:lnTo>
                    <a:lnTo>
                      <a:pt x="362" y="18"/>
                    </a:lnTo>
                    <a:lnTo>
                      <a:pt x="363" y="16"/>
                    </a:lnTo>
                    <a:lnTo>
                      <a:pt x="364" y="16"/>
                    </a:lnTo>
                    <a:lnTo>
                      <a:pt x="365" y="20"/>
                    </a:lnTo>
                    <a:lnTo>
                      <a:pt x="365" y="4"/>
                    </a:lnTo>
                    <a:lnTo>
                      <a:pt x="360" y="4"/>
                    </a:lnTo>
                    <a:lnTo>
                      <a:pt x="360" y="48"/>
                    </a:lnTo>
                    <a:lnTo>
                      <a:pt x="359" y="48"/>
                    </a:lnTo>
                    <a:lnTo>
                      <a:pt x="359" y="82"/>
                    </a:lnTo>
                    <a:lnTo>
                      <a:pt x="359" y="84"/>
                    </a:lnTo>
                    <a:lnTo>
                      <a:pt x="357" y="84"/>
                    </a:lnTo>
                    <a:lnTo>
                      <a:pt x="357" y="88"/>
                    </a:lnTo>
                    <a:lnTo>
                      <a:pt x="357" y="96"/>
                    </a:lnTo>
                    <a:lnTo>
                      <a:pt x="355" y="96"/>
                    </a:lnTo>
                    <a:lnTo>
                      <a:pt x="355" y="102"/>
                    </a:lnTo>
                    <a:lnTo>
                      <a:pt x="352" y="102"/>
                    </a:lnTo>
                    <a:lnTo>
                      <a:pt x="352" y="100"/>
                    </a:lnTo>
                    <a:lnTo>
                      <a:pt x="353" y="100"/>
                    </a:lnTo>
                    <a:lnTo>
                      <a:pt x="354" y="98"/>
                    </a:lnTo>
                    <a:lnTo>
                      <a:pt x="355" y="98"/>
                    </a:lnTo>
                    <a:lnTo>
                      <a:pt x="355" y="100"/>
                    </a:lnTo>
                    <a:lnTo>
                      <a:pt x="355" y="102"/>
                    </a:lnTo>
                    <a:lnTo>
                      <a:pt x="355" y="96"/>
                    </a:lnTo>
                    <a:lnTo>
                      <a:pt x="354" y="94"/>
                    </a:lnTo>
                    <a:lnTo>
                      <a:pt x="353" y="96"/>
                    </a:lnTo>
                    <a:lnTo>
                      <a:pt x="352" y="96"/>
                    </a:lnTo>
                    <a:lnTo>
                      <a:pt x="352" y="93"/>
                    </a:lnTo>
                    <a:lnTo>
                      <a:pt x="352" y="108"/>
                    </a:lnTo>
                    <a:lnTo>
                      <a:pt x="352" y="116"/>
                    </a:lnTo>
                    <a:lnTo>
                      <a:pt x="352" y="126"/>
                    </a:lnTo>
                    <a:lnTo>
                      <a:pt x="348" y="126"/>
                    </a:lnTo>
                    <a:lnTo>
                      <a:pt x="348" y="130"/>
                    </a:lnTo>
                    <a:lnTo>
                      <a:pt x="345" y="130"/>
                    </a:lnTo>
                    <a:lnTo>
                      <a:pt x="345" y="138"/>
                    </a:lnTo>
                    <a:lnTo>
                      <a:pt x="344" y="140"/>
                    </a:lnTo>
                    <a:lnTo>
                      <a:pt x="343" y="140"/>
                    </a:lnTo>
                    <a:lnTo>
                      <a:pt x="343" y="138"/>
                    </a:lnTo>
                    <a:lnTo>
                      <a:pt x="345" y="138"/>
                    </a:lnTo>
                    <a:lnTo>
                      <a:pt x="345" y="130"/>
                    </a:lnTo>
                    <a:lnTo>
                      <a:pt x="344" y="130"/>
                    </a:lnTo>
                    <a:lnTo>
                      <a:pt x="344" y="128"/>
                    </a:lnTo>
                    <a:lnTo>
                      <a:pt x="348" y="128"/>
                    </a:lnTo>
                    <a:lnTo>
                      <a:pt x="348" y="130"/>
                    </a:lnTo>
                    <a:lnTo>
                      <a:pt x="348" y="126"/>
                    </a:lnTo>
                    <a:lnTo>
                      <a:pt x="344" y="126"/>
                    </a:lnTo>
                    <a:lnTo>
                      <a:pt x="344" y="124"/>
                    </a:lnTo>
                    <a:lnTo>
                      <a:pt x="343" y="124"/>
                    </a:lnTo>
                    <a:lnTo>
                      <a:pt x="343" y="134"/>
                    </a:lnTo>
                    <a:lnTo>
                      <a:pt x="343" y="136"/>
                    </a:lnTo>
                    <a:lnTo>
                      <a:pt x="342" y="136"/>
                    </a:lnTo>
                    <a:lnTo>
                      <a:pt x="342" y="138"/>
                    </a:lnTo>
                    <a:lnTo>
                      <a:pt x="341" y="138"/>
                    </a:lnTo>
                    <a:lnTo>
                      <a:pt x="341" y="136"/>
                    </a:lnTo>
                    <a:lnTo>
                      <a:pt x="342" y="136"/>
                    </a:lnTo>
                    <a:lnTo>
                      <a:pt x="341" y="134"/>
                    </a:lnTo>
                    <a:lnTo>
                      <a:pt x="339" y="134"/>
                    </a:lnTo>
                    <a:lnTo>
                      <a:pt x="341" y="132"/>
                    </a:lnTo>
                    <a:lnTo>
                      <a:pt x="341" y="134"/>
                    </a:lnTo>
                    <a:lnTo>
                      <a:pt x="343" y="134"/>
                    </a:lnTo>
                    <a:lnTo>
                      <a:pt x="343" y="124"/>
                    </a:lnTo>
                    <a:lnTo>
                      <a:pt x="342" y="124"/>
                    </a:lnTo>
                    <a:lnTo>
                      <a:pt x="342" y="126"/>
                    </a:lnTo>
                    <a:lnTo>
                      <a:pt x="342" y="128"/>
                    </a:lnTo>
                    <a:lnTo>
                      <a:pt x="342" y="130"/>
                    </a:lnTo>
                    <a:lnTo>
                      <a:pt x="341" y="128"/>
                    </a:lnTo>
                    <a:lnTo>
                      <a:pt x="342" y="126"/>
                    </a:lnTo>
                    <a:lnTo>
                      <a:pt x="342" y="124"/>
                    </a:lnTo>
                    <a:lnTo>
                      <a:pt x="341" y="124"/>
                    </a:lnTo>
                    <a:lnTo>
                      <a:pt x="342" y="122"/>
                    </a:lnTo>
                    <a:lnTo>
                      <a:pt x="341" y="120"/>
                    </a:lnTo>
                    <a:lnTo>
                      <a:pt x="341" y="124"/>
                    </a:lnTo>
                    <a:lnTo>
                      <a:pt x="339" y="126"/>
                    </a:lnTo>
                    <a:lnTo>
                      <a:pt x="339" y="158"/>
                    </a:lnTo>
                    <a:lnTo>
                      <a:pt x="339" y="160"/>
                    </a:lnTo>
                    <a:lnTo>
                      <a:pt x="337" y="160"/>
                    </a:lnTo>
                    <a:lnTo>
                      <a:pt x="336" y="158"/>
                    </a:lnTo>
                    <a:lnTo>
                      <a:pt x="339" y="158"/>
                    </a:lnTo>
                    <a:lnTo>
                      <a:pt x="339" y="126"/>
                    </a:lnTo>
                    <a:lnTo>
                      <a:pt x="339" y="127"/>
                    </a:lnTo>
                    <a:lnTo>
                      <a:pt x="339" y="142"/>
                    </a:lnTo>
                    <a:lnTo>
                      <a:pt x="337" y="142"/>
                    </a:lnTo>
                    <a:lnTo>
                      <a:pt x="337" y="150"/>
                    </a:lnTo>
                    <a:lnTo>
                      <a:pt x="336" y="152"/>
                    </a:lnTo>
                    <a:lnTo>
                      <a:pt x="335" y="151"/>
                    </a:lnTo>
                    <a:lnTo>
                      <a:pt x="335" y="166"/>
                    </a:lnTo>
                    <a:lnTo>
                      <a:pt x="335" y="168"/>
                    </a:lnTo>
                    <a:lnTo>
                      <a:pt x="333" y="168"/>
                    </a:lnTo>
                    <a:lnTo>
                      <a:pt x="334" y="166"/>
                    </a:lnTo>
                    <a:lnTo>
                      <a:pt x="335" y="166"/>
                    </a:lnTo>
                    <a:lnTo>
                      <a:pt x="335" y="151"/>
                    </a:lnTo>
                    <a:lnTo>
                      <a:pt x="334" y="150"/>
                    </a:lnTo>
                    <a:lnTo>
                      <a:pt x="334" y="154"/>
                    </a:lnTo>
                    <a:lnTo>
                      <a:pt x="334" y="155"/>
                    </a:lnTo>
                    <a:lnTo>
                      <a:pt x="334" y="162"/>
                    </a:lnTo>
                    <a:lnTo>
                      <a:pt x="333" y="164"/>
                    </a:lnTo>
                    <a:lnTo>
                      <a:pt x="331" y="164"/>
                    </a:lnTo>
                    <a:lnTo>
                      <a:pt x="330" y="162"/>
                    </a:lnTo>
                    <a:lnTo>
                      <a:pt x="330" y="168"/>
                    </a:lnTo>
                    <a:lnTo>
                      <a:pt x="327" y="168"/>
                    </a:lnTo>
                    <a:lnTo>
                      <a:pt x="328" y="166"/>
                    </a:lnTo>
                    <a:lnTo>
                      <a:pt x="330" y="168"/>
                    </a:lnTo>
                    <a:lnTo>
                      <a:pt x="330" y="162"/>
                    </a:lnTo>
                    <a:lnTo>
                      <a:pt x="330" y="160"/>
                    </a:lnTo>
                    <a:lnTo>
                      <a:pt x="331" y="162"/>
                    </a:lnTo>
                    <a:lnTo>
                      <a:pt x="334" y="162"/>
                    </a:lnTo>
                    <a:lnTo>
                      <a:pt x="334" y="155"/>
                    </a:lnTo>
                    <a:lnTo>
                      <a:pt x="334" y="156"/>
                    </a:lnTo>
                    <a:lnTo>
                      <a:pt x="332" y="156"/>
                    </a:lnTo>
                    <a:lnTo>
                      <a:pt x="332" y="154"/>
                    </a:lnTo>
                    <a:lnTo>
                      <a:pt x="334" y="154"/>
                    </a:lnTo>
                    <a:lnTo>
                      <a:pt x="334" y="150"/>
                    </a:lnTo>
                    <a:lnTo>
                      <a:pt x="336" y="148"/>
                    </a:lnTo>
                    <a:lnTo>
                      <a:pt x="337" y="150"/>
                    </a:lnTo>
                    <a:lnTo>
                      <a:pt x="337" y="142"/>
                    </a:lnTo>
                    <a:lnTo>
                      <a:pt x="336" y="142"/>
                    </a:lnTo>
                    <a:lnTo>
                      <a:pt x="337" y="140"/>
                    </a:lnTo>
                    <a:lnTo>
                      <a:pt x="338" y="140"/>
                    </a:lnTo>
                    <a:lnTo>
                      <a:pt x="339" y="142"/>
                    </a:lnTo>
                    <a:lnTo>
                      <a:pt x="339" y="127"/>
                    </a:lnTo>
                    <a:lnTo>
                      <a:pt x="339" y="128"/>
                    </a:lnTo>
                    <a:lnTo>
                      <a:pt x="338" y="126"/>
                    </a:lnTo>
                    <a:lnTo>
                      <a:pt x="337" y="126"/>
                    </a:lnTo>
                    <a:lnTo>
                      <a:pt x="339" y="124"/>
                    </a:lnTo>
                    <a:lnTo>
                      <a:pt x="341" y="124"/>
                    </a:lnTo>
                    <a:lnTo>
                      <a:pt x="341" y="120"/>
                    </a:lnTo>
                    <a:lnTo>
                      <a:pt x="339" y="122"/>
                    </a:lnTo>
                    <a:lnTo>
                      <a:pt x="336" y="122"/>
                    </a:lnTo>
                    <a:lnTo>
                      <a:pt x="336" y="121"/>
                    </a:lnTo>
                    <a:lnTo>
                      <a:pt x="336" y="136"/>
                    </a:lnTo>
                    <a:lnTo>
                      <a:pt x="334" y="136"/>
                    </a:lnTo>
                    <a:lnTo>
                      <a:pt x="334" y="144"/>
                    </a:lnTo>
                    <a:lnTo>
                      <a:pt x="331" y="144"/>
                    </a:lnTo>
                    <a:lnTo>
                      <a:pt x="331" y="150"/>
                    </a:lnTo>
                    <a:lnTo>
                      <a:pt x="330" y="150"/>
                    </a:lnTo>
                    <a:lnTo>
                      <a:pt x="330" y="156"/>
                    </a:lnTo>
                    <a:lnTo>
                      <a:pt x="330" y="158"/>
                    </a:lnTo>
                    <a:lnTo>
                      <a:pt x="328" y="156"/>
                    </a:lnTo>
                    <a:lnTo>
                      <a:pt x="328" y="164"/>
                    </a:lnTo>
                    <a:lnTo>
                      <a:pt x="327" y="164"/>
                    </a:lnTo>
                    <a:lnTo>
                      <a:pt x="327" y="168"/>
                    </a:lnTo>
                    <a:lnTo>
                      <a:pt x="325" y="168"/>
                    </a:lnTo>
                    <a:lnTo>
                      <a:pt x="325" y="184"/>
                    </a:lnTo>
                    <a:lnTo>
                      <a:pt x="323" y="184"/>
                    </a:lnTo>
                    <a:lnTo>
                      <a:pt x="323" y="182"/>
                    </a:lnTo>
                    <a:lnTo>
                      <a:pt x="325" y="182"/>
                    </a:lnTo>
                    <a:lnTo>
                      <a:pt x="325" y="184"/>
                    </a:lnTo>
                    <a:lnTo>
                      <a:pt x="325" y="168"/>
                    </a:lnTo>
                    <a:lnTo>
                      <a:pt x="324" y="168"/>
                    </a:lnTo>
                    <a:lnTo>
                      <a:pt x="325" y="166"/>
                    </a:lnTo>
                    <a:lnTo>
                      <a:pt x="326" y="166"/>
                    </a:lnTo>
                    <a:lnTo>
                      <a:pt x="327" y="168"/>
                    </a:lnTo>
                    <a:lnTo>
                      <a:pt x="327" y="164"/>
                    </a:lnTo>
                    <a:lnTo>
                      <a:pt x="324" y="164"/>
                    </a:lnTo>
                    <a:lnTo>
                      <a:pt x="324" y="172"/>
                    </a:lnTo>
                    <a:lnTo>
                      <a:pt x="323" y="172"/>
                    </a:lnTo>
                    <a:lnTo>
                      <a:pt x="324" y="170"/>
                    </a:lnTo>
                    <a:lnTo>
                      <a:pt x="324" y="172"/>
                    </a:lnTo>
                    <a:lnTo>
                      <a:pt x="324" y="164"/>
                    </a:lnTo>
                    <a:lnTo>
                      <a:pt x="322" y="164"/>
                    </a:lnTo>
                    <a:lnTo>
                      <a:pt x="322" y="176"/>
                    </a:lnTo>
                    <a:lnTo>
                      <a:pt x="321" y="176"/>
                    </a:lnTo>
                    <a:lnTo>
                      <a:pt x="321" y="186"/>
                    </a:lnTo>
                    <a:lnTo>
                      <a:pt x="319" y="186"/>
                    </a:lnTo>
                    <a:lnTo>
                      <a:pt x="319" y="184"/>
                    </a:lnTo>
                    <a:lnTo>
                      <a:pt x="320" y="184"/>
                    </a:lnTo>
                    <a:lnTo>
                      <a:pt x="321" y="186"/>
                    </a:lnTo>
                    <a:lnTo>
                      <a:pt x="321" y="176"/>
                    </a:lnTo>
                    <a:lnTo>
                      <a:pt x="321" y="178"/>
                    </a:lnTo>
                    <a:lnTo>
                      <a:pt x="321" y="180"/>
                    </a:lnTo>
                    <a:lnTo>
                      <a:pt x="320" y="182"/>
                    </a:lnTo>
                    <a:lnTo>
                      <a:pt x="319" y="182"/>
                    </a:lnTo>
                    <a:lnTo>
                      <a:pt x="318" y="180"/>
                    </a:lnTo>
                    <a:lnTo>
                      <a:pt x="318" y="178"/>
                    </a:lnTo>
                    <a:lnTo>
                      <a:pt x="318" y="176"/>
                    </a:lnTo>
                    <a:lnTo>
                      <a:pt x="322" y="176"/>
                    </a:lnTo>
                    <a:lnTo>
                      <a:pt x="322" y="164"/>
                    </a:lnTo>
                    <a:lnTo>
                      <a:pt x="320" y="166"/>
                    </a:lnTo>
                    <a:lnTo>
                      <a:pt x="320" y="164"/>
                    </a:lnTo>
                    <a:lnTo>
                      <a:pt x="320" y="172"/>
                    </a:lnTo>
                    <a:lnTo>
                      <a:pt x="318" y="172"/>
                    </a:lnTo>
                    <a:lnTo>
                      <a:pt x="319" y="170"/>
                    </a:lnTo>
                    <a:lnTo>
                      <a:pt x="320" y="172"/>
                    </a:lnTo>
                    <a:lnTo>
                      <a:pt x="320" y="164"/>
                    </a:lnTo>
                    <a:lnTo>
                      <a:pt x="322" y="164"/>
                    </a:lnTo>
                    <a:lnTo>
                      <a:pt x="325" y="162"/>
                    </a:lnTo>
                    <a:lnTo>
                      <a:pt x="328" y="162"/>
                    </a:lnTo>
                    <a:lnTo>
                      <a:pt x="328" y="164"/>
                    </a:lnTo>
                    <a:lnTo>
                      <a:pt x="328" y="156"/>
                    </a:lnTo>
                    <a:lnTo>
                      <a:pt x="327" y="154"/>
                    </a:lnTo>
                    <a:lnTo>
                      <a:pt x="330" y="154"/>
                    </a:lnTo>
                    <a:lnTo>
                      <a:pt x="330" y="156"/>
                    </a:lnTo>
                    <a:lnTo>
                      <a:pt x="330" y="150"/>
                    </a:lnTo>
                    <a:lnTo>
                      <a:pt x="329" y="152"/>
                    </a:lnTo>
                    <a:lnTo>
                      <a:pt x="329" y="150"/>
                    </a:lnTo>
                    <a:lnTo>
                      <a:pt x="326" y="148"/>
                    </a:lnTo>
                    <a:lnTo>
                      <a:pt x="327" y="146"/>
                    </a:lnTo>
                    <a:lnTo>
                      <a:pt x="328" y="148"/>
                    </a:lnTo>
                    <a:lnTo>
                      <a:pt x="331" y="150"/>
                    </a:lnTo>
                    <a:lnTo>
                      <a:pt x="331" y="144"/>
                    </a:lnTo>
                    <a:lnTo>
                      <a:pt x="331" y="146"/>
                    </a:lnTo>
                    <a:lnTo>
                      <a:pt x="330" y="146"/>
                    </a:lnTo>
                    <a:lnTo>
                      <a:pt x="329" y="144"/>
                    </a:lnTo>
                    <a:lnTo>
                      <a:pt x="329" y="142"/>
                    </a:lnTo>
                    <a:lnTo>
                      <a:pt x="334" y="142"/>
                    </a:lnTo>
                    <a:lnTo>
                      <a:pt x="334" y="144"/>
                    </a:lnTo>
                    <a:lnTo>
                      <a:pt x="334" y="136"/>
                    </a:lnTo>
                    <a:lnTo>
                      <a:pt x="333" y="134"/>
                    </a:lnTo>
                    <a:lnTo>
                      <a:pt x="335" y="134"/>
                    </a:lnTo>
                    <a:lnTo>
                      <a:pt x="336" y="136"/>
                    </a:lnTo>
                    <a:lnTo>
                      <a:pt x="336" y="121"/>
                    </a:lnTo>
                    <a:lnTo>
                      <a:pt x="335" y="121"/>
                    </a:lnTo>
                    <a:lnTo>
                      <a:pt x="335" y="124"/>
                    </a:lnTo>
                    <a:lnTo>
                      <a:pt x="335" y="130"/>
                    </a:lnTo>
                    <a:lnTo>
                      <a:pt x="335" y="128"/>
                    </a:lnTo>
                    <a:lnTo>
                      <a:pt x="335" y="130"/>
                    </a:lnTo>
                    <a:lnTo>
                      <a:pt x="335" y="124"/>
                    </a:lnTo>
                    <a:lnTo>
                      <a:pt x="334" y="126"/>
                    </a:lnTo>
                    <a:lnTo>
                      <a:pt x="332" y="124"/>
                    </a:lnTo>
                    <a:lnTo>
                      <a:pt x="331" y="126"/>
                    </a:lnTo>
                    <a:lnTo>
                      <a:pt x="329" y="126"/>
                    </a:lnTo>
                    <a:lnTo>
                      <a:pt x="329" y="128"/>
                    </a:lnTo>
                    <a:lnTo>
                      <a:pt x="328" y="128"/>
                    </a:lnTo>
                    <a:lnTo>
                      <a:pt x="328" y="126"/>
                    </a:lnTo>
                    <a:lnTo>
                      <a:pt x="327" y="126"/>
                    </a:lnTo>
                    <a:lnTo>
                      <a:pt x="327" y="142"/>
                    </a:lnTo>
                    <a:lnTo>
                      <a:pt x="326" y="142"/>
                    </a:lnTo>
                    <a:lnTo>
                      <a:pt x="326" y="140"/>
                    </a:lnTo>
                    <a:lnTo>
                      <a:pt x="327" y="140"/>
                    </a:lnTo>
                    <a:lnTo>
                      <a:pt x="327" y="142"/>
                    </a:lnTo>
                    <a:lnTo>
                      <a:pt x="327" y="126"/>
                    </a:lnTo>
                    <a:lnTo>
                      <a:pt x="327" y="130"/>
                    </a:lnTo>
                    <a:lnTo>
                      <a:pt x="327" y="134"/>
                    </a:lnTo>
                    <a:lnTo>
                      <a:pt x="327" y="136"/>
                    </a:lnTo>
                    <a:lnTo>
                      <a:pt x="326" y="136"/>
                    </a:lnTo>
                    <a:lnTo>
                      <a:pt x="325" y="137"/>
                    </a:lnTo>
                    <a:lnTo>
                      <a:pt x="325" y="142"/>
                    </a:lnTo>
                    <a:lnTo>
                      <a:pt x="325" y="154"/>
                    </a:lnTo>
                    <a:lnTo>
                      <a:pt x="323" y="156"/>
                    </a:lnTo>
                    <a:lnTo>
                      <a:pt x="323" y="160"/>
                    </a:lnTo>
                    <a:lnTo>
                      <a:pt x="320" y="160"/>
                    </a:lnTo>
                    <a:lnTo>
                      <a:pt x="320" y="158"/>
                    </a:lnTo>
                    <a:lnTo>
                      <a:pt x="322" y="158"/>
                    </a:lnTo>
                    <a:lnTo>
                      <a:pt x="323" y="160"/>
                    </a:lnTo>
                    <a:lnTo>
                      <a:pt x="323" y="156"/>
                    </a:lnTo>
                    <a:lnTo>
                      <a:pt x="322" y="156"/>
                    </a:lnTo>
                    <a:lnTo>
                      <a:pt x="323" y="154"/>
                    </a:lnTo>
                    <a:lnTo>
                      <a:pt x="325" y="154"/>
                    </a:lnTo>
                    <a:lnTo>
                      <a:pt x="325" y="142"/>
                    </a:lnTo>
                    <a:lnTo>
                      <a:pt x="325" y="150"/>
                    </a:lnTo>
                    <a:lnTo>
                      <a:pt x="323" y="150"/>
                    </a:lnTo>
                    <a:lnTo>
                      <a:pt x="323" y="148"/>
                    </a:lnTo>
                    <a:lnTo>
                      <a:pt x="325" y="148"/>
                    </a:lnTo>
                    <a:lnTo>
                      <a:pt x="325" y="150"/>
                    </a:lnTo>
                    <a:lnTo>
                      <a:pt x="325" y="142"/>
                    </a:lnTo>
                    <a:lnTo>
                      <a:pt x="323" y="144"/>
                    </a:lnTo>
                    <a:lnTo>
                      <a:pt x="322" y="142"/>
                    </a:lnTo>
                    <a:lnTo>
                      <a:pt x="322" y="146"/>
                    </a:lnTo>
                    <a:lnTo>
                      <a:pt x="322" y="148"/>
                    </a:lnTo>
                    <a:lnTo>
                      <a:pt x="320" y="150"/>
                    </a:lnTo>
                    <a:lnTo>
                      <a:pt x="320" y="149"/>
                    </a:lnTo>
                    <a:lnTo>
                      <a:pt x="320" y="162"/>
                    </a:lnTo>
                    <a:lnTo>
                      <a:pt x="319" y="164"/>
                    </a:lnTo>
                    <a:lnTo>
                      <a:pt x="318" y="163"/>
                    </a:lnTo>
                    <a:lnTo>
                      <a:pt x="318" y="170"/>
                    </a:lnTo>
                    <a:lnTo>
                      <a:pt x="316" y="170"/>
                    </a:lnTo>
                    <a:lnTo>
                      <a:pt x="316" y="186"/>
                    </a:lnTo>
                    <a:lnTo>
                      <a:pt x="315" y="186"/>
                    </a:lnTo>
                    <a:lnTo>
                      <a:pt x="315" y="198"/>
                    </a:lnTo>
                    <a:lnTo>
                      <a:pt x="314" y="200"/>
                    </a:lnTo>
                    <a:lnTo>
                      <a:pt x="313" y="200"/>
                    </a:lnTo>
                    <a:lnTo>
                      <a:pt x="313" y="198"/>
                    </a:lnTo>
                    <a:lnTo>
                      <a:pt x="315" y="198"/>
                    </a:lnTo>
                    <a:lnTo>
                      <a:pt x="315" y="186"/>
                    </a:lnTo>
                    <a:lnTo>
                      <a:pt x="312" y="186"/>
                    </a:lnTo>
                    <a:lnTo>
                      <a:pt x="312" y="184"/>
                    </a:lnTo>
                    <a:lnTo>
                      <a:pt x="316" y="184"/>
                    </a:lnTo>
                    <a:lnTo>
                      <a:pt x="316" y="186"/>
                    </a:lnTo>
                    <a:lnTo>
                      <a:pt x="316" y="170"/>
                    </a:lnTo>
                    <a:lnTo>
                      <a:pt x="315" y="170"/>
                    </a:lnTo>
                    <a:lnTo>
                      <a:pt x="315" y="168"/>
                    </a:lnTo>
                    <a:lnTo>
                      <a:pt x="318" y="168"/>
                    </a:lnTo>
                    <a:lnTo>
                      <a:pt x="318" y="170"/>
                    </a:lnTo>
                    <a:lnTo>
                      <a:pt x="318" y="163"/>
                    </a:lnTo>
                    <a:lnTo>
                      <a:pt x="318" y="162"/>
                    </a:lnTo>
                    <a:lnTo>
                      <a:pt x="320" y="162"/>
                    </a:lnTo>
                    <a:lnTo>
                      <a:pt x="320" y="149"/>
                    </a:lnTo>
                    <a:lnTo>
                      <a:pt x="319" y="148"/>
                    </a:lnTo>
                    <a:lnTo>
                      <a:pt x="319" y="156"/>
                    </a:lnTo>
                    <a:lnTo>
                      <a:pt x="319" y="158"/>
                    </a:lnTo>
                    <a:lnTo>
                      <a:pt x="318" y="158"/>
                    </a:lnTo>
                    <a:lnTo>
                      <a:pt x="318" y="156"/>
                    </a:lnTo>
                    <a:lnTo>
                      <a:pt x="319" y="156"/>
                    </a:lnTo>
                    <a:lnTo>
                      <a:pt x="319" y="148"/>
                    </a:lnTo>
                    <a:lnTo>
                      <a:pt x="319" y="154"/>
                    </a:lnTo>
                    <a:lnTo>
                      <a:pt x="317" y="156"/>
                    </a:lnTo>
                    <a:lnTo>
                      <a:pt x="314" y="158"/>
                    </a:lnTo>
                    <a:lnTo>
                      <a:pt x="315" y="158"/>
                    </a:lnTo>
                    <a:lnTo>
                      <a:pt x="316" y="160"/>
                    </a:lnTo>
                    <a:lnTo>
                      <a:pt x="315" y="160"/>
                    </a:lnTo>
                    <a:lnTo>
                      <a:pt x="314" y="161"/>
                    </a:lnTo>
                    <a:lnTo>
                      <a:pt x="314" y="168"/>
                    </a:lnTo>
                    <a:lnTo>
                      <a:pt x="313" y="168"/>
                    </a:lnTo>
                    <a:lnTo>
                      <a:pt x="313" y="180"/>
                    </a:lnTo>
                    <a:lnTo>
                      <a:pt x="312" y="182"/>
                    </a:lnTo>
                    <a:lnTo>
                      <a:pt x="312" y="198"/>
                    </a:lnTo>
                    <a:lnTo>
                      <a:pt x="311" y="198"/>
                    </a:lnTo>
                    <a:lnTo>
                      <a:pt x="311" y="196"/>
                    </a:lnTo>
                    <a:lnTo>
                      <a:pt x="312" y="198"/>
                    </a:lnTo>
                    <a:lnTo>
                      <a:pt x="312" y="182"/>
                    </a:lnTo>
                    <a:lnTo>
                      <a:pt x="310" y="182"/>
                    </a:lnTo>
                    <a:lnTo>
                      <a:pt x="310" y="184"/>
                    </a:lnTo>
                    <a:lnTo>
                      <a:pt x="310" y="186"/>
                    </a:lnTo>
                    <a:lnTo>
                      <a:pt x="306" y="186"/>
                    </a:lnTo>
                    <a:lnTo>
                      <a:pt x="306" y="188"/>
                    </a:lnTo>
                    <a:lnTo>
                      <a:pt x="308" y="188"/>
                    </a:lnTo>
                    <a:lnTo>
                      <a:pt x="309" y="190"/>
                    </a:lnTo>
                    <a:lnTo>
                      <a:pt x="308" y="190"/>
                    </a:lnTo>
                    <a:lnTo>
                      <a:pt x="308" y="198"/>
                    </a:lnTo>
                    <a:lnTo>
                      <a:pt x="307" y="198"/>
                    </a:lnTo>
                    <a:lnTo>
                      <a:pt x="307" y="196"/>
                    </a:lnTo>
                    <a:lnTo>
                      <a:pt x="308" y="198"/>
                    </a:lnTo>
                    <a:lnTo>
                      <a:pt x="308" y="190"/>
                    </a:lnTo>
                    <a:lnTo>
                      <a:pt x="304" y="190"/>
                    </a:lnTo>
                    <a:lnTo>
                      <a:pt x="304" y="208"/>
                    </a:lnTo>
                    <a:lnTo>
                      <a:pt x="300" y="210"/>
                    </a:lnTo>
                    <a:lnTo>
                      <a:pt x="299" y="208"/>
                    </a:lnTo>
                    <a:lnTo>
                      <a:pt x="302" y="206"/>
                    </a:lnTo>
                    <a:lnTo>
                      <a:pt x="303" y="206"/>
                    </a:lnTo>
                    <a:lnTo>
                      <a:pt x="304" y="208"/>
                    </a:lnTo>
                    <a:lnTo>
                      <a:pt x="304" y="190"/>
                    </a:lnTo>
                    <a:lnTo>
                      <a:pt x="303" y="190"/>
                    </a:lnTo>
                    <a:lnTo>
                      <a:pt x="304" y="188"/>
                    </a:lnTo>
                    <a:lnTo>
                      <a:pt x="306" y="188"/>
                    </a:lnTo>
                    <a:lnTo>
                      <a:pt x="304" y="186"/>
                    </a:lnTo>
                    <a:lnTo>
                      <a:pt x="302" y="184"/>
                    </a:lnTo>
                    <a:lnTo>
                      <a:pt x="306" y="182"/>
                    </a:lnTo>
                    <a:lnTo>
                      <a:pt x="306" y="184"/>
                    </a:lnTo>
                    <a:lnTo>
                      <a:pt x="310" y="184"/>
                    </a:lnTo>
                    <a:lnTo>
                      <a:pt x="310" y="182"/>
                    </a:lnTo>
                    <a:lnTo>
                      <a:pt x="308" y="182"/>
                    </a:lnTo>
                    <a:lnTo>
                      <a:pt x="308" y="180"/>
                    </a:lnTo>
                    <a:lnTo>
                      <a:pt x="313" y="180"/>
                    </a:lnTo>
                    <a:lnTo>
                      <a:pt x="313" y="168"/>
                    </a:lnTo>
                    <a:lnTo>
                      <a:pt x="313" y="172"/>
                    </a:lnTo>
                    <a:lnTo>
                      <a:pt x="310" y="172"/>
                    </a:lnTo>
                    <a:lnTo>
                      <a:pt x="312" y="170"/>
                    </a:lnTo>
                    <a:lnTo>
                      <a:pt x="313" y="172"/>
                    </a:lnTo>
                    <a:lnTo>
                      <a:pt x="313" y="168"/>
                    </a:lnTo>
                    <a:lnTo>
                      <a:pt x="312" y="168"/>
                    </a:lnTo>
                    <a:lnTo>
                      <a:pt x="313" y="166"/>
                    </a:lnTo>
                    <a:lnTo>
                      <a:pt x="314" y="168"/>
                    </a:lnTo>
                    <a:lnTo>
                      <a:pt x="314" y="161"/>
                    </a:lnTo>
                    <a:lnTo>
                      <a:pt x="314" y="162"/>
                    </a:lnTo>
                    <a:lnTo>
                      <a:pt x="314" y="160"/>
                    </a:lnTo>
                    <a:lnTo>
                      <a:pt x="313" y="160"/>
                    </a:lnTo>
                    <a:lnTo>
                      <a:pt x="313" y="162"/>
                    </a:lnTo>
                    <a:lnTo>
                      <a:pt x="311" y="162"/>
                    </a:lnTo>
                    <a:lnTo>
                      <a:pt x="311" y="160"/>
                    </a:lnTo>
                    <a:lnTo>
                      <a:pt x="311" y="158"/>
                    </a:lnTo>
                    <a:lnTo>
                      <a:pt x="314" y="158"/>
                    </a:lnTo>
                    <a:lnTo>
                      <a:pt x="313" y="156"/>
                    </a:lnTo>
                    <a:lnTo>
                      <a:pt x="313" y="154"/>
                    </a:lnTo>
                    <a:lnTo>
                      <a:pt x="315" y="154"/>
                    </a:lnTo>
                    <a:lnTo>
                      <a:pt x="319" y="152"/>
                    </a:lnTo>
                    <a:lnTo>
                      <a:pt x="319" y="154"/>
                    </a:lnTo>
                    <a:lnTo>
                      <a:pt x="319" y="148"/>
                    </a:lnTo>
                    <a:lnTo>
                      <a:pt x="318" y="148"/>
                    </a:lnTo>
                    <a:lnTo>
                      <a:pt x="318" y="150"/>
                    </a:lnTo>
                    <a:lnTo>
                      <a:pt x="318" y="152"/>
                    </a:lnTo>
                    <a:lnTo>
                      <a:pt x="315" y="152"/>
                    </a:lnTo>
                    <a:lnTo>
                      <a:pt x="318" y="150"/>
                    </a:lnTo>
                    <a:lnTo>
                      <a:pt x="318" y="148"/>
                    </a:lnTo>
                    <a:lnTo>
                      <a:pt x="315" y="148"/>
                    </a:lnTo>
                    <a:lnTo>
                      <a:pt x="315" y="146"/>
                    </a:lnTo>
                    <a:lnTo>
                      <a:pt x="322" y="146"/>
                    </a:lnTo>
                    <a:lnTo>
                      <a:pt x="322" y="142"/>
                    </a:lnTo>
                    <a:lnTo>
                      <a:pt x="321" y="142"/>
                    </a:lnTo>
                    <a:lnTo>
                      <a:pt x="321" y="144"/>
                    </a:lnTo>
                    <a:lnTo>
                      <a:pt x="316" y="144"/>
                    </a:lnTo>
                    <a:lnTo>
                      <a:pt x="316" y="142"/>
                    </a:lnTo>
                    <a:lnTo>
                      <a:pt x="318" y="142"/>
                    </a:lnTo>
                    <a:lnTo>
                      <a:pt x="321" y="140"/>
                    </a:lnTo>
                    <a:lnTo>
                      <a:pt x="324" y="140"/>
                    </a:lnTo>
                    <a:lnTo>
                      <a:pt x="325" y="142"/>
                    </a:lnTo>
                    <a:lnTo>
                      <a:pt x="325" y="137"/>
                    </a:lnTo>
                    <a:lnTo>
                      <a:pt x="325" y="138"/>
                    </a:lnTo>
                    <a:lnTo>
                      <a:pt x="324" y="138"/>
                    </a:lnTo>
                    <a:lnTo>
                      <a:pt x="324" y="136"/>
                    </a:lnTo>
                    <a:lnTo>
                      <a:pt x="325" y="136"/>
                    </a:lnTo>
                    <a:lnTo>
                      <a:pt x="325" y="134"/>
                    </a:lnTo>
                    <a:lnTo>
                      <a:pt x="327" y="134"/>
                    </a:lnTo>
                    <a:lnTo>
                      <a:pt x="327" y="130"/>
                    </a:lnTo>
                    <a:lnTo>
                      <a:pt x="325" y="130"/>
                    </a:lnTo>
                    <a:lnTo>
                      <a:pt x="327" y="128"/>
                    </a:lnTo>
                    <a:lnTo>
                      <a:pt x="327" y="130"/>
                    </a:lnTo>
                    <a:lnTo>
                      <a:pt x="327" y="126"/>
                    </a:lnTo>
                    <a:lnTo>
                      <a:pt x="327" y="124"/>
                    </a:lnTo>
                    <a:lnTo>
                      <a:pt x="331" y="124"/>
                    </a:lnTo>
                    <a:lnTo>
                      <a:pt x="331" y="122"/>
                    </a:lnTo>
                    <a:lnTo>
                      <a:pt x="332" y="124"/>
                    </a:lnTo>
                    <a:lnTo>
                      <a:pt x="335" y="124"/>
                    </a:lnTo>
                    <a:lnTo>
                      <a:pt x="335" y="121"/>
                    </a:lnTo>
                    <a:lnTo>
                      <a:pt x="335" y="120"/>
                    </a:lnTo>
                    <a:lnTo>
                      <a:pt x="339" y="120"/>
                    </a:lnTo>
                    <a:lnTo>
                      <a:pt x="340" y="118"/>
                    </a:lnTo>
                    <a:lnTo>
                      <a:pt x="341" y="118"/>
                    </a:lnTo>
                    <a:lnTo>
                      <a:pt x="341" y="120"/>
                    </a:lnTo>
                    <a:lnTo>
                      <a:pt x="348" y="120"/>
                    </a:lnTo>
                    <a:lnTo>
                      <a:pt x="348" y="118"/>
                    </a:lnTo>
                    <a:lnTo>
                      <a:pt x="349" y="118"/>
                    </a:lnTo>
                    <a:lnTo>
                      <a:pt x="350" y="118"/>
                    </a:lnTo>
                    <a:lnTo>
                      <a:pt x="349" y="120"/>
                    </a:lnTo>
                    <a:lnTo>
                      <a:pt x="348" y="120"/>
                    </a:lnTo>
                    <a:lnTo>
                      <a:pt x="348" y="122"/>
                    </a:lnTo>
                    <a:lnTo>
                      <a:pt x="346" y="122"/>
                    </a:lnTo>
                    <a:lnTo>
                      <a:pt x="346" y="124"/>
                    </a:lnTo>
                    <a:lnTo>
                      <a:pt x="348" y="124"/>
                    </a:lnTo>
                    <a:lnTo>
                      <a:pt x="348" y="126"/>
                    </a:lnTo>
                    <a:lnTo>
                      <a:pt x="351" y="124"/>
                    </a:lnTo>
                    <a:lnTo>
                      <a:pt x="352" y="126"/>
                    </a:lnTo>
                    <a:lnTo>
                      <a:pt x="352" y="116"/>
                    </a:lnTo>
                    <a:lnTo>
                      <a:pt x="349" y="118"/>
                    </a:lnTo>
                    <a:lnTo>
                      <a:pt x="347" y="116"/>
                    </a:lnTo>
                    <a:lnTo>
                      <a:pt x="352" y="116"/>
                    </a:lnTo>
                    <a:lnTo>
                      <a:pt x="352" y="108"/>
                    </a:lnTo>
                    <a:lnTo>
                      <a:pt x="351" y="108"/>
                    </a:lnTo>
                    <a:lnTo>
                      <a:pt x="351" y="106"/>
                    </a:lnTo>
                    <a:lnTo>
                      <a:pt x="352" y="108"/>
                    </a:lnTo>
                    <a:lnTo>
                      <a:pt x="352" y="93"/>
                    </a:lnTo>
                    <a:lnTo>
                      <a:pt x="352" y="92"/>
                    </a:lnTo>
                    <a:lnTo>
                      <a:pt x="354" y="94"/>
                    </a:lnTo>
                    <a:lnTo>
                      <a:pt x="357" y="96"/>
                    </a:lnTo>
                    <a:lnTo>
                      <a:pt x="357" y="88"/>
                    </a:lnTo>
                    <a:lnTo>
                      <a:pt x="356" y="90"/>
                    </a:lnTo>
                    <a:lnTo>
                      <a:pt x="354" y="90"/>
                    </a:lnTo>
                    <a:lnTo>
                      <a:pt x="353" y="88"/>
                    </a:lnTo>
                    <a:lnTo>
                      <a:pt x="357" y="88"/>
                    </a:lnTo>
                    <a:lnTo>
                      <a:pt x="357" y="84"/>
                    </a:lnTo>
                    <a:lnTo>
                      <a:pt x="351" y="84"/>
                    </a:lnTo>
                    <a:lnTo>
                      <a:pt x="351" y="102"/>
                    </a:lnTo>
                    <a:lnTo>
                      <a:pt x="350" y="104"/>
                    </a:lnTo>
                    <a:lnTo>
                      <a:pt x="350" y="105"/>
                    </a:lnTo>
                    <a:lnTo>
                      <a:pt x="350" y="108"/>
                    </a:lnTo>
                    <a:lnTo>
                      <a:pt x="349" y="110"/>
                    </a:lnTo>
                    <a:lnTo>
                      <a:pt x="345" y="110"/>
                    </a:lnTo>
                    <a:lnTo>
                      <a:pt x="345" y="118"/>
                    </a:lnTo>
                    <a:lnTo>
                      <a:pt x="341" y="118"/>
                    </a:lnTo>
                    <a:lnTo>
                      <a:pt x="341" y="116"/>
                    </a:lnTo>
                    <a:lnTo>
                      <a:pt x="345" y="116"/>
                    </a:lnTo>
                    <a:lnTo>
                      <a:pt x="345" y="118"/>
                    </a:lnTo>
                    <a:lnTo>
                      <a:pt x="345" y="110"/>
                    </a:lnTo>
                    <a:lnTo>
                      <a:pt x="346" y="108"/>
                    </a:lnTo>
                    <a:lnTo>
                      <a:pt x="350" y="108"/>
                    </a:lnTo>
                    <a:lnTo>
                      <a:pt x="350" y="105"/>
                    </a:lnTo>
                    <a:lnTo>
                      <a:pt x="349" y="106"/>
                    </a:lnTo>
                    <a:lnTo>
                      <a:pt x="347" y="104"/>
                    </a:lnTo>
                    <a:lnTo>
                      <a:pt x="348" y="102"/>
                    </a:lnTo>
                    <a:lnTo>
                      <a:pt x="349" y="102"/>
                    </a:lnTo>
                    <a:lnTo>
                      <a:pt x="350" y="100"/>
                    </a:lnTo>
                    <a:lnTo>
                      <a:pt x="351" y="102"/>
                    </a:lnTo>
                    <a:lnTo>
                      <a:pt x="351" y="84"/>
                    </a:lnTo>
                    <a:lnTo>
                      <a:pt x="351" y="88"/>
                    </a:lnTo>
                    <a:lnTo>
                      <a:pt x="350" y="90"/>
                    </a:lnTo>
                    <a:lnTo>
                      <a:pt x="350" y="96"/>
                    </a:lnTo>
                    <a:lnTo>
                      <a:pt x="349" y="98"/>
                    </a:lnTo>
                    <a:lnTo>
                      <a:pt x="347" y="98"/>
                    </a:lnTo>
                    <a:lnTo>
                      <a:pt x="347" y="97"/>
                    </a:lnTo>
                    <a:lnTo>
                      <a:pt x="347" y="104"/>
                    </a:lnTo>
                    <a:lnTo>
                      <a:pt x="346" y="106"/>
                    </a:lnTo>
                    <a:lnTo>
                      <a:pt x="343" y="108"/>
                    </a:lnTo>
                    <a:lnTo>
                      <a:pt x="344" y="110"/>
                    </a:lnTo>
                    <a:lnTo>
                      <a:pt x="343" y="110"/>
                    </a:lnTo>
                    <a:lnTo>
                      <a:pt x="343" y="114"/>
                    </a:lnTo>
                    <a:lnTo>
                      <a:pt x="342" y="114"/>
                    </a:lnTo>
                    <a:lnTo>
                      <a:pt x="342" y="112"/>
                    </a:lnTo>
                    <a:lnTo>
                      <a:pt x="343" y="112"/>
                    </a:lnTo>
                    <a:lnTo>
                      <a:pt x="343" y="114"/>
                    </a:lnTo>
                    <a:lnTo>
                      <a:pt x="343" y="110"/>
                    </a:lnTo>
                    <a:lnTo>
                      <a:pt x="341" y="110"/>
                    </a:lnTo>
                    <a:lnTo>
                      <a:pt x="341" y="108"/>
                    </a:lnTo>
                    <a:lnTo>
                      <a:pt x="342" y="108"/>
                    </a:lnTo>
                    <a:lnTo>
                      <a:pt x="342" y="106"/>
                    </a:lnTo>
                    <a:lnTo>
                      <a:pt x="343" y="106"/>
                    </a:lnTo>
                    <a:lnTo>
                      <a:pt x="343" y="104"/>
                    </a:lnTo>
                    <a:lnTo>
                      <a:pt x="344" y="104"/>
                    </a:lnTo>
                    <a:lnTo>
                      <a:pt x="344" y="102"/>
                    </a:lnTo>
                    <a:lnTo>
                      <a:pt x="345" y="102"/>
                    </a:lnTo>
                    <a:lnTo>
                      <a:pt x="346" y="104"/>
                    </a:lnTo>
                    <a:lnTo>
                      <a:pt x="347" y="104"/>
                    </a:lnTo>
                    <a:lnTo>
                      <a:pt x="347" y="97"/>
                    </a:lnTo>
                    <a:lnTo>
                      <a:pt x="346" y="96"/>
                    </a:lnTo>
                    <a:lnTo>
                      <a:pt x="346" y="94"/>
                    </a:lnTo>
                    <a:lnTo>
                      <a:pt x="346" y="97"/>
                    </a:lnTo>
                    <a:lnTo>
                      <a:pt x="346" y="98"/>
                    </a:lnTo>
                    <a:lnTo>
                      <a:pt x="344" y="98"/>
                    </a:lnTo>
                    <a:lnTo>
                      <a:pt x="343" y="96"/>
                    </a:lnTo>
                    <a:lnTo>
                      <a:pt x="344" y="96"/>
                    </a:lnTo>
                    <a:lnTo>
                      <a:pt x="346" y="97"/>
                    </a:lnTo>
                    <a:lnTo>
                      <a:pt x="346" y="94"/>
                    </a:lnTo>
                    <a:lnTo>
                      <a:pt x="345" y="94"/>
                    </a:lnTo>
                    <a:lnTo>
                      <a:pt x="344" y="92"/>
                    </a:lnTo>
                    <a:lnTo>
                      <a:pt x="345" y="90"/>
                    </a:lnTo>
                    <a:lnTo>
                      <a:pt x="346" y="92"/>
                    </a:lnTo>
                    <a:lnTo>
                      <a:pt x="348" y="92"/>
                    </a:lnTo>
                    <a:lnTo>
                      <a:pt x="348" y="94"/>
                    </a:lnTo>
                    <a:lnTo>
                      <a:pt x="346" y="94"/>
                    </a:lnTo>
                    <a:lnTo>
                      <a:pt x="348" y="96"/>
                    </a:lnTo>
                    <a:lnTo>
                      <a:pt x="350" y="96"/>
                    </a:lnTo>
                    <a:lnTo>
                      <a:pt x="350" y="90"/>
                    </a:lnTo>
                    <a:lnTo>
                      <a:pt x="348" y="90"/>
                    </a:lnTo>
                    <a:lnTo>
                      <a:pt x="348" y="88"/>
                    </a:lnTo>
                    <a:lnTo>
                      <a:pt x="351" y="88"/>
                    </a:lnTo>
                    <a:lnTo>
                      <a:pt x="351" y="84"/>
                    </a:lnTo>
                    <a:lnTo>
                      <a:pt x="349" y="84"/>
                    </a:lnTo>
                    <a:lnTo>
                      <a:pt x="349" y="82"/>
                    </a:lnTo>
                    <a:lnTo>
                      <a:pt x="359" y="82"/>
                    </a:lnTo>
                    <a:lnTo>
                      <a:pt x="359" y="48"/>
                    </a:lnTo>
                    <a:lnTo>
                      <a:pt x="358" y="48"/>
                    </a:lnTo>
                    <a:lnTo>
                      <a:pt x="359" y="46"/>
                    </a:lnTo>
                    <a:lnTo>
                      <a:pt x="360" y="46"/>
                    </a:lnTo>
                    <a:lnTo>
                      <a:pt x="360" y="48"/>
                    </a:lnTo>
                    <a:lnTo>
                      <a:pt x="360" y="4"/>
                    </a:lnTo>
                    <a:lnTo>
                      <a:pt x="356" y="4"/>
                    </a:lnTo>
                    <a:lnTo>
                      <a:pt x="356" y="76"/>
                    </a:lnTo>
                    <a:lnTo>
                      <a:pt x="355" y="76"/>
                    </a:lnTo>
                    <a:lnTo>
                      <a:pt x="355" y="74"/>
                    </a:lnTo>
                    <a:lnTo>
                      <a:pt x="356" y="76"/>
                    </a:lnTo>
                    <a:lnTo>
                      <a:pt x="356" y="4"/>
                    </a:lnTo>
                    <a:lnTo>
                      <a:pt x="356" y="72"/>
                    </a:lnTo>
                    <a:lnTo>
                      <a:pt x="353" y="72"/>
                    </a:lnTo>
                    <a:lnTo>
                      <a:pt x="351" y="72"/>
                    </a:lnTo>
                    <a:lnTo>
                      <a:pt x="353" y="70"/>
                    </a:lnTo>
                    <a:lnTo>
                      <a:pt x="353" y="72"/>
                    </a:lnTo>
                    <a:lnTo>
                      <a:pt x="356" y="70"/>
                    </a:lnTo>
                    <a:lnTo>
                      <a:pt x="356" y="72"/>
                    </a:lnTo>
                    <a:lnTo>
                      <a:pt x="356" y="4"/>
                    </a:lnTo>
                    <a:lnTo>
                      <a:pt x="355" y="4"/>
                    </a:lnTo>
                    <a:lnTo>
                      <a:pt x="355" y="66"/>
                    </a:lnTo>
                    <a:lnTo>
                      <a:pt x="355" y="68"/>
                    </a:lnTo>
                    <a:lnTo>
                      <a:pt x="353" y="68"/>
                    </a:lnTo>
                    <a:lnTo>
                      <a:pt x="352" y="66"/>
                    </a:lnTo>
                    <a:lnTo>
                      <a:pt x="354" y="64"/>
                    </a:lnTo>
                    <a:lnTo>
                      <a:pt x="355" y="66"/>
                    </a:lnTo>
                    <a:lnTo>
                      <a:pt x="355" y="4"/>
                    </a:lnTo>
                    <a:lnTo>
                      <a:pt x="354" y="4"/>
                    </a:lnTo>
                    <a:lnTo>
                      <a:pt x="354" y="60"/>
                    </a:lnTo>
                    <a:lnTo>
                      <a:pt x="353" y="60"/>
                    </a:lnTo>
                    <a:lnTo>
                      <a:pt x="353" y="62"/>
                    </a:lnTo>
                    <a:lnTo>
                      <a:pt x="352" y="64"/>
                    </a:lnTo>
                    <a:lnTo>
                      <a:pt x="351" y="62"/>
                    </a:lnTo>
                    <a:lnTo>
                      <a:pt x="351" y="60"/>
                    </a:lnTo>
                    <a:lnTo>
                      <a:pt x="353" y="60"/>
                    </a:lnTo>
                    <a:lnTo>
                      <a:pt x="352" y="58"/>
                    </a:lnTo>
                    <a:lnTo>
                      <a:pt x="354" y="58"/>
                    </a:lnTo>
                    <a:lnTo>
                      <a:pt x="354" y="60"/>
                    </a:lnTo>
                    <a:lnTo>
                      <a:pt x="354" y="4"/>
                    </a:lnTo>
                    <a:lnTo>
                      <a:pt x="352" y="4"/>
                    </a:lnTo>
                    <a:lnTo>
                      <a:pt x="352" y="50"/>
                    </a:lnTo>
                    <a:lnTo>
                      <a:pt x="351" y="52"/>
                    </a:lnTo>
                    <a:lnTo>
                      <a:pt x="352" y="50"/>
                    </a:lnTo>
                    <a:lnTo>
                      <a:pt x="352" y="4"/>
                    </a:lnTo>
                    <a:lnTo>
                      <a:pt x="349" y="4"/>
                    </a:lnTo>
                    <a:lnTo>
                      <a:pt x="349" y="68"/>
                    </a:lnTo>
                    <a:lnTo>
                      <a:pt x="347" y="68"/>
                    </a:lnTo>
                    <a:lnTo>
                      <a:pt x="348" y="66"/>
                    </a:lnTo>
                    <a:lnTo>
                      <a:pt x="349" y="66"/>
                    </a:lnTo>
                    <a:lnTo>
                      <a:pt x="349" y="68"/>
                    </a:lnTo>
                    <a:lnTo>
                      <a:pt x="349" y="4"/>
                    </a:lnTo>
                    <a:lnTo>
                      <a:pt x="347" y="4"/>
                    </a:lnTo>
                    <a:lnTo>
                      <a:pt x="347" y="38"/>
                    </a:lnTo>
                    <a:lnTo>
                      <a:pt x="346" y="38"/>
                    </a:lnTo>
                    <a:lnTo>
                      <a:pt x="346" y="84"/>
                    </a:lnTo>
                    <a:lnTo>
                      <a:pt x="346" y="86"/>
                    </a:lnTo>
                    <a:lnTo>
                      <a:pt x="345" y="86"/>
                    </a:lnTo>
                    <a:lnTo>
                      <a:pt x="345" y="84"/>
                    </a:lnTo>
                    <a:lnTo>
                      <a:pt x="346" y="84"/>
                    </a:lnTo>
                    <a:lnTo>
                      <a:pt x="346" y="38"/>
                    </a:lnTo>
                    <a:lnTo>
                      <a:pt x="344" y="38"/>
                    </a:lnTo>
                    <a:lnTo>
                      <a:pt x="345" y="36"/>
                    </a:lnTo>
                    <a:lnTo>
                      <a:pt x="346" y="36"/>
                    </a:lnTo>
                    <a:lnTo>
                      <a:pt x="347" y="38"/>
                    </a:lnTo>
                    <a:lnTo>
                      <a:pt x="347" y="4"/>
                    </a:lnTo>
                    <a:lnTo>
                      <a:pt x="344" y="4"/>
                    </a:lnTo>
                    <a:lnTo>
                      <a:pt x="344" y="60"/>
                    </a:lnTo>
                    <a:lnTo>
                      <a:pt x="343" y="61"/>
                    </a:lnTo>
                    <a:lnTo>
                      <a:pt x="343" y="84"/>
                    </a:lnTo>
                    <a:lnTo>
                      <a:pt x="342" y="84"/>
                    </a:lnTo>
                    <a:lnTo>
                      <a:pt x="342" y="106"/>
                    </a:lnTo>
                    <a:lnTo>
                      <a:pt x="341" y="106"/>
                    </a:lnTo>
                    <a:lnTo>
                      <a:pt x="341" y="110"/>
                    </a:lnTo>
                    <a:lnTo>
                      <a:pt x="340" y="110"/>
                    </a:lnTo>
                    <a:lnTo>
                      <a:pt x="340" y="114"/>
                    </a:lnTo>
                    <a:lnTo>
                      <a:pt x="339" y="114"/>
                    </a:lnTo>
                    <a:lnTo>
                      <a:pt x="339" y="112"/>
                    </a:lnTo>
                    <a:lnTo>
                      <a:pt x="340" y="114"/>
                    </a:lnTo>
                    <a:lnTo>
                      <a:pt x="340" y="110"/>
                    </a:lnTo>
                    <a:lnTo>
                      <a:pt x="337" y="111"/>
                    </a:lnTo>
                    <a:lnTo>
                      <a:pt x="337" y="116"/>
                    </a:lnTo>
                    <a:lnTo>
                      <a:pt x="336" y="118"/>
                    </a:lnTo>
                    <a:lnTo>
                      <a:pt x="335" y="118"/>
                    </a:lnTo>
                    <a:lnTo>
                      <a:pt x="336" y="116"/>
                    </a:lnTo>
                    <a:lnTo>
                      <a:pt x="337" y="116"/>
                    </a:lnTo>
                    <a:lnTo>
                      <a:pt x="337" y="111"/>
                    </a:lnTo>
                    <a:lnTo>
                      <a:pt x="336" y="112"/>
                    </a:lnTo>
                    <a:lnTo>
                      <a:pt x="335" y="110"/>
                    </a:lnTo>
                    <a:lnTo>
                      <a:pt x="336" y="108"/>
                    </a:lnTo>
                    <a:lnTo>
                      <a:pt x="339" y="108"/>
                    </a:lnTo>
                    <a:lnTo>
                      <a:pt x="341" y="110"/>
                    </a:lnTo>
                    <a:lnTo>
                      <a:pt x="341" y="106"/>
                    </a:lnTo>
                    <a:lnTo>
                      <a:pt x="339" y="106"/>
                    </a:lnTo>
                    <a:lnTo>
                      <a:pt x="340" y="104"/>
                    </a:lnTo>
                    <a:lnTo>
                      <a:pt x="341" y="104"/>
                    </a:lnTo>
                    <a:lnTo>
                      <a:pt x="342" y="106"/>
                    </a:lnTo>
                    <a:lnTo>
                      <a:pt x="342" y="84"/>
                    </a:lnTo>
                    <a:lnTo>
                      <a:pt x="341" y="85"/>
                    </a:lnTo>
                    <a:lnTo>
                      <a:pt x="341" y="100"/>
                    </a:lnTo>
                    <a:lnTo>
                      <a:pt x="337" y="98"/>
                    </a:lnTo>
                    <a:lnTo>
                      <a:pt x="339" y="98"/>
                    </a:lnTo>
                    <a:lnTo>
                      <a:pt x="340" y="96"/>
                    </a:lnTo>
                    <a:lnTo>
                      <a:pt x="341" y="100"/>
                    </a:lnTo>
                    <a:lnTo>
                      <a:pt x="341" y="85"/>
                    </a:lnTo>
                    <a:lnTo>
                      <a:pt x="339" y="86"/>
                    </a:lnTo>
                    <a:lnTo>
                      <a:pt x="338" y="86"/>
                    </a:lnTo>
                    <a:lnTo>
                      <a:pt x="339" y="82"/>
                    </a:lnTo>
                    <a:lnTo>
                      <a:pt x="342" y="82"/>
                    </a:lnTo>
                    <a:lnTo>
                      <a:pt x="343" y="84"/>
                    </a:lnTo>
                    <a:lnTo>
                      <a:pt x="343" y="61"/>
                    </a:lnTo>
                    <a:lnTo>
                      <a:pt x="342" y="62"/>
                    </a:lnTo>
                    <a:lnTo>
                      <a:pt x="341" y="62"/>
                    </a:lnTo>
                    <a:lnTo>
                      <a:pt x="340" y="60"/>
                    </a:lnTo>
                    <a:lnTo>
                      <a:pt x="341" y="60"/>
                    </a:lnTo>
                    <a:lnTo>
                      <a:pt x="341" y="58"/>
                    </a:lnTo>
                    <a:lnTo>
                      <a:pt x="344" y="60"/>
                    </a:lnTo>
                    <a:lnTo>
                      <a:pt x="344" y="4"/>
                    </a:lnTo>
                    <a:lnTo>
                      <a:pt x="340" y="4"/>
                    </a:lnTo>
                    <a:lnTo>
                      <a:pt x="342" y="6"/>
                    </a:lnTo>
                    <a:lnTo>
                      <a:pt x="340" y="5"/>
                    </a:lnTo>
                    <a:lnTo>
                      <a:pt x="340" y="68"/>
                    </a:lnTo>
                    <a:lnTo>
                      <a:pt x="340" y="70"/>
                    </a:lnTo>
                    <a:lnTo>
                      <a:pt x="338" y="68"/>
                    </a:lnTo>
                    <a:lnTo>
                      <a:pt x="339" y="68"/>
                    </a:lnTo>
                    <a:lnTo>
                      <a:pt x="339" y="66"/>
                    </a:lnTo>
                    <a:lnTo>
                      <a:pt x="340" y="68"/>
                    </a:lnTo>
                    <a:lnTo>
                      <a:pt x="340" y="5"/>
                    </a:lnTo>
                    <a:lnTo>
                      <a:pt x="336" y="4"/>
                    </a:lnTo>
                    <a:lnTo>
                      <a:pt x="336" y="98"/>
                    </a:lnTo>
                    <a:lnTo>
                      <a:pt x="335" y="98"/>
                    </a:lnTo>
                    <a:lnTo>
                      <a:pt x="335" y="96"/>
                    </a:lnTo>
                    <a:lnTo>
                      <a:pt x="336" y="96"/>
                    </a:lnTo>
                    <a:lnTo>
                      <a:pt x="336" y="98"/>
                    </a:lnTo>
                    <a:lnTo>
                      <a:pt x="336" y="4"/>
                    </a:lnTo>
                    <a:lnTo>
                      <a:pt x="335" y="4"/>
                    </a:lnTo>
                    <a:lnTo>
                      <a:pt x="335" y="84"/>
                    </a:lnTo>
                    <a:lnTo>
                      <a:pt x="334" y="84"/>
                    </a:lnTo>
                    <a:lnTo>
                      <a:pt x="334" y="100"/>
                    </a:lnTo>
                    <a:lnTo>
                      <a:pt x="334" y="101"/>
                    </a:lnTo>
                    <a:lnTo>
                      <a:pt x="334" y="110"/>
                    </a:lnTo>
                    <a:lnTo>
                      <a:pt x="331" y="112"/>
                    </a:lnTo>
                    <a:lnTo>
                      <a:pt x="331" y="110"/>
                    </a:lnTo>
                    <a:lnTo>
                      <a:pt x="331" y="112"/>
                    </a:lnTo>
                    <a:lnTo>
                      <a:pt x="329" y="112"/>
                    </a:lnTo>
                    <a:lnTo>
                      <a:pt x="329" y="111"/>
                    </a:lnTo>
                    <a:lnTo>
                      <a:pt x="329" y="118"/>
                    </a:lnTo>
                    <a:lnTo>
                      <a:pt x="328" y="120"/>
                    </a:lnTo>
                    <a:lnTo>
                      <a:pt x="327" y="120"/>
                    </a:lnTo>
                    <a:lnTo>
                      <a:pt x="327" y="118"/>
                    </a:lnTo>
                    <a:lnTo>
                      <a:pt x="327" y="116"/>
                    </a:lnTo>
                    <a:lnTo>
                      <a:pt x="329" y="118"/>
                    </a:lnTo>
                    <a:lnTo>
                      <a:pt x="329" y="111"/>
                    </a:lnTo>
                    <a:lnTo>
                      <a:pt x="329" y="114"/>
                    </a:lnTo>
                    <a:lnTo>
                      <a:pt x="328" y="114"/>
                    </a:lnTo>
                    <a:lnTo>
                      <a:pt x="327" y="116"/>
                    </a:lnTo>
                    <a:lnTo>
                      <a:pt x="327" y="118"/>
                    </a:lnTo>
                    <a:lnTo>
                      <a:pt x="326" y="122"/>
                    </a:lnTo>
                    <a:lnTo>
                      <a:pt x="325" y="122"/>
                    </a:lnTo>
                    <a:lnTo>
                      <a:pt x="325" y="120"/>
                    </a:lnTo>
                    <a:lnTo>
                      <a:pt x="324" y="120"/>
                    </a:lnTo>
                    <a:lnTo>
                      <a:pt x="324" y="118"/>
                    </a:lnTo>
                    <a:lnTo>
                      <a:pt x="327" y="118"/>
                    </a:lnTo>
                    <a:lnTo>
                      <a:pt x="327" y="116"/>
                    </a:lnTo>
                    <a:lnTo>
                      <a:pt x="326" y="116"/>
                    </a:lnTo>
                    <a:lnTo>
                      <a:pt x="327" y="112"/>
                    </a:lnTo>
                    <a:lnTo>
                      <a:pt x="329" y="114"/>
                    </a:lnTo>
                    <a:lnTo>
                      <a:pt x="329" y="111"/>
                    </a:lnTo>
                    <a:lnTo>
                      <a:pt x="327" y="110"/>
                    </a:lnTo>
                    <a:lnTo>
                      <a:pt x="327" y="112"/>
                    </a:lnTo>
                    <a:lnTo>
                      <a:pt x="325" y="114"/>
                    </a:lnTo>
                    <a:lnTo>
                      <a:pt x="324" y="113"/>
                    </a:lnTo>
                    <a:lnTo>
                      <a:pt x="324" y="124"/>
                    </a:lnTo>
                    <a:lnTo>
                      <a:pt x="322" y="124"/>
                    </a:lnTo>
                    <a:lnTo>
                      <a:pt x="321" y="123"/>
                    </a:lnTo>
                    <a:lnTo>
                      <a:pt x="321" y="136"/>
                    </a:lnTo>
                    <a:lnTo>
                      <a:pt x="321" y="138"/>
                    </a:lnTo>
                    <a:lnTo>
                      <a:pt x="320" y="138"/>
                    </a:lnTo>
                    <a:lnTo>
                      <a:pt x="320" y="136"/>
                    </a:lnTo>
                    <a:lnTo>
                      <a:pt x="321" y="136"/>
                    </a:lnTo>
                    <a:lnTo>
                      <a:pt x="321" y="123"/>
                    </a:lnTo>
                    <a:lnTo>
                      <a:pt x="320" y="122"/>
                    </a:lnTo>
                    <a:lnTo>
                      <a:pt x="319" y="122"/>
                    </a:lnTo>
                    <a:lnTo>
                      <a:pt x="320" y="120"/>
                    </a:lnTo>
                    <a:lnTo>
                      <a:pt x="322" y="120"/>
                    </a:lnTo>
                    <a:lnTo>
                      <a:pt x="324" y="122"/>
                    </a:lnTo>
                    <a:lnTo>
                      <a:pt x="324" y="124"/>
                    </a:lnTo>
                    <a:lnTo>
                      <a:pt x="324" y="113"/>
                    </a:lnTo>
                    <a:lnTo>
                      <a:pt x="323" y="112"/>
                    </a:lnTo>
                    <a:lnTo>
                      <a:pt x="324" y="110"/>
                    </a:lnTo>
                    <a:lnTo>
                      <a:pt x="327" y="112"/>
                    </a:lnTo>
                    <a:lnTo>
                      <a:pt x="327" y="110"/>
                    </a:lnTo>
                    <a:lnTo>
                      <a:pt x="326" y="110"/>
                    </a:lnTo>
                    <a:lnTo>
                      <a:pt x="325" y="108"/>
                    </a:lnTo>
                    <a:lnTo>
                      <a:pt x="328" y="108"/>
                    </a:lnTo>
                    <a:lnTo>
                      <a:pt x="328" y="110"/>
                    </a:lnTo>
                    <a:lnTo>
                      <a:pt x="331" y="112"/>
                    </a:lnTo>
                    <a:lnTo>
                      <a:pt x="331" y="110"/>
                    </a:lnTo>
                    <a:lnTo>
                      <a:pt x="330" y="108"/>
                    </a:lnTo>
                    <a:lnTo>
                      <a:pt x="333" y="108"/>
                    </a:lnTo>
                    <a:lnTo>
                      <a:pt x="334" y="110"/>
                    </a:lnTo>
                    <a:lnTo>
                      <a:pt x="334" y="101"/>
                    </a:lnTo>
                    <a:lnTo>
                      <a:pt x="333" y="102"/>
                    </a:lnTo>
                    <a:lnTo>
                      <a:pt x="333" y="100"/>
                    </a:lnTo>
                    <a:lnTo>
                      <a:pt x="334" y="100"/>
                    </a:lnTo>
                    <a:lnTo>
                      <a:pt x="334" y="84"/>
                    </a:lnTo>
                    <a:lnTo>
                      <a:pt x="334" y="82"/>
                    </a:lnTo>
                    <a:lnTo>
                      <a:pt x="335" y="82"/>
                    </a:lnTo>
                    <a:lnTo>
                      <a:pt x="335" y="84"/>
                    </a:lnTo>
                    <a:lnTo>
                      <a:pt x="335" y="4"/>
                    </a:lnTo>
                    <a:lnTo>
                      <a:pt x="333" y="4"/>
                    </a:lnTo>
                    <a:lnTo>
                      <a:pt x="333" y="98"/>
                    </a:lnTo>
                    <a:lnTo>
                      <a:pt x="331" y="98"/>
                    </a:lnTo>
                    <a:lnTo>
                      <a:pt x="329" y="100"/>
                    </a:lnTo>
                    <a:lnTo>
                      <a:pt x="329" y="98"/>
                    </a:lnTo>
                    <a:lnTo>
                      <a:pt x="329" y="96"/>
                    </a:lnTo>
                    <a:lnTo>
                      <a:pt x="333" y="98"/>
                    </a:lnTo>
                    <a:lnTo>
                      <a:pt x="333" y="4"/>
                    </a:lnTo>
                    <a:lnTo>
                      <a:pt x="333" y="60"/>
                    </a:lnTo>
                    <a:lnTo>
                      <a:pt x="333" y="70"/>
                    </a:lnTo>
                    <a:lnTo>
                      <a:pt x="331" y="70"/>
                    </a:lnTo>
                    <a:lnTo>
                      <a:pt x="331" y="80"/>
                    </a:lnTo>
                    <a:lnTo>
                      <a:pt x="330" y="82"/>
                    </a:lnTo>
                    <a:lnTo>
                      <a:pt x="329" y="80"/>
                    </a:lnTo>
                    <a:lnTo>
                      <a:pt x="329" y="92"/>
                    </a:lnTo>
                    <a:lnTo>
                      <a:pt x="329" y="94"/>
                    </a:lnTo>
                    <a:lnTo>
                      <a:pt x="328" y="92"/>
                    </a:lnTo>
                    <a:lnTo>
                      <a:pt x="329" y="92"/>
                    </a:lnTo>
                    <a:lnTo>
                      <a:pt x="329" y="80"/>
                    </a:lnTo>
                    <a:lnTo>
                      <a:pt x="331" y="80"/>
                    </a:lnTo>
                    <a:lnTo>
                      <a:pt x="331" y="70"/>
                    </a:lnTo>
                    <a:lnTo>
                      <a:pt x="331" y="68"/>
                    </a:lnTo>
                    <a:lnTo>
                      <a:pt x="333" y="68"/>
                    </a:lnTo>
                    <a:lnTo>
                      <a:pt x="333" y="70"/>
                    </a:lnTo>
                    <a:lnTo>
                      <a:pt x="333" y="60"/>
                    </a:lnTo>
                    <a:lnTo>
                      <a:pt x="331" y="60"/>
                    </a:lnTo>
                    <a:lnTo>
                      <a:pt x="331" y="58"/>
                    </a:lnTo>
                    <a:lnTo>
                      <a:pt x="333" y="58"/>
                    </a:lnTo>
                    <a:lnTo>
                      <a:pt x="333" y="60"/>
                    </a:lnTo>
                    <a:lnTo>
                      <a:pt x="333" y="4"/>
                    </a:lnTo>
                    <a:lnTo>
                      <a:pt x="329" y="4"/>
                    </a:lnTo>
                    <a:lnTo>
                      <a:pt x="331" y="6"/>
                    </a:lnTo>
                    <a:lnTo>
                      <a:pt x="331" y="50"/>
                    </a:lnTo>
                    <a:lnTo>
                      <a:pt x="330" y="52"/>
                    </a:lnTo>
                    <a:lnTo>
                      <a:pt x="330" y="72"/>
                    </a:lnTo>
                    <a:lnTo>
                      <a:pt x="329" y="72"/>
                    </a:lnTo>
                    <a:lnTo>
                      <a:pt x="329" y="80"/>
                    </a:lnTo>
                    <a:lnTo>
                      <a:pt x="327" y="82"/>
                    </a:lnTo>
                    <a:lnTo>
                      <a:pt x="328" y="80"/>
                    </a:lnTo>
                    <a:lnTo>
                      <a:pt x="329" y="80"/>
                    </a:lnTo>
                    <a:lnTo>
                      <a:pt x="329" y="72"/>
                    </a:lnTo>
                    <a:lnTo>
                      <a:pt x="328" y="72"/>
                    </a:lnTo>
                    <a:lnTo>
                      <a:pt x="329" y="70"/>
                    </a:lnTo>
                    <a:lnTo>
                      <a:pt x="330" y="72"/>
                    </a:lnTo>
                    <a:lnTo>
                      <a:pt x="330" y="52"/>
                    </a:lnTo>
                    <a:lnTo>
                      <a:pt x="329" y="52"/>
                    </a:lnTo>
                    <a:lnTo>
                      <a:pt x="329" y="50"/>
                    </a:lnTo>
                    <a:lnTo>
                      <a:pt x="331" y="50"/>
                    </a:lnTo>
                    <a:lnTo>
                      <a:pt x="331" y="6"/>
                    </a:lnTo>
                    <a:lnTo>
                      <a:pt x="330" y="5"/>
                    </a:lnTo>
                    <a:lnTo>
                      <a:pt x="330" y="28"/>
                    </a:lnTo>
                    <a:lnTo>
                      <a:pt x="328" y="28"/>
                    </a:lnTo>
                    <a:lnTo>
                      <a:pt x="329" y="26"/>
                    </a:lnTo>
                    <a:lnTo>
                      <a:pt x="330" y="28"/>
                    </a:lnTo>
                    <a:lnTo>
                      <a:pt x="330" y="5"/>
                    </a:lnTo>
                    <a:lnTo>
                      <a:pt x="329" y="5"/>
                    </a:lnTo>
                    <a:lnTo>
                      <a:pt x="329" y="14"/>
                    </a:lnTo>
                    <a:lnTo>
                      <a:pt x="329" y="16"/>
                    </a:lnTo>
                    <a:lnTo>
                      <a:pt x="328" y="16"/>
                    </a:lnTo>
                    <a:lnTo>
                      <a:pt x="329" y="14"/>
                    </a:lnTo>
                    <a:lnTo>
                      <a:pt x="329" y="5"/>
                    </a:lnTo>
                    <a:lnTo>
                      <a:pt x="327" y="4"/>
                    </a:lnTo>
                    <a:lnTo>
                      <a:pt x="327" y="90"/>
                    </a:lnTo>
                    <a:lnTo>
                      <a:pt x="326" y="90"/>
                    </a:lnTo>
                    <a:lnTo>
                      <a:pt x="325" y="88"/>
                    </a:lnTo>
                    <a:lnTo>
                      <a:pt x="327" y="88"/>
                    </a:lnTo>
                    <a:lnTo>
                      <a:pt x="327" y="90"/>
                    </a:lnTo>
                    <a:lnTo>
                      <a:pt x="327" y="4"/>
                    </a:lnTo>
                    <a:lnTo>
                      <a:pt x="326" y="4"/>
                    </a:lnTo>
                    <a:lnTo>
                      <a:pt x="326" y="72"/>
                    </a:lnTo>
                    <a:lnTo>
                      <a:pt x="324" y="72"/>
                    </a:lnTo>
                    <a:lnTo>
                      <a:pt x="324" y="90"/>
                    </a:lnTo>
                    <a:lnTo>
                      <a:pt x="323" y="88"/>
                    </a:lnTo>
                    <a:lnTo>
                      <a:pt x="323" y="102"/>
                    </a:lnTo>
                    <a:lnTo>
                      <a:pt x="323" y="106"/>
                    </a:lnTo>
                    <a:lnTo>
                      <a:pt x="321" y="107"/>
                    </a:lnTo>
                    <a:lnTo>
                      <a:pt x="321" y="110"/>
                    </a:lnTo>
                    <a:lnTo>
                      <a:pt x="321" y="112"/>
                    </a:lnTo>
                    <a:lnTo>
                      <a:pt x="321" y="110"/>
                    </a:lnTo>
                    <a:lnTo>
                      <a:pt x="321" y="107"/>
                    </a:lnTo>
                    <a:lnTo>
                      <a:pt x="321" y="108"/>
                    </a:lnTo>
                    <a:lnTo>
                      <a:pt x="321" y="106"/>
                    </a:lnTo>
                    <a:lnTo>
                      <a:pt x="323" y="106"/>
                    </a:lnTo>
                    <a:lnTo>
                      <a:pt x="323" y="102"/>
                    </a:lnTo>
                    <a:lnTo>
                      <a:pt x="322" y="102"/>
                    </a:lnTo>
                    <a:lnTo>
                      <a:pt x="323" y="100"/>
                    </a:lnTo>
                    <a:lnTo>
                      <a:pt x="323" y="102"/>
                    </a:lnTo>
                    <a:lnTo>
                      <a:pt x="323" y="88"/>
                    </a:lnTo>
                    <a:lnTo>
                      <a:pt x="324" y="88"/>
                    </a:lnTo>
                    <a:lnTo>
                      <a:pt x="324" y="90"/>
                    </a:lnTo>
                    <a:lnTo>
                      <a:pt x="324" y="72"/>
                    </a:lnTo>
                    <a:lnTo>
                      <a:pt x="323" y="72"/>
                    </a:lnTo>
                    <a:lnTo>
                      <a:pt x="323" y="74"/>
                    </a:lnTo>
                    <a:lnTo>
                      <a:pt x="322" y="75"/>
                    </a:lnTo>
                    <a:lnTo>
                      <a:pt x="322" y="96"/>
                    </a:lnTo>
                    <a:lnTo>
                      <a:pt x="322" y="98"/>
                    </a:lnTo>
                    <a:lnTo>
                      <a:pt x="321" y="98"/>
                    </a:lnTo>
                    <a:lnTo>
                      <a:pt x="321" y="100"/>
                    </a:lnTo>
                    <a:lnTo>
                      <a:pt x="320" y="99"/>
                    </a:lnTo>
                    <a:lnTo>
                      <a:pt x="320" y="108"/>
                    </a:lnTo>
                    <a:lnTo>
                      <a:pt x="320" y="110"/>
                    </a:lnTo>
                    <a:lnTo>
                      <a:pt x="320" y="118"/>
                    </a:lnTo>
                    <a:lnTo>
                      <a:pt x="318" y="118"/>
                    </a:lnTo>
                    <a:lnTo>
                      <a:pt x="318" y="122"/>
                    </a:lnTo>
                    <a:lnTo>
                      <a:pt x="317" y="123"/>
                    </a:lnTo>
                    <a:lnTo>
                      <a:pt x="317" y="134"/>
                    </a:lnTo>
                    <a:lnTo>
                      <a:pt x="317" y="136"/>
                    </a:lnTo>
                    <a:lnTo>
                      <a:pt x="316" y="134"/>
                    </a:lnTo>
                    <a:lnTo>
                      <a:pt x="317" y="134"/>
                    </a:lnTo>
                    <a:lnTo>
                      <a:pt x="317" y="123"/>
                    </a:lnTo>
                    <a:lnTo>
                      <a:pt x="316" y="124"/>
                    </a:lnTo>
                    <a:lnTo>
                      <a:pt x="315" y="122"/>
                    </a:lnTo>
                    <a:lnTo>
                      <a:pt x="316" y="120"/>
                    </a:lnTo>
                    <a:lnTo>
                      <a:pt x="317" y="120"/>
                    </a:lnTo>
                    <a:lnTo>
                      <a:pt x="318" y="122"/>
                    </a:lnTo>
                    <a:lnTo>
                      <a:pt x="318" y="118"/>
                    </a:lnTo>
                    <a:lnTo>
                      <a:pt x="318" y="116"/>
                    </a:lnTo>
                    <a:lnTo>
                      <a:pt x="319" y="116"/>
                    </a:lnTo>
                    <a:lnTo>
                      <a:pt x="320" y="118"/>
                    </a:lnTo>
                    <a:lnTo>
                      <a:pt x="320" y="110"/>
                    </a:lnTo>
                    <a:lnTo>
                      <a:pt x="317" y="110"/>
                    </a:lnTo>
                    <a:lnTo>
                      <a:pt x="317" y="118"/>
                    </a:lnTo>
                    <a:lnTo>
                      <a:pt x="316" y="120"/>
                    </a:lnTo>
                    <a:lnTo>
                      <a:pt x="315" y="120"/>
                    </a:lnTo>
                    <a:lnTo>
                      <a:pt x="314" y="122"/>
                    </a:lnTo>
                    <a:lnTo>
                      <a:pt x="314" y="134"/>
                    </a:lnTo>
                    <a:lnTo>
                      <a:pt x="314" y="136"/>
                    </a:lnTo>
                    <a:lnTo>
                      <a:pt x="314" y="152"/>
                    </a:lnTo>
                    <a:lnTo>
                      <a:pt x="313" y="152"/>
                    </a:lnTo>
                    <a:lnTo>
                      <a:pt x="312" y="154"/>
                    </a:lnTo>
                    <a:lnTo>
                      <a:pt x="311" y="152"/>
                    </a:lnTo>
                    <a:lnTo>
                      <a:pt x="313" y="150"/>
                    </a:lnTo>
                    <a:lnTo>
                      <a:pt x="314" y="152"/>
                    </a:lnTo>
                    <a:lnTo>
                      <a:pt x="314" y="136"/>
                    </a:lnTo>
                    <a:lnTo>
                      <a:pt x="314" y="148"/>
                    </a:lnTo>
                    <a:lnTo>
                      <a:pt x="313" y="148"/>
                    </a:lnTo>
                    <a:lnTo>
                      <a:pt x="310" y="150"/>
                    </a:lnTo>
                    <a:lnTo>
                      <a:pt x="310" y="168"/>
                    </a:lnTo>
                    <a:lnTo>
                      <a:pt x="309" y="169"/>
                    </a:lnTo>
                    <a:lnTo>
                      <a:pt x="309" y="176"/>
                    </a:lnTo>
                    <a:lnTo>
                      <a:pt x="308" y="178"/>
                    </a:lnTo>
                    <a:lnTo>
                      <a:pt x="307" y="178"/>
                    </a:lnTo>
                    <a:lnTo>
                      <a:pt x="307" y="177"/>
                    </a:lnTo>
                    <a:lnTo>
                      <a:pt x="307" y="178"/>
                    </a:lnTo>
                    <a:lnTo>
                      <a:pt x="305" y="178"/>
                    </a:lnTo>
                    <a:lnTo>
                      <a:pt x="305" y="180"/>
                    </a:lnTo>
                    <a:lnTo>
                      <a:pt x="304" y="182"/>
                    </a:lnTo>
                    <a:lnTo>
                      <a:pt x="303" y="180"/>
                    </a:lnTo>
                    <a:lnTo>
                      <a:pt x="305" y="180"/>
                    </a:lnTo>
                    <a:lnTo>
                      <a:pt x="305" y="178"/>
                    </a:lnTo>
                    <a:lnTo>
                      <a:pt x="304" y="178"/>
                    </a:lnTo>
                    <a:lnTo>
                      <a:pt x="306" y="176"/>
                    </a:lnTo>
                    <a:lnTo>
                      <a:pt x="307" y="178"/>
                    </a:lnTo>
                    <a:lnTo>
                      <a:pt x="307" y="177"/>
                    </a:lnTo>
                    <a:lnTo>
                      <a:pt x="307" y="176"/>
                    </a:lnTo>
                    <a:lnTo>
                      <a:pt x="308" y="174"/>
                    </a:lnTo>
                    <a:lnTo>
                      <a:pt x="309" y="176"/>
                    </a:lnTo>
                    <a:lnTo>
                      <a:pt x="309" y="169"/>
                    </a:lnTo>
                    <a:lnTo>
                      <a:pt x="308" y="170"/>
                    </a:lnTo>
                    <a:lnTo>
                      <a:pt x="308" y="168"/>
                    </a:lnTo>
                    <a:lnTo>
                      <a:pt x="310" y="168"/>
                    </a:lnTo>
                    <a:lnTo>
                      <a:pt x="310" y="150"/>
                    </a:lnTo>
                    <a:lnTo>
                      <a:pt x="310" y="148"/>
                    </a:lnTo>
                    <a:lnTo>
                      <a:pt x="310" y="156"/>
                    </a:lnTo>
                    <a:lnTo>
                      <a:pt x="309" y="156"/>
                    </a:lnTo>
                    <a:lnTo>
                      <a:pt x="309" y="160"/>
                    </a:lnTo>
                    <a:lnTo>
                      <a:pt x="308" y="160"/>
                    </a:lnTo>
                    <a:lnTo>
                      <a:pt x="308" y="158"/>
                    </a:lnTo>
                    <a:lnTo>
                      <a:pt x="309" y="160"/>
                    </a:lnTo>
                    <a:lnTo>
                      <a:pt x="309" y="156"/>
                    </a:lnTo>
                    <a:lnTo>
                      <a:pt x="307" y="156"/>
                    </a:lnTo>
                    <a:lnTo>
                      <a:pt x="307" y="154"/>
                    </a:lnTo>
                    <a:lnTo>
                      <a:pt x="309" y="154"/>
                    </a:lnTo>
                    <a:lnTo>
                      <a:pt x="310" y="156"/>
                    </a:lnTo>
                    <a:lnTo>
                      <a:pt x="310" y="148"/>
                    </a:lnTo>
                    <a:lnTo>
                      <a:pt x="310" y="146"/>
                    </a:lnTo>
                    <a:lnTo>
                      <a:pt x="313" y="146"/>
                    </a:lnTo>
                    <a:lnTo>
                      <a:pt x="314" y="148"/>
                    </a:lnTo>
                    <a:lnTo>
                      <a:pt x="314" y="136"/>
                    </a:lnTo>
                    <a:lnTo>
                      <a:pt x="314" y="134"/>
                    </a:lnTo>
                    <a:lnTo>
                      <a:pt x="314" y="122"/>
                    </a:lnTo>
                    <a:lnTo>
                      <a:pt x="313" y="122"/>
                    </a:lnTo>
                    <a:lnTo>
                      <a:pt x="313" y="120"/>
                    </a:lnTo>
                    <a:lnTo>
                      <a:pt x="315" y="120"/>
                    </a:lnTo>
                    <a:lnTo>
                      <a:pt x="314" y="118"/>
                    </a:lnTo>
                    <a:lnTo>
                      <a:pt x="313" y="118"/>
                    </a:lnTo>
                    <a:lnTo>
                      <a:pt x="313" y="138"/>
                    </a:lnTo>
                    <a:lnTo>
                      <a:pt x="311" y="138"/>
                    </a:lnTo>
                    <a:lnTo>
                      <a:pt x="310" y="136"/>
                    </a:lnTo>
                    <a:lnTo>
                      <a:pt x="312" y="136"/>
                    </a:lnTo>
                    <a:lnTo>
                      <a:pt x="313" y="138"/>
                    </a:lnTo>
                    <a:lnTo>
                      <a:pt x="313" y="118"/>
                    </a:lnTo>
                    <a:lnTo>
                      <a:pt x="312" y="118"/>
                    </a:lnTo>
                    <a:lnTo>
                      <a:pt x="312" y="122"/>
                    </a:lnTo>
                    <a:lnTo>
                      <a:pt x="312" y="132"/>
                    </a:lnTo>
                    <a:lnTo>
                      <a:pt x="310" y="132"/>
                    </a:lnTo>
                    <a:lnTo>
                      <a:pt x="309" y="130"/>
                    </a:lnTo>
                    <a:lnTo>
                      <a:pt x="311" y="130"/>
                    </a:lnTo>
                    <a:lnTo>
                      <a:pt x="312" y="132"/>
                    </a:lnTo>
                    <a:lnTo>
                      <a:pt x="312" y="122"/>
                    </a:lnTo>
                    <a:lnTo>
                      <a:pt x="310" y="122"/>
                    </a:lnTo>
                    <a:lnTo>
                      <a:pt x="310" y="120"/>
                    </a:lnTo>
                    <a:lnTo>
                      <a:pt x="311" y="120"/>
                    </a:lnTo>
                    <a:lnTo>
                      <a:pt x="312" y="122"/>
                    </a:lnTo>
                    <a:lnTo>
                      <a:pt x="312" y="118"/>
                    </a:lnTo>
                    <a:lnTo>
                      <a:pt x="313" y="116"/>
                    </a:lnTo>
                    <a:lnTo>
                      <a:pt x="314" y="116"/>
                    </a:lnTo>
                    <a:lnTo>
                      <a:pt x="314" y="118"/>
                    </a:lnTo>
                    <a:lnTo>
                      <a:pt x="317" y="118"/>
                    </a:lnTo>
                    <a:lnTo>
                      <a:pt x="317" y="110"/>
                    </a:lnTo>
                    <a:lnTo>
                      <a:pt x="315" y="112"/>
                    </a:lnTo>
                    <a:lnTo>
                      <a:pt x="314" y="110"/>
                    </a:lnTo>
                    <a:lnTo>
                      <a:pt x="316" y="108"/>
                    </a:lnTo>
                    <a:lnTo>
                      <a:pt x="317" y="108"/>
                    </a:lnTo>
                    <a:lnTo>
                      <a:pt x="315" y="106"/>
                    </a:lnTo>
                    <a:lnTo>
                      <a:pt x="315" y="104"/>
                    </a:lnTo>
                    <a:lnTo>
                      <a:pt x="317" y="104"/>
                    </a:lnTo>
                    <a:lnTo>
                      <a:pt x="317" y="102"/>
                    </a:lnTo>
                    <a:lnTo>
                      <a:pt x="315" y="102"/>
                    </a:lnTo>
                    <a:lnTo>
                      <a:pt x="317" y="100"/>
                    </a:lnTo>
                    <a:lnTo>
                      <a:pt x="319" y="100"/>
                    </a:lnTo>
                    <a:lnTo>
                      <a:pt x="320" y="102"/>
                    </a:lnTo>
                    <a:lnTo>
                      <a:pt x="319" y="104"/>
                    </a:lnTo>
                    <a:lnTo>
                      <a:pt x="319" y="102"/>
                    </a:lnTo>
                    <a:lnTo>
                      <a:pt x="317" y="104"/>
                    </a:lnTo>
                    <a:lnTo>
                      <a:pt x="318" y="106"/>
                    </a:lnTo>
                    <a:lnTo>
                      <a:pt x="320" y="108"/>
                    </a:lnTo>
                    <a:lnTo>
                      <a:pt x="320" y="99"/>
                    </a:lnTo>
                    <a:lnTo>
                      <a:pt x="320" y="98"/>
                    </a:lnTo>
                    <a:lnTo>
                      <a:pt x="319" y="98"/>
                    </a:lnTo>
                    <a:lnTo>
                      <a:pt x="321" y="96"/>
                    </a:lnTo>
                    <a:lnTo>
                      <a:pt x="322" y="96"/>
                    </a:lnTo>
                    <a:lnTo>
                      <a:pt x="322" y="75"/>
                    </a:lnTo>
                    <a:lnTo>
                      <a:pt x="322" y="76"/>
                    </a:lnTo>
                    <a:lnTo>
                      <a:pt x="321" y="76"/>
                    </a:lnTo>
                    <a:lnTo>
                      <a:pt x="321" y="94"/>
                    </a:lnTo>
                    <a:lnTo>
                      <a:pt x="318" y="94"/>
                    </a:lnTo>
                    <a:lnTo>
                      <a:pt x="319" y="92"/>
                    </a:lnTo>
                    <a:lnTo>
                      <a:pt x="321" y="92"/>
                    </a:lnTo>
                    <a:lnTo>
                      <a:pt x="321" y="94"/>
                    </a:lnTo>
                    <a:lnTo>
                      <a:pt x="321" y="76"/>
                    </a:lnTo>
                    <a:lnTo>
                      <a:pt x="320" y="76"/>
                    </a:lnTo>
                    <a:lnTo>
                      <a:pt x="320" y="74"/>
                    </a:lnTo>
                    <a:lnTo>
                      <a:pt x="321" y="72"/>
                    </a:lnTo>
                    <a:lnTo>
                      <a:pt x="323" y="74"/>
                    </a:lnTo>
                    <a:lnTo>
                      <a:pt x="323" y="72"/>
                    </a:lnTo>
                    <a:lnTo>
                      <a:pt x="322" y="72"/>
                    </a:lnTo>
                    <a:lnTo>
                      <a:pt x="322" y="70"/>
                    </a:lnTo>
                    <a:lnTo>
                      <a:pt x="325" y="70"/>
                    </a:lnTo>
                    <a:lnTo>
                      <a:pt x="326" y="72"/>
                    </a:lnTo>
                    <a:lnTo>
                      <a:pt x="326" y="4"/>
                    </a:lnTo>
                    <a:lnTo>
                      <a:pt x="324" y="4"/>
                    </a:lnTo>
                    <a:lnTo>
                      <a:pt x="324" y="36"/>
                    </a:lnTo>
                    <a:lnTo>
                      <a:pt x="323" y="36"/>
                    </a:lnTo>
                    <a:lnTo>
                      <a:pt x="323" y="34"/>
                    </a:lnTo>
                    <a:lnTo>
                      <a:pt x="324" y="34"/>
                    </a:lnTo>
                    <a:lnTo>
                      <a:pt x="324" y="36"/>
                    </a:lnTo>
                    <a:lnTo>
                      <a:pt x="324" y="4"/>
                    </a:lnTo>
                    <a:lnTo>
                      <a:pt x="318" y="4"/>
                    </a:lnTo>
                    <a:lnTo>
                      <a:pt x="318" y="16"/>
                    </a:lnTo>
                    <a:lnTo>
                      <a:pt x="317" y="16"/>
                    </a:lnTo>
                    <a:lnTo>
                      <a:pt x="317" y="42"/>
                    </a:lnTo>
                    <a:lnTo>
                      <a:pt x="317" y="94"/>
                    </a:lnTo>
                    <a:lnTo>
                      <a:pt x="316" y="94"/>
                    </a:lnTo>
                    <a:lnTo>
                      <a:pt x="315" y="92"/>
                    </a:lnTo>
                    <a:lnTo>
                      <a:pt x="317" y="92"/>
                    </a:lnTo>
                    <a:lnTo>
                      <a:pt x="317" y="94"/>
                    </a:lnTo>
                    <a:lnTo>
                      <a:pt x="317" y="42"/>
                    </a:lnTo>
                    <a:lnTo>
                      <a:pt x="316" y="42"/>
                    </a:lnTo>
                    <a:lnTo>
                      <a:pt x="316" y="86"/>
                    </a:lnTo>
                    <a:lnTo>
                      <a:pt x="314" y="86"/>
                    </a:lnTo>
                    <a:lnTo>
                      <a:pt x="314" y="84"/>
                    </a:lnTo>
                    <a:lnTo>
                      <a:pt x="316" y="84"/>
                    </a:lnTo>
                    <a:lnTo>
                      <a:pt x="316" y="86"/>
                    </a:lnTo>
                    <a:lnTo>
                      <a:pt x="316" y="42"/>
                    </a:lnTo>
                    <a:lnTo>
                      <a:pt x="316" y="80"/>
                    </a:lnTo>
                    <a:lnTo>
                      <a:pt x="315" y="82"/>
                    </a:lnTo>
                    <a:lnTo>
                      <a:pt x="313" y="82"/>
                    </a:lnTo>
                    <a:lnTo>
                      <a:pt x="313" y="96"/>
                    </a:lnTo>
                    <a:lnTo>
                      <a:pt x="313" y="98"/>
                    </a:lnTo>
                    <a:lnTo>
                      <a:pt x="312" y="96"/>
                    </a:lnTo>
                    <a:lnTo>
                      <a:pt x="312" y="100"/>
                    </a:lnTo>
                    <a:lnTo>
                      <a:pt x="312" y="104"/>
                    </a:lnTo>
                    <a:lnTo>
                      <a:pt x="311" y="104"/>
                    </a:lnTo>
                    <a:lnTo>
                      <a:pt x="311" y="110"/>
                    </a:lnTo>
                    <a:lnTo>
                      <a:pt x="310" y="110"/>
                    </a:lnTo>
                    <a:lnTo>
                      <a:pt x="310" y="118"/>
                    </a:lnTo>
                    <a:lnTo>
                      <a:pt x="310" y="120"/>
                    </a:lnTo>
                    <a:lnTo>
                      <a:pt x="309" y="120"/>
                    </a:lnTo>
                    <a:lnTo>
                      <a:pt x="309" y="140"/>
                    </a:lnTo>
                    <a:lnTo>
                      <a:pt x="309" y="148"/>
                    </a:lnTo>
                    <a:lnTo>
                      <a:pt x="308" y="150"/>
                    </a:lnTo>
                    <a:lnTo>
                      <a:pt x="307" y="150"/>
                    </a:lnTo>
                    <a:lnTo>
                      <a:pt x="307" y="172"/>
                    </a:lnTo>
                    <a:lnTo>
                      <a:pt x="304" y="172"/>
                    </a:lnTo>
                    <a:lnTo>
                      <a:pt x="304" y="174"/>
                    </a:lnTo>
                    <a:lnTo>
                      <a:pt x="305" y="174"/>
                    </a:lnTo>
                    <a:lnTo>
                      <a:pt x="304" y="176"/>
                    </a:lnTo>
                    <a:lnTo>
                      <a:pt x="302" y="176"/>
                    </a:lnTo>
                    <a:lnTo>
                      <a:pt x="302" y="180"/>
                    </a:lnTo>
                    <a:lnTo>
                      <a:pt x="302" y="181"/>
                    </a:lnTo>
                    <a:lnTo>
                      <a:pt x="302" y="190"/>
                    </a:lnTo>
                    <a:lnTo>
                      <a:pt x="301" y="190"/>
                    </a:lnTo>
                    <a:lnTo>
                      <a:pt x="301" y="188"/>
                    </a:lnTo>
                    <a:lnTo>
                      <a:pt x="302" y="190"/>
                    </a:lnTo>
                    <a:lnTo>
                      <a:pt x="302" y="181"/>
                    </a:lnTo>
                    <a:lnTo>
                      <a:pt x="302" y="182"/>
                    </a:lnTo>
                    <a:lnTo>
                      <a:pt x="302" y="180"/>
                    </a:lnTo>
                    <a:lnTo>
                      <a:pt x="302" y="176"/>
                    </a:lnTo>
                    <a:lnTo>
                      <a:pt x="301" y="176"/>
                    </a:lnTo>
                    <a:lnTo>
                      <a:pt x="302" y="174"/>
                    </a:lnTo>
                    <a:lnTo>
                      <a:pt x="303" y="174"/>
                    </a:lnTo>
                    <a:lnTo>
                      <a:pt x="302" y="172"/>
                    </a:lnTo>
                    <a:lnTo>
                      <a:pt x="300" y="172"/>
                    </a:lnTo>
                    <a:lnTo>
                      <a:pt x="301" y="170"/>
                    </a:lnTo>
                    <a:lnTo>
                      <a:pt x="303" y="170"/>
                    </a:lnTo>
                    <a:lnTo>
                      <a:pt x="304" y="172"/>
                    </a:lnTo>
                    <a:lnTo>
                      <a:pt x="304" y="170"/>
                    </a:lnTo>
                    <a:lnTo>
                      <a:pt x="306" y="170"/>
                    </a:lnTo>
                    <a:lnTo>
                      <a:pt x="307" y="172"/>
                    </a:lnTo>
                    <a:lnTo>
                      <a:pt x="307" y="150"/>
                    </a:lnTo>
                    <a:lnTo>
                      <a:pt x="306" y="150"/>
                    </a:lnTo>
                    <a:lnTo>
                      <a:pt x="306" y="152"/>
                    </a:lnTo>
                    <a:lnTo>
                      <a:pt x="306" y="154"/>
                    </a:lnTo>
                    <a:lnTo>
                      <a:pt x="304" y="154"/>
                    </a:lnTo>
                    <a:lnTo>
                      <a:pt x="304" y="158"/>
                    </a:lnTo>
                    <a:lnTo>
                      <a:pt x="302" y="158"/>
                    </a:lnTo>
                    <a:lnTo>
                      <a:pt x="302" y="164"/>
                    </a:lnTo>
                    <a:lnTo>
                      <a:pt x="302" y="166"/>
                    </a:lnTo>
                    <a:lnTo>
                      <a:pt x="300" y="166"/>
                    </a:lnTo>
                    <a:lnTo>
                      <a:pt x="300" y="196"/>
                    </a:lnTo>
                    <a:lnTo>
                      <a:pt x="299" y="196"/>
                    </a:lnTo>
                    <a:lnTo>
                      <a:pt x="299" y="194"/>
                    </a:lnTo>
                    <a:lnTo>
                      <a:pt x="300" y="194"/>
                    </a:lnTo>
                    <a:lnTo>
                      <a:pt x="300" y="196"/>
                    </a:lnTo>
                    <a:lnTo>
                      <a:pt x="300" y="166"/>
                    </a:lnTo>
                    <a:lnTo>
                      <a:pt x="299" y="166"/>
                    </a:lnTo>
                    <a:lnTo>
                      <a:pt x="299" y="168"/>
                    </a:lnTo>
                    <a:lnTo>
                      <a:pt x="300" y="168"/>
                    </a:lnTo>
                    <a:lnTo>
                      <a:pt x="300" y="190"/>
                    </a:lnTo>
                    <a:lnTo>
                      <a:pt x="298" y="192"/>
                    </a:lnTo>
                    <a:lnTo>
                      <a:pt x="298" y="191"/>
                    </a:lnTo>
                    <a:lnTo>
                      <a:pt x="298" y="216"/>
                    </a:lnTo>
                    <a:lnTo>
                      <a:pt x="297" y="216"/>
                    </a:lnTo>
                    <a:lnTo>
                      <a:pt x="298" y="214"/>
                    </a:lnTo>
                    <a:lnTo>
                      <a:pt x="298" y="216"/>
                    </a:lnTo>
                    <a:lnTo>
                      <a:pt x="298" y="191"/>
                    </a:lnTo>
                    <a:lnTo>
                      <a:pt x="298" y="202"/>
                    </a:lnTo>
                    <a:lnTo>
                      <a:pt x="298" y="210"/>
                    </a:lnTo>
                    <a:lnTo>
                      <a:pt x="297" y="210"/>
                    </a:lnTo>
                    <a:lnTo>
                      <a:pt x="296" y="208"/>
                    </a:lnTo>
                    <a:lnTo>
                      <a:pt x="297" y="208"/>
                    </a:lnTo>
                    <a:lnTo>
                      <a:pt x="298" y="210"/>
                    </a:lnTo>
                    <a:lnTo>
                      <a:pt x="298" y="202"/>
                    </a:lnTo>
                    <a:lnTo>
                      <a:pt x="297" y="204"/>
                    </a:lnTo>
                    <a:lnTo>
                      <a:pt x="295" y="204"/>
                    </a:lnTo>
                    <a:lnTo>
                      <a:pt x="296" y="202"/>
                    </a:lnTo>
                    <a:lnTo>
                      <a:pt x="298" y="202"/>
                    </a:lnTo>
                    <a:lnTo>
                      <a:pt x="298" y="191"/>
                    </a:lnTo>
                    <a:lnTo>
                      <a:pt x="297" y="190"/>
                    </a:lnTo>
                    <a:lnTo>
                      <a:pt x="300" y="190"/>
                    </a:lnTo>
                    <a:lnTo>
                      <a:pt x="300" y="168"/>
                    </a:lnTo>
                    <a:lnTo>
                      <a:pt x="299" y="169"/>
                    </a:lnTo>
                    <a:lnTo>
                      <a:pt x="299" y="188"/>
                    </a:lnTo>
                    <a:lnTo>
                      <a:pt x="299" y="186"/>
                    </a:lnTo>
                    <a:lnTo>
                      <a:pt x="299" y="188"/>
                    </a:lnTo>
                    <a:lnTo>
                      <a:pt x="299" y="169"/>
                    </a:lnTo>
                    <a:lnTo>
                      <a:pt x="299" y="170"/>
                    </a:lnTo>
                    <a:lnTo>
                      <a:pt x="298" y="170"/>
                    </a:lnTo>
                    <a:lnTo>
                      <a:pt x="298" y="178"/>
                    </a:lnTo>
                    <a:lnTo>
                      <a:pt x="296" y="178"/>
                    </a:lnTo>
                    <a:lnTo>
                      <a:pt x="296" y="196"/>
                    </a:lnTo>
                    <a:lnTo>
                      <a:pt x="295" y="198"/>
                    </a:lnTo>
                    <a:lnTo>
                      <a:pt x="294" y="198"/>
                    </a:lnTo>
                    <a:lnTo>
                      <a:pt x="294" y="199"/>
                    </a:lnTo>
                    <a:lnTo>
                      <a:pt x="294" y="204"/>
                    </a:lnTo>
                    <a:lnTo>
                      <a:pt x="292" y="204"/>
                    </a:lnTo>
                    <a:lnTo>
                      <a:pt x="292" y="206"/>
                    </a:lnTo>
                    <a:lnTo>
                      <a:pt x="291" y="210"/>
                    </a:lnTo>
                    <a:lnTo>
                      <a:pt x="290" y="210"/>
                    </a:lnTo>
                    <a:lnTo>
                      <a:pt x="290" y="206"/>
                    </a:lnTo>
                    <a:lnTo>
                      <a:pt x="292" y="206"/>
                    </a:lnTo>
                    <a:lnTo>
                      <a:pt x="292" y="204"/>
                    </a:lnTo>
                    <a:lnTo>
                      <a:pt x="289" y="204"/>
                    </a:lnTo>
                    <a:lnTo>
                      <a:pt x="289" y="202"/>
                    </a:lnTo>
                    <a:lnTo>
                      <a:pt x="293" y="202"/>
                    </a:lnTo>
                    <a:lnTo>
                      <a:pt x="294" y="204"/>
                    </a:lnTo>
                    <a:lnTo>
                      <a:pt x="294" y="199"/>
                    </a:lnTo>
                    <a:lnTo>
                      <a:pt x="293" y="200"/>
                    </a:lnTo>
                    <a:lnTo>
                      <a:pt x="290" y="200"/>
                    </a:lnTo>
                    <a:lnTo>
                      <a:pt x="290" y="198"/>
                    </a:lnTo>
                    <a:lnTo>
                      <a:pt x="293" y="198"/>
                    </a:lnTo>
                    <a:lnTo>
                      <a:pt x="293" y="196"/>
                    </a:lnTo>
                    <a:lnTo>
                      <a:pt x="296" y="196"/>
                    </a:lnTo>
                    <a:lnTo>
                      <a:pt x="296" y="178"/>
                    </a:lnTo>
                    <a:lnTo>
                      <a:pt x="295" y="178"/>
                    </a:lnTo>
                    <a:lnTo>
                      <a:pt x="296" y="176"/>
                    </a:lnTo>
                    <a:lnTo>
                      <a:pt x="297" y="176"/>
                    </a:lnTo>
                    <a:lnTo>
                      <a:pt x="298" y="178"/>
                    </a:lnTo>
                    <a:lnTo>
                      <a:pt x="298" y="170"/>
                    </a:lnTo>
                    <a:lnTo>
                      <a:pt x="297" y="170"/>
                    </a:lnTo>
                    <a:lnTo>
                      <a:pt x="295" y="168"/>
                    </a:lnTo>
                    <a:lnTo>
                      <a:pt x="297" y="166"/>
                    </a:lnTo>
                    <a:lnTo>
                      <a:pt x="298" y="166"/>
                    </a:lnTo>
                    <a:lnTo>
                      <a:pt x="298" y="164"/>
                    </a:lnTo>
                    <a:lnTo>
                      <a:pt x="298" y="162"/>
                    </a:lnTo>
                    <a:lnTo>
                      <a:pt x="300" y="162"/>
                    </a:lnTo>
                    <a:lnTo>
                      <a:pt x="299" y="164"/>
                    </a:lnTo>
                    <a:lnTo>
                      <a:pt x="302" y="164"/>
                    </a:lnTo>
                    <a:lnTo>
                      <a:pt x="302" y="158"/>
                    </a:lnTo>
                    <a:lnTo>
                      <a:pt x="302" y="157"/>
                    </a:lnTo>
                    <a:lnTo>
                      <a:pt x="302" y="160"/>
                    </a:lnTo>
                    <a:lnTo>
                      <a:pt x="300" y="162"/>
                    </a:lnTo>
                    <a:lnTo>
                      <a:pt x="299" y="160"/>
                    </a:lnTo>
                    <a:lnTo>
                      <a:pt x="299" y="158"/>
                    </a:lnTo>
                    <a:lnTo>
                      <a:pt x="300" y="158"/>
                    </a:lnTo>
                    <a:lnTo>
                      <a:pt x="302" y="160"/>
                    </a:lnTo>
                    <a:lnTo>
                      <a:pt x="302" y="157"/>
                    </a:lnTo>
                    <a:lnTo>
                      <a:pt x="301" y="156"/>
                    </a:lnTo>
                    <a:lnTo>
                      <a:pt x="300" y="156"/>
                    </a:lnTo>
                    <a:lnTo>
                      <a:pt x="302" y="154"/>
                    </a:lnTo>
                    <a:lnTo>
                      <a:pt x="304" y="158"/>
                    </a:lnTo>
                    <a:lnTo>
                      <a:pt x="304" y="154"/>
                    </a:lnTo>
                    <a:lnTo>
                      <a:pt x="303" y="154"/>
                    </a:lnTo>
                    <a:lnTo>
                      <a:pt x="302" y="152"/>
                    </a:lnTo>
                    <a:lnTo>
                      <a:pt x="300" y="152"/>
                    </a:lnTo>
                    <a:lnTo>
                      <a:pt x="301" y="150"/>
                    </a:lnTo>
                    <a:lnTo>
                      <a:pt x="302" y="152"/>
                    </a:lnTo>
                    <a:lnTo>
                      <a:pt x="304" y="150"/>
                    </a:lnTo>
                    <a:lnTo>
                      <a:pt x="305" y="152"/>
                    </a:lnTo>
                    <a:lnTo>
                      <a:pt x="306" y="152"/>
                    </a:lnTo>
                    <a:lnTo>
                      <a:pt x="306" y="150"/>
                    </a:lnTo>
                    <a:lnTo>
                      <a:pt x="307" y="148"/>
                    </a:lnTo>
                    <a:lnTo>
                      <a:pt x="309" y="148"/>
                    </a:lnTo>
                    <a:lnTo>
                      <a:pt x="309" y="140"/>
                    </a:lnTo>
                    <a:lnTo>
                      <a:pt x="308" y="142"/>
                    </a:lnTo>
                    <a:lnTo>
                      <a:pt x="306" y="140"/>
                    </a:lnTo>
                    <a:lnTo>
                      <a:pt x="308" y="140"/>
                    </a:lnTo>
                    <a:lnTo>
                      <a:pt x="308" y="138"/>
                    </a:lnTo>
                    <a:lnTo>
                      <a:pt x="309" y="140"/>
                    </a:lnTo>
                    <a:lnTo>
                      <a:pt x="309" y="120"/>
                    </a:lnTo>
                    <a:lnTo>
                      <a:pt x="308" y="118"/>
                    </a:lnTo>
                    <a:lnTo>
                      <a:pt x="308" y="136"/>
                    </a:lnTo>
                    <a:lnTo>
                      <a:pt x="307" y="136"/>
                    </a:lnTo>
                    <a:lnTo>
                      <a:pt x="307" y="134"/>
                    </a:lnTo>
                    <a:lnTo>
                      <a:pt x="308" y="136"/>
                    </a:lnTo>
                    <a:lnTo>
                      <a:pt x="308" y="118"/>
                    </a:lnTo>
                    <a:lnTo>
                      <a:pt x="307" y="118"/>
                    </a:lnTo>
                    <a:lnTo>
                      <a:pt x="307" y="122"/>
                    </a:lnTo>
                    <a:lnTo>
                      <a:pt x="306" y="123"/>
                    </a:lnTo>
                    <a:lnTo>
                      <a:pt x="306" y="130"/>
                    </a:lnTo>
                    <a:lnTo>
                      <a:pt x="306" y="131"/>
                    </a:lnTo>
                    <a:lnTo>
                      <a:pt x="306" y="146"/>
                    </a:lnTo>
                    <a:lnTo>
                      <a:pt x="305" y="146"/>
                    </a:lnTo>
                    <a:lnTo>
                      <a:pt x="304" y="148"/>
                    </a:lnTo>
                    <a:lnTo>
                      <a:pt x="304" y="150"/>
                    </a:lnTo>
                    <a:lnTo>
                      <a:pt x="302" y="150"/>
                    </a:lnTo>
                    <a:lnTo>
                      <a:pt x="301" y="148"/>
                    </a:lnTo>
                    <a:lnTo>
                      <a:pt x="300" y="148"/>
                    </a:lnTo>
                    <a:lnTo>
                      <a:pt x="300" y="156"/>
                    </a:lnTo>
                    <a:lnTo>
                      <a:pt x="299" y="156"/>
                    </a:lnTo>
                    <a:lnTo>
                      <a:pt x="298" y="158"/>
                    </a:lnTo>
                    <a:lnTo>
                      <a:pt x="297" y="156"/>
                    </a:lnTo>
                    <a:lnTo>
                      <a:pt x="298" y="154"/>
                    </a:lnTo>
                    <a:lnTo>
                      <a:pt x="300" y="156"/>
                    </a:lnTo>
                    <a:lnTo>
                      <a:pt x="300" y="148"/>
                    </a:lnTo>
                    <a:lnTo>
                      <a:pt x="299" y="150"/>
                    </a:lnTo>
                    <a:lnTo>
                      <a:pt x="298" y="148"/>
                    </a:lnTo>
                    <a:lnTo>
                      <a:pt x="299" y="146"/>
                    </a:lnTo>
                    <a:lnTo>
                      <a:pt x="305" y="146"/>
                    </a:lnTo>
                    <a:lnTo>
                      <a:pt x="305" y="144"/>
                    </a:lnTo>
                    <a:lnTo>
                      <a:pt x="306" y="146"/>
                    </a:lnTo>
                    <a:lnTo>
                      <a:pt x="306" y="131"/>
                    </a:lnTo>
                    <a:lnTo>
                      <a:pt x="306" y="132"/>
                    </a:lnTo>
                    <a:lnTo>
                      <a:pt x="305" y="132"/>
                    </a:lnTo>
                    <a:lnTo>
                      <a:pt x="305" y="134"/>
                    </a:lnTo>
                    <a:lnTo>
                      <a:pt x="305" y="136"/>
                    </a:lnTo>
                    <a:lnTo>
                      <a:pt x="304" y="136"/>
                    </a:lnTo>
                    <a:lnTo>
                      <a:pt x="304" y="134"/>
                    </a:lnTo>
                    <a:lnTo>
                      <a:pt x="305" y="134"/>
                    </a:lnTo>
                    <a:lnTo>
                      <a:pt x="305" y="132"/>
                    </a:lnTo>
                    <a:lnTo>
                      <a:pt x="303" y="132"/>
                    </a:lnTo>
                    <a:lnTo>
                      <a:pt x="303" y="131"/>
                    </a:lnTo>
                    <a:lnTo>
                      <a:pt x="303" y="138"/>
                    </a:lnTo>
                    <a:lnTo>
                      <a:pt x="302" y="140"/>
                    </a:lnTo>
                    <a:lnTo>
                      <a:pt x="302" y="138"/>
                    </a:lnTo>
                    <a:lnTo>
                      <a:pt x="303" y="138"/>
                    </a:lnTo>
                    <a:lnTo>
                      <a:pt x="303" y="131"/>
                    </a:lnTo>
                    <a:lnTo>
                      <a:pt x="303" y="130"/>
                    </a:lnTo>
                    <a:lnTo>
                      <a:pt x="306" y="130"/>
                    </a:lnTo>
                    <a:lnTo>
                      <a:pt x="306" y="123"/>
                    </a:lnTo>
                    <a:lnTo>
                      <a:pt x="306" y="128"/>
                    </a:lnTo>
                    <a:lnTo>
                      <a:pt x="305" y="128"/>
                    </a:lnTo>
                    <a:lnTo>
                      <a:pt x="305" y="126"/>
                    </a:lnTo>
                    <a:lnTo>
                      <a:pt x="306" y="126"/>
                    </a:lnTo>
                    <a:lnTo>
                      <a:pt x="306" y="128"/>
                    </a:lnTo>
                    <a:lnTo>
                      <a:pt x="306" y="123"/>
                    </a:lnTo>
                    <a:lnTo>
                      <a:pt x="306" y="124"/>
                    </a:lnTo>
                    <a:lnTo>
                      <a:pt x="305" y="124"/>
                    </a:lnTo>
                    <a:lnTo>
                      <a:pt x="304" y="122"/>
                    </a:lnTo>
                    <a:lnTo>
                      <a:pt x="307" y="122"/>
                    </a:lnTo>
                    <a:lnTo>
                      <a:pt x="307" y="118"/>
                    </a:lnTo>
                    <a:lnTo>
                      <a:pt x="306" y="120"/>
                    </a:lnTo>
                    <a:lnTo>
                      <a:pt x="304" y="120"/>
                    </a:lnTo>
                    <a:lnTo>
                      <a:pt x="304" y="118"/>
                    </a:lnTo>
                    <a:lnTo>
                      <a:pt x="307" y="118"/>
                    </a:lnTo>
                    <a:lnTo>
                      <a:pt x="310" y="118"/>
                    </a:lnTo>
                    <a:lnTo>
                      <a:pt x="310" y="110"/>
                    </a:lnTo>
                    <a:lnTo>
                      <a:pt x="308" y="110"/>
                    </a:lnTo>
                    <a:lnTo>
                      <a:pt x="310" y="108"/>
                    </a:lnTo>
                    <a:lnTo>
                      <a:pt x="311" y="110"/>
                    </a:lnTo>
                    <a:lnTo>
                      <a:pt x="311" y="104"/>
                    </a:lnTo>
                    <a:lnTo>
                      <a:pt x="308" y="104"/>
                    </a:lnTo>
                    <a:lnTo>
                      <a:pt x="308" y="102"/>
                    </a:lnTo>
                    <a:lnTo>
                      <a:pt x="309" y="102"/>
                    </a:lnTo>
                    <a:lnTo>
                      <a:pt x="312" y="100"/>
                    </a:lnTo>
                    <a:lnTo>
                      <a:pt x="312" y="96"/>
                    </a:lnTo>
                    <a:lnTo>
                      <a:pt x="313" y="96"/>
                    </a:lnTo>
                    <a:lnTo>
                      <a:pt x="313" y="82"/>
                    </a:lnTo>
                    <a:lnTo>
                      <a:pt x="311" y="82"/>
                    </a:lnTo>
                    <a:lnTo>
                      <a:pt x="311" y="84"/>
                    </a:lnTo>
                    <a:lnTo>
                      <a:pt x="310" y="86"/>
                    </a:lnTo>
                    <a:lnTo>
                      <a:pt x="310" y="85"/>
                    </a:lnTo>
                    <a:lnTo>
                      <a:pt x="310" y="98"/>
                    </a:lnTo>
                    <a:lnTo>
                      <a:pt x="309" y="98"/>
                    </a:lnTo>
                    <a:lnTo>
                      <a:pt x="309" y="100"/>
                    </a:lnTo>
                    <a:lnTo>
                      <a:pt x="308" y="100"/>
                    </a:lnTo>
                    <a:lnTo>
                      <a:pt x="308" y="98"/>
                    </a:lnTo>
                    <a:lnTo>
                      <a:pt x="306" y="98"/>
                    </a:lnTo>
                    <a:lnTo>
                      <a:pt x="306" y="97"/>
                    </a:lnTo>
                    <a:lnTo>
                      <a:pt x="306" y="114"/>
                    </a:lnTo>
                    <a:lnTo>
                      <a:pt x="305" y="116"/>
                    </a:lnTo>
                    <a:lnTo>
                      <a:pt x="303" y="114"/>
                    </a:lnTo>
                    <a:lnTo>
                      <a:pt x="306" y="112"/>
                    </a:lnTo>
                    <a:lnTo>
                      <a:pt x="306" y="114"/>
                    </a:lnTo>
                    <a:lnTo>
                      <a:pt x="306" y="97"/>
                    </a:lnTo>
                    <a:lnTo>
                      <a:pt x="305" y="96"/>
                    </a:lnTo>
                    <a:lnTo>
                      <a:pt x="309" y="96"/>
                    </a:lnTo>
                    <a:lnTo>
                      <a:pt x="310" y="98"/>
                    </a:lnTo>
                    <a:lnTo>
                      <a:pt x="310" y="85"/>
                    </a:lnTo>
                    <a:lnTo>
                      <a:pt x="309" y="85"/>
                    </a:lnTo>
                    <a:lnTo>
                      <a:pt x="309" y="90"/>
                    </a:lnTo>
                    <a:lnTo>
                      <a:pt x="307" y="92"/>
                    </a:lnTo>
                    <a:lnTo>
                      <a:pt x="305" y="92"/>
                    </a:lnTo>
                    <a:lnTo>
                      <a:pt x="309" y="90"/>
                    </a:lnTo>
                    <a:lnTo>
                      <a:pt x="309" y="85"/>
                    </a:lnTo>
                    <a:lnTo>
                      <a:pt x="309" y="84"/>
                    </a:lnTo>
                    <a:lnTo>
                      <a:pt x="310" y="82"/>
                    </a:lnTo>
                    <a:lnTo>
                      <a:pt x="311" y="84"/>
                    </a:lnTo>
                    <a:lnTo>
                      <a:pt x="311" y="82"/>
                    </a:lnTo>
                    <a:lnTo>
                      <a:pt x="311" y="80"/>
                    </a:lnTo>
                    <a:lnTo>
                      <a:pt x="314" y="80"/>
                    </a:lnTo>
                    <a:lnTo>
                      <a:pt x="314" y="78"/>
                    </a:lnTo>
                    <a:lnTo>
                      <a:pt x="315" y="78"/>
                    </a:lnTo>
                    <a:lnTo>
                      <a:pt x="315" y="80"/>
                    </a:lnTo>
                    <a:lnTo>
                      <a:pt x="316" y="80"/>
                    </a:lnTo>
                    <a:lnTo>
                      <a:pt x="316" y="42"/>
                    </a:lnTo>
                    <a:lnTo>
                      <a:pt x="315" y="42"/>
                    </a:lnTo>
                    <a:lnTo>
                      <a:pt x="316" y="40"/>
                    </a:lnTo>
                    <a:lnTo>
                      <a:pt x="317" y="42"/>
                    </a:lnTo>
                    <a:lnTo>
                      <a:pt x="317" y="16"/>
                    </a:lnTo>
                    <a:lnTo>
                      <a:pt x="316" y="16"/>
                    </a:lnTo>
                    <a:lnTo>
                      <a:pt x="316" y="14"/>
                    </a:lnTo>
                    <a:lnTo>
                      <a:pt x="317" y="14"/>
                    </a:lnTo>
                    <a:lnTo>
                      <a:pt x="318" y="16"/>
                    </a:lnTo>
                    <a:lnTo>
                      <a:pt x="318" y="4"/>
                    </a:lnTo>
                    <a:lnTo>
                      <a:pt x="315" y="4"/>
                    </a:lnTo>
                    <a:lnTo>
                      <a:pt x="315" y="72"/>
                    </a:lnTo>
                    <a:lnTo>
                      <a:pt x="314" y="73"/>
                    </a:lnTo>
                    <a:lnTo>
                      <a:pt x="314" y="76"/>
                    </a:lnTo>
                    <a:lnTo>
                      <a:pt x="312" y="76"/>
                    </a:lnTo>
                    <a:lnTo>
                      <a:pt x="313" y="74"/>
                    </a:lnTo>
                    <a:lnTo>
                      <a:pt x="314" y="76"/>
                    </a:lnTo>
                    <a:lnTo>
                      <a:pt x="314" y="73"/>
                    </a:lnTo>
                    <a:lnTo>
                      <a:pt x="314" y="74"/>
                    </a:lnTo>
                    <a:lnTo>
                      <a:pt x="313" y="72"/>
                    </a:lnTo>
                    <a:lnTo>
                      <a:pt x="315" y="72"/>
                    </a:lnTo>
                    <a:lnTo>
                      <a:pt x="315" y="4"/>
                    </a:lnTo>
                    <a:lnTo>
                      <a:pt x="313" y="4"/>
                    </a:lnTo>
                    <a:lnTo>
                      <a:pt x="313" y="60"/>
                    </a:lnTo>
                    <a:lnTo>
                      <a:pt x="312" y="62"/>
                    </a:lnTo>
                    <a:lnTo>
                      <a:pt x="311" y="60"/>
                    </a:lnTo>
                    <a:lnTo>
                      <a:pt x="313" y="60"/>
                    </a:lnTo>
                    <a:lnTo>
                      <a:pt x="313" y="4"/>
                    </a:lnTo>
                    <a:lnTo>
                      <a:pt x="307" y="4"/>
                    </a:lnTo>
                    <a:lnTo>
                      <a:pt x="307" y="74"/>
                    </a:lnTo>
                    <a:lnTo>
                      <a:pt x="306" y="76"/>
                    </a:lnTo>
                    <a:lnTo>
                      <a:pt x="305" y="76"/>
                    </a:lnTo>
                    <a:lnTo>
                      <a:pt x="305" y="74"/>
                    </a:lnTo>
                    <a:lnTo>
                      <a:pt x="307" y="74"/>
                    </a:lnTo>
                    <a:lnTo>
                      <a:pt x="307" y="4"/>
                    </a:lnTo>
                    <a:lnTo>
                      <a:pt x="304" y="4"/>
                    </a:lnTo>
                    <a:lnTo>
                      <a:pt x="304" y="98"/>
                    </a:lnTo>
                    <a:lnTo>
                      <a:pt x="304" y="99"/>
                    </a:lnTo>
                    <a:lnTo>
                      <a:pt x="304" y="108"/>
                    </a:lnTo>
                    <a:lnTo>
                      <a:pt x="303" y="110"/>
                    </a:lnTo>
                    <a:lnTo>
                      <a:pt x="303" y="112"/>
                    </a:lnTo>
                    <a:lnTo>
                      <a:pt x="303" y="122"/>
                    </a:lnTo>
                    <a:lnTo>
                      <a:pt x="301" y="124"/>
                    </a:lnTo>
                    <a:lnTo>
                      <a:pt x="299" y="122"/>
                    </a:lnTo>
                    <a:lnTo>
                      <a:pt x="298" y="122"/>
                    </a:lnTo>
                    <a:lnTo>
                      <a:pt x="299" y="120"/>
                    </a:lnTo>
                    <a:lnTo>
                      <a:pt x="300" y="122"/>
                    </a:lnTo>
                    <a:lnTo>
                      <a:pt x="303" y="122"/>
                    </a:lnTo>
                    <a:lnTo>
                      <a:pt x="303" y="112"/>
                    </a:lnTo>
                    <a:lnTo>
                      <a:pt x="301" y="112"/>
                    </a:lnTo>
                    <a:lnTo>
                      <a:pt x="302" y="114"/>
                    </a:lnTo>
                    <a:lnTo>
                      <a:pt x="301" y="114"/>
                    </a:lnTo>
                    <a:lnTo>
                      <a:pt x="301" y="115"/>
                    </a:lnTo>
                    <a:lnTo>
                      <a:pt x="301" y="118"/>
                    </a:lnTo>
                    <a:lnTo>
                      <a:pt x="299" y="120"/>
                    </a:lnTo>
                    <a:lnTo>
                      <a:pt x="298" y="120"/>
                    </a:lnTo>
                    <a:lnTo>
                      <a:pt x="298" y="118"/>
                    </a:lnTo>
                    <a:lnTo>
                      <a:pt x="299" y="118"/>
                    </a:lnTo>
                    <a:lnTo>
                      <a:pt x="299" y="116"/>
                    </a:lnTo>
                    <a:lnTo>
                      <a:pt x="300" y="116"/>
                    </a:lnTo>
                    <a:lnTo>
                      <a:pt x="299" y="118"/>
                    </a:lnTo>
                    <a:lnTo>
                      <a:pt x="301" y="118"/>
                    </a:lnTo>
                    <a:lnTo>
                      <a:pt x="301" y="115"/>
                    </a:lnTo>
                    <a:lnTo>
                      <a:pt x="301" y="116"/>
                    </a:lnTo>
                    <a:lnTo>
                      <a:pt x="300" y="114"/>
                    </a:lnTo>
                    <a:lnTo>
                      <a:pt x="300" y="112"/>
                    </a:lnTo>
                    <a:lnTo>
                      <a:pt x="301" y="110"/>
                    </a:lnTo>
                    <a:lnTo>
                      <a:pt x="302" y="110"/>
                    </a:lnTo>
                    <a:lnTo>
                      <a:pt x="303" y="108"/>
                    </a:lnTo>
                    <a:lnTo>
                      <a:pt x="304" y="108"/>
                    </a:lnTo>
                    <a:lnTo>
                      <a:pt x="304" y="99"/>
                    </a:lnTo>
                    <a:lnTo>
                      <a:pt x="303" y="100"/>
                    </a:lnTo>
                    <a:lnTo>
                      <a:pt x="302" y="98"/>
                    </a:lnTo>
                    <a:lnTo>
                      <a:pt x="301" y="98"/>
                    </a:lnTo>
                    <a:lnTo>
                      <a:pt x="302" y="96"/>
                    </a:lnTo>
                    <a:lnTo>
                      <a:pt x="303" y="96"/>
                    </a:lnTo>
                    <a:lnTo>
                      <a:pt x="304" y="98"/>
                    </a:lnTo>
                    <a:lnTo>
                      <a:pt x="304" y="4"/>
                    </a:lnTo>
                    <a:lnTo>
                      <a:pt x="304" y="64"/>
                    </a:lnTo>
                    <a:lnTo>
                      <a:pt x="304" y="66"/>
                    </a:lnTo>
                    <a:lnTo>
                      <a:pt x="303" y="66"/>
                    </a:lnTo>
                    <a:lnTo>
                      <a:pt x="303" y="78"/>
                    </a:lnTo>
                    <a:lnTo>
                      <a:pt x="303" y="82"/>
                    </a:lnTo>
                    <a:lnTo>
                      <a:pt x="302" y="81"/>
                    </a:lnTo>
                    <a:lnTo>
                      <a:pt x="302" y="94"/>
                    </a:lnTo>
                    <a:lnTo>
                      <a:pt x="299" y="96"/>
                    </a:lnTo>
                    <a:lnTo>
                      <a:pt x="299" y="94"/>
                    </a:lnTo>
                    <a:lnTo>
                      <a:pt x="302" y="94"/>
                    </a:lnTo>
                    <a:lnTo>
                      <a:pt x="302" y="81"/>
                    </a:lnTo>
                    <a:lnTo>
                      <a:pt x="300" y="80"/>
                    </a:lnTo>
                    <a:lnTo>
                      <a:pt x="303" y="78"/>
                    </a:lnTo>
                    <a:lnTo>
                      <a:pt x="303" y="66"/>
                    </a:lnTo>
                    <a:lnTo>
                      <a:pt x="301" y="66"/>
                    </a:lnTo>
                    <a:lnTo>
                      <a:pt x="301" y="64"/>
                    </a:lnTo>
                    <a:lnTo>
                      <a:pt x="304" y="64"/>
                    </a:lnTo>
                    <a:lnTo>
                      <a:pt x="304" y="4"/>
                    </a:lnTo>
                    <a:lnTo>
                      <a:pt x="301" y="4"/>
                    </a:lnTo>
                    <a:lnTo>
                      <a:pt x="301" y="60"/>
                    </a:lnTo>
                    <a:lnTo>
                      <a:pt x="299" y="60"/>
                    </a:lnTo>
                    <a:lnTo>
                      <a:pt x="299" y="82"/>
                    </a:lnTo>
                    <a:lnTo>
                      <a:pt x="298" y="82"/>
                    </a:lnTo>
                    <a:lnTo>
                      <a:pt x="298" y="112"/>
                    </a:lnTo>
                    <a:lnTo>
                      <a:pt x="298" y="114"/>
                    </a:lnTo>
                    <a:lnTo>
                      <a:pt x="298" y="116"/>
                    </a:lnTo>
                    <a:lnTo>
                      <a:pt x="297" y="116"/>
                    </a:lnTo>
                    <a:lnTo>
                      <a:pt x="297" y="122"/>
                    </a:lnTo>
                    <a:lnTo>
                      <a:pt x="297" y="123"/>
                    </a:lnTo>
                    <a:lnTo>
                      <a:pt x="297" y="148"/>
                    </a:lnTo>
                    <a:lnTo>
                      <a:pt x="294" y="148"/>
                    </a:lnTo>
                    <a:lnTo>
                      <a:pt x="294" y="170"/>
                    </a:lnTo>
                    <a:lnTo>
                      <a:pt x="293" y="176"/>
                    </a:lnTo>
                    <a:lnTo>
                      <a:pt x="292" y="175"/>
                    </a:lnTo>
                    <a:lnTo>
                      <a:pt x="292" y="178"/>
                    </a:lnTo>
                    <a:lnTo>
                      <a:pt x="292" y="186"/>
                    </a:lnTo>
                    <a:lnTo>
                      <a:pt x="289" y="188"/>
                    </a:lnTo>
                    <a:lnTo>
                      <a:pt x="289" y="186"/>
                    </a:lnTo>
                    <a:lnTo>
                      <a:pt x="289" y="196"/>
                    </a:lnTo>
                    <a:lnTo>
                      <a:pt x="289" y="198"/>
                    </a:lnTo>
                    <a:lnTo>
                      <a:pt x="289" y="200"/>
                    </a:lnTo>
                    <a:lnTo>
                      <a:pt x="286" y="200"/>
                    </a:lnTo>
                    <a:lnTo>
                      <a:pt x="286" y="202"/>
                    </a:lnTo>
                    <a:lnTo>
                      <a:pt x="285" y="202"/>
                    </a:lnTo>
                    <a:lnTo>
                      <a:pt x="285" y="200"/>
                    </a:lnTo>
                    <a:lnTo>
                      <a:pt x="286" y="200"/>
                    </a:lnTo>
                    <a:lnTo>
                      <a:pt x="287" y="198"/>
                    </a:lnTo>
                    <a:lnTo>
                      <a:pt x="289" y="198"/>
                    </a:lnTo>
                    <a:lnTo>
                      <a:pt x="289" y="196"/>
                    </a:lnTo>
                    <a:lnTo>
                      <a:pt x="288" y="196"/>
                    </a:lnTo>
                    <a:lnTo>
                      <a:pt x="288" y="194"/>
                    </a:lnTo>
                    <a:lnTo>
                      <a:pt x="289" y="196"/>
                    </a:lnTo>
                    <a:lnTo>
                      <a:pt x="289" y="186"/>
                    </a:lnTo>
                    <a:lnTo>
                      <a:pt x="288" y="188"/>
                    </a:lnTo>
                    <a:lnTo>
                      <a:pt x="288" y="194"/>
                    </a:lnTo>
                    <a:lnTo>
                      <a:pt x="286" y="194"/>
                    </a:lnTo>
                    <a:lnTo>
                      <a:pt x="285" y="196"/>
                    </a:lnTo>
                    <a:lnTo>
                      <a:pt x="282" y="196"/>
                    </a:lnTo>
                    <a:lnTo>
                      <a:pt x="282" y="198"/>
                    </a:lnTo>
                    <a:lnTo>
                      <a:pt x="279" y="198"/>
                    </a:lnTo>
                    <a:lnTo>
                      <a:pt x="278" y="196"/>
                    </a:lnTo>
                    <a:lnTo>
                      <a:pt x="281" y="196"/>
                    </a:lnTo>
                    <a:lnTo>
                      <a:pt x="283" y="194"/>
                    </a:lnTo>
                    <a:lnTo>
                      <a:pt x="284" y="194"/>
                    </a:lnTo>
                    <a:lnTo>
                      <a:pt x="285" y="192"/>
                    </a:lnTo>
                    <a:lnTo>
                      <a:pt x="288" y="192"/>
                    </a:lnTo>
                    <a:lnTo>
                      <a:pt x="288" y="194"/>
                    </a:lnTo>
                    <a:lnTo>
                      <a:pt x="288" y="188"/>
                    </a:lnTo>
                    <a:lnTo>
                      <a:pt x="287" y="188"/>
                    </a:lnTo>
                    <a:lnTo>
                      <a:pt x="287" y="190"/>
                    </a:lnTo>
                    <a:lnTo>
                      <a:pt x="285" y="190"/>
                    </a:lnTo>
                    <a:lnTo>
                      <a:pt x="284" y="188"/>
                    </a:lnTo>
                    <a:lnTo>
                      <a:pt x="287" y="188"/>
                    </a:lnTo>
                    <a:lnTo>
                      <a:pt x="286" y="186"/>
                    </a:lnTo>
                    <a:lnTo>
                      <a:pt x="287" y="184"/>
                    </a:lnTo>
                    <a:lnTo>
                      <a:pt x="286" y="184"/>
                    </a:lnTo>
                    <a:lnTo>
                      <a:pt x="287" y="182"/>
                    </a:lnTo>
                    <a:lnTo>
                      <a:pt x="290" y="182"/>
                    </a:lnTo>
                    <a:lnTo>
                      <a:pt x="289" y="184"/>
                    </a:lnTo>
                    <a:lnTo>
                      <a:pt x="288" y="184"/>
                    </a:lnTo>
                    <a:lnTo>
                      <a:pt x="289" y="186"/>
                    </a:lnTo>
                    <a:lnTo>
                      <a:pt x="292" y="186"/>
                    </a:lnTo>
                    <a:lnTo>
                      <a:pt x="292" y="178"/>
                    </a:lnTo>
                    <a:lnTo>
                      <a:pt x="291" y="178"/>
                    </a:lnTo>
                    <a:lnTo>
                      <a:pt x="290" y="176"/>
                    </a:lnTo>
                    <a:lnTo>
                      <a:pt x="292" y="176"/>
                    </a:lnTo>
                    <a:lnTo>
                      <a:pt x="292" y="178"/>
                    </a:lnTo>
                    <a:lnTo>
                      <a:pt x="292" y="175"/>
                    </a:lnTo>
                    <a:lnTo>
                      <a:pt x="291" y="174"/>
                    </a:lnTo>
                    <a:lnTo>
                      <a:pt x="291" y="172"/>
                    </a:lnTo>
                    <a:lnTo>
                      <a:pt x="294" y="170"/>
                    </a:lnTo>
                    <a:lnTo>
                      <a:pt x="294" y="148"/>
                    </a:lnTo>
                    <a:lnTo>
                      <a:pt x="293" y="147"/>
                    </a:lnTo>
                    <a:lnTo>
                      <a:pt x="293" y="168"/>
                    </a:lnTo>
                    <a:lnTo>
                      <a:pt x="293" y="170"/>
                    </a:lnTo>
                    <a:lnTo>
                      <a:pt x="288" y="170"/>
                    </a:lnTo>
                    <a:lnTo>
                      <a:pt x="289" y="168"/>
                    </a:lnTo>
                    <a:lnTo>
                      <a:pt x="293" y="168"/>
                    </a:lnTo>
                    <a:lnTo>
                      <a:pt x="293" y="147"/>
                    </a:lnTo>
                    <a:lnTo>
                      <a:pt x="292" y="146"/>
                    </a:lnTo>
                    <a:lnTo>
                      <a:pt x="293" y="144"/>
                    </a:lnTo>
                    <a:lnTo>
                      <a:pt x="295" y="144"/>
                    </a:lnTo>
                    <a:lnTo>
                      <a:pt x="295" y="146"/>
                    </a:lnTo>
                    <a:lnTo>
                      <a:pt x="297" y="148"/>
                    </a:lnTo>
                    <a:lnTo>
                      <a:pt x="297" y="123"/>
                    </a:lnTo>
                    <a:lnTo>
                      <a:pt x="296" y="124"/>
                    </a:lnTo>
                    <a:lnTo>
                      <a:pt x="295" y="122"/>
                    </a:lnTo>
                    <a:lnTo>
                      <a:pt x="297" y="122"/>
                    </a:lnTo>
                    <a:lnTo>
                      <a:pt x="297" y="116"/>
                    </a:lnTo>
                    <a:lnTo>
                      <a:pt x="296" y="116"/>
                    </a:lnTo>
                    <a:lnTo>
                      <a:pt x="296" y="114"/>
                    </a:lnTo>
                    <a:lnTo>
                      <a:pt x="296" y="112"/>
                    </a:lnTo>
                    <a:lnTo>
                      <a:pt x="296" y="114"/>
                    </a:lnTo>
                    <a:lnTo>
                      <a:pt x="295" y="110"/>
                    </a:lnTo>
                    <a:lnTo>
                      <a:pt x="294" y="108"/>
                    </a:lnTo>
                    <a:lnTo>
                      <a:pt x="295" y="106"/>
                    </a:lnTo>
                    <a:lnTo>
                      <a:pt x="296" y="108"/>
                    </a:lnTo>
                    <a:lnTo>
                      <a:pt x="296" y="110"/>
                    </a:lnTo>
                    <a:lnTo>
                      <a:pt x="297" y="110"/>
                    </a:lnTo>
                    <a:lnTo>
                      <a:pt x="298" y="112"/>
                    </a:lnTo>
                    <a:lnTo>
                      <a:pt x="298" y="82"/>
                    </a:lnTo>
                    <a:lnTo>
                      <a:pt x="299" y="80"/>
                    </a:lnTo>
                    <a:lnTo>
                      <a:pt x="299" y="82"/>
                    </a:lnTo>
                    <a:lnTo>
                      <a:pt x="299" y="60"/>
                    </a:lnTo>
                    <a:lnTo>
                      <a:pt x="298" y="60"/>
                    </a:lnTo>
                    <a:lnTo>
                      <a:pt x="299" y="58"/>
                    </a:lnTo>
                    <a:lnTo>
                      <a:pt x="301" y="58"/>
                    </a:lnTo>
                    <a:lnTo>
                      <a:pt x="301" y="60"/>
                    </a:lnTo>
                    <a:lnTo>
                      <a:pt x="301" y="4"/>
                    </a:lnTo>
                    <a:lnTo>
                      <a:pt x="298" y="4"/>
                    </a:lnTo>
                    <a:lnTo>
                      <a:pt x="298" y="68"/>
                    </a:lnTo>
                    <a:lnTo>
                      <a:pt x="298" y="69"/>
                    </a:lnTo>
                    <a:lnTo>
                      <a:pt x="298" y="90"/>
                    </a:lnTo>
                    <a:lnTo>
                      <a:pt x="297" y="91"/>
                    </a:lnTo>
                    <a:lnTo>
                      <a:pt x="297" y="104"/>
                    </a:lnTo>
                    <a:lnTo>
                      <a:pt x="295" y="106"/>
                    </a:lnTo>
                    <a:lnTo>
                      <a:pt x="294" y="105"/>
                    </a:lnTo>
                    <a:lnTo>
                      <a:pt x="294" y="114"/>
                    </a:lnTo>
                    <a:lnTo>
                      <a:pt x="293" y="116"/>
                    </a:lnTo>
                    <a:lnTo>
                      <a:pt x="292" y="116"/>
                    </a:lnTo>
                    <a:lnTo>
                      <a:pt x="292" y="162"/>
                    </a:lnTo>
                    <a:lnTo>
                      <a:pt x="291" y="162"/>
                    </a:lnTo>
                    <a:lnTo>
                      <a:pt x="292" y="160"/>
                    </a:lnTo>
                    <a:lnTo>
                      <a:pt x="292" y="162"/>
                    </a:lnTo>
                    <a:lnTo>
                      <a:pt x="292" y="116"/>
                    </a:lnTo>
                    <a:lnTo>
                      <a:pt x="292" y="114"/>
                    </a:lnTo>
                    <a:lnTo>
                      <a:pt x="294" y="114"/>
                    </a:lnTo>
                    <a:lnTo>
                      <a:pt x="294" y="105"/>
                    </a:lnTo>
                    <a:lnTo>
                      <a:pt x="294" y="110"/>
                    </a:lnTo>
                    <a:lnTo>
                      <a:pt x="292" y="110"/>
                    </a:lnTo>
                    <a:lnTo>
                      <a:pt x="292" y="108"/>
                    </a:lnTo>
                    <a:lnTo>
                      <a:pt x="293" y="108"/>
                    </a:lnTo>
                    <a:lnTo>
                      <a:pt x="294" y="110"/>
                    </a:lnTo>
                    <a:lnTo>
                      <a:pt x="294" y="105"/>
                    </a:lnTo>
                    <a:lnTo>
                      <a:pt x="293" y="104"/>
                    </a:lnTo>
                    <a:lnTo>
                      <a:pt x="292" y="106"/>
                    </a:lnTo>
                    <a:lnTo>
                      <a:pt x="292" y="105"/>
                    </a:lnTo>
                    <a:lnTo>
                      <a:pt x="292" y="112"/>
                    </a:lnTo>
                    <a:lnTo>
                      <a:pt x="291" y="113"/>
                    </a:lnTo>
                    <a:lnTo>
                      <a:pt x="291" y="152"/>
                    </a:lnTo>
                    <a:lnTo>
                      <a:pt x="290" y="152"/>
                    </a:lnTo>
                    <a:lnTo>
                      <a:pt x="290" y="166"/>
                    </a:lnTo>
                    <a:lnTo>
                      <a:pt x="288" y="166"/>
                    </a:lnTo>
                    <a:lnTo>
                      <a:pt x="288" y="170"/>
                    </a:lnTo>
                    <a:lnTo>
                      <a:pt x="288" y="176"/>
                    </a:lnTo>
                    <a:lnTo>
                      <a:pt x="287" y="178"/>
                    </a:lnTo>
                    <a:lnTo>
                      <a:pt x="287" y="176"/>
                    </a:lnTo>
                    <a:lnTo>
                      <a:pt x="288" y="176"/>
                    </a:lnTo>
                    <a:lnTo>
                      <a:pt x="288" y="170"/>
                    </a:lnTo>
                    <a:lnTo>
                      <a:pt x="287" y="172"/>
                    </a:lnTo>
                    <a:lnTo>
                      <a:pt x="286" y="172"/>
                    </a:lnTo>
                    <a:lnTo>
                      <a:pt x="286" y="180"/>
                    </a:lnTo>
                    <a:lnTo>
                      <a:pt x="286" y="182"/>
                    </a:lnTo>
                    <a:lnTo>
                      <a:pt x="285" y="180"/>
                    </a:lnTo>
                    <a:lnTo>
                      <a:pt x="286" y="180"/>
                    </a:lnTo>
                    <a:lnTo>
                      <a:pt x="286" y="172"/>
                    </a:lnTo>
                    <a:lnTo>
                      <a:pt x="286" y="174"/>
                    </a:lnTo>
                    <a:lnTo>
                      <a:pt x="285" y="174"/>
                    </a:lnTo>
                    <a:lnTo>
                      <a:pt x="285" y="186"/>
                    </a:lnTo>
                    <a:lnTo>
                      <a:pt x="284" y="188"/>
                    </a:lnTo>
                    <a:lnTo>
                      <a:pt x="281" y="188"/>
                    </a:lnTo>
                    <a:lnTo>
                      <a:pt x="281" y="190"/>
                    </a:lnTo>
                    <a:lnTo>
                      <a:pt x="280" y="192"/>
                    </a:lnTo>
                    <a:lnTo>
                      <a:pt x="279" y="192"/>
                    </a:lnTo>
                    <a:lnTo>
                      <a:pt x="279" y="190"/>
                    </a:lnTo>
                    <a:lnTo>
                      <a:pt x="279" y="188"/>
                    </a:lnTo>
                    <a:lnTo>
                      <a:pt x="280" y="188"/>
                    </a:lnTo>
                    <a:lnTo>
                      <a:pt x="280" y="186"/>
                    </a:lnTo>
                    <a:lnTo>
                      <a:pt x="281" y="186"/>
                    </a:lnTo>
                    <a:lnTo>
                      <a:pt x="282" y="184"/>
                    </a:lnTo>
                    <a:lnTo>
                      <a:pt x="281" y="184"/>
                    </a:lnTo>
                    <a:lnTo>
                      <a:pt x="282" y="180"/>
                    </a:lnTo>
                    <a:lnTo>
                      <a:pt x="281" y="178"/>
                    </a:lnTo>
                    <a:lnTo>
                      <a:pt x="281" y="180"/>
                    </a:lnTo>
                    <a:lnTo>
                      <a:pt x="279" y="180"/>
                    </a:lnTo>
                    <a:lnTo>
                      <a:pt x="278" y="182"/>
                    </a:lnTo>
                    <a:lnTo>
                      <a:pt x="278" y="186"/>
                    </a:lnTo>
                    <a:lnTo>
                      <a:pt x="277" y="188"/>
                    </a:lnTo>
                    <a:lnTo>
                      <a:pt x="277" y="192"/>
                    </a:lnTo>
                    <a:lnTo>
                      <a:pt x="277" y="196"/>
                    </a:lnTo>
                    <a:lnTo>
                      <a:pt x="276" y="196"/>
                    </a:lnTo>
                    <a:lnTo>
                      <a:pt x="276" y="194"/>
                    </a:lnTo>
                    <a:lnTo>
                      <a:pt x="277" y="194"/>
                    </a:lnTo>
                    <a:lnTo>
                      <a:pt x="277" y="196"/>
                    </a:lnTo>
                    <a:lnTo>
                      <a:pt x="277" y="192"/>
                    </a:lnTo>
                    <a:lnTo>
                      <a:pt x="276" y="192"/>
                    </a:lnTo>
                    <a:lnTo>
                      <a:pt x="276" y="190"/>
                    </a:lnTo>
                    <a:lnTo>
                      <a:pt x="277" y="190"/>
                    </a:lnTo>
                    <a:lnTo>
                      <a:pt x="277" y="192"/>
                    </a:lnTo>
                    <a:lnTo>
                      <a:pt x="277" y="188"/>
                    </a:lnTo>
                    <a:lnTo>
                      <a:pt x="277" y="186"/>
                    </a:lnTo>
                    <a:lnTo>
                      <a:pt x="278" y="186"/>
                    </a:lnTo>
                    <a:lnTo>
                      <a:pt x="278" y="182"/>
                    </a:lnTo>
                    <a:lnTo>
                      <a:pt x="276" y="182"/>
                    </a:lnTo>
                    <a:lnTo>
                      <a:pt x="277" y="180"/>
                    </a:lnTo>
                    <a:lnTo>
                      <a:pt x="279" y="180"/>
                    </a:lnTo>
                    <a:lnTo>
                      <a:pt x="279" y="178"/>
                    </a:lnTo>
                    <a:lnTo>
                      <a:pt x="281" y="176"/>
                    </a:lnTo>
                    <a:lnTo>
                      <a:pt x="284" y="178"/>
                    </a:lnTo>
                    <a:lnTo>
                      <a:pt x="283" y="178"/>
                    </a:lnTo>
                    <a:lnTo>
                      <a:pt x="284" y="180"/>
                    </a:lnTo>
                    <a:lnTo>
                      <a:pt x="283" y="182"/>
                    </a:lnTo>
                    <a:lnTo>
                      <a:pt x="284" y="182"/>
                    </a:lnTo>
                    <a:lnTo>
                      <a:pt x="284" y="184"/>
                    </a:lnTo>
                    <a:lnTo>
                      <a:pt x="283" y="184"/>
                    </a:lnTo>
                    <a:lnTo>
                      <a:pt x="285" y="186"/>
                    </a:lnTo>
                    <a:lnTo>
                      <a:pt x="285" y="174"/>
                    </a:lnTo>
                    <a:lnTo>
                      <a:pt x="281" y="174"/>
                    </a:lnTo>
                    <a:lnTo>
                      <a:pt x="280" y="176"/>
                    </a:lnTo>
                    <a:lnTo>
                      <a:pt x="278" y="176"/>
                    </a:lnTo>
                    <a:lnTo>
                      <a:pt x="276" y="174"/>
                    </a:lnTo>
                    <a:lnTo>
                      <a:pt x="275" y="174"/>
                    </a:lnTo>
                    <a:lnTo>
                      <a:pt x="276" y="172"/>
                    </a:lnTo>
                    <a:lnTo>
                      <a:pt x="276" y="170"/>
                    </a:lnTo>
                    <a:lnTo>
                      <a:pt x="277" y="168"/>
                    </a:lnTo>
                    <a:lnTo>
                      <a:pt x="279" y="168"/>
                    </a:lnTo>
                    <a:lnTo>
                      <a:pt x="280" y="170"/>
                    </a:lnTo>
                    <a:lnTo>
                      <a:pt x="277" y="170"/>
                    </a:lnTo>
                    <a:lnTo>
                      <a:pt x="277" y="172"/>
                    </a:lnTo>
                    <a:lnTo>
                      <a:pt x="279" y="174"/>
                    </a:lnTo>
                    <a:lnTo>
                      <a:pt x="280" y="174"/>
                    </a:lnTo>
                    <a:lnTo>
                      <a:pt x="281" y="172"/>
                    </a:lnTo>
                    <a:lnTo>
                      <a:pt x="286" y="172"/>
                    </a:lnTo>
                    <a:lnTo>
                      <a:pt x="286" y="170"/>
                    </a:lnTo>
                    <a:lnTo>
                      <a:pt x="285" y="168"/>
                    </a:lnTo>
                    <a:lnTo>
                      <a:pt x="287" y="168"/>
                    </a:lnTo>
                    <a:lnTo>
                      <a:pt x="288" y="170"/>
                    </a:lnTo>
                    <a:lnTo>
                      <a:pt x="288" y="166"/>
                    </a:lnTo>
                    <a:lnTo>
                      <a:pt x="288" y="164"/>
                    </a:lnTo>
                    <a:lnTo>
                      <a:pt x="290" y="164"/>
                    </a:lnTo>
                    <a:lnTo>
                      <a:pt x="290" y="166"/>
                    </a:lnTo>
                    <a:lnTo>
                      <a:pt x="290" y="152"/>
                    </a:lnTo>
                    <a:lnTo>
                      <a:pt x="289" y="155"/>
                    </a:lnTo>
                    <a:lnTo>
                      <a:pt x="289" y="158"/>
                    </a:lnTo>
                    <a:lnTo>
                      <a:pt x="288" y="158"/>
                    </a:lnTo>
                    <a:lnTo>
                      <a:pt x="288" y="162"/>
                    </a:lnTo>
                    <a:lnTo>
                      <a:pt x="286" y="162"/>
                    </a:lnTo>
                    <a:lnTo>
                      <a:pt x="286" y="160"/>
                    </a:lnTo>
                    <a:lnTo>
                      <a:pt x="288" y="160"/>
                    </a:lnTo>
                    <a:lnTo>
                      <a:pt x="288" y="162"/>
                    </a:lnTo>
                    <a:lnTo>
                      <a:pt x="288" y="158"/>
                    </a:lnTo>
                    <a:lnTo>
                      <a:pt x="287" y="158"/>
                    </a:lnTo>
                    <a:lnTo>
                      <a:pt x="286" y="156"/>
                    </a:lnTo>
                    <a:lnTo>
                      <a:pt x="288" y="154"/>
                    </a:lnTo>
                    <a:lnTo>
                      <a:pt x="289" y="152"/>
                    </a:lnTo>
                    <a:lnTo>
                      <a:pt x="291" y="152"/>
                    </a:lnTo>
                    <a:lnTo>
                      <a:pt x="291" y="113"/>
                    </a:lnTo>
                    <a:lnTo>
                      <a:pt x="290" y="113"/>
                    </a:lnTo>
                    <a:lnTo>
                      <a:pt x="290" y="148"/>
                    </a:lnTo>
                    <a:lnTo>
                      <a:pt x="288" y="148"/>
                    </a:lnTo>
                    <a:lnTo>
                      <a:pt x="288" y="150"/>
                    </a:lnTo>
                    <a:lnTo>
                      <a:pt x="287" y="152"/>
                    </a:lnTo>
                    <a:lnTo>
                      <a:pt x="286" y="152"/>
                    </a:lnTo>
                    <a:lnTo>
                      <a:pt x="285" y="150"/>
                    </a:lnTo>
                    <a:lnTo>
                      <a:pt x="284" y="152"/>
                    </a:lnTo>
                    <a:lnTo>
                      <a:pt x="284" y="164"/>
                    </a:lnTo>
                    <a:lnTo>
                      <a:pt x="284" y="166"/>
                    </a:lnTo>
                    <a:lnTo>
                      <a:pt x="283" y="166"/>
                    </a:lnTo>
                    <a:lnTo>
                      <a:pt x="283" y="168"/>
                    </a:lnTo>
                    <a:lnTo>
                      <a:pt x="283" y="170"/>
                    </a:lnTo>
                    <a:lnTo>
                      <a:pt x="282" y="168"/>
                    </a:lnTo>
                    <a:lnTo>
                      <a:pt x="283" y="168"/>
                    </a:lnTo>
                    <a:lnTo>
                      <a:pt x="283" y="166"/>
                    </a:lnTo>
                    <a:lnTo>
                      <a:pt x="281" y="166"/>
                    </a:lnTo>
                    <a:lnTo>
                      <a:pt x="282" y="164"/>
                    </a:lnTo>
                    <a:lnTo>
                      <a:pt x="284" y="164"/>
                    </a:lnTo>
                    <a:lnTo>
                      <a:pt x="284" y="152"/>
                    </a:lnTo>
                    <a:lnTo>
                      <a:pt x="283" y="154"/>
                    </a:lnTo>
                    <a:lnTo>
                      <a:pt x="282" y="154"/>
                    </a:lnTo>
                    <a:lnTo>
                      <a:pt x="283" y="152"/>
                    </a:lnTo>
                    <a:lnTo>
                      <a:pt x="282" y="148"/>
                    </a:lnTo>
                    <a:lnTo>
                      <a:pt x="284" y="148"/>
                    </a:lnTo>
                    <a:lnTo>
                      <a:pt x="284" y="150"/>
                    </a:lnTo>
                    <a:lnTo>
                      <a:pt x="285" y="150"/>
                    </a:lnTo>
                    <a:lnTo>
                      <a:pt x="285" y="148"/>
                    </a:lnTo>
                    <a:lnTo>
                      <a:pt x="286" y="146"/>
                    </a:lnTo>
                    <a:lnTo>
                      <a:pt x="288" y="146"/>
                    </a:lnTo>
                    <a:lnTo>
                      <a:pt x="286" y="144"/>
                    </a:lnTo>
                    <a:lnTo>
                      <a:pt x="285" y="144"/>
                    </a:lnTo>
                    <a:lnTo>
                      <a:pt x="286" y="142"/>
                    </a:lnTo>
                    <a:lnTo>
                      <a:pt x="287" y="142"/>
                    </a:lnTo>
                    <a:lnTo>
                      <a:pt x="288" y="144"/>
                    </a:lnTo>
                    <a:lnTo>
                      <a:pt x="288" y="146"/>
                    </a:lnTo>
                    <a:lnTo>
                      <a:pt x="290" y="148"/>
                    </a:lnTo>
                    <a:lnTo>
                      <a:pt x="290" y="113"/>
                    </a:lnTo>
                    <a:lnTo>
                      <a:pt x="290" y="114"/>
                    </a:lnTo>
                    <a:lnTo>
                      <a:pt x="290" y="112"/>
                    </a:lnTo>
                    <a:lnTo>
                      <a:pt x="292" y="112"/>
                    </a:lnTo>
                    <a:lnTo>
                      <a:pt x="292" y="105"/>
                    </a:lnTo>
                    <a:lnTo>
                      <a:pt x="290" y="102"/>
                    </a:lnTo>
                    <a:lnTo>
                      <a:pt x="288" y="104"/>
                    </a:lnTo>
                    <a:lnTo>
                      <a:pt x="289" y="106"/>
                    </a:lnTo>
                    <a:lnTo>
                      <a:pt x="290" y="106"/>
                    </a:lnTo>
                    <a:lnTo>
                      <a:pt x="289" y="108"/>
                    </a:lnTo>
                    <a:lnTo>
                      <a:pt x="289" y="122"/>
                    </a:lnTo>
                    <a:lnTo>
                      <a:pt x="288" y="124"/>
                    </a:lnTo>
                    <a:lnTo>
                      <a:pt x="287" y="124"/>
                    </a:lnTo>
                    <a:lnTo>
                      <a:pt x="288" y="122"/>
                    </a:lnTo>
                    <a:lnTo>
                      <a:pt x="289" y="122"/>
                    </a:lnTo>
                    <a:lnTo>
                      <a:pt x="289" y="108"/>
                    </a:lnTo>
                    <a:lnTo>
                      <a:pt x="288" y="108"/>
                    </a:lnTo>
                    <a:lnTo>
                      <a:pt x="287" y="106"/>
                    </a:lnTo>
                    <a:lnTo>
                      <a:pt x="287" y="118"/>
                    </a:lnTo>
                    <a:lnTo>
                      <a:pt x="285" y="118"/>
                    </a:lnTo>
                    <a:lnTo>
                      <a:pt x="285" y="136"/>
                    </a:lnTo>
                    <a:lnTo>
                      <a:pt x="284" y="136"/>
                    </a:lnTo>
                    <a:lnTo>
                      <a:pt x="284" y="138"/>
                    </a:lnTo>
                    <a:lnTo>
                      <a:pt x="283" y="138"/>
                    </a:lnTo>
                    <a:lnTo>
                      <a:pt x="283" y="140"/>
                    </a:lnTo>
                    <a:lnTo>
                      <a:pt x="282" y="138"/>
                    </a:lnTo>
                    <a:lnTo>
                      <a:pt x="283" y="138"/>
                    </a:lnTo>
                    <a:lnTo>
                      <a:pt x="283" y="136"/>
                    </a:lnTo>
                    <a:lnTo>
                      <a:pt x="284" y="134"/>
                    </a:lnTo>
                    <a:lnTo>
                      <a:pt x="285" y="136"/>
                    </a:lnTo>
                    <a:lnTo>
                      <a:pt x="285" y="118"/>
                    </a:lnTo>
                    <a:lnTo>
                      <a:pt x="286" y="116"/>
                    </a:lnTo>
                    <a:lnTo>
                      <a:pt x="287" y="118"/>
                    </a:lnTo>
                    <a:lnTo>
                      <a:pt x="287" y="106"/>
                    </a:lnTo>
                    <a:lnTo>
                      <a:pt x="285" y="106"/>
                    </a:lnTo>
                    <a:lnTo>
                      <a:pt x="285" y="104"/>
                    </a:lnTo>
                    <a:lnTo>
                      <a:pt x="286" y="104"/>
                    </a:lnTo>
                    <a:lnTo>
                      <a:pt x="287" y="102"/>
                    </a:lnTo>
                    <a:lnTo>
                      <a:pt x="287" y="100"/>
                    </a:lnTo>
                    <a:lnTo>
                      <a:pt x="289" y="102"/>
                    </a:lnTo>
                    <a:lnTo>
                      <a:pt x="290" y="102"/>
                    </a:lnTo>
                    <a:lnTo>
                      <a:pt x="291" y="102"/>
                    </a:lnTo>
                    <a:lnTo>
                      <a:pt x="293" y="100"/>
                    </a:lnTo>
                    <a:lnTo>
                      <a:pt x="294" y="104"/>
                    </a:lnTo>
                    <a:lnTo>
                      <a:pt x="297" y="104"/>
                    </a:lnTo>
                    <a:lnTo>
                      <a:pt x="297" y="91"/>
                    </a:lnTo>
                    <a:lnTo>
                      <a:pt x="297" y="94"/>
                    </a:lnTo>
                    <a:lnTo>
                      <a:pt x="296" y="94"/>
                    </a:lnTo>
                    <a:lnTo>
                      <a:pt x="294" y="96"/>
                    </a:lnTo>
                    <a:lnTo>
                      <a:pt x="292" y="94"/>
                    </a:lnTo>
                    <a:lnTo>
                      <a:pt x="289" y="94"/>
                    </a:lnTo>
                    <a:lnTo>
                      <a:pt x="288" y="96"/>
                    </a:lnTo>
                    <a:lnTo>
                      <a:pt x="286" y="94"/>
                    </a:lnTo>
                    <a:lnTo>
                      <a:pt x="289" y="92"/>
                    </a:lnTo>
                    <a:lnTo>
                      <a:pt x="290" y="90"/>
                    </a:lnTo>
                    <a:lnTo>
                      <a:pt x="293" y="90"/>
                    </a:lnTo>
                    <a:lnTo>
                      <a:pt x="293" y="92"/>
                    </a:lnTo>
                    <a:lnTo>
                      <a:pt x="295" y="92"/>
                    </a:lnTo>
                    <a:lnTo>
                      <a:pt x="297" y="94"/>
                    </a:lnTo>
                    <a:lnTo>
                      <a:pt x="297" y="91"/>
                    </a:lnTo>
                    <a:lnTo>
                      <a:pt x="296" y="92"/>
                    </a:lnTo>
                    <a:lnTo>
                      <a:pt x="295" y="90"/>
                    </a:lnTo>
                    <a:lnTo>
                      <a:pt x="298" y="90"/>
                    </a:lnTo>
                    <a:lnTo>
                      <a:pt x="298" y="69"/>
                    </a:lnTo>
                    <a:lnTo>
                      <a:pt x="298" y="70"/>
                    </a:lnTo>
                    <a:lnTo>
                      <a:pt x="297" y="70"/>
                    </a:lnTo>
                    <a:lnTo>
                      <a:pt x="297" y="80"/>
                    </a:lnTo>
                    <a:lnTo>
                      <a:pt x="296" y="80"/>
                    </a:lnTo>
                    <a:lnTo>
                      <a:pt x="296" y="78"/>
                    </a:lnTo>
                    <a:lnTo>
                      <a:pt x="297" y="78"/>
                    </a:lnTo>
                    <a:lnTo>
                      <a:pt x="297" y="80"/>
                    </a:lnTo>
                    <a:lnTo>
                      <a:pt x="297" y="70"/>
                    </a:lnTo>
                    <a:lnTo>
                      <a:pt x="296" y="70"/>
                    </a:lnTo>
                    <a:lnTo>
                      <a:pt x="295" y="70"/>
                    </a:lnTo>
                    <a:lnTo>
                      <a:pt x="296" y="68"/>
                    </a:lnTo>
                    <a:lnTo>
                      <a:pt x="296" y="70"/>
                    </a:lnTo>
                    <a:lnTo>
                      <a:pt x="297" y="68"/>
                    </a:lnTo>
                    <a:lnTo>
                      <a:pt x="298" y="68"/>
                    </a:lnTo>
                    <a:lnTo>
                      <a:pt x="298" y="4"/>
                    </a:lnTo>
                    <a:lnTo>
                      <a:pt x="297" y="4"/>
                    </a:lnTo>
                    <a:lnTo>
                      <a:pt x="294" y="6"/>
                    </a:lnTo>
                    <a:lnTo>
                      <a:pt x="291" y="6"/>
                    </a:lnTo>
                    <a:lnTo>
                      <a:pt x="291" y="56"/>
                    </a:lnTo>
                    <a:lnTo>
                      <a:pt x="291" y="58"/>
                    </a:lnTo>
                    <a:lnTo>
                      <a:pt x="290" y="58"/>
                    </a:lnTo>
                    <a:lnTo>
                      <a:pt x="290" y="86"/>
                    </a:lnTo>
                    <a:lnTo>
                      <a:pt x="289" y="88"/>
                    </a:lnTo>
                    <a:lnTo>
                      <a:pt x="288" y="88"/>
                    </a:lnTo>
                    <a:lnTo>
                      <a:pt x="289" y="86"/>
                    </a:lnTo>
                    <a:lnTo>
                      <a:pt x="290" y="86"/>
                    </a:lnTo>
                    <a:lnTo>
                      <a:pt x="290" y="58"/>
                    </a:lnTo>
                    <a:lnTo>
                      <a:pt x="288" y="58"/>
                    </a:lnTo>
                    <a:lnTo>
                      <a:pt x="289" y="56"/>
                    </a:lnTo>
                    <a:lnTo>
                      <a:pt x="291" y="56"/>
                    </a:lnTo>
                    <a:lnTo>
                      <a:pt x="291" y="6"/>
                    </a:lnTo>
                    <a:lnTo>
                      <a:pt x="289" y="6"/>
                    </a:lnTo>
                    <a:lnTo>
                      <a:pt x="287" y="5"/>
                    </a:lnTo>
                    <a:lnTo>
                      <a:pt x="287" y="82"/>
                    </a:lnTo>
                    <a:lnTo>
                      <a:pt x="286" y="82"/>
                    </a:lnTo>
                    <a:lnTo>
                      <a:pt x="286" y="80"/>
                    </a:lnTo>
                    <a:lnTo>
                      <a:pt x="287" y="82"/>
                    </a:lnTo>
                    <a:lnTo>
                      <a:pt x="287" y="5"/>
                    </a:lnTo>
                    <a:lnTo>
                      <a:pt x="286" y="4"/>
                    </a:lnTo>
                    <a:lnTo>
                      <a:pt x="286" y="44"/>
                    </a:lnTo>
                    <a:lnTo>
                      <a:pt x="285" y="45"/>
                    </a:lnTo>
                    <a:lnTo>
                      <a:pt x="285" y="86"/>
                    </a:lnTo>
                    <a:lnTo>
                      <a:pt x="285" y="100"/>
                    </a:lnTo>
                    <a:lnTo>
                      <a:pt x="285" y="120"/>
                    </a:lnTo>
                    <a:lnTo>
                      <a:pt x="283" y="120"/>
                    </a:lnTo>
                    <a:lnTo>
                      <a:pt x="283" y="130"/>
                    </a:lnTo>
                    <a:lnTo>
                      <a:pt x="282" y="130"/>
                    </a:lnTo>
                    <a:lnTo>
                      <a:pt x="281" y="128"/>
                    </a:lnTo>
                    <a:lnTo>
                      <a:pt x="283" y="128"/>
                    </a:lnTo>
                    <a:lnTo>
                      <a:pt x="283" y="130"/>
                    </a:lnTo>
                    <a:lnTo>
                      <a:pt x="283" y="120"/>
                    </a:lnTo>
                    <a:lnTo>
                      <a:pt x="282" y="120"/>
                    </a:lnTo>
                    <a:lnTo>
                      <a:pt x="282" y="118"/>
                    </a:lnTo>
                    <a:lnTo>
                      <a:pt x="284" y="118"/>
                    </a:lnTo>
                    <a:lnTo>
                      <a:pt x="285" y="120"/>
                    </a:lnTo>
                    <a:lnTo>
                      <a:pt x="285" y="100"/>
                    </a:lnTo>
                    <a:lnTo>
                      <a:pt x="284" y="100"/>
                    </a:lnTo>
                    <a:lnTo>
                      <a:pt x="284" y="108"/>
                    </a:lnTo>
                    <a:lnTo>
                      <a:pt x="284" y="110"/>
                    </a:lnTo>
                    <a:lnTo>
                      <a:pt x="282" y="110"/>
                    </a:lnTo>
                    <a:lnTo>
                      <a:pt x="283" y="108"/>
                    </a:lnTo>
                    <a:lnTo>
                      <a:pt x="284" y="108"/>
                    </a:lnTo>
                    <a:lnTo>
                      <a:pt x="284" y="100"/>
                    </a:lnTo>
                    <a:lnTo>
                      <a:pt x="283" y="100"/>
                    </a:lnTo>
                    <a:lnTo>
                      <a:pt x="283" y="98"/>
                    </a:lnTo>
                    <a:lnTo>
                      <a:pt x="284" y="98"/>
                    </a:lnTo>
                    <a:lnTo>
                      <a:pt x="285" y="100"/>
                    </a:lnTo>
                    <a:lnTo>
                      <a:pt x="285" y="86"/>
                    </a:lnTo>
                    <a:lnTo>
                      <a:pt x="284" y="88"/>
                    </a:lnTo>
                    <a:lnTo>
                      <a:pt x="284" y="86"/>
                    </a:lnTo>
                    <a:lnTo>
                      <a:pt x="285" y="86"/>
                    </a:lnTo>
                    <a:lnTo>
                      <a:pt x="285" y="45"/>
                    </a:lnTo>
                    <a:lnTo>
                      <a:pt x="284" y="46"/>
                    </a:lnTo>
                    <a:lnTo>
                      <a:pt x="284" y="44"/>
                    </a:lnTo>
                    <a:lnTo>
                      <a:pt x="286" y="44"/>
                    </a:lnTo>
                    <a:lnTo>
                      <a:pt x="286" y="4"/>
                    </a:lnTo>
                    <a:lnTo>
                      <a:pt x="285" y="4"/>
                    </a:lnTo>
                    <a:lnTo>
                      <a:pt x="282" y="5"/>
                    </a:lnTo>
                    <a:lnTo>
                      <a:pt x="282" y="104"/>
                    </a:lnTo>
                    <a:lnTo>
                      <a:pt x="282" y="116"/>
                    </a:lnTo>
                    <a:lnTo>
                      <a:pt x="281" y="118"/>
                    </a:lnTo>
                    <a:lnTo>
                      <a:pt x="280" y="118"/>
                    </a:lnTo>
                    <a:lnTo>
                      <a:pt x="280" y="116"/>
                    </a:lnTo>
                    <a:lnTo>
                      <a:pt x="282" y="116"/>
                    </a:lnTo>
                    <a:lnTo>
                      <a:pt x="282" y="104"/>
                    </a:lnTo>
                    <a:lnTo>
                      <a:pt x="281" y="104"/>
                    </a:lnTo>
                    <a:lnTo>
                      <a:pt x="281" y="108"/>
                    </a:lnTo>
                    <a:lnTo>
                      <a:pt x="280" y="110"/>
                    </a:lnTo>
                    <a:lnTo>
                      <a:pt x="280" y="109"/>
                    </a:lnTo>
                    <a:lnTo>
                      <a:pt x="280" y="126"/>
                    </a:lnTo>
                    <a:lnTo>
                      <a:pt x="280" y="164"/>
                    </a:lnTo>
                    <a:lnTo>
                      <a:pt x="279" y="164"/>
                    </a:lnTo>
                    <a:lnTo>
                      <a:pt x="279" y="166"/>
                    </a:lnTo>
                    <a:lnTo>
                      <a:pt x="275" y="166"/>
                    </a:lnTo>
                    <a:lnTo>
                      <a:pt x="275" y="190"/>
                    </a:lnTo>
                    <a:lnTo>
                      <a:pt x="274" y="192"/>
                    </a:lnTo>
                    <a:lnTo>
                      <a:pt x="270" y="192"/>
                    </a:lnTo>
                    <a:lnTo>
                      <a:pt x="269" y="190"/>
                    </a:lnTo>
                    <a:lnTo>
                      <a:pt x="275" y="190"/>
                    </a:lnTo>
                    <a:lnTo>
                      <a:pt x="275" y="166"/>
                    </a:lnTo>
                    <a:lnTo>
                      <a:pt x="274" y="166"/>
                    </a:lnTo>
                    <a:lnTo>
                      <a:pt x="274" y="164"/>
                    </a:lnTo>
                    <a:lnTo>
                      <a:pt x="279" y="164"/>
                    </a:lnTo>
                    <a:lnTo>
                      <a:pt x="279" y="162"/>
                    </a:lnTo>
                    <a:lnTo>
                      <a:pt x="280" y="162"/>
                    </a:lnTo>
                    <a:lnTo>
                      <a:pt x="280" y="164"/>
                    </a:lnTo>
                    <a:lnTo>
                      <a:pt x="280" y="126"/>
                    </a:lnTo>
                    <a:lnTo>
                      <a:pt x="279" y="126"/>
                    </a:lnTo>
                    <a:lnTo>
                      <a:pt x="279" y="136"/>
                    </a:lnTo>
                    <a:lnTo>
                      <a:pt x="279" y="144"/>
                    </a:lnTo>
                    <a:lnTo>
                      <a:pt x="278" y="144"/>
                    </a:lnTo>
                    <a:lnTo>
                      <a:pt x="278" y="154"/>
                    </a:lnTo>
                    <a:lnTo>
                      <a:pt x="278" y="156"/>
                    </a:lnTo>
                    <a:lnTo>
                      <a:pt x="277" y="158"/>
                    </a:lnTo>
                    <a:lnTo>
                      <a:pt x="275" y="156"/>
                    </a:lnTo>
                    <a:lnTo>
                      <a:pt x="277" y="154"/>
                    </a:lnTo>
                    <a:lnTo>
                      <a:pt x="278" y="154"/>
                    </a:lnTo>
                    <a:lnTo>
                      <a:pt x="278" y="144"/>
                    </a:lnTo>
                    <a:lnTo>
                      <a:pt x="277" y="146"/>
                    </a:lnTo>
                    <a:lnTo>
                      <a:pt x="278" y="144"/>
                    </a:lnTo>
                    <a:lnTo>
                      <a:pt x="279" y="144"/>
                    </a:lnTo>
                    <a:lnTo>
                      <a:pt x="279" y="136"/>
                    </a:lnTo>
                    <a:lnTo>
                      <a:pt x="278" y="137"/>
                    </a:lnTo>
                    <a:lnTo>
                      <a:pt x="278" y="140"/>
                    </a:lnTo>
                    <a:lnTo>
                      <a:pt x="277" y="142"/>
                    </a:lnTo>
                    <a:lnTo>
                      <a:pt x="277" y="152"/>
                    </a:lnTo>
                    <a:lnTo>
                      <a:pt x="276" y="154"/>
                    </a:lnTo>
                    <a:lnTo>
                      <a:pt x="275" y="154"/>
                    </a:lnTo>
                    <a:lnTo>
                      <a:pt x="274" y="152"/>
                    </a:lnTo>
                    <a:lnTo>
                      <a:pt x="277" y="152"/>
                    </a:lnTo>
                    <a:lnTo>
                      <a:pt x="277" y="142"/>
                    </a:lnTo>
                    <a:lnTo>
                      <a:pt x="276" y="142"/>
                    </a:lnTo>
                    <a:lnTo>
                      <a:pt x="276" y="140"/>
                    </a:lnTo>
                    <a:lnTo>
                      <a:pt x="278" y="140"/>
                    </a:lnTo>
                    <a:lnTo>
                      <a:pt x="278" y="137"/>
                    </a:lnTo>
                    <a:lnTo>
                      <a:pt x="276" y="138"/>
                    </a:lnTo>
                    <a:lnTo>
                      <a:pt x="275" y="134"/>
                    </a:lnTo>
                    <a:lnTo>
                      <a:pt x="278" y="134"/>
                    </a:lnTo>
                    <a:lnTo>
                      <a:pt x="278" y="136"/>
                    </a:lnTo>
                    <a:lnTo>
                      <a:pt x="279" y="136"/>
                    </a:lnTo>
                    <a:lnTo>
                      <a:pt x="279" y="126"/>
                    </a:lnTo>
                    <a:lnTo>
                      <a:pt x="278" y="128"/>
                    </a:lnTo>
                    <a:lnTo>
                      <a:pt x="275" y="128"/>
                    </a:lnTo>
                    <a:lnTo>
                      <a:pt x="275" y="126"/>
                    </a:lnTo>
                    <a:lnTo>
                      <a:pt x="280" y="126"/>
                    </a:lnTo>
                    <a:lnTo>
                      <a:pt x="280" y="109"/>
                    </a:lnTo>
                    <a:lnTo>
                      <a:pt x="279" y="108"/>
                    </a:lnTo>
                    <a:lnTo>
                      <a:pt x="279" y="118"/>
                    </a:lnTo>
                    <a:lnTo>
                      <a:pt x="279" y="122"/>
                    </a:lnTo>
                    <a:lnTo>
                      <a:pt x="278" y="124"/>
                    </a:lnTo>
                    <a:lnTo>
                      <a:pt x="276" y="124"/>
                    </a:lnTo>
                    <a:lnTo>
                      <a:pt x="275" y="124"/>
                    </a:lnTo>
                    <a:lnTo>
                      <a:pt x="275" y="144"/>
                    </a:lnTo>
                    <a:lnTo>
                      <a:pt x="275" y="146"/>
                    </a:lnTo>
                    <a:lnTo>
                      <a:pt x="274" y="146"/>
                    </a:lnTo>
                    <a:lnTo>
                      <a:pt x="274" y="170"/>
                    </a:lnTo>
                    <a:lnTo>
                      <a:pt x="273" y="172"/>
                    </a:lnTo>
                    <a:lnTo>
                      <a:pt x="272" y="170"/>
                    </a:lnTo>
                    <a:lnTo>
                      <a:pt x="274" y="170"/>
                    </a:lnTo>
                    <a:lnTo>
                      <a:pt x="274" y="146"/>
                    </a:lnTo>
                    <a:lnTo>
                      <a:pt x="273" y="146"/>
                    </a:lnTo>
                    <a:lnTo>
                      <a:pt x="273" y="154"/>
                    </a:lnTo>
                    <a:lnTo>
                      <a:pt x="272" y="156"/>
                    </a:lnTo>
                    <a:lnTo>
                      <a:pt x="271" y="156"/>
                    </a:lnTo>
                    <a:lnTo>
                      <a:pt x="271" y="158"/>
                    </a:lnTo>
                    <a:lnTo>
                      <a:pt x="270" y="158"/>
                    </a:lnTo>
                    <a:lnTo>
                      <a:pt x="270" y="160"/>
                    </a:lnTo>
                    <a:lnTo>
                      <a:pt x="270" y="162"/>
                    </a:lnTo>
                    <a:lnTo>
                      <a:pt x="265" y="162"/>
                    </a:lnTo>
                    <a:lnTo>
                      <a:pt x="267" y="160"/>
                    </a:lnTo>
                    <a:lnTo>
                      <a:pt x="270" y="160"/>
                    </a:lnTo>
                    <a:lnTo>
                      <a:pt x="270" y="158"/>
                    </a:lnTo>
                    <a:lnTo>
                      <a:pt x="268" y="158"/>
                    </a:lnTo>
                    <a:lnTo>
                      <a:pt x="265" y="160"/>
                    </a:lnTo>
                    <a:lnTo>
                      <a:pt x="264" y="159"/>
                    </a:lnTo>
                    <a:lnTo>
                      <a:pt x="264" y="166"/>
                    </a:lnTo>
                    <a:lnTo>
                      <a:pt x="264" y="168"/>
                    </a:lnTo>
                    <a:lnTo>
                      <a:pt x="263" y="168"/>
                    </a:lnTo>
                    <a:lnTo>
                      <a:pt x="263" y="170"/>
                    </a:lnTo>
                    <a:lnTo>
                      <a:pt x="263" y="172"/>
                    </a:lnTo>
                    <a:lnTo>
                      <a:pt x="262" y="172"/>
                    </a:lnTo>
                    <a:lnTo>
                      <a:pt x="262" y="170"/>
                    </a:lnTo>
                    <a:lnTo>
                      <a:pt x="263" y="170"/>
                    </a:lnTo>
                    <a:lnTo>
                      <a:pt x="263" y="168"/>
                    </a:lnTo>
                    <a:lnTo>
                      <a:pt x="262" y="168"/>
                    </a:lnTo>
                    <a:lnTo>
                      <a:pt x="262" y="166"/>
                    </a:lnTo>
                    <a:lnTo>
                      <a:pt x="261" y="168"/>
                    </a:lnTo>
                    <a:lnTo>
                      <a:pt x="260" y="168"/>
                    </a:lnTo>
                    <a:lnTo>
                      <a:pt x="259" y="166"/>
                    </a:lnTo>
                    <a:lnTo>
                      <a:pt x="260" y="164"/>
                    </a:lnTo>
                    <a:lnTo>
                      <a:pt x="262" y="164"/>
                    </a:lnTo>
                    <a:lnTo>
                      <a:pt x="264" y="166"/>
                    </a:lnTo>
                    <a:lnTo>
                      <a:pt x="264" y="159"/>
                    </a:lnTo>
                    <a:lnTo>
                      <a:pt x="264" y="158"/>
                    </a:lnTo>
                    <a:lnTo>
                      <a:pt x="266" y="156"/>
                    </a:lnTo>
                    <a:lnTo>
                      <a:pt x="267" y="158"/>
                    </a:lnTo>
                    <a:lnTo>
                      <a:pt x="268" y="156"/>
                    </a:lnTo>
                    <a:lnTo>
                      <a:pt x="269" y="156"/>
                    </a:lnTo>
                    <a:lnTo>
                      <a:pt x="271" y="158"/>
                    </a:lnTo>
                    <a:lnTo>
                      <a:pt x="271" y="156"/>
                    </a:lnTo>
                    <a:lnTo>
                      <a:pt x="267" y="154"/>
                    </a:lnTo>
                    <a:lnTo>
                      <a:pt x="264" y="154"/>
                    </a:lnTo>
                    <a:lnTo>
                      <a:pt x="264" y="152"/>
                    </a:lnTo>
                    <a:lnTo>
                      <a:pt x="269" y="152"/>
                    </a:lnTo>
                    <a:lnTo>
                      <a:pt x="270" y="150"/>
                    </a:lnTo>
                    <a:lnTo>
                      <a:pt x="271" y="152"/>
                    </a:lnTo>
                    <a:lnTo>
                      <a:pt x="273" y="154"/>
                    </a:lnTo>
                    <a:lnTo>
                      <a:pt x="273" y="146"/>
                    </a:lnTo>
                    <a:lnTo>
                      <a:pt x="272" y="144"/>
                    </a:lnTo>
                    <a:lnTo>
                      <a:pt x="275" y="144"/>
                    </a:lnTo>
                    <a:lnTo>
                      <a:pt x="275" y="124"/>
                    </a:lnTo>
                    <a:lnTo>
                      <a:pt x="274" y="125"/>
                    </a:lnTo>
                    <a:lnTo>
                      <a:pt x="274" y="130"/>
                    </a:lnTo>
                    <a:lnTo>
                      <a:pt x="274" y="132"/>
                    </a:lnTo>
                    <a:lnTo>
                      <a:pt x="274" y="142"/>
                    </a:lnTo>
                    <a:lnTo>
                      <a:pt x="273" y="142"/>
                    </a:lnTo>
                    <a:lnTo>
                      <a:pt x="274" y="140"/>
                    </a:lnTo>
                    <a:lnTo>
                      <a:pt x="274" y="142"/>
                    </a:lnTo>
                    <a:lnTo>
                      <a:pt x="274" y="132"/>
                    </a:lnTo>
                    <a:lnTo>
                      <a:pt x="271" y="132"/>
                    </a:lnTo>
                    <a:lnTo>
                      <a:pt x="271" y="136"/>
                    </a:lnTo>
                    <a:lnTo>
                      <a:pt x="271" y="146"/>
                    </a:lnTo>
                    <a:lnTo>
                      <a:pt x="270" y="146"/>
                    </a:lnTo>
                    <a:lnTo>
                      <a:pt x="271" y="144"/>
                    </a:lnTo>
                    <a:lnTo>
                      <a:pt x="271" y="146"/>
                    </a:lnTo>
                    <a:lnTo>
                      <a:pt x="271" y="136"/>
                    </a:lnTo>
                    <a:lnTo>
                      <a:pt x="269" y="136"/>
                    </a:lnTo>
                    <a:lnTo>
                      <a:pt x="270" y="134"/>
                    </a:lnTo>
                    <a:lnTo>
                      <a:pt x="271" y="136"/>
                    </a:lnTo>
                    <a:lnTo>
                      <a:pt x="271" y="132"/>
                    </a:lnTo>
                    <a:lnTo>
                      <a:pt x="270" y="132"/>
                    </a:lnTo>
                    <a:lnTo>
                      <a:pt x="270" y="134"/>
                    </a:lnTo>
                    <a:lnTo>
                      <a:pt x="267" y="132"/>
                    </a:lnTo>
                    <a:lnTo>
                      <a:pt x="266" y="132"/>
                    </a:lnTo>
                    <a:lnTo>
                      <a:pt x="267" y="130"/>
                    </a:lnTo>
                    <a:lnTo>
                      <a:pt x="268" y="130"/>
                    </a:lnTo>
                    <a:lnTo>
                      <a:pt x="268" y="128"/>
                    </a:lnTo>
                    <a:lnTo>
                      <a:pt x="270" y="128"/>
                    </a:lnTo>
                    <a:lnTo>
                      <a:pt x="270" y="130"/>
                    </a:lnTo>
                    <a:lnTo>
                      <a:pt x="274" y="130"/>
                    </a:lnTo>
                    <a:lnTo>
                      <a:pt x="274" y="125"/>
                    </a:lnTo>
                    <a:lnTo>
                      <a:pt x="273" y="126"/>
                    </a:lnTo>
                    <a:lnTo>
                      <a:pt x="270" y="126"/>
                    </a:lnTo>
                    <a:lnTo>
                      <a:pt x="274" y="124"/>
                    </a:lnTo>
                    <a:lnTo>
                      <a:pt x="272" y="124"/>
                    </a:lnTo>
                    <a:lnTo>
                      <a:pt x="275" y="122"/>
                    </a:lnTo>
                    <a:lnTo>
                      <a:pt x="279" y="122"/>
                    </a:lnTo>
                    <a:lnTo>
                      <a:pt x="279" y="118"/>
                    </a:lnTo>
                    <a:lnTo>
                      <a:pt x="278" y="118"/>
                    </a:lnTo>
                    <a:lnTo>
                      <a:pt x="277" y="116"/>
                    </a:lnTo>
                    <a:lnTo>
                      <a:pt x="277" y="120"/>
                    </a:lnTo>
                    <a:lnTo>
                      <a:pt x="271" y="120"/>
                    </a:lnTo>
                    <a:lnTo>
                      <a:pt x="275" y="118"/>
                    </a:lnTo>
                    <a:lnTo>
                      <a:pt x="277" y="118"/>
                    </a:lnTo>
                    <a:lnTo>
                      <a:pt x="277" y="120"/>
                    </a:lnTo>
                    <a:lnTo>
                      <a:pt x="277" y="116"/>
                    </a:lnTo>
                    <a:lnTo>
                      <a:pt x="276" y="116"/>
                    </a:lnTo>
                    <a:lnTo>
                      <a:pt x="278" y="116"/>
                    </a:lnTo>
                    <a:lnTo>
                      <a:pt x="279" y="118"/>
                    </a:lnTo>
                    <a:lnTo>
                      <a:pt x="279" y="108"/>
                    </a:lnTo>
                    <a:lnTo>
                      <a:pt x="281" y="108"/>
                    </a:lnTo>
                    <a:lnTo>
                      <a:pt x="281" y="104"/>
                    </a:lnTo>
                    <a:lnTo>
                      <a:pt x="280" y="104"/>
                    </a:lnTo>
                    <a:lnTo>
                      <a:pt x="279" y="102"/>
                    </a:lnTo>
                    <a:lnTo>
                      <a:pt x="282" y="102"/>
                    </a:lnTo>
                    <a:lnTo>
                      <a:pt x="282" y="104"/>
                    </a:lnTo>
                    <a:lnTo>
                      <a:pt x="282" y="5"/>
                    </a:lnTo>
                    <a:lnTo>
                      <a:pt x="282" y="6"/>
                    </a:lnTo>
                    <a:lnTo>
                      <a:pt x="282" y="4"/>
                    </a:lnTo>
                    <a:lnTo>
                      <a:pt x="282" y="86"/>
                    </a:lnTo>
                    <a:lnTo>
                      <a:pt x="281" y="86"/>
                    </a:lnTo>
                    <a:lnTo>
                      <a:pt x="281" y="94"/>
                    </a:lnTo>
                    <a:lnTo>
                      <a:pt x="281" y="98"/>
                    </a:lnTo>
                    <a:lnTo>
                      <a:pt x="280" y="97"/>
                    </a:lnTo>
                    <a:lnTo>
                      <a:pt x="280" y="100"/>
                    </a:lnTo>
                    <a:lnTo>
                      <a:pt x="279" y="100"/>
                    </a:lnTo>
                    <a:lnTo>
                      <a:pt x="279" y="98"/>
                    </a:lnTo>
                    <a:lnTo>
                      <a:pt x="280" y="100"/>
                    </a:lnTo>
                    <a:lnTo>
                      <a:pt x="280" y="97"/>
                    </a:lnTo>
                    <a:lnTo>
                      <a:pt x="279" y="96"/>
                    </a:lnTo>
                    <a:lnTo>
                      <a:pt x="278" y="96"/>
                    </a:lnTo>
                    <a:lnTo>
                      <a:pt x="278" y="94"/>
                    </a:lnTo>
                    <a:lnTo>
                      <a:pt x="281" y="94"/>
                    </a:lnTo>
                    <a:lnTo>
                      <a:pt x="281" y="86"/>
                    </a:lnTo>
                    <a:lnTo>
                      <a:pt x="281" y="87"/>
                    </a:lnTo>
                    <a:lnTo>
                      <a:pt x="281" y="90"/>
                    </a:lnTo>
                    <a:lnTo>
                      <a:pt x="280" y="92"/>
                    </a:lnTo>
                    <a:lnTo>
                      <a:pt x="279" y="92"/>
                    </a:lnTo>
                    <a:lnTo>
                      <a:pt x="277" y="90"/>
                    </a:lnTo>
                    <a:lnTo>
                      <a:pt x="279" y="88"/>
                    </a:lnTo>
                    <a:lnTo>
                      <a:pt x="281" y="90"/>
                    </a:lnTo>
                    <a:lnTo>
                      <a:pt x="281" y="87"/>
                    </a:lnTo>
                    <a:lnTo>
                      <a:pt x="280" y="88"/>
                    </a:lnTo>
                    <a:lnTo>
                      <a:pt x="279" y="86"/>
                    </a:lnTo>
                    <a:lnTo>
                      <a:pt x="277" y="86"/>
                    </a:lnTo>
                    <a:lnTo>
                      <a:pt x="278" y="84"/>
                    </a:lnTo>
                    <a:lnTo>
                      <a:pt x="280" y="84"/>
                    </a:lnTo>
                    <a:lnTo>
                      <a:pt x="280" y="86"/>
                    </a:lnTo>
                    <a:lnTo>
                      <a:pt x="282" y="86"/>
                    </a:lnTo>
                    <a:lnTo>
                      <a:pt x="282" y="4"/>
                    </a:lnTo>
                    <a:lnTo>
                      <a:pt x="278" y="4"/>
                    </a:lnTo>
                    <a:lnTo>
                      <a:pt x="278" y="56"/>
                    </a:lnTo>
                    <a:lnTo>
                      <a:pt x="278" y="57"/>
                    </a:lnTo>
                    <a:lnTo>
                      <a:pt x="278" y="82"/>
                    </a:lnTo>
                    <a:lnTo>
                      <a:pt x="277" y="82"/>
                    </a:lnTo>
                    <a:lnTo>
                      <a:pt x="277" y="108"/>
                    </a:lnTo>
                    <a:lnTo>
                      <a:pt x="277" y="110"/>
                    </a:lnTo>
                    <a:lnTo>
                      <a:pt x="275" y="108"/>
                    </a:lnTo>
                    <a:lnTo>
                      <a:pt x="277" y="108"/>
                    </a:lnTo>
                    <a:lnTo>
                      <a:pt x="277" y="82"/>
                    </a:lnTo>
                    <a:lnTo>
                      <a:pt x="277" y="83"/>
                    </a:lnTo>
                    <a:lnTo>
                      <a:pt x="277" y="102"/>
                    </a:lnTo>
                    <a:lnTo>
                      <a:pt x="276" y="106"/>
                    </a:lnTo>
                    <a:lnTo>
                      <a:pt x="275" y="106"/>
                    </a:lnTo>
                    <a:lnTo>
                      <a:pt x="273" y="104"/>
                    </a:lnTo>
                    <a:lnTo>
                      <a:pt x="271" y="104"/>
                    </a:lnTo>
                    <a:lnTo>
                      <a:pt x="275" y="102"/>
                    </a:lnTo>
                    <a:lnTo>
                      <a:pt x="277" y="102"/>
                    </a:lnTo>
                    <a:lnTo>
                      <a:pt x="277" y="83"/>
                    </a:lnTo>
                    <a:lnTo>
                      <a:pt x="277" y="100"/>
                    </a:lnTo>
                    <a:lnTo>
                      <a:pt x="275" y="100"/>
                    </a:lnTo>
                    <a:lnTo>
                      <a:pt x="275" y="98"/>
                    </a:lnTo>
                    <a:lnTo>
                      <a:pt x="276" y="98"/>
                    </a:lnTo>
                    <a:lnTo>
                      <a:pt x="277" y="100"/>
                    </a:lnTo>
                    <a:lnTo>
                      <a:pt x="277" y="83"/>
                    </a:lnTo>
                    <a:lnTo>
                      <a:pt x="276" y="83"/>
                    </a:lnTo>
                    <a:lnTo>
                      <a:pt x="276" y="90"/>
                    </a:lnTo>
                    <a:lnTo>
                      <a:pt x="275" y="90"/>
                    </a:lnTo>
                    <a:lnTo>
                      <a:pt x="273" y="88"/>
                    </a:lnTo>
                    <a:lnTo>
                      <a:pt x="276" y="88"/>
                    </a:lnTo>
                    <a:lnTo>
                      <a:pt x="276" y="90"/>
                    </a:lnTo>
                    <a:lnTo>
                      <a:pt x="276" y="83"/>
                    </a:lnTo>
                    <a:lnTo>
                      <a:pt x="276" y="84"/>
                    </a:lnTo>
                    <a:lnTo>
                      <a:pt x="275" y="82"/>
                    </a:lnTo>
                    <a:lnTo>
                      <a:pt x="277" y="80"/>
                    </a:lnTo>
                    <a:lnTo>
                      <a:pt x="278" y="82"/>
                    </a:lnTo>
                    <a:lnTo>
                      <a:pt x="278" y="57"/>
                    </a:lnTo>
                    <a:lnTo>
                      <a:pt x="277" y="58"/>
                    </a:lnTo>
                    <a:lnTo>
                      <a:pt x="277" y="70"/>
                    </a:lnTo>
                    <a:lnTo>
                      <a:pt x="275" y="70"/>
                    </a:lnTo>
                    <a:lnTo>
                      <a:pt x="276" y="68"/>
                    </a:lnTo>
                    <a:lnTo>
                      <a:pt x="277" y="70"/>
                    </a:lnTo>
                    <a:lnTo>
                      <a:pt x="277" y="58"/>
                    </a:lnTo>
                    <a:lnTo>
                      <a:pt x="276" y="58"/>
                    </a:lnTo>
                    <a:lnTo>
                      <a:pt x="276" y="56"/>
                    </a:lnTo>
                    <a:lnTo>
                      <a:pt x="278" y="56"/>
                    </a:lnTo>
                    <a:lnTo>
                      <a:pt x="278" y="4"/>
                    </a:lnTo>
                    <a:lnTo>
                      <a:pt x="276" y="4"/>
                    </a:lnTo>
                    <a:lnTo>
                      <a:pt x="272" y="5"/>
                    </a:lnTo>
                    <a:lnTo>
                      <a:pt x="272" y="78"/>
                    </a:lnTo>
                    <a:lnTo>
                      <a:pt x="272" y="80"/>
                    </a:lnTo>
                    <a:lnTo>
                      <a:pt x="271" y="78"/>
                    </a:lnTo>
                    <a:lnTo>
                      <a:pt x="270" y="78"/>
                    </a:lnTo>
                    <a:lnTo>
                      <a:pt x="270" y="116"/>
                    </a:lnTo>
                    <a:lnTo>
                      <a:pt x="270" y="118"/>
                    </a:lnTo>
                    <a:lnTo>
                      <a:pt x="269" y="118"/>
                    </a:lnTo>
                    <a:lnTo>
                      <a:pt x="268" y="120"/>
                    </a:lnTo>
                    <a:lnTo>
                      <a:pt x="268" y="118"/>
                    </a:lnTo>
                    <a:lnTo>
                      <a:pt x="269" y="116"/>
                    </a:lnTo>
                    <a:lnTo>
                      <a:pt x="270" y="116"/>
                    </a:lnTo>
                    <a:lnTo>
                      <a:pt x="270" y="78"/>
                    </a:lnTo>
                    <a:lnTo>
                      <a:pt x="270" y="108"/>
                    </a:lnTo>
                    <a:lnTo>
                      <a:pt x="268" y="108"/>
                    </a:lnTo>
                    <a:lnTo>
                      <a:pt x="268" y="116"/>
                    </a:lnTo>
                    <a:lnTo>
                      <a:pt x="267" y="116"/>
                    </a:lnTo>
                    <a:lnTo>
                      <a:pt x="267" y="128"/>
                    </a:lnTo>
                    <a:lnTo>
                      <a:pt x="266" y="128"/>
                    </a:lnTo>
                    <a:lnTo>
                      <a:pt x="266" y="140"/>
                    </a:lnTo>
                    <a:lnTo>
                      <a:pt x="265" y="141"/>
                    </a:lnTo>
                    <a:lnTo>
                      <a:pt x="265" y="148"/>
                    </a:lnTo>
                    <a:lnTo>
                      <a:pt x="263" y="150"/>
                    </a:lnTo>
                    <a:lnTo>
                      <a:pt x="263" y="164"/>
                    </a:lnTo>
                    <a:lnTo>
                      <a:pt x="261" y="162"/>
                    </a:lnTo>
                    <a:lnTo>
                      <a:pt x="263" y="162"/>
                    </a:lnTo>
                    <a:lnTo>
                      <a:pt x="263" y="164"/>
                    </a:lnTo>
                    <a:lnTo>
                      <a:pt x="263" y="150"/>
                    </a:lnTo>
                    <a:lnTo>
                      <a:pt x="259" y="150"/>
                    </a:lnTo>
                    <a:lnTo>
                      <a:pt x="259" y="176"/>
                    </a:lnTo>
                    <a:lnTo>
                      <a:pt x="259" y="180"/>
                    </a:lnTo>
                    <a:lnTo>
                      <a:pt x="256" y="180"/>
                    </a:lnTo>
                    <a:lnTo>
                      <a:pt x="258" y="178"/>
                    </a:lnTo>
                    <a:lnTo>
                      <a:pt x="259" y="180"/>
                    </a:lnTo>
                    <a:lnTo>
                      <a:pt x="259" y="176"/>
                    </a:lnTo>
                    <a:lnTo>
                      <a:pt x="256" y="176"/>
                    </a:lnTo>
                    <a:lnTo>
                      <a:pt x="254" y="174"/>
                    </a:lnTo>
                    <a:lnTo>
                      <a:pt x="258" y="172"/>
                    </a:lnTo>
                    <a:lnTo>
                      <a:pt x="259" y="176"/>
                    </a:lnTo>
                    <a:lnTo>
                      <a:pt x="259" y="150"/>
                    </a:lnTo>
                    <a:lnTo>
                      <a:pt x="258" y="150"/>
                    </a:lnTo>
                    <a:lnTo>
                      <a:pt x="258" y="148"/>
                    </a:lnTo>
                    <a:lnTo>
                      <a:pt x="265" y="148"/>
                    </a:lnTo>
                    <a:lnTo>
                      <a:pt x="265" y="141"/>
                    </a:lnTo>
                    <a:lnTo>
                      <a:pt x="264" y="142"/>
                    </a:lnTo>
                    <a:lnTo>
                      <a:pt x="263" y="142"/>
                    </a:lnTo>
                    <a:lnTo>
                      <a:pt x="263" y="140"/>
                    </a:lnTo>
                    <a:lnTo>
                      <a:pt x="264" y="138"/>
                    </a:lnTo>
                    <a:lnTo>
                      <a:pt x="266" y="140"/>
                    </a:lnTo>
                    <a:lnTo>
                      <a:pt x="266" y="128"/>
                    </a:lnTo>
                    <a:lnTo>
                      <a:pt x="265" y="128"/>
                    </a:lnTo>
                    <a:lnTo>
                      <a:pt x="265" y="134"/>
                    </a:lnTo>
                    <a:lnTo>
                      <a:pt x="263" y="136"/>
                    </a:lnTo>
                    <a:lnTo>
                      <a:pt x="262" y="136"/>
                    </a:lnTo>
                    <a:lnTo>
                      <a:pt x="262" y="144"/>
                    </a:lnTo>
                    <a:lnTo>
                      <a:pt x="261" y="144"/>
                    </a:lnTo>
                    <a:lnTo>
                      <a:pt x="261" y="146"/>
                    </a:lnTo>
                    <a:lnTo>
                      <a:pt x="260" y="144"/>
                    </a:lnTo>
                    <a:lnTo>
                      <a:pt x="259" y="144"/>
                    </a:lnTo>
                    <a:lnTo>
                      <a:pt x="262" y="142"/>
                    </a:lnTo>
                    <a:lnTo>
                      <a:pt x="262" y="144"/>
                    </a:lnTo>
                    <a:lnTo>
                      <a:pt x="262" y="136"/>
                    </a:lnTo>
                    <a:lnTo>
                      <a:pt x="262" y="134"/>
                    </a:lnTo>
                    <a:lnTo>
                      <a:pt x="265" y="134"/>
                    </a:lnTo>
                    <a:lnTo>
                      <a:pt x="265" y="128"/>
                    </a:lnTo>
                    <a:lnTo>
                      <a:pt x="262" y="130"/>
                    </a:lnTo>
                    <a:lnTo>
                      <a:pt x="262" y="129"/>
                    </a:lnTo>
                    <a:lnTo>
                      <a:pt x="262" y="130"/>
                    </a:lnTo>
                    <a:lnTo>
                      <a:pt x="262" y="132"/>
                    </a:lnTo>
                    <a:lnTo>
                      <a:pt x="262" y="138"/>
                    </a:lnTo>
                    <a:lnTo>
                      <a:pt x="259" y="140"/>
                    </a:lnTo>
                    <a:lnTo>
                      <a:pt x="257" y="138"/>
                    </a:lnTo>
                    <a:lnTo>
                      <a:pt x="262" y="138"/>
                    </a:lnTo>
                    <a:lnTo>
                      <a:pt x="262" y="132"/>
                    </a:lnTo>
                    <a:lnTo>
                      <a:pt x="260" y="132"/>
                    </a:lnTo>
                    <a:lnTo>
                      <a:pt x="260" y="130"/>
                    </a:lnTo>
                    <a:lnTo>
                      <a:pt x="260" y="134"/>
                    </a:lnTo>
                    <a:lnTo>
                      <a:pt x="259" y="136"/>
                    </a:lnTo>
                    <a:lnTo>
                      <a:pt x="258" y="136"/>
                    </a:lnTo>
                    <a:lnTo>
                      <a:pt x="259" y="134"/>
                    </a:lnTo>
                    <a:lnTo>
                      <a:pt x="260" y="134"/>
                    </a:lnTo>
                    <a:lnTo>
                      <a:pt x="260" y="130"/>
                    </a:lnTo>
                    <a:lnTo>
                      <a:pt x="259" y="130"/>
                    </a:lnTo>
                    <a:lnTo>
                      <a:pt x="262" y="130"/>
                    </a:lnTo>
                    <a:lnTo>
                      <a:pt x="262" y="129"/>
                    </a:lnTo>
                    <a:lnTo>
                      <a:pt x="262" y="128"/>
                    </a:lnTo>
                    <a:lnTo>
                      <a:pt x="263" y="128"/>
                    </a:lnTo>
                    <a:lnTo>
                      <a:pt x="264" y="126"/>
                    </a:lnTo>
                    <a:lnTo>
                      <a:pt x="266" y="126"/>
                    </a:lnTo>
                    <a:lnTo>
                      <a:pt x="267" y="128"/>
                    </a:lnTo>
                    <a:lnTo>
                      <a:pt x="267" y="116"/>
                    </a:lnTo>
                    <a:lnTo>
                      <a:pt x="266" y="115"/>
                    </a:lnTo>
                    <a:lnTo>
                      <a:pt x="266" y="124"/>
                    </a:lnTo>
                    <a:lnTo>
                      <a:pt x="265" y="124"/>
                    </a:lnTo>
                    <a:lnTo>
                      <a:pt x="265" y="122"/>
                    </a:lnTo>
                    <a:lnTo>
                      <a:pt x="266" y="124"/>
                    </a:lnTo>
                    <a:lnTo>
                      <a:pt x="266" y="115"/>
                    </a:lnTo>
                    <a:lnTo>
                      <a:pt x="264" y="114"/>
                    </a:lnTo>
                    <a:lnTo>
                      <a:pt x="267" y="114"/>
                    </a:lnTo>
                    <a:lnTo>
                      <a:pt x="268" y="116"/>
                    </a:lnTo>
                    <a:lnTo>
                      <a:pt x="268" y="108"/>
                    </a:lnTo>
                    <a:lnTo>
                      <a:pt x="266" y="108"/>
                    </a:lnTo>
                    <a:lnTo>
                      <a:pt x="267" y="106"/>
                    </a:lnTo>
                    <a:lnTo>
                      <a:pt x="268" y="104"/>
                    </a:lnTo>
                    <a:lnTo>
                      <a:pt x="269" y="104"/>
                    </a:lnTo>
                    <a:lnTo>
                      <a:pt x="269" y="106"/>
                    </a:lnTo>
                    <a:lnTo>
                      <a:pt x="270" y="108"/>
                    </a:lnTo>
                    <a:lnTo>
                      <a:pt x="270" y="78"/>
                    </a:lnTo>
                    <a:lnTo>
                      <a:pt x="270" y="98"/>
                    </a:lnTo>
                    <a:lnTo>
                      <a:pt x="269" y="100"/>
                    </a:lnTo>
                    <a:lnTo>
                      <a:pt x="266" y="100"/>
                    </a:lnTo>
                    <a:lnTo>
                      <a:pt x="266" y="98"/>
                    </a:lnTo>
                    <a:lnTo>
                      <a:pt x="270" y="98"/>
                    </a:lnTo>
                    <a:lnTo>
                      <a:pt x="270" y="78"/>
                    </a:lnTo>
                    <a:lnTo>
                      <a:pt x="269" y="78"/>
                    </a:lnTo>
                    <a:lnTo>
                      <a:pt x="269" y="92"/>
                    </a:lnTo>
                    <a:lnTo>
                      <a:pt x="269" y="94"/>
                    </a:lnTo>
                    <a:lnTo>
                      <a:pt x="268" y="94"/>
                    </a:lnTo>
                    <a:lnTo>
                      <a:pt x="268" y="92"/>
                    </a:lnTo>
                    <a:lnTo>
                      <a:pt x="269" y="92"/>
                    </a:lnTo>
                    <a:lnTo>
                      <a:pt x="269" y="78"/>
                    </a:lnTo>
                    <a:lnTo>
                      <a:pt x="270" y="76"/>
                    </a:lnTo>
                    <a:lnTo>
                      <a:pt x="272" y="78"/>
                    </a:lnTo>
                    <a:lnTo>
                      <a:pt x="272" y="5"/>
                    </a:lnTo>
                    <a:lnTo>
                      <a:pt x="272" y="6"/>
                    </a:lnTo>
                    <a:lnTo>
                      <a:pt x="272" y="74"/>
                    </a:lnTo>
                    <a:lnTo>
                      <a:pt x="269" y="74"/>
                    </a:lnTo>
                    <a:lnTo>
                      <a:pt x="270" y="72"/>
                    </a:lnTo>
                    <a:lnTo>
                      <a:pt x="272" y="74"/>
                    </a:lnTo>
                    <a:lnTo>
                      <a:pt x="272" y="6"/>
                    </a:lnTo>
                    <a:lnTo>
                      <a:pt x="271" y="6"/>
                    </a:lnTo>
                    <a:lnTo>
                      <a:pt x="271" y="60"/>
                    </a:lnTo>
                    <a:lnTo>
                      <a:pt x="271" y="62"/>
                    </a:lnTo>
                    <a:lnTo>
                      <a:pt x="271" y="68"/>
                    </a:lnTo>
                    <a:lnTo>
                      <a:pt x="268" y="66"/>
                    </a:lnTo>
                    <a:lnTo>
                      <a:pt x="271" y="64"/>
                    </a:lnTo>
                    <a:lnTo>
                      <a:pt x="271" y="68"/>
                    </a:lnTo>
                    <a:lnTo>
                      <a:pt x="271" y="62"/>
                    </a:lnTo>
                    <a:lnTo>
                      <a:pt x="269" y="62"/>
                    </a:lnTo>
                    <a:lnTo>
                      <a:pt x="270" y="60"/>
                    </a:lnTo>
                    <a:lnTo>
                      <a:pt x="271" y="60"/>
                    </a:lnTo>
                    <a:lnTo>
                      <a:pt x="271" y="6"/>
                    </a:lnTo>
                    <a:lnTo>
                      <a:pt x="270" y="4"/>
                    </a:lnTo>
                    <a:lnTo>
                      <a:pt x="267" y="4"/>
                    </a:lnTo>
                    <a:lnTo>
                      <a:pt x="267" y="48"/>
                    </a:lnTo>
                    <a:lnTo>
                      <a:pt x="267" y="50"/>
                    </a:lnTo>
                    <a:lnTo>
                      <a:pt x="267" y="92"/>
                    </a:lnTo>
                    <a:lnTo>
                      <a:pt x="263" y="92"/>
                    </a:lnTo>
                    <a:lnTo>
                      <a:pt x="263" y="120"/>
                    </a:lnTo>
                    <a:lnTo>
                      <a:pt x="261" y="122"/>
                    </a:lnTo>
                    <a:lnTo>
                      <a:pt x="261" y="120"/>
                    </a:lnTo>
                    <a:lnTo>
                      <a:pt x="260" y="120"/>
                    </a:lnTo>
                    <a:lnTo>
                      <a:pt x="260" y="124"/>
                    </a:lnTo>
                    <a:lnTo>
                      <a:pt x="259" y="126"/>
                    </a:lnTo>
                    <a:lnTo>
                      <a:pt x="258" y="126"/>
                    </a:lnTo>
                    <a:lnTo>
                      <a:pt x="259" y="128"/>
                    </a:lnTo>
                    <a:lnTo>
                      <a:pt x="258" y="130"/>
                    </a:lnTo>
                    <a:lnTo>
                      <a:pt x="256" y="130"/>
                    </a:lnTo>
                    <a:lnTo>
                      <a:pt x="256" y="150"/>
                    </a:lnTo>
                    <a:lnTo>
                      <a:pt x="255" y="150"/>
                    </a:lnTo>
                    <a:lnTo>
                      <a:pt x="255" y="164"/>
                    </a:lnTo>
                    <a:lnTo>
                      <a:pt x="255" y="166"/>
                    </a:lnTo>
                    <a:lnTo>
                      <a:pt x="254" y="166"/>
                    </a:lnTo>
                    <a:lnTo>
                      <a:pt x="254" y="164"/>
                    </a:lnTo>
                    <a:lnTo>
                      <a:pt x="255" y="164"/>
                    </a:lnTo>
                    <a:lnTo>
                      <a:pt x="255" y="150"/>
                    </a:lnTo>
                    <a:lnTo>
                      <a:pt x="253" y="152"/>
                    </a:lnTo>
                    <a:lnTo>
                      <a:pt x="253" y="150"/>
                    </a:lnTo>
                    <a:lnTo>
                      <a:pt x="256" y="150"/>
                    </a:lnTo>
                    <a:lnTo>
                      <a:pt x="256" y="130"/>
                    </a:lnTo>
                    <a:lnTo>
                      <a:pt x="256" y="136"/>
                    </a:lnTo>
                    <a:lnTo>
                      <a:pt x="256" y="138"/>
                    </a:lnTo>
                    <a:lnTo>
                      <a:pt x="255" y="138"/>
                    </a:lnTo>
                    <a:lnTo>
                      <a:pt x="254" y="136"/>
                    </a:lnTo>
                    <a:lnTo>
                      <a:pt x="256" y="136"/>
                    </a:lnTo>
                    <a:lnTo>
                      <a:pt x="256" y="130"/>
                    </a:lnTo>
                    <a:lnTo>
                      <a:pt x="255" y="130"/>
                    </a:lnTo>
                    <a:lnTo>
                      <a:pt x="255" y="128"/>
                    </a:lnTo>
                    <a:lnTo>
                      <a:pt x="256" y="128"/>
                    </a:lnTo>
                    <a:lnTo>
                      <a:pt x="258" y="126"/>
                    </a:lnTo>
                    <a:lnTo>
                      <a:pt x="257" y="126"/>
                    </a:lnTo>
                    <a:lnTo>
                      <a:pt x="256" y="124"/>
                    </a:lnTo>
                    <a:lnTo>
                      <a:pt x="254" y="126"/>
                    </a:lnTo>
                    <a:lnTo>
                      <a:pt x="253" y="126"/>
                    </a:lnTo>
                    <a:lnTo>
                      <a:pt x="253" y="138"/>
                    </a:lnTo>
                    <a:lnTo>
                      <a:pt x="252" y="138"/>
                    </a:lnTo>
                    <a:lnTo>
                      <a:pt x="252" y="140"/>
                    </a:lnTo>
                    <a:lnTo>
                      <a:pt x="253" y="142"/>
                    </a:lnTo>
                    <a:lnTo>
                      <a:pt x="252" y="142"/>
                    </a:lnTo>
                    <a:lnTo>
                      <a:pt x="252" y="156"/>
                    </a:lnTo>
                    <a:lnTo>
                      <a:pt x="251" y="156"/>
                    </a:lnTo>
                    <a:lnTo>
                      <a:pt x="250" y="154"/>
                    </a:lnTo>
                    <a:lnTo>
                      <a:pt x="251" y="154"/>
                    </a:lnTo>
                    <a:lnTo>
                      <a:pt x="252" y="156"/>
                    </a:lnTo>
                    <a:lnTo>
                      <a:pt x="252" y="142"/>
                    </a:lnTo>
                    <a:lnTo>
                      <a:pt x="249" y="142"/>
                    </a:lnTo>
                    <a:lnTo>
                      <a:pt x="250" y="140"/>
                    </a:lnTo>
                    <a:lnTo>
                      <a:pt x="250" y="138"/>
                    </a:lnTo>
                    <a:lnTo>
                      <a:pt x="249" y="138"/>
                    </a:lnTo>
                    <a:lnTo>
                      <a:pt x="246" y="136"/>
                    </a:lnTo>
                    <a:lnTo>
                      <a:pt x="246" y="138"/>
                    </a:lnTo>
                    <a:lnTo>
                      <a:pt x="246" y="140"/>
                    </a:lnTo>
                    <a:lnTo>
                      <a:pt x="243" y="142"/>
                    </a:lnTo>
                    <a:lnTo>
                      <a:pt x="242" y="141"/>
                    </a:lnTo>
                    <a:lnTo>
                      <a:pt x="242" y="156"/>
                    </a:lnTo>
                    <a:lnTo>
                      <a:pt x="240" y="156"/>
                    </a:lnTo>
                    <a:lnTo>
                      <a:pt x="240" y="154"/>
                    </a:lnTo>
                    <a:lnTo>
                      <a:pt x="241" y="152"/>
                    </a:lnTo>
                    <a:lnTo>
                      <a:pt x="242" y="156"/>
                    </a:lnTo>
                    <a:lnTo>
                      <a:pt x="242" y="141"/>
                    </a:lnTo>
                    <a:lnTo>
                      <a:pt x="242" y="140"/>
                    </a:lnTo>
                    <a:lnTo>
                      <a:pt x="242" y="148"/>
                    </a:lnTo>
                    <a:lnTo>
                      <a:pt x="241" y="148"/>
                    </a:lnTo>
                    <a:lnTo>
                      <a:pt x="241" y="150"/>
                    </a:lnTo>
                    <a:lnTo>
                      <a:pt x="237" y="150"/>
                    </a:lnTo>
                    <a:lnTo>
                      <a:pt x="236" y="148"/>
                    </a:lnTo>
                    <a:lnTo>
                      <a:pt x="240" y="148"/>
                    </a:lnTo>
                    <a:lnTo>
                      <a:pt x="241" y="150"/>
                    </a:lnTo>
                    <a:lnTo>
                      <a:pt x="241" y="148"/>
                    </a:lnTo>
                    <a:lnTo>
                      <a:pt x="240" y="148"/>
                    </a:lnTo>
                    <a:lnTo>
                      <a:pt x="241" y="146"/>
                    </a:lnTo>
                    <a:lnTo>
                      <a:pt x="242" y="148"/>
                    </a:lnTo>
                    <a:lnTo>
                      <a:pt x="242" y="140"/>
                    </a:lnTo>
                    <a:lnTo>
                      <a:pt x="241" y="140"/>
                    </a:lnTo>
                    <a:lnTo>
                      <a:pt x="241" y="142"/>
                    </a:lnTo>
                    <a:lnTo>
                      <a:pt x="239" y="144"/>
                    </a:lnTo>
                    <a:lnTo>
                      <a:pt x="240" y="144"/>
                    </a:lnTo>
                    <a:lnTo>
                      <a:pt x="239" y="146"/>
                    </a:lnTo>
                    <a:lnTo>
                      <a:pt x="238" y="146"/>
                    </a:lnTo>
                    <a:lnTo>
                      <a:pt x="238" y="144"/>
                    </a:lnTo>
                    <a:lnTo>
                      <a:pt x="239" y="144"/>
                    </a:lnTo>
                    <a:lnTo>
                      <a:pt x="237" y="142"/>
                    </a:lnTo>
                    <a:lnTo>
                      <a:pt x="236" y="143"/>
                    </a:lnTo>
                    <a:lnTo>
                      <a:pt x="237" y="144"/>
                    </a:lnTo>
                    <a:lnTo>
                      <a:pt x="235" y="146"/>
                    </a:lnTo>
                    <a:lnTo>
                      <a:pt x="233" y="144"/>
                    </a:lnTo>
                    <a:lnTo>
                      <a:pt x="234" y="144"/>
                    </a:lnTo>
                    <a:lnTo>
                      <a:pt x="234" y="143"/>
                    </a:lnTo>
                    <a:lnTo>
                      <a:pt x="233" y="142"/>
                    </a:lnTo>
                    <a:lnTo>
                      <a:pt x="234" y="140"/>
                    </a:lnTo>
                    <a:lnTo>
                      <a:pt x="236" y="140"/>
                    </a:lnTo>
                    <a:lnTo>
                      <a:pt x="237" y="142"/>
                    </a:lnTo>
                    <a:lnTo>
                      <a:pt x="237" y="140"/>
                    </a:lnTo>
                    <a:lnTo>
                      <a:pt x="238" y="140"/>
                    </a:lnTo>
                    <a:lnTo>
                      <a:pt x="239" y="138"/>
                    </a:lnTo>
                    <a:lnTo>
                      <a:pt x="234" y="138"/>
                    </a:lnTo>
                    <a:lnTo>
                      <a:pt x="234" y="136"/>
                    </a:lnTo>
                    <a:lnTo>
                      <a:pt x="237" y="136"/>
                    </a:lnTo>
                    <a:lnTo>
                      <a:pt x="239" y="138"/>
                    </a:lnTo>
                    <a:lnTo>
                      <a:pt x="242" y="138"/>
                    </a:lnTo>
                    <a:lnTo>
                      <a:pt x="242" y="140"/>
                    </a:lnTo>
                    <a:lnTo>
                      <a:pt x="246" y="140"/>
                    </a:lnTo>
                    <a:lnTo>
                      <a:pt x="246" y="138"/>
                    </a:lnTo>
                    <a:lnTo>
                      <a:pt x="244" y="138"/>
                    </a:lnTo>
                    <a:lnTo>
                      <a:pt x="244" y="136"/>
                    </a:lnTo>
                    <a:lnTo>
                      <a:pt x="246" y="136"/>
                    </a:lnTo>
                    <a:lnTo>
                      <a:pt x="249" y="136"/>
                    </a:lnTo>
                    <a:lnTo>
                      <a:pt x="250" y="134"/>
                    </a:lnTo>
                    <a:lnTo>
                      <a:pt x="250" y="132"/>
                    </a:lnTo>
                    <a:lnTo>
                      <a:pt x="252" y="132"/>
                    </a:lnTo>
                    <a:lnTo>
                      <a:pt x="252" y="134"/>
                    </a:lnTo>
                    <a:lnTo>
                      <a:pt x="253" y="138"/>
                    </a:lnTo>
                    <a:lnTo>
                      <a:pt x="253" y="126"/>
                    </a:lnTo>
                    <a:lnTo>
                      <a:pt x="252" y="126"/>
                    </a:lnTo>
                    <a:lnTo>
                      <a:pt x="253" y="124"/>
                    </a:lnTo>
                    <a:lnTo>
                      <a:pt x="252" y="124"/>
                    </a:lnTo>
                    <a:lnTo>
                      <a:pt x="252" y="122"/>
                    </a:lnTo>
                    <a:lnTo>
                      <a:pt x="252" y="120"/>
                    </a:lnTo>
                    <a:lnTo>
                      <a:pt x="253" y="120"/>
                    </a:lnTo>
                    <a:lnTo>
                      <a:pt x="254" y="122"/>
                    </a:lnTo>
                    <a:lnTo>
                      <a:pt x="255" y="122"/>
                    </a:lnTo>
                    <a:lnTo>
                      <a:pt x="256" y="124"/>
                    </a:lnTo>
                    <a:lnTo>
                      <a:pt x="260" y="124"/>
                    </a:lnTo>
                    <a:lnTo>
                      <a:pt x="260" y="120"/>
                    </a:lnTo>
                    <a:lnTo>
                      <a:pt x="262" y="118"/>
                    </a:lnTo>
                    <a:lnTo>
                      <a:pt x="263" y="120"/>
                    </a:lnTo>
                    <a:lnTo>
                      <a:pt x="263" y="92"/>
                    </a:lnTo>
                    <a:lnTo>
                      <a:pt x="262" y="90"/>
                    </a:lnTo>
                    <a:lnTo>
                      <a:pt x="265" y="90"/>
                    </a:lnTo>
                    <a:lnTo>
                      <a:pt x="267" y="92"/>
                    </a:lnTo>
                    <a:lnTo>
                      <a:pt x="267" y="50"/>
                    </a:lnTo>
                    <a:lnTo>
                      <a:pt x="265" y="50"/>
                    </a:lnTo>
                    <a:lnTo>
                      <a:pt x="265" y="48"/>
                    </a:lnTo>
                    <a:lnTo>
                      <a:pt x="267" y="48"/>
                    </a:lnTo>
                    <a:lnTo>
                      <a:pt x="267" y="4"/>
                    </a:lnTo>
                    <a:lnTo>
                      <a:pt x="265" y="4"/>
                    </a:lnTo>
                    <a:lnTo>
                      <a:pt x="265" y="58"/>
                    </a:lnTo>
                    <a:lnTo>
                      <a:pt x="262" y="58"/>
                    </a:lnTo>
                    <a:lnTo>
                      <a:pt x="262" y="104"/>
                    </a:lnTo>
                    <a:lnTo>
                      <a:pt x="262" y="106"/>
                    </a:lnTo>
                    <a:lnTo>
                      <a:pt x="260" y="106"/>
                    </a:lnTo>
                    <a:lnTo>
                      <a:pt x="260" y="108"/>
                    </a:lnTo>
                    <a:lnTo>
                      <a:pt x="260" y="104"/>
                    </a:lnTo>
                    <a:lnTo>
                      <a:pt x="261" y="102"/>
                    </a:lnTo>
                    <a:lnTo>
                      <a:pt x="262" y="104"/>
                    </a:lnTo>
                    <a:lnTo>
                      <a:pt x="262" y="58"/>
                    </a:lnTo>
                    <a:lnTo>
                      <a:pt x="262" y="82"/>
                    </a:lnTo>
                    <a:lnTo>
                      <a:pt x="260" y="84"/>
                    </a:lnTo>
                    <a:lnTo>
                      <a:pt x="257" y="84"/>
                    </a:lnTo>
                    <a:lnTo>
                      <a:pt x="257" y="108"/>
                    </a:lnTo>
                    <a:lnTo>
                      <a:pt x="257" y="114"/>
                    </a:lnTo>
                    <a:lnTo>
                      <a:pt x="256" y="116"/>
                    </a:lnTo>
                    <a:lnTo>
                      <a:pt x="255" y="118"/>
                    </a:lnTo>
                    <a:lnTo>
                      <a:pt x="257" y="118"/>
                    </a:lnTo>
                    <a:lnTo>
                      <a:pt x="257" y="120"/>
                    </a:lnTo>
                    <a:lnTo>
                      <a:pt x="253" y="120"/>
                    </a:lnTo>
                    <a:lnTo>
                      <a:pt x="253" y="118"/>
                    </a:lnTo>
                    <a:lnTo>
                      <a:pt x="251" y="118"/>
                    </a:lnTo>
                    <a:lnTo>
                      <a:pt x="251" y="124"/>
                    </a:lnTo>
                    <a:lnTo>
                      <a:pt x="250" y="126"/>
                    </a:lnTo>
                    <a:lnTo>
                      <a:pt x="246" y="126"/>
                    </a:lnTo>
                    <a:lnTo>
                      <a:pt x="246" y="132"/>
                    </a:lnTo>
                    <a:lnTo>
                      <a:pt x="246" y="134"/>
                    </a:lnTo>
                    <a:lnTo>
                      <a:pt x="243" y="134"/>
                    </a:lnTo>
                    <a:lnTo>
                      <a:pt x="244" y="132"/>
                    </a:lnTo>
                    <a:lnTo>
                      <a:pt x="246" y="132"/>
                    </a:lnTo>
                    <a:lnTo>
                      <a:pt x="246" y="126"/>
                    </a:lnTo>
                    <a:lnTo>
                      <a:pt x="247" y="124"/>
                    </a:lnTo>
                    <a:lnTo>
                      <a:pt x="248" y="124"/>
                    </a:lnTo>
                    <a:lnTo>
                      <a:pt x="249" y="122"/>
                    </a:lnTo>
                    <a:lnTo>
                      <a:pt x="250" y="122"/>
                    </a:lnTo>
                    <a:lnTo>
                      <a:pt x="251" y="124"/>
                    </a:lnTo>
                    <a:lnTo>
                      <a:pt x="251" y="118"/>
                    </a:lnTo>
                    <a:lnTo>
                      <a:pt x="247" y="118"/>
                    </a:lnTo>
                    <a:lnTo>
                      <a:pt x="247" y="120"/>
                    </a:lnTo>
                    <a:lnTo>
                      <a:pt x="246" y="122"/>
                    </a:lnTo>
                    <a:lnTo>
                      <a:pt x="244" y="120"/>
                    </a:lnTo>
                    <a:lnTo>
                      <a:pt x="244" y="124"/>
                    </a:lnTo>
                    <a:lnTo>
                      <a:pt x="243" y="126"/>
                    </a:lnTo>
                    <a:lnTo>
                      <a:pt x="242" y="126"/>
                    </a:lnTo>
                    <a:lnTo>
                      <a:pt x="242" y="134"/>
                    </a:lnTo>
                    <a:lnTo>
                      <a:pt x="240" y="134"/>
                    </a:lnTo>
                    <a:lnTo>
                      <a:pt x="238" y="132"/>
                    </a:lnTo>
                    <a:lnTo>
                      <a:pt x="238" y="134"/>
                    </a:lnTo>
                    <a:lnTo>
                      <a:pt x="236" y="134"/>
                    </a:lnTo>
                    <a:lnTo>
                      <a:pt x="237" y="132"/>
                    </a:lnTo>
                    <a:lnTo>
                      <a:pt x="235" y="132"/>
                    </a:lnTo>
                    <a:lnTo>
                      <a:pt x="235" y="134"/>
                    </a:lnTo>
                    <a:lnTo>
                      <a:pt x="233" y="134"/>
                    </a:lnTo>
                    <a:lnTo>
                      <a:pt x="233" y="133"/>
                    </a:lnTo>
                    <a:lnTo>
                      <a:pt x="233" y="138"/>
                    </a:lnTo>
                    <a:lnTo>
                      <a:pt x="232" y="138"/>
                    </a:lnTo>
                    <a:lnTo>
                      <a:pt x="231" y="140"/>
                    </a:lnTo>
                    <a:lnTo>
                      <a:pt x="231" y="146"/>
                    </a:lnTo>
                    <a:lnTo>
                      <a:pt x="229" y="146"/>
                    </a:lnTo>
                    <a:lnTo>
                      <a:pt x="228" y="144"/>
                    </a:lnTo>
                    <a:lnTo>
                      <a:pt x="230" y="144"/>
                    </a:lnTo>
                    <a:lnTo>
                      <a:pt x="231" y="146"/>
                    </a:lnTo>
                    <a:lnTo>
                      <a:pt x="231" y="140"/>
                    </a:lnTo>
                    <a:lnTo>
                      <a:pt x="229" y="140"/>
                    </a:lnTo>
                    <a:lnTo>
                      <a:pt x="228" y="138"/>
                    </a:lnTo>
                    <a:lnTo>
                      <a:pt x="228" y="136"/>
                    </a:lnTo>
                    <a:lnTo>
                      <a:pt x="230" y="136"/>
                    </a:lnTo>
                    <a:lnTo>
                      <a:pt x="231" y="138"/>
                    </a:lnTo>
                    <a:lnTo>
                      <a:pt x="231" y="136"/>
                    </a:lnTo>
                    <a:lnTo>
                      <a:pt x="233" y="136"/>
                    </a:lnTo>
                    <a:lnTo>
                      <a:pt x="233" y="138"/>
                    </a:lnTo>
                    <a:lnTo>
                      <a:pt x="233" y="133"/>
                    </a:lnTo>
                    <a:lnTo>
                      <a:pt x="232" y="132"/>
                    </a:lnTo>
                    <a:lnTo>
                      <a:pt x="236" y="130"/>
                    </a:lnTo>
                    <a:lnTo>
                      <a:pt x="241" y="130"/>
                    </a:lnTo>
                    <a:lnTo>
                      <a:pt x="242" y="134"/>
                    </a:lnTo>
                    <a:lnTo>
                      <a:pt x="242" y="126"/>
                    </a:lnTo>
                    <a:lnTo>
                      <a:pt x="240" y="126"/>
                    </a:lnTo>
                    <a:lnTo>
                      <a:pt x="240" y="124"/>
                    </a:lnTo>
                    <a:lnTo>
                      <a:pt x="240" y="122"/>
                    </a:lnTo>
                    <a:lnTo>
                      <a:pt x="240" y="120"/>
                    </a:lnTo>
                    <a:lnTo>
                      <a:pt x="242" y="120"/>
                    </a:lnTo>
                    <a:lnTo>
                      <a:pt x="242" y="122"/>
                    </a:lnTo>
                    <a:lnTo>
                      <a:pt x="243" y="124"/>
                    </a:lnTo>
                    <a:lnTo>
                      <a:pt x="244" y="124"/>
                    </a:lnTo>
                    <a:lnTo>
                      <a:pt x="244" y="120"/>
                    </a:lnTo>
                    <a:lnTo>
                      <a:pt x="243" y="120"/>
                    </a:lnTo>
                    <a:lnTo>
                      <a:pt x="242" y="118"/>
                    </a:lnTo>
                    <a:lnTo>
                      <a:pt x="242" y="116"/>
                    </a:lnTo>
                    <a:lnTo>
                      <a:pt x="243" y="114"/>
                    </a:lnTo>
                    <a:lnTo>
                      <a:pt x="240" y="114"/>
                    </a:lnTo>
                    <a:lnTo>
                      <a:pt x="239" y="114"/>
                    </a:lnTo>
                    <a:lnTo>
                      <a:pt x="239" y="126"/>
                    </a:lnTo>
                    <a:lnTo>
                      <a:pt x="236" y="126"/>
                    </a:lnTo>
                    <a:lnTo>
                      <a:pt x="236" y="128"/>
                    </a:lnTo>
                    <a:lnTo>
                      <a:pt x="233" y="128"/>
                    </a:lnTo>
                    <a:lnTo>
                      <a:pt x="233" y="130"/>
                    </a:lnTo>
                    <a:lnTo>
                      <a:pt x="232" y="130"/>
                    </a:lnTo>
                    <a:lnTo>
                      <a:pt x="232" y="128"/>
                    </a:lnTo>
                    <a:lnTo>
                      <a:pt x="233" y="128"/>
                    </a:lnTo>
                    <a:lnTo>
                      <a:pt x="234" y="126"/>
                    </a:lnTo>
                    <a:lnTo>
                      <a:pt x="236" y="126"/>
                    </a:lnTo>
                    <a:lnTo>
                      <a:pt x="236" y="124"/>
                    </a:lnTo>
                    <a:lnTo>
                      <a:pt x="235" y="122"/>
                    </a:lnTo>
                    <a:lnTo>
                      <a:pt x="237" y="120"/>
                    </a:lnTo>
                    <a:lnTo>
                      <a:pt x="236" y="120"/>
                    </a:lnTo>
                    <a:lnTo>
                      <a:pt x="235" y="118"/>
                    </a:lnTo>
                    <a:lnTo>
                      <a:pt x="235" y="122"/>
                    </a:lnTo>
                    <a:lnTo>
                      <a:pt x="234" y="122"/>
                    </a:lnTo>
                    <a:lnTo>
                      <a:pt x="234" y="124"/>
                    </a:lnTo>
                    <a:lnTo>
                      <a:pt x="233" y="124"/>
                    </a:lnTo>
                    <a:lnTo>
                      <a:pt x="232" y="122"/>
                    </a:lnTo>
                    <a:lnTo>
                      <a:pt x="231" y="120"/>
                    </a:lnTo>
                    <a:lnTo>
                      <a:pt x="229" y="120"/>
                    </a:lnTo>
                    <a:lnTo>
                      <a:pt x="228" y="122"/>
                    </a:lnTo>
                    <a:lnTo>
                      <a:pt x="227" y="120"/>
                    </a:lnTo>
                    <a:lnTo>
                      <a:pt x="226" y="122"/>
                    </a:lnTo>
                    <a:lnTo>
                      <a:pt x="226" y="124"/>
                    </a:lnTo>
                    <a:lnTo>
                      <a:pt x="231" y="124"/>
                    </a:lnTo>
                    <a:lnTo>
                      <a:pt x="231" y="126"/>
                    </a:lnTo>
                    <a:lnTo>
                      <a:pt x="230" y="126"/>
                    </a:lnTo>
                    <a:lnTo>
                      <a:pt x="230" y="130"/>
                    </a:lnTo>
                    <a:lnTo>
                      <a:pt x="230" y="132"/>
                    </a:lnTo>
                    <a:lnTo>
                      <a:pt x="228" y="132"/>
                    </a:lnTo>
                    <a:lnTo>
                      <a:pt x="228" y="130"/>
                    </a:lnTo>
                    <a:lnTo>
                      <a:pt x="230" y="130"/>
                    </a:lnTo>
                    <a:lnTo>
                      <a:pt x="230" y="126"/>
                    </a:lnTo>
                    <a:lnTo>
                      <a:pt x="228" y="126"/>
                    </a:lnTo>
                    <a:lnTo>
                      <a:pt x="228" y="128"/>
                    </a:lnTo>
                    <a:lnTo>
                      <a:pt x="228" y="129"/>
                    </a:lnTo>
                    <a:lnTo>
                      <a:pt x="228" y="134"/>
                    </a:lnTo>
                    <a:lnTo>
                      <a:pt x="227" y="135"/>
                    </a:lnTo>
                    <a:lnTo>
                      <a:pt x="227" y="140"/>
                    </a:lnTo>
                    <a:lnTo>
                      <a:pt x="226" y="140"/>
                    </a:lnTo>
                    <a:lnTo>
                      <a:pt x="227" y="138"/>
                    </a:lnTo>
                    <a:lnTo>
                      <a:pt x="227" y="140"/>
                    </a:lnTo>
                    <a:lnTo>
                      <a:pt x="227" y="135"/>
                    </a:lnTo>
                    <a:lnTo>
                      <a:pt x="227" y="136"/>
                    </a:lnTo>
                    <a:lnTo>
                      <a:pt x="226" y="136"/>
                    </a:lnTo>
                    <a:lnTo>
                      <a:pt x="226" y="142"/>
                    </a:lnTo>
                    <a:lnTo>
                      <a:pt x="225" y="144"/>
                    </a:lnTo>
                    <a:lnTo>
                      <a:pt x="224" y="144"/>
                    </a:lnTo>
                    <a:lnTo>
                      <a:pt x="224" y="142"/>
                    </a:lnTo>
                    <a:lnTo>
                      <a:pt x="226" y="142"/>
                    </a:lnTo>
                    <a:lnTo>
                      <a:pt x="226" y="136"/>
                    </a:lnTo>
                    <a:lnTo>
                      <a:pt x="225" y="136"/>
                    </a:lnTo>
                    <a:lnTo>
                      <a:pt x="225" y="134"/>
                    </a:lnTo>
                    <a:lnTo>
                      <a:pt x="228" y="134"/>
                    </a:lnTo>
                    <a:lnTo>
                      <a:pt x="228" y="129"/>
                    </a:lnTo>
                    <a:lnTo>
                      <a:pt x="227" y="130"/>
                    </a:lnTo>
                    <a:lnTo>
                      <a:pt x="226" y="130"/>
                    </a:lnTo>
                    <a:lnTo>
                      <a:pt x="226" y="128"/>
                    </a:lnTo>
                    <a:lnTo>
                      <a:pt x="228" y="128"/>
                    </a:lnTo>
                    <a:lnTo>
                      <a:pt x="228" y="126"/>
                    </a:lnTo>
                    <a:lnTo>
                      <a:pt x="227" y="126"/>
                    </a:lnTo>
                    <a:lnTo>
                      <a:pt x="225" y="128"/>
                    </a:lnTo>
                    <a:lnTo>
                      <a:pt x="223" y="128"/>
                    </a:lnTo>
                    <a:lnTo>
                      <a:pt x="223" y="130"/>
                    </a:lnTo>
                    <a:lnTo>
                      <a:pt x="223" y="138"/>
                    </a:lnTo>
                    <a:lnTo>
                      <a:pt x="223" y="140"/>
                    </a:lnTo>
                    <a:lnTo>
                      <a:pt x="220" y="140"/>
                    </a:lnTo>
                    <a:lnTo>
                      <a:pt x="221" y="138"/>
                    </a:lnTo>
                    <a:lnTo>
                      <a:pt x="223" y="138"/>
                    </a:lnTo>
                    <a:lnTo>
                      <a:pt x="223" y="130"/>
                    </a:lnTo>
                    <a:lnTo>
                      <a:pt x="222" y="130"/>
                    </a:lnTo>
                    <a:lnTo>
                      <a:pt x="222" y="134"/>
                    </a:lnTo>
                    <a:lnTo>
                      <a:pt x="221" y="136"/>
                    </a:lnTo>
                    <a:lnTo>
                      <a:pt x="220" y="134"/>
                    </a:lnTo>
                    <a:lnTo>
                      <a:pt x="220" y="136"/>
                    </a:lnTo>
                    <a:lnTo>
                      <a:pt x="218" y="138"/>
                    </a:lnTo>
                    <a:lnTo>
                      <a:pt x="217" y="138"/>
                    </a:lnTo>
                    <a:lnTo>
                      <a:pt x="215" y="134"/>
                    </a:lnTo>
                    <a:lnTo>
                      <a:pt x="220" y="136"/>
                    </a:lnTo>
                    <a:lnTo>
                      <a:pt x="220" y="134"/>
                    </a:lnTo>
                    <a:lnTo>
                      <a:pt x="220" y="132"/>
                    </a:lnTo>
                    <a:lnTo>
                      <a:pt x="221" y="132"/>
                    </a:lnTo>
                    <a:lnTo>
                      <a:pt x="222" y="134"/>
                    </a:lnTo>
                    <a:lnTo>
                      <a:pt x="222" y="130"/>
                    </a:lnTo>
                    <a:lnTo>
                      <a:pt x="219" y="130"/>
                    </a:lnTo>
                    <a:lnTo>
                      <a:pt x="219" y="132"/>
                    </a:lnTo>
                    <a:lnTo>
                      <a:pt x="218" y="134"/>
                    </a:lnTo>
                    <a:lnTo>
                      <a:pt x="217" y="134"/>
                    </a:lnTo>
                    <a:lnTo>
                      <a:pt x="217" y="132"/>
                    </a:lnTo>
                    <a:lnTo>
                      <a:pt x="219" y="130"/>
                    </a:lnTo>
                    <a:lnTo>
                      <a:pt x="219" y="128"/>
                    </a:lnTo>
                    <a:lnTo>
                      <a:pt x="222" y="128"/>
                    </a:lnTo>
                    <a:lnTo>
                      <a:pt x="224" y="126"/>
                    </a:lnTo>
                    <a:lnTo>
                      <a:pt x="223" y="126"/>
                    </a:lnTo>
                    <a:lnTo>
                      <a:pt x="224" y="124"/>
                    </a:lnTo>
                    <a:lnTo>
                      <a:pt x="223" y="124"/>
                    </a:lnTo>
                    <a:lnTo>
                      <a:pt x="225" y="122"/>
                    </a:lnTo>
                    <a:lnTo>
                      <a:pt x="225" y="120"/>
                    </a:lnTo>
                    <a:lnTo>
                      <a:pt x="227" y="120"/>
                    </a:lnTo>
                    <a:lnTo>
                      <a:pt x="229" y="120"/>
                    </a:lnTo>
                    <a:lnTo>
                      <a:pt x="229" y="118"/>
                    </a:lnTo>
                    <a:lnTo>
                      <a:pt x="231" y="118"/>
                    </a:lnTo>
                    <a:lnTo>
                      <a:pt x="231" y="120"/>
                    </a:lnTo>
                    <a:lnTo>
                      <a:pt x="234" y="120"/>
                    </a:lnTo>
                    <a:lnTo>
                      <a:pt x="235" y="122"/>
                    </a:lnTo>
                    <a:lnTo>
                      <a:pt x="235" y="118"/>
                    </a:lnTo>
                    <a:lnTo>
                      <a:pt x="234" y="118"/>
                    </a:lnTo>
                    <a:lnTo>
                      <a:pt x="233" y="116"/>
                    </a:lnTo>
                    <a:lnTo>
                      <a:pt x="233" y="118"/>
                    </a:lnTo>
                    <a:lnTo>
                      <a:pt x="232" y="116"/>
                    </a:lnTo>
                    <a:lnTo>
                      <a:pt x="232" y="115"/>
                    </a:lnTo>
                    <a:lnTo>
                      <a:pt x="233" y="114"/>
                    </a:lnTo>
                    <a:lnTo>
                      <a:pt x="231" y="112"/>
                    </a:lnTo>
                    <a:lnTo>
                      <a:pt x="230" y="112"/>
                    </a:lnTo>
                    <a:lnTo>
                      <a:pt x="229" y="114"/>
                    </a:lnTo>
                    <a:lnTo>
                      <a:pt x="226" y="114"/>
                    </a:lnTo>
                    <a:lnTo>
                      <a:pt x="228" y="112"/>
                    </a:lnTo>
                    <a:lnTo>
                      <a:pt x="229" y="112"/>
                    </a:lnTo>
                    <a:lnTo>
                      <a:pt x="230" y="110"/>
                    </a:lnTo>
                    <a:lnTo>
                      <a:pt x="231" y="110"/>
                    </a:lnTo>
                    <a:lnTo>
                      <a:pt x="231" y="112"/>
                    </a:lnTo>
                    <a:lnTo>
                      <a:pt x="233" y="110"/>
                    </a:lnTo>
                    <a:lnTo>
                      <a:pt x="231" y="110"/>
                    </a:lnTo>
                    <a:lnTo>
                      <a:pt x="230" y="108"/>
                    </a:lnTo>
                    <a:lnTo>
                      <a:pt x="231" y="106"/>
                    </a:lnTo>
                    <a:lnTo>
                      <a:pt x="234" y="108"/>
                    </a:lnTo>
                    <a:lnTo>
                      <a:pt x="237" y="108"/>
                    </a:lnTo>
                    <a:lnTo>
                      <a:pt x="237" y="110"/>
                    </a:lnTo>
                    <a:lnTo>
                      <a:pt x="233" y="110"/>
                    </a:lnTo>
                    <a:lnTo>
                      <a:pt x="235" y="114"/>
                    </a:lnTo>
                    <a:lnTo>
                      <a:pt x="233" y="114"/>
                    </a:lnTo>
                    <a:lnTo>
                      <a:pt x="234" y="116"/>
                    </a:lnTo>
                    <a:lnTo>
                      <a:pt x="235" y="116"/>
                    </a:lnTo>
                    <a:lnTo>
                      <a:pt x="236" y="118"/>
                    </a:lnTo>
                    <a:lnTo>
                      <a:pt x="238" y="120"/>
                    </a:lnTo>
                    <a:lnTo>
                      <a:pt x="237" y="120"/>
                    </a:lnTo>
                    <a:lnTo>
                      <a:pt x="238" y="122"/>
                    </a:lnTo>
                    <a:lnTo>
                      <a:pt x="239" y="124"/>
                    </a:lnTo>
                    <a:lnTo>
                      <a:pt x="239" y="126"/>
                    </a:lnTo>
                    <a:lnTo>
                      <a:pt x="239" y="114"/>
                    </a:lnTo>
                    <a:lnTo>
                      <a:pt x="239" y="116"/>
                    </a:lnTo>
                    <a:lnTo>
                      <a:pt x="239" y="118"/>
                    </a:lnTo>
                    <a:lnTo>
                      <a:pt x="238" y="118"/>
                    </a:lnTo>
                    <a:lnTo>
                      <a:pt x="237" y="116"/>
                    </a:lnTo>
                    <a:lnTo>
                      <a:pt x="239" y="116"/>
                    </a:lnTo>
                    <a:lnTo>
                      <a:pt x="239" y="114"/>
                    </a:lnTo>
                    <a:lnTo>
                      <a:pt x="240" y="112"/>
                    </a:lnTo>
                    <a:lnTo>
                      <a:pt x="240" y="114"/>
                    </a:lnTo>
                    <a:lnTo>
                      <a:pt x="241" y="112"/>
                    </a:lnTo>
                    <a:lnTo>
                      <a:pt x="241" y="110"/>
                    </a:lnTo>
                    <a:lnTo>
                      <a:pt x="244" y="114"/>
                    </a:lnTo>
                    <a:lnTo>
                      <a:pt x="245" y="114"/>
                    </a:lnTo>
                    <a:lnTo>
                      <a:pt x="244" y="115"/>
                    </a:lnTo>
                    <a:lnTo>
                      <a:pt x="244" y="118"/>
                    </a:lnTo>
                    <a:lnTo>
                      <a:pt x="247" y="120"/>
                    </a:lnTo>
                    <a:lnTo>
                      <a:pt x="247" y="118"/>
                    </a:lnTo>
                    <a:lnTo>
                      <a:pt x="246" y="118"/>
                    </a:lnTo>
                    <a:lnTo>
                      <a:pt x="245" y="114"/>
                    </a:lnTo>
                    <a:lnTo>
                      <a:pt x="248" y="114"/>
                    </a:lnTo>
                    <a:lnTo>
                      <a:pt x="250" y="116"/>
                    </a:lnTo>
                    <a:lnTo>
                      <a:pt x="251" y="116"/>
                    </a:lnTo>
                    <a:lnTo>
                      <a:pt x="251" y="114"/>
                    </a:lnTo>
                    <a:lnTo>
                      <a:pt x="250" y="114"/>
                    </a:lnTo>
                    <a:lnTo>
                      <a:pt x="250" y="112"/>
                    </a:lnTo>
                    <a:lnTo>
                      <a:pt x="251" y="112"/>
                    </a:lnTo>
                    <a:lnTo>
                      <a:pt x="252" y="110"/>
                    </a:lnTo>
                    <a:lnTo>
                      <a:pt x="254" y="112"/>
                    </a:lnTo>
                    <a:lnTo>
                      <a:pt x="256" y="112"/>
                    </a:lnTo>
                    <a:lnTo>
                      <a:pt x="257" y="114"/>
                    </a:lnTo>
                    <a:lnTo>
                      <a:pt x="257" y="108"/>
                    </a:lnTo>
                    <a:lnTo>
                      <a:pt x="255" y="108"/>
                    </a:lnTo>
                    <a:lnTo>
                      <a:pt x="257" y="106"/>
                    </a:lnTo>
                    <a:lnTo>
                      <a:pt x="257" y="108"/>
                    </a:lnTo>
                    <a:lnTo>
                      <a:pt x="257" y="84"/>
                    </a:lnTo>
                    <a:lnTo>
                      <a:pt x="257" y="106"/>
                    </a:lnTo>
                    <a:lnTo>
                      <a:pt x="253" y="104"/>
                    </a:lnTo>
                    <a:lnTo>
                      <a:pt x="252" y="106"/>
                    </a:lnTo>
                    <a:lnTo>
                      <a:pt x="251" y="106"/>
                    </a:lnTo>
                    <a:lnTo>
                      <a:pt x="251" y="108"/>
                    </a:lnTo>
                    <a:lnTo>
                      <a:pt x="251" y="110"/>
                    </a:lnTo>
                    <a:lnTo>
                      <a:pt x="250" y="110"/>
                    </a:lnTo>
                    <a:lnTo>
                      <a:pt x="250" y="108"/>
                    </a:lnTo>
                    <a:lnTo>
                      <a:pt x="251" y="108"/>
                    </a:lnTo>
                    <a:lnTo>
                      <a:pt x="251" y="106"/>
                    </a:lnTo>
                    <a:lnTo>
                      <a:pt x="250" y="106"/>
                    </a:lnTo>
                    <a:lnTo>
                      <a:pt x="250" y="104"/>
                    </a:lnTo>
                    <a:lnTo>
                      <a:pt x="252" y="104"/>
                    </a:lnTo>
                    <a:lnTo>
                      <a:pt x="252" y="102"/>
                    </a:lnTo>
                    <a:lnTo>
                      <a:pt x="254" y="102"/>
                    </a:lnTo>
                    <a:lnTo>
                      <a:pt x="255" y="104"/>
                    </a:lnTo>
                    <a:lnTo>
                      <a:pt x="256" y="104"/>
                    </a:lnTo>
                    <a:lnTo>
                      <a:pt x="257" y="106"/>
                    </a:lnTo>
                    <a:lnTo>
                      <a:pt x="257" y="84"/>
                    </a:lnTo>
                    <a:lnTo>
                      <a:pt x="256" y="84"/>
                    </a:lnTo>
                    <a:lnTo>
                      <a:pt x="256" y="88"/>
                    </a:lnTo>
                    <a:lnTo>
                      <a:pt x="254" y="88"/>
                    </a:lnTo>
                    <a:lnTo>
                      <a:pt x="254" y="98"/>
                    </a:lnTo>
                    <a:lnTo>
                      <a:pt x="251" y="98"/>
                    </a:lnTo>
                    <a:lnTo>
                      <a:pt x="252" y="94"/>
                    </a:lnTo>
                    <a:lnTo>
                      <a:pt x="253" y="94"/>
                    </a:lnTo>
                    <a:lnTo>
                      <a:pt x="253" y="96"/>
                    </a:lnTo>
                    <a:lnTo>
                      <a:pt x="254" y="98"/>
                    </a:lnTo>
                    <a:lnTo>
                      <a:pt x="254" y="88"/>
                    </a:lnTo>
                    <a:lnTo>
                      <a:pt x="253" y="88"/>
                    </a:lnTo>
                    <a:lnTo>
                      <a:pt x="253" y="86"/>
                    </a:lnTo>
                    <a:lnTo>
                      <a:pt x="256" y="88"/>
                    </a:lnTo>
                    <a:lnTo>
                      <a:pt x="256" y="84"/>
                    </a:lnTo>
                    <a:lnTo>
                      <a:pt x="255" y="84"/>
                    </a:lnTo>
                    <a:lnTo>
                      <a:pt x="256" y="80"/>
                    </a:lnTo>
                    <a:lnTo>
                      <a:pt x="259" y="82"/>
                    </a:lnTo>
                    <a:lnTo>
                      <a:pt x="262" y="82"/>
                    </a:lnTo>
                    <a:lnTo>
                      <a:pt x="262" y="58"/>
                    </a:lnTo>
                    <a:lnTo>
                      <a:pt x="262" y="56"/>
                    </a:lnTo>
                    <a:lnTo>
                      <a:pt x="264" y="56"/>
                    </a:lnTo>
                    <a:lnTo>
                      <a:pt x="265" y="58"/>
                    </a:lnTo>
                    <a:lnTo>
                      <a:pt x="265" y="4"/>
                    </a:lnTo>
                    <a:lnTo>
                      <a:pt x="263" y="4"/>
                    </a:lnTo>
                    <a:lnTo>
                      <a:pt x="263" y="18"/>
                    </a:lnTo>
                    <a:lnTo>
                      <a:pt x="262" y="20"/>
                    </a:lnTo>
                    <a:lnTo>
                      <a:pt x="261" y="19"/>
                    </a:lnTo>
                    <a:lnTo>
                      <a:pt x="261" y="66"/>
                    </a:lnTo>
                    <a:lnTo>
                      <a:pt x="259" y="66"/>
                    </a:lnTo>
                    <a:lnTo>
                      <a:pt x="259" y="64"/>
                    </a:lnTo>
                    <a:lnTo>
                      <a:pt x="260" y="64"/>
                    </a:lnTo>
                    <a:lnTo>
                      <a:pt x="261" y="66"/>
                    </a:lnTo>
                    <a:lnTo>
                      <a:pt x="261" y="19"/>
                    </a:lnTo>
                    <a:lnTo>
                      <a:pt x="260" y="18"/>
                    </a:lnTo>
                    <a:lnTo>
                      <a:pt x="263" y="18"/>
                    </a:lnTo>
                    <a:lnTo>
                      <a:pt x="263" y="4"/>
                    </a:lnTo>
                    <a:lnTo>
                      <a:pt x="260" y="4"/>
                    </a:lnTo>
                    <a:lnTo>
                      <a:pt x="260" y="50"/>
                    </a:lnTo>
                    <a:lnTo>
                      <a:pt x="258" y="50"/>
                    </a:lnTo>
                    <a:lnTo>
                      <a:pt x="258" y="78"/>
                    </a:lnTo>
                    <a:lnTo>
                      <a:pt x="254" y="78"/>
                    </a:lnTo>
                    <a:lnTo>
                      <a:pt x="256" y="76"/>
                    </a:lnTo>
                    <a:lnTo>
                      <a:pt x="258" y="78"/>
                    </a:lnTo>
                    <a:lnTo>
                      <a:pt x="258" y="50"/>
                    </a:lnTo>
                    <a:lnTo>
                      <a:pt x="257" y="50"/>
                    </a:lnTo>
                    <a:lnTo>
                      <a:pt x="258" y="48"/>
                    </a:lnTo>
                    <a:lnTo>
                      <a:pt x="259" y="48"/>
                    </a:lnTo>
                    <a:lnTo>
                      <a:pt x="260" y="50"/>
                    </a:lnTo>
                    <a:lnTo>
                      <a:pt x="260" y="4"/>
                    </a:lnTo>
                    <a:lnTo>
                      <a:pt x="258" y="4"/>
                    </a:lnTo>
                    <a:lnTo>
                      <a:pt x="255" y="2"/>
                    </a:lnTo>
                    <a:lnTo>
                      <a:pt x="255" y="4"/>
                    </a:lnTo>
                    <a:lnTo>
                      <a:pt x="251" y="4"/>
                    </a:lnTo>
                    <a:lnTo>
                      <a:pt x="251" y="58"/>
                    </a:lnTo>
                    <a:lnTo>
                      <a:pt x="251" y="98"/>
                    </a:lnTo>
                    <a:lnTo>
                      <a:pt x="250" y="100"/>
                    </a:lnTo>
                    <a:lnTo>
                      <a:pt x="248" y="98"/>
                    </a:lnTo>
                    <a:lnTo>
                      <a:pt x="248" y="110"/>
                    </a:lnTo>
                    <a:lnTo>
                      <a:pt x="247" y="112"/>
                    </a:lnTo>
                    <a:lnTo>
                      <a:pt x="246" y="110"/>
                    </a:lnTo>
                    <a:lnTo>
                      <a:pt x="247" y="108"/>
                    </a:lnTo>
                    <a:lnTo>
                      <a:pt x="244" y="108"/>
                    </a:lnTo>
                    <a:lnTo>
                      <a:pt x="244" y="104"/>
                    </a:lnTo>
                    <a:lnTo>
                      <a:pt x="245" y="104"/>
                    </a:lnTo>
                    <a:lnTo>
                      <a:pt x="247" y="108"/>
                    </a:lnTo>
                    <a:lnTo>
                      <a:pt x="248" y="110"/>
                    </a:lnTo>
                    <a:lnTo>
                      <a:pt x="248" y="98"/>
                    </a:lnTo>
                    <a:lnTo>
                      <a:pt x="247" y="96"/>
                    </a:lnTo>
                    <a:lnTo>
                      <a:pt x="247" y="100"/>
                    </a:lnTo>
                    <a:lnTo>
                      <a:pt x="246" y="100"/>
                    </a:lnTo>
                    <a:lnTo>
                      <a:pt x="247" y="98"/>
                    </a:lnTo>
                    <a:lnTo>
                      <a:pt x="247" y="100"/>
                    </a:lnTo>
                    <a:lnTo>
                      <a:pt x="247" y="96"/>
                    </a:lnTo>
                    <a:lnTo>
                      <a:pt x="250" y="96"/>
                    </a:lnTo>
                    <a:lnTo>
                      <a:pt x="250" y="98"/>
                    </a:lnTo>
                    <a:lnTo>
                      <a:pt x="251" y="98"/>
                    </a:lnTo>
                    <a:lnTo>
                      <a:pt x="251" y="58"/>
                    </a:lnTo>
                    <a:lnTo>
                      <a:pt x="250" y="58"/>
                    </a:lnTo>
                    <a:lnTo>
                      <a:pt x="250" y="90"/>
                    </a:lnTo>
                    <a:lnTo>
                      <a:pt x="250" y="92"/>
                    </a:lnTo>
                    <a:lnTo>
                      <a:pt x="249" y="92"/>
                    </a:lnTo>
                    <a:lnTo>
                      <a:pt x="249" y="90"/>
                    </a:lnTo>
                    <a:lnTo>
                      <a:pt x="250" y="90"/>
                    </a:lnTo>
                    <a:lnTo>
                      <a:pt x="250" y="58"/>
                    </a:lnTo>
                    <a:lnTo>
                      <a:pt x="249" y="58"/>
                    </a:lnTo>
                    <a:lnTo>
                      <a:pt x="249" y="82"/>
                    </a:lnTo>
                    <a:lnTo>
                      <a:pt x="249" y="86"/>
                    </a:lnTo>
                    <a:lnTo>
                      <a:pt x="248" y="86"/>
                    </a:lnTo>
                    <a:lnTo>
                      <a:pt x="248" y="94"/>
                    </a:lnTo>
                    <a:lnTo>
                      <a:pt x="247" y="96"/>
                    </a:lnTo>
                    <a:lnTo>
                      <a:pt x="246" y="94"/>
                    </a:lnTo>
                    <a:lnTo>
                      <a:pt x="245" y="94"/>
                    </a:lnTo>
                    <a:lnTo>
                      <a:pt x="245" y="92"/>
                    </a:lnTo>
                    <a:lnTo>
                      <a:pt x="246" y="92"/>
                    </a:lnTo>
                    <a:lnTo>
                      <a:pt x="248" y="94"/>
                    </a:lnTo>
                    <a:lnTo>
                      <a:pt x="248" y="86"/>
                    </a:lnTo>
                    <a:lnTo>
                      <a:pt x="248" y="84"/>
                    </a:lnTo>
                    <a:lnTo>
                      <a:pt x="246" y="84"/>
                    </a:lnTo>
                    <a:lnTo>
                      <a:pt x="246" y="82"/>
                    </a:lnTo>
                    <a:lnTo>
                      <a:pt x="247" y="82"/>
                    </a:lnTo>
                    <a:lnTo>
                      <a:pt x="249" y="84"/>
                    </a:lnTo>
                    <a:lnTo>
                      <a:pt x="249" y="86"/>
                    </a:lnTo>
                    <a:lnTo>
                      <a:pt x="249" y="82"/>
                    </a:lnTo>
                    <a:lnTo>
                      <a:pt x="247" y="82"/>
                    </a:lnTo>
                    <a:lnTo>
                      <a:pt x="248" y="80"/>
                    </a:lnTo>
                    <a:lnTo>
                      <a:pt x="249" y="80"/>
                    </a:lnTo>
                    <a:lnTo>
                      <a:pt x="249" y="82"/>
                    </a:lnTo>
                    <a:lnTo>
                      <a:pt x="249" y="58"/>
                    </a:lnTo>
                    <a:lnTo>
                      <a:pt x="250" y="56"/>
                    </a:lnTo>
                    <a:lnTo>
                      <a:pt x="251" y="58"/>
                    </a:lnTo>
                    <a:lnTo>
                      <a:pt x="251" y="4"/>
                    </a:lnTo>
                    <a:lnTo>
                      <a:pt x="246" y="4"/>
                    </a:lnTo>
                    <a:lnTo>
                      <a:pt x="246" y="62"/>
                    </a:lnTo>
                    <a:lnTo>
                      <a:pt x="244" y="63"/>
                    </a:lnTo>
                    <a:lnTo>
                      <a:pt x="244" y="98"/>
                    </a:lnTo>
                    <a:lnTo>
                      <a:pt x="244" y="100"/>
                    </a:lnTo>
                    <a:lnTo>
                      <a:pt x="242" y="100"/>
                    </a:lnTo>
                    <a:lnTo>
                      <a:pt x="242" y="106"/>
                    </a:lnTo>
                    <a:lnTo>
                      <a:pt x="240" y="106"/>
                    </a:lnTo>
                    <a:lnTo>
                      <a:pt x="240" y="104"/>
                    </a:lnTo>
                    <a:lnTo>
                      <a:pt x="242" y="104"/>
                    </a:lnTo>
                    <a:lnTo>
                      <a:pt x="242" y="106"/>
                    </a:lnTo>
                    <a:lnTo>
                      <a:pt x="242" y="100"/>
                    </a:lnTo>
                    <a:lnTo>
                      <a:pt x="241" y="100"/>
                    </a:lnTo>
                    <a:lnTo>
                      <a:pt x="241" y="102"/>
                    </a:lnTo>
                    <a:lnTo>
                      <a:pt x="237" y="102"/>
                    </a:lnTo>
                    <a:lnTo>
                      <a:pt x="237" y="104"/>
                    </a:lnTo>
                    <a:lnTo>
                      <a:pt x="235" y="106"/>
                    </a:lnTo>
                    <a:lnTo>
                      <a:pt x="235" y="104"/>
                    </a:lnTo>
                    <a:lnTo>
                      <a:pt x="237" y="104"/>
                    </a:lnTo>
                    <a:lnTo>
                      <a:pt x="237" y="102"/>
                    </a:lnTo>
                    <a:lnTo>
                      <a:pt x="234" y="102"/>
                    </a:lnTo>
                    <a:lnTo>
                      <a:pt x="234" y="104"/>
                    </a:lnTo>
                    <a:lnTo>
                      <a:pt x="233" y="104"/>
                    </a:lnTo>
                    <a:lnTo>
                      <a:pt x="233" y="102"/>
                    </a:lnTo>
                    <a:lnTo>
                      <a:pt x="234" y="104"/>
                    </a:lnTo>
                    <a:lnTo>
                      <a:pt x="234" y="102"/>
                    </a:lnTo>
                    <a:lnTo>
                      <a:pt x="233" y="10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2" y="104"/>
                    </a:lnTo>
                    <a:lnTo>
                      <a:pt x="231" y="106"/>
                    </a:lnTo>
                    <a:lnTo>
                      <a:pt x="229" y="104"/>
                    </a:lnTo>
                    <a:lnTo>
                      <a:pt x="232" y="104"/>
                    </a:lnTo>
                    <a:lnTo>
                      <a:pt x="232" y="100"/>
                    </a:lnTo>
                    <a:lnTo>
                      <a:pt x="233" y="98"/>
                    </a:lnTo>
                    <a:lnTo>
                      <a:pt x="238" y="98"/>
                    </a:lnTo>
                    <a:lnTo>
                      <a:pt x="239" y="100"/>
                    </a:lnTo>
                    <a:lnTo>
                      <a:pt x="241" y="100"/>
                    </a:lnTo>
                    <a:lnTo>
                      <a:pt x="243" y="98"/>
                    </a:lnTo>
                    <a:lnTo>
                      <a:pt x="244" y="98"/>
                    </a:lnTo>
                    <a:lnTo>
                      <a:pt x="241" y="96"/>
                    </a:lnTo>
                    <a:lnTo>
                      <a:pt x="242" y="94"/>
                    </a:lnTo>
                    <a:lnTo>
                      <a:pt x="244" y="96"/>
                    </a:lnTo>
                    <a:lnTo>
                      <a:pt x="244" y="98"/>
                    </a:lnTo>
                    <a:lnTo>
                      <a:pt x="244" y="63"/>
                    </a:lnTo>
                    <a:lnTo>
                      <a:pt x="244" y="64"/>
                    </a:lnTo>
                    <a:lnTo>
                      <a:pt x="243" y="62"/>
                    </a:lnTo>
                    <a:lnTo>
                      <a:pt x="246" y="62"/>
                    </a:lnTo>
                    <a:lnTo>
                      <a:pt x="246" y="4"/>
                    </a:lnTo>
                    <a:lnTo>
                      <a:pt x="244" y="4"/>
                    </a:lnTo>
                    <a:lnTo>
                      <a:pt x="244" y="50"/>
                    </a:lnTo>
                    <a:lnTo>
                      <a:pt x="243" y="48"/>
                    </a:lnTo>
                    <a:lnTo>
                      <a:pt x="244" y="48"/>
                    </a:lnTo>
                    <a:lnTo>
                      <a:pt x="244" y="50"/>
                    </a:lnTo>
                    <a:lnTo>
                      <a:pt x="244" y="4"/>
                    </a:lnTo>
                    <a:lnTo>
                      <a:pt x="242" y="4"/>
                    </a:lnTo>
                    <a:lnTo>
                      <a:pt x="242" y="12"/>
                    </a:lnTo>
                    <a:lnTo>
                      <a:pt x="241" y="14"/>
                    </a:lnTo>
                    <a:lnTo>
                      <a:pt x="241" y="86"/>
                    </a:lnTo>
                    <a:lnTo>
                      <a:pt x="239" y="86"/>
                    </a:lnTo>
                    <a:lnTo>
                      <a:pt x="240" y="84"/>
                    </a:lnTo>
                    <a:lnTo>
                      <a:pt x="241" y="86"/>
                    </a:lnTo>
                    <a:lnTo>
                      <a:pt x="241" y="14"/>
                    </a:lnTo>
                    <a:lnTo>
                      <a:pt x="241" y="30"/>
                    </a:lnTo>
                    <a:lnTo>
                      <a:pt x="239" y="30"/>
                    </a:lnTo>
                    <a:lnTo>
                      <a:pt x="239" y="66"/>
                    </a:lnTo>
                    <a:lnTo>
                      <a:pt x="238" y="66"/>
                    </a:lnTo>
                    <a:lnTo>
                      <a:pt x="238" y="86"/>
                    </a:lnTo>
                    <a:lnTo>
                      <a:pt x="237" y="88"/>
                    </a:lnTo>
                    <a:lnTo>
                      <a:pt x="235" y="88"/>
                    </a:lnTo>
                    <a:lnTo>
                      <a:pt x="234" y="86"/>
                    </a:lnTo>
                    <a:lnTo>
                      <a:pt x="238" y="86"/>
                    </a:lnTo>
                    <a:lnTo>
                      <a:pt x="238" y="66"/>
                    </a:lnTo>
                    <a:lnTo>
                      <a:pt x="237" y="66"/>
                    </a:lnTo>
                    <a:lnTo>
                      <a:pt x="237" y="64"/>
                    </a:lnTo>
                    <a:lnTo>
                      <a:pt x="237" y="84"/>
                    </a:lnTo>
                    <a:lnTo>
                      <a:pt x="235" y="84"/>
                    </a:lnTo>
                    <a:lnTo>
                      <a:pt x="235" y="82"/>
                    </a:lnTo>
                    <a:lnTo>
                      <a:pt x="236" y="82"/>
                    </a:lnTo>
                    <a:lnTo>
                      <a:pt x="237" y="84"/>
                    </a:lnTo>
                    <a:lnTo>
                      <a:pt x="237" y="64"/>
                    </a:lnTo>
                    <a:lnTo>
                      <a:pt x="237" y="62"/>
                    </a:lnTo>
                    <a:lnTo>
                      <a:pt x="238" y="64"/>
                    </a:lnTo>
                    <a:lnTo>
                      <a:pt x="239" y="66"/>
                    </a:lnTo>
                    <a:lnTo>
                      <a:pt x="239" y="30"/>
                    </a:lnTo>
                    <a:lnTo>
                      <a:pt x="240" y="28"/>
                    </a:lnTo>
                    <a:lnTo>
                      <a:pt x="241" y="30"/>
                    </a:lnTo>
                    <a:lnTo>
                      <a:pt x="241" y="14"/>
                    </a:lnTo>
                    <a:lnTo>
                      <a:pt x="240" y="14"/>
                    </a:lnTo>
                    <a:lnTo>
                      <a:pt x="240" y="12"/>
                    </a:lnTo>
                    <a:lnTo>
                      <a:pt x="242" y="12"/>
                    </a:lnTo>
                    <a:lnTo>
                      <a:pt x="242" y="4"/>
                    </a:lnTo>
                    <a:lnTo>
                      <a:pt x="236" y="4"/>
                    </a:lnTo>
                    <a:lnTo>
                      <a:pt x="236" y="68"/>
                    </a:lnTo>
                    <a:lnTo>
                      <a:pt x="233" y="68"/>
                    </a:lnTo>
                    <a:lnTo>
                      <a:pt x="233" y="66"/>
                    </a:lnTo>
                    <a:lnTo>
                      <a:pt x="235" y="66"/>
                    </a:lnTo>
                    <a:lnTo>
                      <a:pt x="236" y="68"/>
                    </a:lnTo>
                    <a:lnTo>
                      <a:pt x="236" y="4"/>
                    </a:lnTo>
                    <a:lnTo>
                      <a:pt x="232" y="4"/>
                    </a:lnTo>
                    <a:lnTo>
                      <a:pt x="232" y="84"/>
                    </a:lnTo>
                    <a:lnTo>
                      <a:pt x="231" y="84"/>
                    </a:lnTo>
                    <a:lnTo>
                      <a:pt x="231" y="96"/>
                    </a:lnTo>
                    <a:lnTo>
                      <a:pt x="230" y="98"/>
                    </a:lnTo>
                    <a:lnTo>
                      <a:pt x="231" y="98"/>
                    </a:lnTo>
                    <a:lnTo>
                      <a:pt x="230" y="100"/>
                    </a:lnTo>
                    <a:lnTo>
                      <a:pt x="226" y="100"/>
                    </a:lnTo>
                    <a:lnTo>
                      <a:pt x="225" y="98"/>
                    </a:lnTo>
                    <a:lnTo>
                      <a:pt x="225" y="100"/>
                    </a:lnTo>
                    <a:lnTo>
                      <a:pt x="226" y="102"/>
                    </a:lnTo>
                    <a:lnTo>
                      <a:pt x="227" y="102"/>
                    </a:lnTo>
                    <a:lnTo>
                      <a:pt x="228" y="104"/>
                    </a:lnTo>
                    <a:lnTo>
                      <a:pt x="229" y="106"/>
                    </a:lnTo>
                    <a:lnTo>
                      <a:pt x="227" y="107"/>
                    </a:lnTo>
                    <a:lnTo>
                      <a:pt x="227" y="108"/>
                    </a:lnTo>
                    <a:lnTo>
                      <a:pt x="229" y="110"/>
                    </a:lnTo>
                    <a:lnTo>
                      <a:pt x="228" y="110"/>
                    </a:lnTo>
                    <a:lnTo>
                      <a:pt x="228" y="112"/>
                    </a:lnTo>
                    <a:lnTo>
                      <a:pt x="226" y="112"/>
                    </a:lnTo>
                    <a:lnTo>
                      <a:pt x="226" y="110"/>
                    </a:lnTo>
                    <a:lnTo>
                      <a:pt x="226" y="116"/>
                    </a:lnTo>
                    <a:lnTo>
                      <a:pt x="224" y="116"/>
                    </a:lnTo>
                    <a:lnTo>
                      <a:pt x="223" y="117"/>
                    </a:lnTo>
                    <a:lnTo>
                      <a:pt x="223" y="120"/>
                    </a:lnTo>
                    <a:lnTo>
                      <a:pt x="223" y="122"/>
                    </a:lnTo>
                    <a:lnTo>
                      <a:pt x="222" y="122"/>
                    </a:lnTo>
                    <a:lnTo>
                      <a:pt x="222" y="120"/>
                    </a:lnTo>
                    <a:lnTo>
                      <a:pt x="223" y="120"/>
                    </a:lnTo>
                    <a:lnTo>
                      <a:pt x="223" y="117"/>
                    </a:lnTo>
                    <a:lnTo>
                      <a:pt x="223" y="118"/>
                    </a:lnTo>
                    <a:lnTo>
                      <a:pt x="221" y="118"/>
                    </a:lnTo>
                    <a:lnTo>
                      <a:pt x="220" y="119"/>
                    </a:lnTo>
                    <a:lnTo>
                      <a:pt x="220" y="124"/>
                    </a:lnTo>
                    <a:lnTo>
                      <a:pt x="220" y="126"/>
                    </a:lnTo>
                    <a:lnTo>
                      <a:pt x="220" y="124"/>
                    </a:lnTo>
                    <a:lnTo>
                      <a:pt x="220" y="119"/>
                    </a:lnTo>
                    <a:lnTo>
                      <a:pt x="220" y="120"/>
                    </a:lnTo>
                    <a:lnTo>
                      <a:pt x="220" y="122"/>
                    </a:lnTo>
                    <a:lnTo>
                      <a:pt x="219" y="122"/>
                    </a:lnTo>
                    <a:lnTo>
                      <a:pt x="218" y="120"/>
                    </a:lnTo>
                    <a:lnTo>
                      <a:pt x="220" y="120"/>
                    </a:lnTo>
                    <a:lnTo>
                      <a:pt x="217" y="116"/>
                    </a:lnTo>
                    <a:lnTo>
                      <a:pt x="218" y="114"/>
                    </a:lnTo>
                    <a:lnTo>
                      <a:pt x="223" y="114"/>
                    </a:lnTo>
                    <a:lnTo>
                      <a:pt x="222" y="112"/>
                    </a:lnTo>
                    <a:lnTo>
                      <a:pt x="221" y="112"/>
                    </a:lnTo>
                    <a:lnTo>
                      <a:pt x="221" y="110"/>
                    </a:lnTo>
                    <a:lnTo>
                      <a:pt x="220" y="108"/>
                    </a:lnTo>
                    <a:lnTo>
                      <a:pt x="222" y="108"/>
                    </a:lnTo>
                    <a:lnTo>
                      <a:pt x="221" y="110"/>
                    </a:lnTo>
                    <a:lnTo>
                      <a:pt x="225" y="110"/>
                    </a:lnTo>
                    <a:lnTo>
                      <a:pt x="225" y="112"/>
                    </a:lnTo>
                    <a:lnTo>
                      <a:pt x="224" y="114"/>
                    </a:lnTo>
                    <a:lnTo>
                      <a:pt x="225" y="114"/>
                    </a:lnTo>
                    <a:lnTo>
                      <a:pt x="226" y="116"/>
                    </a:lnTo>
                    <a:lnTo>
                      <a:pt x="226" y="110"/>
                    </a:lnTo>
                    <a:lnTo>
                      <a:pt x="225" y="108"/>
                    </a:lnTo>
                    <a:lnTo>
                      <a:pt x="227" y="106"/>
                    </a:lnTo>
                    <a:lnTo>
                      <a:pt x="228" y="106"/>
                    </a:lnTo>
                    <a:lnTo>
                      <a:pt x="226" y="104"/>
                    </a:lnTo>
                    <a:lnTo>
                      <a:pt x="225" y="106"/>
                    </a:lnTo>
                    <a:lnTo>
                      <a:pt x="224" y="104"/>
                    </a:lnTo>
                    <a:lnTo>
                      <a:pt x="223" y="104"/>
                    </a:lnTo>
                    <a:lnTo>
                      <a:pt x="223" y="106"/>
                    </a:lnTo>
                    <a:lnTo>
                      <a:pt x="222" y="104"/>
                    </a:lnTo>
                    <a:lnTo>
                      <a:pt x="221" y="104"/>
                    </a:lnTo>
                    <a:lnTo>
                      <a:pt x="221" y="100"/>
                    </a:lnTo>
                    <a:lnTo>
                      <a:pt x="222" y="100"/>
                    </a:lnTo>
                    <a:lnTo>
                      <a:pt x="223" y="98"/>
                    </a:lnTo>
                    <a:lnTo>
                      <a:pt x="222" y="98"/>
                    </a:lnTo>
                    <a:lnTo>
                      <a:pt x="223" y="96"/>
                    </a:lnTo>
                    <a:lnTo>
                      <a:pt x="226" y="96"/>
                    </a:lnTo>
                    <a:lnTo>
                      <a:pt x="227" y="98"/>
                    </a:lnTo>
                    <a:lnTo>
                      <a:pt x="229" y="96"/>
                    </a:lnTo>
                    <a:lnTo>
                      <a:pt x="229" y="94"/>
                    </a:lnTo>
                    <a:lnTo>
                      <a:pt x="231" y="94"/>
                    </a:lnTo>
                    <a:lnTo>
                      <a:pt x="231" y="96"/>
                    </a:lnTo>
                    <a:lnTo>
                      <a:pt x="231" y="84"/>
                    </a:lnTo>
                    <a:lnTo>
                      <a:pt x="229" y="84"/>
                    </a:lnTo>
                    <a:lnTo>
                      <a:pt x="229" y="92"/>
                    </a:lnTo>
                    <a:lnTo>
                      <a:pt x="228" y="92"/>
                    </a:lnTo>
                    <a:lnTo>
                      <a:pt x="229" y="90"/>
                    </a:lnTo>
                    <a:lnTo>
                      <a:pt x="229" y="92"/>
                    </a:lnTo>
                    <a:lnTo>
                      <a:pt x="229" y="84"/>
                    </a:lnTo>
                    <a:lnTo>
                      <a:pt x="231" y="80"/>
                    </a:lnTo>
                    <a:lnTo>
                      <a:pt x="232" y="84"/>
                    </a:lnTo>
                    <a:lnTo>
                      <a:pt x="232" y="4"/>
                    </a:lnTo>
                    <a:lnTo>
                      <a:pt x="228" y="4"/>
                    </a:lnTo>
                    <a:lnTo>
                      <a:pt x="228" y="82"/>
                    </a:lnTo>
                    <a:lnTo>
                      <a:pt x="227" y="82"/>
                    </a:lnTo>
                    <a:lnTo>
                      <a:pt x="227" y="88"/>
                    </a:lnTo>
                    <a:lnTo>
                      <a:pt x="227" y="90"/>
                    </a:lnTo>
                    <a:lnTo>
                      <a:pt x="226" y="88"/>
                    </a:lnTo>
                    <a:lnTo>
                      <a:pt x="227" y="88"/>
                    </a:lnTo>
                    <a:lnTo>
                      <a:pt x="227" y="82"/>
                    </a:lnTo>
                    <a:lnTo>
                      <a:pt x="226" y="82"/>
                    </a:lnTo>
                    <a:lnTo>
                      <a:pt x="226" y="80"/>
                    </a:lnTo>
                    <a:lnTo>
                      <a:pt x="227" y="80"/>
                    </a:lnTo>
                    <a:lnTo>
                      <a:pt x="228" y="82"/>
                    </a:lnTo>
                    <a:lnTo>
                      <a:pt x="228" y="4"/>
                    </a:lnTo>
                    <a:lnTo>
                      <a:pt x="226" y="4"/>
                    </a:lnTo>
                    <a:lnTo>
                      <a:pt x="226" y="44"/>
                    </a:lnTo>
                    <a:lnTo>
                      <a:pt x="225" y="44"/>
                    </a:lnTo>
                    <a:lnTo>
                      <a:pt x="225" y="94"/>
                    </a:lnTo>
                    <a:lnTo>
                      <a:pt x="223" y="94"/>
                    </a:lnTo>
                    <a:lnTo>
                      <a:pt x="223" y="92"/>
                    </a:lnTo>
                    <a:lnTo>
                      <a:pt x="224" y="92"/>
                    </a:lnTo>
                    <a:lnTo>
                      <a:pt x="225" y="94"/>
                    </a:lnTo>
                    <a:lnTo>
                      <a:pt x="225" y="44"/>
                    </a:lnTo>
                    <a:lnTo>
                      <a:pt x="223" y="44"/>
                    </a:lnTo>
                    <a:lnTo>
                      <a:pt x="223" y="42"/>
                    </a:lnTo>
                    <a:lnTo>
                      <a:pt x="226" y="42"/>
                    </a:lnTo>
                    <a:lnTo>
                      <a:pt x="226" y="44"/>
                    </a:lnTo>
                    <a:lnTo>
                      <a:pt x="226" y="4"/>
                    </a:lnTo>
                    <a:lnTo>
                      <a:pt x="223" y="4"/>
                    </a:lnTo>
                    <a:lnTo>
                      <a:pt x="223" y="96"/>
                    </a:lnTo>
                    <a:lnTo>
                      <a:pt x="221" y="98"/>
                    </a:lnTo>
                    <a:lnTo>
                      <a:pt x="221" y="96"/>
                    </a:lnTo>
                    <a:lnTo>
                      <a:pt x="223" y="96"/>
                    </a:lnTo>
                    <a:lnTo>
                      <a:pt x="223" y="4"/>
                    </a:lnTo>
                    <a:lnTo>
                      <a:pt x="222" y="4"/>
                    </a:lnTo>
                    <a:lnTo>
                      <a:pt x="222" y="32"/>
                    </a:lnTo>
                    <a:lnTo>
                      <a:pt x="222" y="76"/>
                    </a:lnTo>
                    <a:lnTo>
                      <a:pt x="222" y="78"/>
                    </a:lnTo>
                    <a:lnTo>
                      <a:pt x="221" y="76"/>
                    </a:lnTo>
                    <a:lnTo>
                      <a:pt x="222" y="76"/>
                    </a:lnTo>
                    <a:lnTo>
                      <a:pt x="222" y="32"/>
                    </a:lnTo>
                    <a:lnTo>
                      <a:pt x="221" y="34"/>
                    </a:lnTo>
                    <a:lnTo>
                      <a:pt x="220" y="32"/>
                    </a:lnTo>
                    <a:lnTo>
                      <a:pt x="221" y="32"/>
                    </a:lnTo>
                    <a:lnTo>
                      <a:pt x="221" y="30"/>
                    </a:lnTo>
                    <a:lnTo>
                      <a:pt x="222" y="30"/>
                    </a:lnTo>
                    <a:lnTo>
                      <a:pt x="222" y="32"/>
                    </a:lnTo>
                    <a:lnTo>
                      <a:pt x="222" y="4"/>
                    </a:lnTo>
                    <a:lnTo>
                      <a:pt x="219" y="4"/>
                    </a:lnTo>
                    <a:lnTo>
                      <a:pt x="219" y="40"/>
                    </a:lnTo>
                    <a:lnTo>
                      <a:pt x="219" y="110"/>
                    </a:lnTo>
                    <a:lnTo>
                      <a:pt x="217" y="110"/>
                    </a:lnTo>
                    <a:lnTo>
                      <a:pt x="217" y="120"/>
                    </a:lnTo>
                    <a:lnTo>
                      <a:pt x="217" y="122"/>
                    </a:lnTo>
                    <a:lnTo>
                      <a:pt x="216" y="122"/>
                    </a:lnTo>
                    <a:lnTo>
                      <a:pt x="216" y="130"/>
                    </a:lnTo>
                    <a:lnTo>
                      <a:pt x="215" y="132"/>
                    </a:lnTo>
                    <a:lnTo>
                      <a:pt x="214" y="132"/>
                    </a:lnTo>
                    <a:lnTo>
                      <a:pt x="214" y="130"/>
                    </a:lnTo>
                    <a:lnTo>
                      <a:pt x="216" y="130"/>
                    </a:lnTo>
                    <a:lnTo>
                      <a:pt x="216" y="122"/>
                    </a:lnTo>
                    <a:lnTo>
                      <a:pt x="216" y="120"/>
                    </a:lnTo>
                    <a:lnTo>
                      <a:pt x="217" y="120"/>
                    </a:lnTo>
                    <a:lnTo>
                      <a:pt x="217" y="110"/>
                    </a:lnTo>
                    <a:lnTo>
                      <a:pt x="215" y="110"/>
                    </a:lnTo>
                    <a:lnTo>
                      <a:pt x="216" y="112"/>
                    </a:lnTo>
                    <a:lnTo>
                      <a:pt x="215" y="112"/>
                    </a:lnTo>
                    <a:lnTo>
                      <a:pt x="215" y="120"/>
                    </a:lnTo>
                    <a:lnTo>
                      <a:pt x="215" y="122"/>
                    </a:lnTo>
                    <a:lnTo>
                      <a:pt x="214" y="121"/>
                    </a:lnTo>
                    <a:lnTo>
                      <a:pt x="214" y="124"/>
                    </a:lnTo>
                    <a:lnTo>
                      <a:pt x="212" y="126"/>
                    </a:lnTo>
                    <a:lnTo>
                      <a:pt x="211" y="124"/>
                    </a:lnTo>
                    <a:lnTo>
                      <a:pt x="208" y="124"/>
                    </a:lnTo>
                    <a:lnTo>
                      <a:pt x="208" y="122"/>
                    </a:lnTo>
                    <a:lnTo>
                      <a:pt x="214" y="122"/>
                    </a:lnTo>
                    <a:lnTo>
                      <a:pt x="214" y="124"/>
                    </a:lnTo>
                    <a:lnTo>
                      <a:pt x="214" y="121"/>
                    </a:lnTo>
                    <a:lnTo>
                      <a:pt x="213" y="120"/>
                    </a:lnTo>
                    <a:lnTo>
                      <a:pt x="211" y="120"/>
                    </a:lnTo>
                    <a:lnTo>
                      <a:pt x="213" y="118"/>
                    </a:lnTo>
                    <a:lnTo>
                      <a:pt x="214" y="118"/>
                    </a:lnTo>
                    <a:lnTo>
                      <a:pt x="215" y="120"/>
                    </a:lnTo>
                    <a:lnTo>
                      <a:pt x="215" y="112"/>
                    </a:lnTo>
                    <a:lnTo>
                      <a:pt x="213" y="112"/>
                    </a:lnTo>
                    <a:lnTo>
                      <a:pt x="213" y="114"/>
                    </a:lnTo>
                    <a:lnTo>
                      <a:pt x="213" y="116"/>
                    </a:lnTo>
                    <a:lnTo>
                      <a:pt x="211" y="116"/>
                    </a:lnTo>
                    <a:lnTo>
                      <a:pt x="211" y="114"/>
                    </a:lnTo>
                    <a:lnTo>
                      <a:pt x="213" y="114"/>
                    </a:lnTo>
                    <a:lnTo>
                      <a:pt x="213" y="112"/>
                    </a:lnTo>
                    <a:lnTo>
                      <a:pt x="212" y="112"/>
                    </a:lnTo>
                    <a:lnTo>
                      <a:pt x="213" y="110"/>
                    </a:lnTo>
                    <a:lnTo>
                      <a:pt x="215" y="110"/>
                    </a:lnTo>
                    <a:lnTo>
                      <a:pt x="214" y="108"/>
                    </a:lnTo>
                    <a:lnTo>
                      <a:pt x="217" y="106"/>
                    </a:lnTo>
                    <a:lnTo>
                      <a:pt x="218" y="108"/>
                    </a:lnTo>
                    <a:lnTo>
                      <a:pt x="219" y="110"/>
                    </a:lnTo>
                    <a:lnTo>
                      <a:pt x="219" y="40"/>
                    </a:lnTo>
                    <a:lnTo>
                      <a:pt x="219" y="102"/>
                    </a:lnTo>
                    <a:lnTo>
                      <a:pt x="217" y="104"/>
                    </a:lnTo>
                    <a:lnTo>
                      <a:pt x="216" y="102"/>
                    </a:lnTo>
                    <a:lnTo>
                      <a:pt x="219" y="102"/>
                    </a:lnTo>
                    <a:lnTo>
                      <a:pt x="219" y="40"/>
                    </a:lnTo>
                    <a:lnTo>
                      <a:pt x="218" y="40"/>
                    </a:lnTo>
                    <a:lnTo>
                      <a:pt x="218" y="64"/>
                    </a:lnTo>
                    <a:lnTo>
                      <a:pt x="216" y="65"/>
                    </a:lnTo>
                    <a:lnTo>
                      <a:pt x="216" y="102"/>
                    </a:lnTo>
                    <a:lnTo>
                      <a:pt x="215" y="102"/>
                    </a:lnTo>
                    <a:lnTo>
                      <a:pt x="215" y="104"/>
                    </a:lnTo>
                    <a:lnTo>
                      <a:pt x="214" y="106"/>
                    </a:lnTo>
                    <a:lnTo>
                      <a:pt x="214" y="104"/>
                    </a:lnTo>
                    <a:lnTo>
                      <a:pt x="215" y="104"/>
                    </a:lnTo>
                    <a:lnTo>
                      <a:pt x="215" y="102"/>
                    </a:lnTo>
                    <a:lnTo>
                      <a:pt x="214" y="102"/>
                    </a:lnTo>
                    <a:lnTo>
                      <a:pt x="215" y="100"/>
                    </a:lnTo>
                    <a:lnTo>
                      <a:pt x="213" y="98"/>
                    </a:lnTo>
                    <a:lnTo>
                      <a:pt x="212" y="98"/>
                    </a:lnTo>
                    <a:lnTo>
                      <a:pt x="212" y="100"/>
                    </a:lnTo>
                    <a:lnTo>
                      <a:pt x="209" y="100"/>
                    </a:lnTo>
                    <a:lnTo>
                      <a:pt x="210" y="104"/>
                    </a:lnTo>
                    <a:lnTo>
                      <a:pt x="209" y="104"/>
                    </a:lnTo>
                    <a:lnTo>
                      <a:pt x="209" y="108"/>
                    </a:lnTo>
                    <a:lnTo>
                      <a:pt x="209" y="116"/>
                    </a:lnTo>
                    <a:lnTo>
                      <a:pt x="208" y="116"/>
                    </a:lnTo>
                    <a:lnTo>
                      <a:pt x="208" y="120"/>
                    </a:lnTo>
                    <a:lnTo>
                      <a:pt x="208" y="122"/>
                    </a:lnTo>
                    <a:lnTo>
                      <a:pt x="205" y="122"/>
                    </a:lnTo>
                    <a:lnTo>
                      <a:pt x="204" y="124"/>
                    </a:lnTo>
                    <a:lnTo>
                      <a:pt x="203" y="124"/>
                    </a:lnTo>
                    <a:lnTo>
                      <a:pt x="203" y="122"/>
                    </a:lnTo>
                    <a:lnTo>
                      <a:pt x="205" y="122"/>
                    </a:lnTo>
                    <a:lnTo>
                      <a:pt x="206" y="120"/>
                    </a:lnTo>
                    <a:lnTo>
                      <a:pt x="207" y="118"/>
                    </a:lnTo>
                    <a:lnTo>
                      <a:pt x="208" y="120"/>
                    </a:lnTo>
                    <a:lnTo>
                      <a:pt x="208" y="116"/>
                    </a:lnTo>
                    <a:lnTo>
                      <a:pt x="208" y="114"/>
                    </a:lnTo>
                    <a:lnTo>
                      <a:pt x="209" y="116"/>
                    </a:lnTo>
                    <a:lnTo>
                      <a:pt x="209" y="108"/>
                    </a:lnTo>
                    <a:lnTo>
                      <a:pt x="208" y="108"/>
                    </a:lnTo>
                    <a:lnTo>
                      <a:pt x="207" y="106"/>
                    </a:lnTo>
                    <a:lnTo>
                      <a:pt x="207" y="104"/>
                    </a:lnTo>
                    <a:lnTo>
                      <a:pt x="208" y="106"/>
                    </a:lnTo>
                    <a:lnTo>
                      <a:pt x="209" y="108"/>
                    </a:lnTo>
                    <a:lnTo>
                      <a:pt x="209" y="104"/>
                    </a:lnTo>
                    <a:lnTo>
                      <a:pt x="208" y="104"/>
                    </a:lnTo>
                    <a:lnTo>
                      <a:pt x="207" y="100"/>
                    </a:lnTo>
                    <a:lnTo>
                      <a:pt x="206" y="100"/>
                    </a:lnTo>
                    <a:lnTo>
                      <a:pt x="207" y="98"/>
                    </a:lnTo>
                    <a:lnTo>
                      <a:pt x="209" y="98"/>
                    </a:lnTo>
                    <a:lnTo>
                      <a:pt x="209" y="96"/>
                    </a:lnTo>
                    <a:lnTo>
                      <a:pt x="209" y="98"/>
                    </a:lnTo>
                    <a:lnTo>
                      <a:pt x="211" y="98"/>
                    </a:lnTo>
                    <a:lnTo>
                      <a:pt x="212" y="96"/>
                    </a:lnTo>
                    <a:lnTo>
                      <a:pt x="213" y="96"/>
                    </a:lnTo>
                    <a:lnTo>
                      <a:pt x="213" y="98"/>
                    </a:lnTo>
                    <a:lnTo>
                      <a:pt x="215" y="98"/>
                    </a:lnTo>
                    <a:lnTo>
                      <a:pt x="216" y="102"/>
                    </a:lnTo>
                    <a:lnTo>
                      <a:pt x="216" y="65"/>
                    </a:lnTo>
                    <a:lnTo>
                      <a:pt x="215" y="65"/>
                    </a:lnTo>
                    <a:lnTo>
                      <a:pt x="215" y="72"/>
                    </a:lnTo>
                    <a:lnTo>
                      <a:pt x="215" y="88"/>
                    </a:lnTo>
                    <a:lnTo>
                      <a:pt x="214" y="88"/>
                    </a:lnTo>
                    <a:lnTo>
                      <a:pt x="214" y="86"/>
                    </a:lnTo>
                    <a:lnTo>
                      <a:pt x="215" y="86"/>
                    </a:lnTo>
                    <a:lnTo>
                      <a:pt x="215" y="88"/>
                    </a:lnTo>
                    <a:lnTo>
                      <a:pt x="215" y="72"/>
                    </a:lnTo>
                    <a:lnTo>
                      <a:pt x="214" y="70"/>
                    </a:lnTo>
                    <a:lnTo>
                      <a:pt x="215" y="70"/>
                    </a:lnTo>
                    <a:lnTo>
                      <a:pt x="215" y="72"/>
                    </a:lnTo>
                    <a:lnTo>
                      <a:pt x="215" y="65"/>
                    </a:lnTo>
                    <a:lnTo>
                      <a:pt x="213" y="66"/>
                    </a:lnTo>
                    <a:lnTo>
                      <a:pt x="212" y="64"/>
                    </a:lnTo>
                    <a:lnTo>
                      <a:pt x="215" y="64"/>
                    </a:lnTo>
                    <a:lnTo>
                      <a:pt x="215" y="62"/>
                    </a:lnTo>
                    <a:lnTo>
                      <a:pt x="216" y="62"/>
                    </a:lnTo>
                    <a:lnTo>
                      <a:pt x="216" y="64"/>
                    </a:lnTo>
                    <a:lnTo>
                      <a:pt x="218" y="64"/>
                    </a:lnTo>
                    <a:lnTo>
                      <a:pt x="218" y="40"/>
                    </a:lnTo>
                    <a:lnTo>
                      <a:pt x="218" y="38"/>
                    </a:lnTo>
                    <a:lnTo>
                      <a:pt x="219" y="38"/>
                    </a:lnTo>
                    <a:lnTo>
                      <a:pt x="219" y="40"/>
                    </a:lnTo>
                    <a:lnTo>
                      <a:pt x="219" y="4"/>
                    </a:lnTo>
                    <a:lnTo>
                      <a:pt x="216" y="4"/>
                    </a:lnTo>
                    <a:lnTo>
                      <a:pt x="216" y="60"/>
                    </a:lnTo>
                    <a:lnTo>
                      <a:pt x="215" y="60"/>
                    </a:lnTo>
                    <a:lnTo>
                      <a:pt x="215" y="58"/>
                    </a:lnTo>
                    <a:lnTo>
                      <a:pt x="216" y="60"/>
                    </a:lnTo>
                    <a:lnTo>
                      <a:pt x="216" y="4"/>
                    </a:lnTo>
                    <a:lnTo>
                      <a:pt x="211" y="4"/>
                    </a:lnTo>
                    <a:lnTo>
                      <a:pt x="211" y="82"/>
                    </a:lnTo>
                    <a:lnTo>
                      <a:pt x="211" y="90"/>
                    </a:lnTo>
                    <a:lnTo>
                      <a:pt x="211" y="96"/>
                    </a:lnTo>
                    <a:lnTo>
                      <a:pt x="210" y="96"/>
                    </a:lnTo>
                    <a:lnTo>
                      <a:pt x="210" y="94"/>
                    </a:lnTo>
                    <a:lnTo>
                      <a:pt x="211" y="96"/>
                    </a:lnTo>
                    <a:lnTo>
                      <a:pt x="211" y="90"/>
                    </a:lnTo>
                    <a:lnTo>
                      <a:pt x="210" y="90"/>
                    </a:lnTo>
                    <a:lnTo>
                      <a:pt x="210" y="92"/>
                    </a:lnTo>
                    <a:lnTo>
                      <a:pt x="209" y="94"/>
                    </a:lnTo>
                    <a:lnTo>
                      <a:pt x="205" y="94"/>
                    </a:lnTo>
                    <a:lnTo>
                      <a:pt x="205" y="92"/>
                    </a:lnTo>
                    <a:lnTo>
                      <a:pt x="210" y="92"/>
                    </a:lnTo>
                    <a:lnTo>
                      <a:pt x="210" y="90"/>
                    </a:lnTo>
                    <a:lnTo>
                      <a:pt x="208" y="90"/>
                    </a:lnTo>
                    <a:lnTo>
                      <a:pt x="210" y="88"/>
                    </a:lnTo>
                    <a:lnTo>
                      <a:pt x="211" y="88"/>
                    </a:lnTo>
                    <a:lnTo>
                      <a:pt x="211" y="90"/>
                    </a:lnTo>
                    <a:lnTo>
                      <a:pt x="211" y="82"/>
                    </a:lnTo>
                    <a:lnTo>
                      <a:pt x="210" y="82"/>
                    </a:lnTo>
                    <a:lnTo>
                      <a:pt x="211" y="80"/>
                    </a:lnTo>
                    <a:lnTo>
                      <a:pt x="211" y="82"/>
                    </a:lnTo>
                    <a:lnTo>
                      <a:pt x="211" y="4"/>
                    </a:lnTo>
                    <a:lnTo>
                      <a:pt x="206" y="4"/>
                    </a:lnTo>
                    <a:lnTo>
                      <a:pt x="206" y="90"/>
                    </a:lnTo>
                    <a:lnTo>
                      <a:pt x="205" y="90"/>
                    </a:lnTo>
                    <a:lnTo>
                      <a:pt x="205" y="108"/>
                    </a:lnTo>
                    <a:lnTo>
                      <a:pt x="203" y="108"/>
                    </a:lnTo>
                    <a:lnTo>
                      <a:pt x="202" y="106"/>
                    </a:lnTo>
                    <a:lnTo>
                      <a:pt x="202" y="108"/>
                    </a:lnTo>
                    <a:lnTo>
                      <a:pt x="202" y="110"/>
                    </a:lnTo>
                    <a:lnTo>
                      <a:pt x="200" y="112"/>
                    </a:lnTo>
                    <a:lnTo>
                      <a:pt x="200" y="114"/>
                    </a:lnTo>
                    <a:lnTo>
                      <a:pt x="199" y="116"/>
                    </a:lnTo>
                    <a:lnTo>
                      <a:pt x="199" y="114"/>
                    </a:lnTo>
                    <a:lnTo>
                      <a:pt x="196" y="112"/>
                    </a:lnTo>
                    <a:lnTo>
                      <a:pt x="198" y="112"/>
                    </a:lnTo>
                    <a:lnTo>
                      <a:pt x="200" y="114"/>
                    </a:lnTo>
                    <a:lnTo>
                      <a:pt x="200" y="112"/>
                    </a:lnTo>
                    <a:lnTo>
                      <a:pt x="199" y="110"/>
                    </a:lnTo>
                    <a:lnTo>
                      <a:pt x="201" y="108"/>
                    </a:lnTo>
                    <a:lnTo>
                      <a:pt x="201" y="106"/>
                    </a:lnTo>
                    <a:lnTo>
                      <a:pt x="202" y="106"/>
                    </a:lnTo>
                    <a:lnTo>
                      <a:pt x="205" y="106"/>
                    </a:lnTo>
                    <a:lnTo>
                      <a:pt x="205" y="108"/>
                    </a:lnTo>
                    <a:lnTo>
                      <a:pt x="205" y="90"/>
                    </a:lnTo>
                    <a:lnTo>
                      <a:pt x="204" y="92"/>
                    </a:lnTo>
                    <a:lnTo>
                      <a:pt x="203" y="90"/>
                    </a:lnTo>
                    <a:lnTo>
                      <a:pt x="203" y="104"/>
                    </a:lnTo>
                    <a:lnTo>
                      <a:pt x="202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3" y="90"/>
                    </a:lnTo>
                    <a:lnTo>
                      <a:pt x="205" y="88"/>
                    </a:lnTo>
                    <a:lnTo>
                      <a:pt x="206" y="88"/>
                    </a:lnTo>
                    <a:lnTo>
                      <a:pt x="206" y="90"/>
                    </a:lnTo>
                    <a:lnTo>
                      <a:pt x="206" y="4"/>
                    </a:lnTo>
                    <a:lnTo>
                      <a:pt x="203" y="4"/>
                    </a:lnTo>
                    <a:lnTo>
                      <a:pt x="203" y="48"/>
                    </a:lnTo>
                    <a:lnTo>
                      <a:pt x="202" y="48"/>
                    </a:lnTo>
                    <a:lnTo>
                      <a:pt x="202" y="94"/>
                    </a:lnTo>
                    <a:lnTo>
                      <a:pt x="202" y="96"/>
                    </a:lnTo>
                    <a:lnTo>
                      <a:pt x="201" y="96"/>
                    </a:lnTo>
                    <a:lnTo>
                      <a:pt x="201" y="94"/>
                    </a:lnTo>
                    <a:lnTo>
                      <a:pt x="202" y="94"/>
                    </a:lnTo>
                    <a:lnTo>
                      <a:pt x="202" y="48"/>
                    </a:lnTo>
                    <a:lnTo>
                      <a:pt x="201" y="48"/>
                    </a:lnTo>
                    <a:lnTo>
                      <a:pt x="201" y="84"/>
                    </a:lnTo>
                    <a:lnTo>
                      <a:pt x="201" y="90"/>
                    </a:lnTo>
                    <a:lnTo>
                      <a:pt x="199" y="88"/>
                    </a:lnTo>
                    <a:lnTo>
                      <a:pt x="201" y="88"/>
                    </a:lnTo>
                    <a:lnTo>
                      <a:pt x="201" y="90"/>
                    </a:lnTo>
                    <a:lnTo>
                      <a:pt x="201" y="84"/>
                    </a:lnTo>
                    <a:lnTo>
                      <a:pt x="200" y="86"/>
                    </a:lnTo>
                    <a:lnTo>
                      <a:pt x="198" y="86"/>
                    </a:lnTo>
                    <a:lnTo>
                      <a:pt x="198" y="84"/>
                    </a:lnTo>
                    <a:lnTo>
                      <a:pt x="201" y="84"/>
                    </a:lnTo>
                    <a:lnTo>
                      <a:pt x="201" y="48"/>
                    </a:lnTo>
                    <a:lnTo>
                      <a:pt x="201" y="46"/>
                    </a:lnTo>
                    <a:lnTo>
                      <a:pt x="202" y="46"/>
                    </a:lnTo>
                    <a:lnTo>
                      <a:pt x="203" y="48"/>
                    </a:lnTo>
                    <a:lnTo>
                      <a:pt x="203" y="4"/>
                    </a:lnTo>
                    <a:lnTo>
                      <a:pt x="200" y="4"/>
                    </a:lnTo>
                    <a:lnTo>
                      <a:pt x="200" y="24"/>
                    </a:lnTo>
                    <a:lnTo>
                      <a:pt x="200" y="26"/>
                    </a:lnTo>
                    <a:lnTo>
                      <a:pt x="199" y="26"/>
                    </a:lnTo>
                    <a:lnTo>
                      <a:pt x="199" y="80"/>
                    </a:lnTo>
                    <a:lnTo>
                      <a:pt x="198" y="82"/>
                    </a:lnTo>
                    <a:lnTo>
                      <a:pt x="198" y="106"/>
                    </a:lnTo>
                    <a:lnTo>
                      <a:pt x="197" y="108"/>
                    </a:lnTo>
                    <a:lnTo>
                      <a:pt x="196" y="106"/>
                    </a:lnTo>
                    <a:lnTo>
                      <a:pt x="196" y="116"/>
                    </a:lnTo>
                    <a:lnTo>
                      <a:pt x="194" y="116"/>
                    </a:lnTo>
                    <a:lnTo>
                      <a:pt x="194" y="112"/>
                    </a:lnTo>
                    <a:lnTo>
                      <a:pt x="196" y="114"/>
                    </a:lnTo>
                    <a:lnTo>
                      <a:pt x="196" y="116"/>
                    </a:lnTo>
                    <a:lnTo>
                      <a:pt x="196" y="106"/>
                    </a:lnTo>
                    <a:lnTo>
                      <a:pt x="195" y="106"/>
                    </a:lnTo>
                    <a:lnTo>
                      <a:pt x="194" y="104"/>
                    </a:lnTo>
                    <a:lnTo>
                      <a:pt x="196" y="104"/>
                    </a:lnTo>
                    <a:lnTo>
                      <a:pt x="198" y="106"/>
                    </a:lnTo>
                    <a:lnTo>
                      <a:pt x="198" y="82"/>
                    </a:lnTo>
                    <a:lnTo>
                      <a:pt x="197" y="81"/>
                    </a:lnTo>
                    <a:lnTo>
                      <a:pt x="197" y="100"/>
                    </a:lnTo>
                    <a:lnTo>
                      <a:pt x="197" y="102"/>
                    </a:lnTo>
                    <a:lnTo>
                      <a:pt x="195" y="102"/>
                    </a:lnTo>
                    <a:lnTo>
                      <a:pt x="192" y="102"/>
                    </a:lnTo>
                    <a:lnTo>
                      <a:pt x="192" y="104"/>
                    </a:lnTo>
                    <a:lnTo>
                      <a:pt x="191" y="104"/>
                    </a:lnTo>
                    <a:lnTo>
                      <a:pt x="191" y="110"/>
                    </a:lnTo>
                    <a:lnTo>
                      <a:pt x="190" y="112"/>
                    </a:lnTo>
                    <a:lnTo>
                      <a:pt x="189" y="112"/>
                    </a:lnTo>
                    <a:lnTo>
                      <a:pt x="190" y="110"/>
                    </a:lnTo>
                    <a:lnTo>
                      <a:pt x="191" y="110"/>
                    </a:lnTo>
                    <a:lnTo>
                      <a:pt x="191" y="104"/>
                    </a:lnTo>
                    <a:lnTo>
                      <a:pt x="190" y="104"/>
                    </a:lnTo>
                    <a:lnTo>
                      <a:pt x="191" y="102"/>
                    </a:lnTo>
                    <a:lnTo>
                      <a:pt x="192" y="100"/>
                    </a:lnTo>
                    <a:lnTo>
                      <a:pt x="191" y="102"/>
                    </a:lnTo>
                    <a:lnTo>
                      <a:pt x="192" y="100"/>
                    </a:lnTo>
                    <a:lnTo>
                      <a:pt x="194" y="100"/>
                    </a:lnTo>
                    <a:lnTo>
                      <a:pt x="195" y="102"/>
                    </a:lnTo>
                    <a:lnTo>
                      <a:pt x="195" y="100"/>
                    </a:lnTo>
                    <a:lnTo>
                      <a:pt x="197" y="100"/>
                    </a:lnTo>
                    <a:lnTo>
                      <a:pt x="197" y="81"/>
                    </a:lnTo>
                    <a:lnTo>
                      <a:pt x="196" y="80"/>
                    </a:lnTo>
                    <a:lnTo>
                      <a:pt x="199" y="80"/>
                    </a:lnTo>
                    <a:lnTo>
                      <a:pt x="199" y="26"/>
                    </a:lnTo>
                    <a:lnTo>
                      <a:pt x="198" y="26"/>
                    </a:lnTo>
                    <a:lnTo>
                      <a:pt x="198" y="24"/>
                    </a:lnTo>
                    <a:lnTo>
                      <a:pt x="199" y="22"/>
                    </a:lnTo>
                    <a:lnTo>
                      <a:pt x="200" y="24"/>
                    </a:lnTo>
                    <a:lnTo>
                      <a:pt x="200" y="4"/>
                    </a:lnTo>
                    <a:lnTo>
                      <a:pt x="197" y="4"/>
                    </a:lnTo>
                    <a:lnTo>
                      <a:pt x="197" y="78"/>
                    </a:lnTo>
                    <a:lnTo>
                      <a:pt x="195" y="78"/>
                    </a:lnTo>
                    <a:lnTo>
                      <a:pt x="196" y="76"/>
                    </a:lnTo>
                    <a:lnTo>
                      <a:pt x="197" y="78"/>
                    </a:lnTo>
                    <a:lnTo>
                      <a:pt x="197" y="4"/>
                    </a:lnTo>
                    <a:lnTo>
                      <a:pt x="194" y="4"/>
                    </a:lnTo>
                    <a:lnTo>
                      <a:pt x="194" y="64"/>
                    </a:lnTo>
                    <a:lnTo>
                      <a:pt x="193" y="66"/>
                    </a:lnTo>
                    <a:lnTo>
                      <a:pt x="193" y="64"/>
                    </a:lnTo>
                    <a:lnTo>
                      <a:pt x="194" y="64"/>
                    </a:lnTo>
                    <a:lnTo>
                      <a:pt x="194" y="4"/>
                    </a:lnTo>
                    <a:lnTo>
                      <a:pt x="191" y="4"/>
                    </a:lnTo>
                    <a:lnTo>
                      <a:pt x="191" y="98"/>
                    </a:lnTo>
                    <a:lnTo>
                      <a:pt x="191" y="100"/>
                    </a:lnTo>
                    <a:lnTo>
                      <a:pt x="189" y="100"/>
                    </a:lnTo>
                    <a:lnTo>
                      <a:pt x="190" y="98"/>
                    </a:lnTo>
                    <a:lnTo>
                      <a:pt x="191" y="98"/>
                    </a:lnTo>
                    <a:lnTo>
                      <a:pt x="191" y="4"/>
                    </a:lnTo>
                    <a:lnTo>
                      <a:pt x="189" y="4"/>
                    </a:lnTo>
                    <a:lnTo>
                      <a:pt x="189" y="96"/>
                    </a:lnTo>
                    <a:lnTo>
                      <a:pt x="189" y="98"/>
                    </a:lnTo>
                    <a:lnTo>
                      <a:pt x="187" y="96"/>
                    </a:lnTo>
                    <a:lnTo>
                      <a:pt x="186" y="96"/>
                    </a:lnTo>
                    <a:lnTo>
                      <a:pt x="188" y="94"/>
                    </a:lnTo>
                    <a:lnTo>
                      <a:pt x="189" y="96"/>
                    </a:lnTo>
                    <a:lnTo>
                      <a:pt x="189" y="4"/>
                    </a:lnTo>
                    <a:lnTo>
                      <a:pt x="189" y="32"/>
                    </a:lnTo>
                    <a:lnTo>
                      <a:pt x="186" y="32"/>
                    </a:lnTo>
                    <a:lnTo>
                      <a:pt x="188" y="30"/>
                    </a:lnTo>
                    <a:lnTo>
                      <a:pt x="189" y="32"/>
                    </a:lnTo>
                    <a:lnTo>
                      <a:pt x="189" y="4"/>
                    </a:lnTo>
                    <a:lnTo>
                      <a:pt x="186" y="4"/>
                    </a:lnTo>
                    <a:lnTo>
                      <a:pt x="186" y="102"/>
                    </a:lnTo>
                    <a:lnTo>
                      <a:pt x="185" y="104"/>
                    </a:lnTo>
                    <a:lnTo>
                      <a:pt x="185" y="102"/>
                    </a:lnTo>
                    <a:lnTo>
                      <a:pt x="186" y="102"/>
                    </a:lnTo>
                    <a:lnTo>
                      <a:pt x="186" y="4"/>
                    </a:lnTo>
                    <a:lnTo>
                      <a:pt x="184" y="4"/>
                    </a:lnTo>
                    <a:lnTo>
                      <a:pt x="184" y="18"/>
                    </a:lnTo>
                    <a:lnTo>
                      <a:pt x="184" y="20"/>
                    </a:lnTo>
                    <a:lnTo>
                      <a:pt x="183" y="20"/>
                    </a:lnTo>
                    <a:lnTo>
                      <a:pt x="183" y="18"/>
                    </a:lnTo>
                    <a:lnTo>
                      <a:pt x="184" y="18"/>
                    </a:lnTo>
                    <a:lnTo>
                      <a:pt x="184" y="4"/>
                    </a:lnTo>
                    <a:lnTo>
                      <a:pt x="182" y="4"/>
                    </a:lnTo>
                    <a:lnTo>
                      <a:pt x="182" y="90"/>
                    </a:lnTo>
                    <a:lnTo>
                      <a:pt x="181" y="90"/>
                    </a:lnTo>
                    <a:lnTo>
                      <a:pt x="181" y="88"/>
                    </a:lnTo>
                    <a:lnTo>
                      <a:pt x="182" y="88"/>
                    </a:lnTo>
                    <a:lnTo>
                      <a:pt x="182" y="90"/>
                    </a:lnTo>
                    <a:lnTo>
                      <a:pt x="182" y="4"/>
                    </a:lnTo>
                    <a:lnTo>
                      <a:pt x="181" y="4"/>
                    </a:lnTo>
                    <a:lnTo>
                      <a:pt x="181" y="68"/>
                    </a:lnTo>
                    <a:lnTo>
                      <a:pt x="180" y="70"/>
                    </a:lnTo>
                    <a:lnTo>
                      <a:pt x="180" y="69"/>
                    </a:lnTo>
                    <a:lnTo>
                      <a:pt x="180" y="80"/>
                    </a:lnTo>
                    <a:lnTo>
                      <a:pt x="179" y="82"/>
                    </a:lnTo>
                    <a:lnTo>
                      <a:pt x="179" y="80"/>
                    </a:lnTo>
                    <a:lnTo>
                      <a:pt x="180" y="80"/>
                    </a:lnTo>
                    <a:lnTo>
                      <a:pt x="180" y="69"/>
                    </a:lnTo>
                    <a:lnTo>
                      <a:pt x="179" y="68"/>
                    </a:lnTo>
                    <a:lnTo>
                      <a:pt x="181" y="68"/>
                    </a:lnTo>
                    <a:lnTo>
                      <a:pt x="181" y="4"/>
                    </a:lnTo>
                    <a:lnTo>
                      <a:pt x="179" y="4"/>
                    </a:lnTo>
                    <a:lnTo>
                      <a:pt x="178" y="4"/>
                    </a:lnTo>
                    <a:lnTo>
                      <a:pt x="178" y="50"/>
                    </a:lnTo>
                    <a:lnTo>
                      <a:pt x="177" y="51"/>
                    </a:lnTo>
                    <a:lnTo>
                      <a:pt x="177" y="90"/>
                    </a:lnTo>
                    <a:lnTo>
                      <a:pt x="175" y="90"/>
                    </a:lnTo>
                    <a:lnTo>
                      <a:pt x="175" y="88"/>
                    </a:lnTo>
                    <a:lnTo>
                      <a:pt x="177" y="88"/>
                    </a:lnTo>
                    <a:lnTo>
                      <a:pt x="177" y="90"/>
                    </a:lnTo>
                    <a:lnTo>
                      <a:pt x="177" y="51"/>
                    </a:lnTo>
                    <a:lnTo>
                      <a:pt x="176" y="52"/>
                    </a:lnTo>
                    <a:lnTo>
                      <a:pt x="176" y="51"/>
                    </a:lnTo>
                    <a:lnTo>
                      <a:pt x="176" y="66"/>
                    </a:lnTo>
                    <a:lnTo>
                      <a:pt x="175" y="66"/>
                    </a:lnTo>
                    <a:lnTo>
                      <a:pt x="175" y="72"/>
                    </a:lnTo>
                    <a:lnTo>
                      <a:pt x="175" y="74"/>
                    </a:lnTo>
                    <a:lnTo>
                      <a:pt x="173" y="74"/>
                    </a:lnTo>
                    <a:lnTo>
                      <a:pt x="174" y="72"/>
                    </a:lnTo>
                    <a:lnTo>
                      <a:pt x="175" y="72"/>
                    </a:lnTo>
                    <a:lnTo>
                      <a:pt x="175" y="66"/>
                    </a:lnTo>
                    <a:lnTo>
                      <a:pt x="172" y="66"/>
                    </a:lnTo>
                    <a:lnTo>
                      <a:pt x="174" y="64"/>
                    </a:lnTo>
                    <a:lnTo>
                      <a:pt x="175" y="64"/>
                    </a:lnTo>
                    <a:lnTo>
                      <a:pt x="176" y="66"/>
                    </a:lnTo>
                    <a:lnTo>
                      <a:pt x="176" y="51"/>
                    </a:lnTo>
                    <a:lnTo>
                      <a:pt x="175" y="50"/>
                    </a:lnTo>
                    <a:lnTo>
                      <a:pt x="176" y="50"/>
                    </a:lnTo>
                    <a:lnTo>
                      <a:pt x="177" y="48"/>
                    </a:lnTo>
                    <a:lnTo>
                      <a:pt x="178" y="50"/>
                    </a:lnTo>
                    <a:lnTo>
                      <a:pt x="178" y="4"/>
                    </a:lnTo>
                    <a:lnTo>
                      <a:pt x="177" y="6"/>
                    </a:lnTo>
                    <a:lnTo>
                      <a:pt x="173" y="4"/>
                    </a:lnTo>
                    <a:lnTo>
                      <a:pt x="165" y="4"/>
                    </a:lnTo>
                    <a:lnTo>
                      <a:pt x="165" y="62"/>
                    </a:lnTo>
                    <a:lnTo>
                      <a:pt x="163" y="62"/>
                    </a:lnTo>
                    <a:lnTo>
                      <a:pt x="163" y="60"/>
                    </a:lnTo>
                    <a:lnTo>
                      <a:pt x="165" y="60"/>
                    </a:lnTo>
                    <a:lnTo>
                      <a:pt x="165" y="62"/>
                    </a:lnTo>
                    <a:lnTo>
                      <a:pt x="165" y="4"/>
                    </a:lnTo>
                    <a:lnTo>
                      <a:pt x="161" y="4"/>
                    </a:lnTo>
                    <a:lnTo>
                      <a:pt x="161" y="68"/>
                    </a:lnTo>
                    <a:lnTo>
                      <a:pt x="161" y="70"/>
                    </a:lnTo>
                    <a:lnTo>
                      <a:pt x="160" y="68"/>
                    </a:lnTo>
                    <a:lnTo>
                      <a:pt x="161" y="68"/>
                    </a:lnTo>
                    <a:lnTo>
                      <a:pt x="161" y="4"/>
                    </a:lnTo>
                    <a:lnTo>
                      <a:pt x="160" y="4"/>
                    </a:lnTo>
                    <a:lnTo>
                      <a:pt x="160" y="44"/>
                    </a:lnTo>
                    <a:lnTo>
                      <a:pt x="160" y="46"/>
                    </a:lnTo>
                    <a:lnTo>
                      <a:pt x="160" y="44"/>
                    </a:lnTo>
                    <a:lnTo>
                      <a:pt x="160" y="4"/>
                    </a:lnTo>
                    <a:lnTo>
                      <a:pt x="158" y="4"/>
                    </a:lnTo>
                    <a:lnTo>
                      <a:pt x="158" y="2"/>
                    </a:lnTo>
                    <a:lnTo>
                      <a:pt x="156" y="2"/>
                    </a:lnTo>
                    <a:lnTo>
                      <a:pt x="156" y="62"/>
                    </a:lnTo>
                    <a:lnTo>
                      <a:pt x="156" y="64"/>
                    </a:lnTo>
                    <a:lnTo>
                      <a:pt x="155" y="64"/>
                    </a:lnTo>
                    <a:lnTo>
                      <a:pt x="155" y="82"/>
                    </a:lnTo>
                    <a:lnTo>
                      <a:pt x="153" y="84"/>
                    </a:lnTo>
                    <a:lnTo>
                      <a:pt x="152" y="82"/>
                    </a:lnTo>
                    <a:lnTo>
                      <a:pt x="153" y="82"/>
                    </a:lnTo>
                    <a:lnTo>
                      <a:pt x="154" y="80"/>
                    </a:lnTo>
                    <a:lnTo>
                      <a:pt x="155" y="82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6" y="62"/>
                    </a:lnTo>
                    <a:lnTo>
                      <a:pt x="156" y="2"/>
                    </a:lnTo>
                    <a:lnTo>
                      <a:pt x="154" y="3"/>
                    </a:lnTo>
                    <a:lnTo>
                      <a:pt x="154" y="78"/>
                    </a:lnTo>
                    <a:lnTo>
                      <a:pt x="152" y="78"/>
                    </a:lnTo>
                    <a:lnTo>
                      <a:pt x="154" y="76"/>
                    </a:lnTo>
                    <a:lnTo>
                      <a:pt x="154" y="78"/>
                    </a:lnTo>
                    <a:lnTo>
                      <a:pt x="154" y="3"/>
                    </a:lnTo>
                    <a:lnTo>
                      <a:pt x="153" y="3"/>
                    </a:lnTo>
                    <a:lnTo>
                      <a:pt x="153" y="48"/>
                    </a:lnTo>
                    <a:lnTo>
                      <a:pt x="152" y="50"/>
                    </a:lnTo>
                    <a:lnTo>
                      <a:pt x="152" y="49"/>
                    </a:lnTo>
                    <a:lnTo>
                      <a:pt x="152" y="82"/>
                    </a:lnTo>
                    <a:lnTo>
                      <a:pt x="151" y="82"/>
                    </a:lnTo>
                    <a:lnTo>
                      <a:pt x="151" y="86"/>
                    </a:lnTo>
                    <a:lnTo>
                      <a:pt x="151" y="88"/>
                    </a:lnTo>
                    <a:lnTo>
                      <a:pt x="149" y="88"/>
                    </a:lnTo>
                    <a:lnTo>
                      <a:pt x="149" y="86"/>
                    </a:lnTo>
                    <a:lnTo>
                      <a:pt x="151" y="86"/>
                    </a:lnTo>
                    <a:lnTo>
                      <a:pt x="151" y="82"/>
                    </a:lnTo>
                    <a:lnTo>
                      <a:pt x="149" y="84"/>
                    </a:lnTo>
                    <a:lnTo>
                      <a:pt x="149" y="82"/>
                    </a:lnTo>
                    <a:lnTo>
                      <a:pt x="149" y="80"/>
                    </a:lnTo>
                    <a:lnTo>
                      <a:pt x="151" y="80"/>
                    </a:lnTo>
                    <a:lnTo>
                      <a:pt x="151" y="82"/>
                    </a:lnTo>
                    <a:lnTo>
                      <a:pt x="152" y="82"/>
                    </a:lnTo>
                    <a:lnTo>
                      <a:pt x="152" y="49"/>
                    </a:lnTo>
                    <a:lnTo>
                      <a:pt x="151" y="48"/>
                    </a:lnTo>
                    <a:lnTo>
                      <a:pt x="151" y="72"/>
                    </a:lnTo>
                    <a:lnTo>
                      <a:pt x="149" y="72"/>
                    </a:lnTo>
                    <a:lnTo>
                      <a:pt x="149" y="71"/>
                    </a:lnTo>
                    <a:lnTo>
                      <a:pt x="149" y="78"/>
                    </a:lnTo>
                    <a:lnTo>
                      <a:pt x="149" y="80"/>
                    </a:lnTo>
                    <a:lnTo>
                      <a:pt x="148" y="80"/>
                    </a:lnTo>
                    <a:lnTo>
                      <a:pt x="148" y="86"/>
                    </a:lnTo>
                    <a:lnTo>
                      <a:pt x="146" y="86"/>
                    </a:lnTo>
                    <a:lnTo>
                      <a:pt x="146" y="84"/>
                    </a:lnTo>
                    <a:lnTo>
                      <a:pt x="147" y="84"/>
                    </a:lnTo>
                    <a:lnTo>
                      <a:pt x="148" y="86"/>
                    </a:lnTo>
                    <a:lnTo>
                      <a:pt x="148" y="80"/>
                    </a:lnTo>
                    <a:lnTo>
                      <a:pt x="147" y="78"/>
                    </a:lnTo>
                    <a:lnTo>
                      <a:pt x="149" y="78"/>
                    </a:lnTo>
                    <a:lnTo>
                      <a:pt x="149" y="71"/>
                    </a:lnTo>
                    <a:lnTo>
                      <a:pt x="148" y="70"/>
                    </a:lnTo>
                    <a:lnTo>
                      <a:pt x="150" y="70"/>
                    </a:lnTo>
                    <a:lnTo>
                      <a:pt x="151" y="72"/>
                    </a:lnTo>
                    <a:lnTo>
                      <a:pt x="151" y="48"/>
                    </a:lnTo>
                    <a:lnTo>
                      <a:pt x="153" y="46"/>
                    </a:lnTo>
                    <a:lnTo>
                      <a:pt x="153" y="48"/>
                    </a:lnTo>
                    <a:lnTo>
                      <a:pt x="153" y="3"/>
                    </a:lnTo>
                    <a:lnTo>
                      <a:pt x="150" y="3"/>
                    </a:lnTo>
                    <a:lnTo>
                      <a:pt x="150" y="30"/>
                    </a:lnTo>
                    <a:lnTo>
                      <a:pt x="148" y="30"/>
                    </a:lnTo>
                    <a:lnTo>
                      <a:pt x="148" y="68"/>
                    </a:lnTo>
                    <a:lnTo>
                      <a:pt x="147" y="68"/>
                    </a:lnTo>
                    <a:lnTo>
                      <a:pt x="147" y="66"/>
                    </a:lnTo>
                    <a:lnTo>
                      <a:pt x="148" y="66"/>
                    </a:lnTo>
                    <a:lnTo>
                      <a:pt x="148" y="68"/>
                    </a:lnTo>
                    <a:lnTo>
                      <a:pt x="148" y="30"/>
                    </a:lnTo>
                    <a:lnTo>
                      <a:pt x="147" y="30"/>
                    </a:lnTo>
                    <a:lnTo>
                      <a:pt x="148" y="28"/>
                    </a:lnTo>
                    <a:lnTo>
                      <a:pt x="150" y="30"/>
                    </a:lnTo>
                    <a:lnTo>
                      <a:pt x="150" y="3"/>
                    </a:lnTo>
                    <a:lnTo>
                      <a:pt x="147" y="4"/>
                    </a:lnTo>
                    <a:lnTo>
                      <a:pt x="148" y="6"/>
                    </a:lnTo>
                    <a:lnTo>
                      <a:pt x="146" y="5"/>
                    </a:lnTo>
                    <a:lnTo>
                      <a:pt x="146" y="48"/>
                    </a:lnTo>
                    <a:lnTo>
                      <a:pt x="146" y="76"/>
                    </a:lnTo>
                    <a:lnTo>
                      <a:pt x="145" y="78"/>
                    </a:lnTo>
                    <a:lnTo>
                      <a:pt x="145" y="76"/>
                    </a:lnTo>
                    <a:lnTo>
                      <a:pt x="145" y="82"/>
                    </a:lnTo>
                    <a:lnTo>
                      <a:pt x="143" y="80"/>
                    </a:lnTo>
                    <a:lnTo>
                      <a:pt x="144" y="80"/>
                    </a:lnTo>
                    <a:lnTo>
                      <a:pt x="145" y="82"/>
                    </a:lnTo>
                    <a:lnTo>
                      <a:pt x="145" y="76"/>
                    </a:lnTo>
                    <a:lnTo>
                      <a:pt x="144" y="76"/>
                    </a:lnTo>
                    <a:lnTo>
                      <a:pt x="144" y="74"/>
                    </a:lnTo>
                    <a:lnTo>
                      <a:pt x="145" y="74"/>
                    </a:lnTo>
                    <a:lnTo>
                      <a:pt x="146" y="76"/>
                    </a:lnTo>
                    <a:lnTo>
                      <a:pt x="146" y="48"/>
                    </a:lnTo>
                    <a:lnTo>
                      <a:pt x="144" y="50"/>
                    </a:lnTo>
                    <a:lnTo>
                      <a:pt x="144" y="49"/>
                    </a:lnTo>
                    <a:lnTo>
                      <a:pt x="144" y="68"/>
                    </a:lnTo>
                    <a:lnTo>
                      <a:pt x="144" y="70"/>
                    </a:lnTo>
                    <a:lnTo>
                      <a:pt x="143" y="70"/>
                    </a:lnTo>
                    <a:lnTo>
                      <a:pt x="143" y="78"/>
                    </a:lnTo>
                    <a:lnTo>
                      <a:pt x="141" y="78"/>
                    </a:lnTo>
                    <a:lnTo>
                      <a:pt x="141" y="76"/>
                    </a:lnTo>
                    <a:lnTo>
                      <a:pt x="143" y="76"/>
                    </a:lnTo>
                    <a:lnTo>
                      <a:pt x="143" y="78"/>
                    </a:lnTo>
                    <a:lnTo>
                      <a:pt x="143" y="70"/>
                    </a:lnTo>
                    <a:lnTo>
                      <a:pt x="143" y="68"/>
                    </a:lnTo>
                    <a:lnTo>
                      <a:pt x="144" y="68"/>
                    </a:lnTo>
                    <a:lnTo>
                      <a:pt x="144" y="49"/>
                    </a:lnTo>
                    <a:lnTo>
                      <a:pt x="144" y="48"/>
                    </a:lnTo>
                    <a:lnTo>
                      <a:pt x="146" y="48"/>
                    </a:lnTo>
                    <a:lnTo>
                      <a:pt x="146" y="5"/>
                    </a:lnTo>
                    <a:lnTo>
                      <a:pt x="146" y="14"/>
                    </a:lnTo>
                    <a:lnTo>
                      <a:pt x="146" y="16"/>
                    </a:lnTo>
                    <a:lnTo>
                      <a:pt x="145" y="16"/>
                    </a:lnTo>
                    <a:lnTo>
                      <a:pt x="146" y="14"/>
                    </a:lnTo>
                    <a:lnTo>
                      <a:pt x="146" y="5"/>
                    </a:lnTo>
                    <a:lnTo>
                      <a:pt x="143" y="4"/>
                    </a:lnTo>
                    <a:lnTo>
                      <a:pt x="143" y="6"/>
                    </a:lnTo>
                    <a:lnTo>
                      <a:pt x="141" y="4"/>
                    </a:lnTo>
                    <a:lnTo>
                      <a:pt x="140" y="4"/>
                    </a:lnTo>
                    <a:lnTo>
                      <a:pt x="140" y="88"/>
                    </a:lnTo>
                    <a:lnTo>
                      <a:pt x="140" y="96"/>
                    </a:lnTo>
                    <a:lnTo>
                      <a:pt x="139" y="96"/>
                    </a:lnTo>
                    <a:lnTo>
                      <a:pt x="138" y="98"/>
                    </a:lnTo>
                    <a:lnTo>
                      <a:pt x="136" y="98"/>
                    </a:lnTo>
                    <a:lnTo>
                      <a:pt x="136" y="96"/>
                    </a:lnTo>
                    <a:lnTo>
                      <a:pt x="137" y="94"/>
                    </a:lnTo>
                    <a:lnTo>
                      <a:pt x="139" y="94"/>
                    </a:lnTo>
                    <a:lnTo>
                      <a:pt x="140" y="96"/>
                    </a:lnTo>
                    <a:lnTo>
                      <a:pt x="140" y="88"/>
                    </a:lnTo>
                    <a:lnTo>
                      <a:pt x="139" y="88"/>
                    </a:lnTo>
                    <a:lnTo>
                      <a:pt x="140" y="86"/>
                    </a:lnTo>
                    <a:lnTo>
                      <a:pt x="140" y="88"/>
                    </a:lnTo>
                    <a:lnTo>
                      <a:pt x="140" y="4"/>
                    </a:lnTo>
                    <a:lnTo>
                      <a:pt x="137" y="4"/>
                    </a:lnTo>
                    <a:lnTo>
                      <a:pt x="137" y="5"/>
                    </a:lnTo>
                    <a:lnTo>
                      <a:pt x="137" y="12"/>
                    </a:lnTo>
                    <a:lnTo>
                      <a:pt x="137" y="14"/>
                    </a:lnTo>
                    <a:lnTo>
                      <a:pt x="137" y="16"/>
                    </a:lnTo>
                    <a:lnTo>
                      <a:pt x="136" y="17"/>
                    </a:lnTo>
                    <a:lnTo>
                      <a:pt x="136" y="54"/>
                    </a:lnTo>
                    <a:lnTo>
                      <a:pt x="136" y="56"/>
                    </a:lnTo>
                    <a:lnTo>
                      <a:pt x="135" y="56"/>
                    </a:lnTo>
                    <a:lnTo>
                      <a:pt x="135" y="76"/>
                    </a:lnTo>
                    <a:lnTo>
                      <a:pt x="135" y="96"/>
                    </a:lnTo>
                    <a:lnTo>
                      <a:pt x="133" y="98"/>
                    </a:lnTo>
                    <a:lnTo>
                      <a:pt x="134" y="100"/>
                    </a:lnTo>
                    <a:lnTo>
                      <a:pt x="133" y="100"/>
                    </a:lnTo>
                    <a:lnTo>
                      <a:pt x="133" y="98"/>
                    </a:lnTo>
                    <a:lnTo>
                      <a:pt x="132" y="96"/>
                    </a:lnTo>
                    <a:lnTo>
                      <a:pt x="135" y="96"/>
                    </a:lnTo>
                    <a:lnTo>
                      <a:pt x="135" y="76"/>
                    </a:lnTo>
                    <a:lnTo>
                      <a:pt x="135" y="78"/>
                    </a:lnTo>
                    <a:lnTo>
                      <a:pt x="133" y="78"/>
                    </a:lnTo>
                    <a:lnTo>
                      <a:pt x="133" y="92"/>
                    </a:lnTo>
                    <a:lnTo>
                      <a:pt x="132" y="94"/>
                    </a:lnTo>
                    <a:lnTo>
                      <a:pt x="131" y="94"/>
                    </a:lnTo>
                    <a:lnTo>
                      <a:pt x="130" y="93"/>
                    </a:lnTo>
                    <a:lnTo>
                      <a:pt x="130" y="96"/>
                    </a:lnTo>
                    <a:lnTo>
                      <a:pt x="130" y="100"/>
                    </a:lnTo>
                    <a:lnTo>
                      <a:pt x="129" y="100"/>
                    </a:lnTo>
                    <a:lnTo>
                      <a:pt x="129" y="98"/>
                    </a:lnTo>
                    <a:lnTo>
                      <a:pt x="130" y="100"/>
                    </a:lnTo>
                    <a:lnTo>
                      <a:pt x="130" y="96"/>
                    </a:lnTo>
                    <a:lnTo>
                      <a:pt x="130" y="94"/>
                    </a:lnTo>
                    <a:lnTo>
                      <a:pt x="130" y="96"/>
                    </a:lnTo>
                    <a:lnTo>
                      <a:pt x="130" y="93"/>
                    </a:lnTo>
                    <a:lnTo>
                      <a:pt x="130" y="92"/>
                    </a:lnTo>
                    <a:lnTo>
                      <a:pt x="133" y="92"/>
                    </a:lnTo>
                    <a:lnTo>
                      <a:pt x="133" y="78"/>
                    </a:lnTo>
                    <a:lnTo>
                      <a:pt x="134" y="76"/>
                    </a:lnTo>
                    <a:lnTo>
                      <a:pt x="135" y="76"/>
                    </a:lnTo>
                    <a:lnTo>
                      <a:pt x="135" y="56"/>
                    </a:lnTo>
                    <a:lnTo>
                      <a:pt x="135" y="54"/>
                    </a:lnTo>
                    <a:lnTo>
                      <a:pt x="136" y="54"/>
                    </a:lnTo>
                    <a:lnTo>
                      <a:pt x="136" y="17"/>
                    </a:lnTo>
                    <a:lnTo>
                      <a:pt x="135" y="18"/>
                    </a:lnTo>
                    <a:lnTo>
                      <a:pt x="134" y="16"/>
                    </a:lnTo>
                    <a:lnTo>
                      <a:pt x="137" y="16"/>
                    </a:lnTo>
                    <a:lnTo>
                      <a:pt x="137" y="14"/>
                    </a:lnTo>
                    <a:lnTo>
                      <a:pt x="135" y="14"/>
                    </a:lnTo>
                    <a:lnTo>
                      <a:pt x="135" y="12"/>
                    </a:lnTo>
                    <a:lnTo>
                      <a:pt x="137" y="12"/>
                    </a:lnTo>
                    <a:lnTo>
                      <a:pt x="137" y="5"/>
                    </a:lnTo>
                    <a:lnTo>
                      <a:pt x="137" y="6"/>
                    </a:lnTo>
                    <a:lnTo>
                      <a:pt x="134" y="4"/>
                    </a:lnTo>
                    <a:lnTo>
                      <a:pt x="133" y="4"/>
                    </a:lnTo>
                    <a:lnTo>
                      <a:pt x="133" y="72"/>
                    </a:lnTo>
                    <a:lnTo>
                      <a:pt x="133" y="88"/>
                    </a:lnTo>
                    <a:lnTo>
                      <a:pt x="131" y="90"/>
                    </a:lnTo>
                    <a:lnTo>
                      <a:pt x="128" y="90"/>
                    </a:lnTo>
                    <a:lnTo>
                      <a:pt x="128" y="89"/>
                    </a:lnTo>
                    <a:lnTo>
                      <a:pt x="128" y="104"/>
                    </a:lnTo>
                    <a:lnTo>
                      <a:pt x="125" y="104"/>
                    </a:lnTo>
                    <a:lnTo>
                      <a:pt x="125" y="102"/>
                    </a:lnTo>
                    <a:lnTo>
                      <a:pt x="127" y="102"/>
                    </a:lnTo>
                    <a:lnTo>
                      <a:pt x="128" y="104"/>
                    </a:lnTo>
                    <a:lnTo>
                      <a:pt x="128" y="89"/>
                    </a:lnTo>
                    <a:lnTo>
                      <a:pt x="127" y="88"/>
                    </a:lnTo>
                    <a:lnTo>
                      <a:pt x="129" y="86"/>
                    </a:lnTo>
                    <a:lnTo>
                      <a:pt x="130" y="88"/>
                    </a:lnTo>
                    <a:lnTo>
                      <a:pt x="133" y="88"/>
                    </a:lnTo>
                    <a:lnTo>
                      <a:pt x="133" y="72"/>
                    </a:lnTo>
                    <a:lnTo>
                      <a:pt x="130" y="72"/>
                    </a:lnTo>
                    <a:lnTo>
                      <a:pt x="131" y="70"/>
                    </a:lnTo>
                    <a:lnTo>
                      <a:pt x="133" y="70"/>
                    </a:lnTo>
                    <a:lnTo>
                      <a:pt x="133" y="72"/>
                    </a:lnTo>
                    <a:lnTo>
                      <a:pt x="133" y="4"/>
                    </a:lnTo>
                    <a:lnTo>
                      <a:pt x="130" y="4"/>
                    </a:lnTo>
                    <a:lnTo>
                      <a:pt x="130" y="82"/>
                    </a:lnTo>
                    <a:lnTo>
                      <a:pt x="130" y="84"/>
                    </a:lnTo>
                    <a:lnTo>
                      <a:pt x="129" y="84"/>
                    </a:lnTo>
                    <a:lnTo>
                      <a:pt x="128" y="82"/>
                    </a:lnTo>
                    <a:lnTo>
                      <a:pt x="130" y="82"/>
                    </a:lnTo>
                    <a:lnTo>
                      <a:pt x="130" y="4"/>
                    </a:lnTo>
                    <a:lnTo>
                      <a:pt x="130" y="60"/>
                    </a:lnTo>
                    <a:lnTo>
                      <a:pt x="130" y="80"/>
                    </a:lnTo>
                    <a:lnTo>
                      <a:pt x="127" y="80"/>
                    </a:lnTo>
                    <a:lnTo>
                      <a:pt x="127" y="78"/>
                    </a:lnTo>
                    <a:lnTo>
                      <a:pt x="129" y="78"/>
                    </a:lnTo>
                    <a:lnTo>
                      <a:pt x="130" y="80"/>
                    </a:lnTo>
                    <a:lnTo>
                      <a:pt x="130" y="60"/>
                    </a:lnTo>
                    <a:lnTo>
                      <a:pt x="128" y="60"/>
                    </a:lnTo>
                    <a:lnTo>
                      <a:pt x="128" y="58"/>
                    </a:lnTo>
                    <a:lnTo>
                      <a:pt x="130" y="58"/>
                    </a:lnTo>
                    <a:lnTo>
                      <a:pt x="130" y="60"/>
                    </a:lnTo>
                    <a:lnTo>
                      <a:pt x="130" y="4"/>
                    </a:lnTo>
                    <a:lnTo>
                      <a:pt x="126" y="4"/>
                    </a:lnTo>
                    <a:lnTo>
                      <a:pt x="126" y="90"/>
                    </a:lnTo>
                    <a:lnTo>
                      <a:pt x="125" y="92"/>
                    </a:lnTo>
                    <a:lnTo>
                      <a:pt x="124" y="93"/>
                    </a:lnTo>
                    <a:lnTo>
                      <a:pt x="124" y="112"/>
                    </a:lnTo>
                    <a:lnTo>
                      <a:pt x="124" y="114"/>
                    </a:lnTo>
                    <a:lnTo>
                      <a:pt x="123" y="114"/>
                    </a:lnTo>
                    <a:lnTo>
                      <a:pt x="122" y="112"/>
                    </a:lnTo>
                    <a:lnTo>
                      <a:pt x="124" y="112"/>
                    </a:lnTo>
                    <a:lnTo>
                      <a:pt x="124" y="93"/>
                    </a:lnTo>
                    <a:lnTo>
                      <a:pt x="124" y="94"/>
                    </a:lnTo>
                    <a:lnTo>
                      <a:pt x="124" y="93"/>
                    </a:lnTo>
                    <a:lnTo>
                      <a:pt x="124" y="96"/>
                    </a:lnTo>
                    <a:lnTo>
                      <a:pt x="122" y="96"/>
                    </a:lnTo>
                    <a:lnTo>
                      <a:pt x="123" y="94"/>
                    </a:lnTo>
                    <a:lnTo>
                      <a:pt x="124" y="96"/>
                    </a:lnTo>
                    <a:lnTo>
                      <a:pt x="124" y="93"/>
                    </a:lnTo>
                    <a:lnTo>
                      <a:pt x="123" y="92"/>
                    </a:lnTo>
                    <a:lnTo>
                      <a:pt x="124" y="90"/>
                    </a:lnTo>
                    <a:lnTo>
                      <a:pt x="126" y="90"/>
                    </a:lnTo>
                    <a:lnTo>
                      <a:pt x="126" y="4"/>
                    </a:lnTo>
                    <a:lnTo>
                      <a:pt x="124" y="4"/>
                    </a:lnTo>
                    <a:lnTo>
                      <a:pt x="124" y="66"/>
                    </a:lnTo>
                    <a:lnTo>
                      <a:pt x="120" y="68"/>
                    </a:lnTo>
                    <a:lnTo>
                      <a:pt x="120" y="64"/>
                    </a:lnTo>
                    <a:lnTo>
                      <a:pt x="122" y="64"/>
                    </a:lnTo>
                    <a:lnTo>
                      <a:pt x="124" y="66"/>
                    </a:lnTo>
                    <a:lnTo>
                      <a:pt x="124" y="4"/>
                    </a:lnTo>
                    <a:lnTo>
                      <a:pt x="121" y="4"/>
                    </a:lnTo>
                    <a:lnTo>
                      <a:pt x="121" y="38"/>
                    </a:lnTo>
                    <a:lnTo>
                      <a:pt x="120" y="36"/>
                    </a:lnTo>
                    <a:lnTo>
                      <a:pt x="121" y="36"/>
                    </a:lnTo>
                    <a:lnTo>
                      <a:pt x="121" y="38"/>
                    </a:lnTo>
                    <a:lnTo>
                      <a:pt x="121" y="4"/>
                    </a:lnTo>
                    <a:lnTo>
                      <a:pt x="119" y="4"/>
                    </a:lnTo>
                    <a:lnTo>
                      <a:pt x="119" y="76"/>
                    </a:lnTo>
                    <a:lnTo>
                      <a:pt x="119" y="78"/>
                    </a:lnTo>
                    <a:lnTo>
                      <a:pt x="118" y="78"/>
                    </a:lnTo>
                    <a:lnTo>
                      <a:pt x="118" y="112"/>
                    </a:lnTo>
                    <a:lnTo>
                      <a:pt x="118" y="114"/>
                    </a:lnTo>
                    <a:lnTo>
                      <a:pt x="116" y="114"/>
                    </a:lnTo>
                    <a:lnTo>
                      <a:pt x="117" y="112"/>
                    </a:lnTo>
                    <a:lnTo>
                      <a:pt x="118" y="112"/>
                    </a:lnTo>
                    <a:lnTo>
                      <a:pt x="118" y="78"/>
                    </a:lnTo>
                    <a:lnTo>
                      <a:pt x="117" y="78"/>
                    </a:lnTo>
                    <a:lnTo>
                      <a:pt x="117" y="100"/>
                    </a:lnTo>
                    <a:lnTo>
                      <a:pt x="115" y="102"/>
                    </a:lnTo>
                    <a:lnTo>
                      <a:pt x="115" y="122"/>
                    </a:lnTo>
                    <a:lnTo>
                      <a:pt x="113" y="122"/>
                    </a:lnTo>
                    <a:lnTo>
                      <a:pt x="113" y="120"/>
                    </a:lnTo>
                    <a:lnTo>
                      <a:pt x="114" y="120"/>
                    </a:lnTo>
                    <a:lnTo>
                      <a:pt x="115" y="122"/>
                    </a:lnTo>
                    <a:lnTo>
                      <a:pt x="115" y="102"/>
                    </a:lnTo>
                    <a:lnTo>
                      <a:pt x="115" y="100"/>
                    </a:lnTo>
                    <a:lnTo>
                      <a:pt x="117" y="100"/>
                    </a:lnTo>
                    <a:lnTo>
                      <a:pt x="117" y="78"/>
                    </a:lnTo>
                    <a:lnTo>
                      <a:pt x="117" y="80"/>
                    </a:lnTo>
                    <a:lnTo>
                      <a:pt x="116" y="80"/>
                    </a:lnTo>
                    <a:lnTo>
                      <a:pt x="116" y="78"/>
                    </a:lnTo>
                    <a:lnTo>
                      <a:pt x="117" y="78"/>
                    </a:lnTo>
                    <a:lnTo>
                      <a:pt x="117" y="76"/>
                    </a:lnTo>
                    <a:lnTo>
                      <a:pt x="119" y="76"/>
                    </a:lnTo>
                    <a:lnTo>
                      <a:pt x="119" y="4"/>
                    </a:lnTo>
                    <a:lnTo>
                      <a:pt x="115" y="4"/>
                    </a:lnTo>
                    <a:lnTo>
                      <a:pt x="115" y="84"/>
                    </a:lnTo>
                    <a:lnTo>
                      <a:pt x="114" y="84"/>
                    </a:lnTo>
                    <a:lnTo>
                      <a:pt x="114" y="108"/>
                    </a:lnTo>
                    <a:lnTo>
                      <a:pt x="112" y="110"/>
                    </a:lnTo>
                    <a:lnTo>
                      <a:pt x="112" y="108"/>
                    </a:lnTo>
                    <a:lnTo>
                      <a:pt x="112" y="122"/>
                    </a:lnTo>
                    <a:lnTo>
                      <a:pt x="111" y="126"/>
                    </a:lnTo>
                    <a:lnTo>
                      <a:pt x="110" y="126"/>
                    </a:lnTo>
                    <a:lnTo>
                      <a:pt x="110" y="125"/>
                    </a:lnTo>
                    <a:lnTo>
                      <a:pt x="110" y="128"/>
                    </a:lnTo>
                    <a:lnTo>
                      <a:pt x="109" y="130"/>
                    </a:lnTo>
                    <a:lnTo>
                      <a:pt x="108" y="130"/>
                    </a:lnTo>
                    <a:lnTo>
                      <a:pt x="106" y="128"/>
                    </a:lnTo>
                    <a:lnTo>
                      <a:pt x="107" y="126"/>
                    </a:lnTo>
                    <a:lnTo>
                      <a:pt x="108" y="128"/>
                    </a:lnTo>
                    <a:lnTo>
                      <a:pt x="110" y="128"/>
                    </a:lnTo>
                    <a:lnTo>
                      <a:pt x="110" y="125"/>
                    </a:lnTo>
                    <a:lnTo>
                      <a:pt x="109" y="124"/>
                    </a:lnTo>
                    <a:lnTo>
                      <a:pt x="112" y="122"/>
                    </a:lnTo>
                    <a:lnTo>
                      <a:pt x="112" y="108"/>
                    </a:lnTo>
                    <a:lnTo>
                      <a:pt x="114" y="108"/>
                    </a:lnTo>
                    <a:lnTo>
                      <a:pt x="114" y="84"/>
                    </a:lnTo>
                    <a:lnTo>
                      <a:pt x="113" y="84"/>
                    </a:lnTo>
                    <a:lnTo>
                      <a:pt x="113" y="88"/>
                    </a:lnTo>
                    <a:lnTo>
                      <a:pt x="112" y="88"/>
                    </a:lnTo>
                    <a:lnTo>
                      <a:pt x="112" y="100"/>
                    </a:lnTo>
                    <a:lnTo>
                      <a:pt x="112" y="102"/>
                    </a:lnTo>
                    <a:lnTo>
                      <a:pt x="111" y="102"/>
                    </a:lnTo>
                    <a:lnTo>
                      <a:pt x="111" y="116"/>
                    </a:lnTo>
                    <a:lnTo>
                      <a:pt x="110" y="116"/>
                    </a:lnTo>
                    <a:lnTo>
                      <a:pt x="110" y="118"/>
                    </a:lnTo>
                    <a:lnTo>
                      <a:pt x="108" y="118"/>
                    </a:lnTo>
                    <a:lnTo>
                      <a:pt x="108" y="116"/>
                    </a:lnTo>
                    <a:lnTo>
                      <a:pt x="109" y="114"/>
                    </a:lnTo>
                    <a:lnTo>
                      <a:pt x="110" y="114"/>
                    </a:lnTo>
                    <a:lnTo>
                      <a:pt x="111" y="116"/>
                    </a:lnTo>
                    <a:lnTo>
                      <a:pt x="111" y="102"/>
                    </a:lnTo>
                    <a:lnTo>
                      <a:pt x="111" y="104"/>
                    </a:lnTo>
                    <a:lnTo>
                      <a:pt x="110" y="104"/>
                    </a:lnTo>
                    <a:lnTo>
                      <a:pt x="110" y="102"/>
                    </a:lnTo>
                    <a:lnTo>
                      <a:pt x="109" y="100"/>
                    </a:lnTo>
                    <a:lnTo>
                      <a:pt x="108" y="100"/>
                    </a:lnTo>
                    <a:lnTo>
                      <a:pt x="108" y="108"/>
                    </a:lnTo>
                    <a:lnTo>
                      <a:pt x="108" y="110"/>
                    </a:lnTo>
                    <a:lnTo>
                      <a:pt x="107" y="110"/>
                    </a:lnTo>
                    <a:lnTo>
                      <a:pt x="107" y="114"/>
                    </a:lnTo>
                    <a:lnTo>
                      <a:pt x="106" y="115"/>
                    </a:lnTo>
                    <a:lnTo>
                      <a:pt x="106" y="116"/>
                    </a:lnTo>
                    <a:lnTo>
                      <a:pt x="107" y="118"/>
                    </a:lnTo>
                    <a:lnTo>
                      <a:pt x="104" y="118"/>
                    </a:lnTo>
                    <a:lnTo>
                      <a:pt x="104" y="126"/>
                    </a:lnTo>
                    <a:lnTo>
                      <a:pt x="101" y="126"/>
                    </a:lnTo>
                    <a:lnTo>
                      <a:pt x="101" y="132"/>
                    </a:lnTo>
                    <a:lnTo>
                      <a:pt x="99" y="132"/>
                    </a:lnTo>
                    <a:lnTo>
                      <a:pt x="99" y="130"/>
                    </a:lnTo>
                    <a:lnTo>
                      <a:pt x="101" y="130"/>
                    </a:lnTo>
                    <a:lnTo>
                      <a:pt x="101" y="132"/>
                    </a:lnTo>
                    <a:lnTo>
                      <a:pt x="101" y="126"/>
                    </a:lnTo>
                    <a:lnTo>
                      <a:pt x="100" y="126"/>
                    </a:lnTo>
                    <a:lnTo>
                      <a:pt x="100" y="124"/>
                    </a:lnTo>
                    <a:lnTo>
                      <a:pt x="104" y="124"/>
                    </a:lnTo>
                    <a:lnTo>
                      <a:pt x="104" y="126"/>
                    </a:lnTo>
                    <a:lnTo>
                      <a:pt x="104" y="118"/>
                    </a:lnTo>
                    <a:lnTo>
                      <a:pt x="103" y="116"/>
                    </a:lnTo>
                    <a:lnTo>
                      <a:pt x="102" y="116"/>
                    </a:lnTo>
                    <a:lnTo>
                      <a:pt x="102" y="114"/>
                    </a:lnTo>
                    <a:lnTo>
                      <a:pt x="105" y="114"/>
                    </a:lnTo>
                    <a:lnTo>
                      <a:pt x="104" y="116"/>
                    </a:lnTo>
                    <a:lnTo>
                      <a:pt x="105" y="116"/>
                    </a:lnTo>
                    <a:lnTo>
                      <a:pt x="106" y="114"/>
                    </a:lnTo>
                    <a:lnTo>
                      <a:pt x="107" y="114"/>
                    </a:lnTo>
                    <a:lnTo>
                      <a:pt x="107" y="110"/>
                    </a:lnTo>
                    <a:lnTo>
                      <a:pt x="106" y="110"/>
                    </a:lnTo>
                    <a:lnTo>
                      <a:pt x="107" y="108"/>
                    </a:lnTo>
                    <a:lnTo>
                      <a:pt x="108" y="108"/>
                    </a:lnTo>
                    <a:lnTo>
                      <a:pt x="108" y="100"/>
                    </a:lnTo>
                    <a:lnTo>
                      <a:pt x="108" y="98"/>
                    </a:lnTo>
                    <a:lnTo>
                      <a:pt x="110" y="98"/>
                    </a:lnTo>
                    <a:lnTo>
                      <a:pt x="110" y="100"/>
                    </a:lnTo>
                    <a:lnTo>
                      <a:pt x="112" y="100"/>
                    </a:lnTo>
                    <a:lnTo>
                      <a:pt x="112" y="88"/>
                    </a:lnTo>
                    <a:lnTo>
                      <a:pt x="111" y="88"/>
                    </a:lnTo>
                    <a:lnTo>
                      <a:pt x="112" y="86"/>
                    </a:lnTo>
                    <a:lnTo>
                      <a:pt x="113" y="88"/>
                    </a:lnTo>
                    <a:lnTo>
                      <a:pt x="113" y="84"/>
                    </a:lnTo>
                    <a:lnTo>
                      <a:pt x="113" y="82"/>
                    </a:lnTo>
                    <a:lnTo>
                      <a:pt x="114" y="82"/>
                    </a:lnTo>
                    <a:lnTo>
                      <a:pt x="115" y="84"/>
                    </a:lnTo>
                    <a:lnTo>
                      <a:pt x="115" y="4"/>
                    </a:lnTo>
                    <a:lnTo>
                      <a:pt x="114" y="4"/>
                    </a:lnTo>
                    <a:lnTo>
                      <a:pt x="113" y="4"/>
                    </a:lnTo>
                    <a:lnTo>
                      <a:pt x="113" y="76"/>
                    </a:lnTo>
                    <a:lnTo>
                      <a:pt x="113" y="78"/>
                    </a:lnTo>
                    <a:lnTo>
                      <a:pt x="111" y="76"/>
                    </a:lnTo>
                    <a:lnTo>
                      <a:pt x="112" y="76"/>
                    </a:lnTo>
                    <a:lnTo>
                      <a:pt x="112" y="74"/>
                    </a:lnTo>
                    <a:lnTo>
                      <a:pt x="113" y="76"/>
                    </a:lnTo>
                    <a:lnTo>
                      <a:pt x="113" y="4"/>
                    </a:lnTo>
                    <a:lnTo>
                      <a:pt x="112" y="6"/>
                    </a:lnTo>
                    <a:lnTo>
                      <a:pt x="111" y="4"/>
                    </a:lnTo>
                    <a:lnTo>
                      <a:pt x="111" y="62"/>
                    </a:lnTo>
                    <a:lnTo>
                      <a:pt x="110" y="64"/>
                    </a:lnTo>
                    <a:lnTo>
                      <a:pt x="110" y="72"/>
                    </a:lnTo>
                    <a:lnTo>
                      <a:pt x="107" y="72"/>
                    </a:lnTo>
                    <a:lnTo>
                      <a:pt x="107" y="92"/>
                    </a:lnTo>
                    <a:lnTo>
                      <a:pt x="107" y="94"/>
                    </a:lnTo>
                    <a:lnTo>
                      <a:pt x="106" y="94"/>
                    </a:lnTo>
                    <a:lnTo>
                      <a:pt x="105" y="92"/>
                    </a:lnTo>
                    <a:lnTo>
                      <a:pt x="107" y="92"/>
                    </a:lnTo>
                    <a:lnTo>
                      <a:pt x="107" y="72"/>
                    </a:lnTo>
                    <a:lnTo>
                      <a:pt x="106" y="72"/>
                    </a:lnTo>
                    <a:lnTo>
                      <a:pt x="106" y="74"/>
                    </a:lnTo>
                    <a:lnTo>
                      <a:pt x="105" y="73"/>
                    </a:lnTo>
                    <a:lnTo>
                      <a:pt x="105" y="98"/>
                    </a:lnTo>
                    <a:lnTo>
                      <a:pt x="105" y="99"/>
                    </a:lnTo>
                    <a:lnTo>
                      <a:pt x="105" y="108"/>
                    </a:lnTo>
                    <a:lnTo>
                      <a:pt x="104" y="110"/>
                    </a:lnTo>
                    <a:lnTo>
                      <a:pt x="103" y="110"/>
                    </a:lnTo>
                    <a:lnTo>
                      <a:pt x="103" y="108"/>
                    </a:lnTo>
                    <a:lnTo>
                      <a:pt x="105" y="108"/>
                    </a:lnTo>
                    <a:lnTo>
                      <a:pt x="105" y="99"/>
                    </a:lnTo>
                    <a:lnTo>
                      <a:pt x="104" y="99"/>
                    </a:lnTo>
                    <a:lnTo>
                      <a:pt x="104" y="104"/>
                    </a:lnTo>
                    <a:lnTo>
                      <a:pt x="104" y="106"/>
                    </a:lnTo>
                    <a:lnTo>
                      <a:pt x="102" y="106"/>
                    </a:lnTo>
                    <a:lnTo>
                      <a:pt x="101" y="104"/>
                    </a:lnTo>
                    <a:lnTo>
                      <a:pt x="104" y="104"/>
                    </a:lnTo>
                    <a:lnTo>
                      <a:pt x="104" y="99"/>
                    </a:lnTo>
                    <a:lnTo>
                      <a:pt x="104" y="100"/>
                    </a:lnTo>
                    <a:lnTo>
                      <a:pt x="103" y="98"/>
                    </a:lnTo>
                    <a:lnTo>
                      <a:pt x="105" y="98"/>
                    </a:lnTo>
                    <a:lnTo>
                      <a:pt x="105" y="73"/>
                    </a:lnTo>
                    <a:lnTo>
                      <a:pt x="105" y="72"/>
                    </a:lnTo>
                    <a:lnTo>
                      <a:pt x="105" y="90"/>
                    </a:lnTo>
                    <a:lnTo>
                      <a:pt x="105" y="92"/>
                    </a:lnTo>
                    <a:lnTo>
                      <a:pt x="104" y="92"/>
                    </a:lnTo>
                    <a:lnTo>
                      <a:pt x="104" y="90"/>
                    </a:lnTo>
                    <a:lnTo>
                      <a:pt x="105" y="90"/>
                    </a:lnTo>
                    <a:lnTo>
                      <a:pt x="105" y="72"/>
                    </a:lnTo>
                    <a:lnTo>
                      <a:pt x="104" y="72"/>
                    </a:lnTo>
                    <a:lnTo>
                      <a:pt x="104" y="70"/>
                    </a:lnTo>
                    <a:lnTo>
                      <a:pt x="108" y="70"/>
                    </a:lnTo>
                    <a:lnTo>
                      <a:pt x="110" y="72"/>
                    </a:lnTo>
                    <a:lnTo>
                      <a:pt x="110" y="64"/>
                    </a:lnTo>
                    <a:lnTo>
                      <a:pt x="109" y="62"/>
                    </a:lnTo>
                    <a:lnTo>
                      <a:pt x="111" y="62"/>
                    </a:lnTo>
                    <a:lnTo>
                      <a:pt x="111" y="4"/>
                    </a:lnTo>
                    <a:lnTo>
                      <a:pt x="109" y="4"/>
                    </a:lnTo>
                    <a:lnTo>
                      <a:pt x="107" y="5"/>
                    </a:lnTo>
                    <a:lnTo>
                      <a:pt x="107" y="50"/>
                    </a:lnTo>
                    <a:lnTo>
                      <a:pt x="106" y="48"/>
                    </a:lnTo>
                    <a:lnTo>
                      <a:pt x="107" y="48"/>
                    </a:lnTo>
                    <a:lnTo>
                      <a:pt x="107" y="50"/>
                    </a:lnTo>
                    <a:lnTo>
                      <a:pt x="107" y="5"/>
                    </a:lnTo>
                    <a:lnTo>
                      <a:pt x="106" y="6"/>
                    </a:lnTo>
                    <a:lnTo>
                      <a:pt x="105" y="6"/>
                    </a:lnTo>
                    <a:lnTo>
                      <a:pt x="105" y="60"/>
                    </a:lnTo>
                    <a:lnTo>
                      <a:pt x="105" y="62"/>
                    </a:lnTo>
                    <a:lnTo>
                      <a:pt x="104" y="62"/>
                    </a:lnTo>
                    <a:lnTo>
                      <a:pt x="104" y="60"/>
                    </a:lnTo>
                    <a:lnTo>
                      <a:pt x="105" y="60"/>
                    </a:lnTo>
                    <a:lnTo>
                      <a:pt x="105" y="6"/>
                    </a:lnTo>
                    <a:lnTo>
                      <a:pt x="103" y="6"/>
                    </a:lnTo>
                    <a:lnTo>
                      <a:pt x="103" y="80"/>
                    </a:lnTo>
                    <a:lnTo>
                      <a:pt x="102" y="80"/>
                    </a:lnTo>
                    <a:lnTo>
                      <a:pt x="102" y="102"/>
                    </a:lnTo>
                    <a:lnTo>
                      <a:pt x="101" y="102"/>
                    </a:lnTo>
                    <a:lnTo>
                      <a:pt x="102" y="100"/>
                    </a:lnTo>
                    <a:lnTo>
                      <a:pt x="102" y="102"/>
                    </a:lnTo>
                    <a:lnTo>
                      <a:pt x="102" y="80"/>
                    </a:lnTo>
                    <a:lnTo>
                      <a:pt x="103" y="78"/>
                    </a:lnTo>
                    <a:lnTo>
                      <a:pt x="103" y="80"/>
                    </a:lnTo>
                    <a:lnTo>
                      <a:pt x="103" y="6"/>
                    </a:lnTo>
                    <a:lnTo>
                      <a:pt x="103" y="62"/>
                    </a:lnTo>
                    <a:lnTo>
                      <a:pt x="101" y="62"/>
                    </a:lnTo>
                    <a:lnTo>
                      <a:pt x="101" y="108"/>
                    </a:lnTo>
                    <a:lnTo>
                      <a:pt x="100" y="110"/>
                    </a:lnTo>
                    <a:lnTo>
                      <a:pt x="99" y="110"/>
                    </a:lnTo>
                    <a:lnTo>
                      <a:pt x="99" y="136"/>
                    </a:lnTo>
                    <a:lnTo>
                      <a:pt x="99" y="138"/>
                    </a:lnTo>
                    <a:lnTo>
                      <a:pt x="98" y="138"/>
                    </a:lnTo>
                    <a:lnTo>
                      <a:pt x="98" y="136"/>
                    </a:lnTo>
                    <a:lnTo>
                      <a:pt x="99" y="136"/>
                    </a:lnTo>
                    <a:lnTo>
                      <a:pt x="99" y="110"/>
                    </a:lnTo>
                    <a:lnTo>
                      <a:pt x="98" y="110"/>
                    </a:lnTo>
                    <a:lnTo>
                      <a:pt x="98" y="108"/>
                    </a:lnTo>
                    <a:lnTo>
                      <a:pt x="101" y="108"/>
                    </a:lnTo>
                    <a:lnTo>
                      <a:pt x="101" y="62"/>
                    </a:lnTo>
                    <a:lnTo>
                      <a:pt x="100" y="62"/>
                    </a:lnTo>
                    <a:lnTo>
                      <a:pt x="100" y="88"/>
                    </a:lnTo>
                    <a:lnTo>
                      <a:pt x="98" y="89"/>
                    </a:lnTo>
                    <a:lnTo>
                      <a:pt x="98" y="94"/>
                    </a:lnTo>
                    <a:lnTo>
                      <a:pt x="97" y="94"/>
                    </a:lnTo>
                    <a:lnTo>
                      <a:pt x="97" y="100"/>
                    </a:lnTo>
                    <a:lnTo>
                      <a:pt x="97" y="102"/>
                    </a:lnTo>
                    <a:lnTo>
                      <a:pt x="96" y="102"/>
                    </a:lnTo>
                    <a:lnTo>
                      <a:pt x="96" y="142"/>
                    </a:lnTo>
                    <a:lnTo>
                      <a:pt x="95" y="142"/>
                    </a:lnTo>
                    <a:lnTo>
                      <a:pt x="93" y="144"/>
                    </a:lnTo>
                    <a:lnTo>
                      <a:pt x="94" y="140"/>
                    </a:lnTo>
                    <a:lnTo>
                      <a:pt x="96" y="140"/>
                    </a:lnTo>
                    <a:lnTo>
                      <a:pt x="96" y="142"/>
                    </a:lnTo>
                    <a:lnTo>
                      <a:pt x="96" y="102"/>
                    </a:lnTo>
                    <a:lnTo>
                      <a:pt x="96" y="100"/>
                    </a:lnTo>
                    <a:lnTo>
                      <a:pt x="96" y="108"/>
                    </a:lnTo>
                    <a:lnTo>
                      <a:pt x="95" y="109"/>
                    </a:lnTo>
                    <a:lnTo>
                      <a:pt x="95" y="122"/>
                    </a:lnTo>
                    <a:lnTo>
                      <a:pt x="95" y="123"/>
                    </a:lnTo>
                    <a:lnTo>
                      <a:pt x="95" y="134"/>
                    </a:lnTo>
                    <a:lnTo>
                      <a:pt x="95" y="136"/>
                    </a:lnTo>
                    <a:lnTo>
                      <a:pt x="90" y="136"/>
                    </a:lnTo>
                    <a:lnTo>
                      <a:pt x="90" y="148"/>
                    </a:lnTo>
                    <a:lnTo>
                      <a:pt x="89" y="148"/>
                    </a:lnTo>
                    <a:lnTo>
                      <a:pt x="88" y="146"/>
                    </a:lnTo>
                    <a:lnTo>
                      <a:pt x="90" y="146"/>
                    </a:lnTo>
                    <a:lnTo>
                      <a:pt x="90" y="148"/>
                    </a:lnTo>
                    <a:lnTo>
                      <a:pt x="90" y="136"/>
                    </a:lnTo>
                    <a:lnTo>
                      <a:pt x="90" y="134"/>
                    </a:lnTo>
                    <a:lnTo>
                      <a:pt x="90" y="142"/>
                    </a:lnTo>
                    <a:lnTo>
                      <a:pt x="84" y="142"/>
                    </a:lnTo>
                    <a:lnTo>
                      <a:pt x="84" y="166"/>
                    </a:lnTo>
                    <a:lnTo>
                      <a:pt x="84" y="168"/>
                    </a:lnTo>
                    <a:lnTo>
                      <a:pt x="82" y="168"/>
                    </a:lnTo>
                    <a:lnTo>
                      <a:pt x="81" y="166"/>
                    </a:lnTo>
                    <a:lnTo>
                      <a:pt x="84" y="166"/>
                    </a:lnTo>
                    <a:lnTo>
                      <a:pt x="84" y="142"/>
                    </a:lnTo>
                    <a:lnTo>
                      <a:pt x="84" y="140"/>
                    </a:lnTo>
                    <a:lnTo>
                      <a:pt x="88" y="140"/>
                    </a:lnTo>
                    <a:lnTo>
                      <a:pt x="90" y="142"/>
                    </a:lnTo>
                    <a:lnTo>
                      <a:pt x="90" y="134"/>
                    </a:lnTo>
                    <a:lnTo>
                      <a:pt x="95" y="134"/>
                    </a:lnTo>
                    <a:lnTo>
                      <a:pt x="95" y="123"/>
                    </a:lnTo>
                    <a:lnTo>
                      <a:pt x="95" y="124"/>
                    </a:lnTo>
                    <a:lnTo>
                      <a:pt x="94" y="122"/>
                    </a:lnTo>
                    <a:lnTo>
                      <a:pt x="95" y="122"/>
                    </a:lnTo>
                    <a:lnTo>
                      <a:pt x="95" y="109"/>
                    </a:lnTo>
                    <a:lnTo>
                      <a:pt x="95" y="110"/>
                    </a:lnTo>
                    <a:lnTo>
                      <a:pt x="94" y="110"/>
                    </a:lnTo>
                    <a:lnTo>
                      <a:pt x="94" y="112"/>
                    </a:lnTo>
                    <a:lnTo>
                      <a:pt x="93" y="113"/>
                    </a:lnTo>
                    <a:lnTo>
                      <a:pt x="93" y="118"/>
                    </a:lnTo>
                    <a:lnTo>
                      <a:pt x="89" y="118"/>
                    </a:lnTo>
                    <a:lnTo>
                      <a:pt x="91" y="116"/>
                    </a:lnTo>
                    <a:lnTo>
                      <a:pt x="93" y="118"/>
                    </a:lnTo>
                    <a:lnTo>
                      <a:pt x="93" y="113"/>
                    </a:lnTo>
                    <a:lnTo>
                      <a:pt x="91" y="116"/>
                    </a:lnTo>
                    <a:lnTo>
                      <a:pt x="89" y="116"/>
                    </a:lnTo>
                    <a:lnTo>
                      <a:pt x="88" y="114"/>
                    </a:lnTo>
                    <a:lnTo>
                      <a:pt x="89" y="112"/>
                    </a:lnTo>
                    <a:lnTo>
                      <a:pt x="94" y="112"/>
                    </a:lnTo>
                    <a:lnTo>
                      <a:pt x="94" y="110"/>
                    </a:lnTo>
                    <a:lnTo>
                      <a:pt x="93" y="110"/>
                    </a:lnTo>
                    <a:lnTo>
                      <a:pt x="93" y="108"/>
                    </a:lnTo>
                    <a:lnTo>
                      <a:pt x="96" y="108"/>
                    </a:lnTo>
                    <a:lnTo>
                      <a:pt x="96" y="100"/>
                    </a:lnTo>
                    <a:lnTo>
                      <a:pt x="97" y="100"/>
                    </a:lnTo>
                    <a:lnTo>
                      <a:pt x="97" y="94"/>
                    </a:lnTo>
                    <a:lnTo>
                      <a:pt x="97" y="92"/>
                    </a:lnTo>
                    <a:lnTo>
                      <a:pt x="98" y="92"/>
                    </a:lnTo>
                    <a:lnTo>
                      <a:pt x="98" y="94"/>
                    </a:lnTo>
                    <a:lnTo>
                      <a:pt x="98" y="89"/>
                    </a:lnTo>
                    <a:lnTo>
                      <a:pt x="96" y="90"/>
                    </a:lnTo>
                    <a:lnTo>
                      <a:pt x="96" y="88"/>
                    </a:lnTo>
                    <a:lnTo>
                      <a:pt x="95" y="90"/>
                    </a:lnTo>
                    <a:lnTo>
                      <a:pt x="95" y="94"/>
                    </a:lnTo>
                    <a:lnTo>
                      <a:pt x="94" y="96"/>
                    </a:lnTo>
                    <a:lnTo>
                      <a:pt x="92" y="96"/>
                    </a:lnTo>
                    <a:lnTo>
                      <a:pt x="93" y="94"/>
                    </a:lnTo>
                    <a:lnTo>
                      <a:pt x="95" y="94"/>
                    </a:lnTo>
                    <a:lnTo>
                      <a:pt x="95" y="90"/>
                    </a:lnTo>
                    <a:lnTo>
                      <a:pt x="92" y="90"/>
                    </a:lnTo>
                    <a:lnTo>
                      <a:pt x="92" y="96"/>
                    </a:lnTo>
                    <a:lnTo>
                      <a:pt x="92" y="104"/>
                    </a:lnTo>
                    <a:lnTo>
                      <a:pt x="91" y="106"/>
                    </a:lnTo>
                    <a:lnTo>
                      <a:pt x="91" y="110"/>
                    </a:lnTo>
                    <a:lnTo>
                      <a:pt x="86" y="110"/>
                    </a:lnTo>
                    <a:lnTo>
                      <a:pt x="85" y="112"/>
                    </a:lnTo>
                    <a:lnTo>
                      <a:pt x="85" y="110"/>
                    </a:lnTo>
                    <a:lnTo>
                      <a:pt x="85" y="120"/>
                    </a:lnTo>
                    <a:lnTo>
                      <a:pt x="84" y="122"/>
                    </a:lnTo>
                    <a:lnTo>
                      <a:pt x="84" y="124"/>
                    </a:lnTo>
                    <a:lnTo>
                      <a:pt x="84" y="126"/>
                    </a:lnTo>
                    <a:lnTo>
                      <a:pt x="83" y="126"/>
                    </a:lnTo>
                    <a:lnTo>
                      <a:pt x="83" y="146"/>
                    </a:lnTo>
                    <a:lnTo>
                      <a:pt x="82" y="148"/>
                    </a:lnTo>
                    <a:lnTo>
                      <a:pt x="81" y="146"/>
                    </a:lnTo>
                    <a:lnTo>
                      <a:pt x="81" y="144"/>
                    </a:lnTo>
                    <a:lnTo>
                      <a:pt x="83" y="146"/>
                    </a:lnTo>
                    <a:lnTo>
                      <a:pt x="83" y="126"/>
                    </a:lnTo>
                    <a:lnTo>
                      <a:pt x="82" y="126"/>
                    </a:lnTo>
                    <a:lnTo>
                      <a:pt x="81" y="127"/>
                    </a:lnTo>
                    <a:lnTo>
                      <a:pt x="81" y="170"/>
                    </a:lnTo>
                    <a:lnTo>
                      <a:pt x="80" y="172"/>
                    </a:lnTo>
                    <a:lnTo>
                      <a:pt x="79" y="172"/>
                    </a:lnTo>
                    <a:lnTo>
                      <a:pt x="79" y="170"/>
                    </a:lnTo>
                    <a:lnTo>
                      <a:pt x="81" y="170"/>
                    </a:lnTo>
                    <a:lnTo>
                      <a:pt x="81" y="127"/>
                    </a:lnTo>
                    <a:lnTo>
                      <a:pt x="79" y="128"/>
                    </a:lnTo>
                    <a:lnTo>
                      <a:pt x="79" y="124"/>
                    </a:lnTo>
                    <a:lnTo>
                      <a:pt x="79" y="122"/>
                    </a:lnTo>
                    <a:lnTo>
                      <a:pt x="81" y="122"/>
                    </a:lnTo>
                    <a:lnTo>
                      <a:pt x="79" y="124"/>
                    </a:lnTo>
                    <a:lnTo>
                      <a:pt x="84" y="124"/>
                    </a:lnTo>
                    <a:lnTo>
                      <a:pt x="84" y="122"/>
                    </a:lnTo>
                    <a:lnTo>
                      <a:pt x="83" y="122"/>
                    </a:lnTo>
                    <a:lnTo>
                      <a:pt x="82" y="120"/>
                    </a:lnTo>
                    <a:lnTo>
                      <a:pt x="85" y="120"/>
                    </a:lnTo>
                    <a:lnTo>
                      <a:pt x="85" y="110"/>
                    </a:lnTo>
                    <a:lnTo>
                      <a:pt x="84" y="112"/>
                    </a:lnTo>
                    <a:lnTo>
                      <a:pt x="82" y="112"/>
                    </a:lnTo>
                    <a:lnTo>
                      <a:pt x="84" y="110"/>
                    </a:lnTo>
                    <a:lnTo>
                      <a:pt x="85" y="110"/>
                    </a:lnTo>
                    <a:lnTo>
                      <a:pt x="86" y="110"/>
                    </a:lnTo>
                    <a:lnTo>
                      <a:pt x="86" y="108"/>
                    </a:lnTo>
                    <a:lnTo>
                      <a:pt x="91" y="108"/>
                    </a:lnTo>
                    <a:lnTo>
                      <a:pt x="91" y="110"/>
                    </a:lnTo>
                    <a:lnTo>
                      <a:pt x="91" y="106"/>
                    </a:lnTo>
                    <a:lnTo>
                      <a:pt x="90" y="106"/>
                    </a:lnTo>
                    <a:lnTo>
                      <a:pt x="90" y="104"/>
                    </a:lnTo>
                    <a:lnTo>
                      <a:pt x="92" y="104"/>
                    </a:lnTo>
                    <a:lnTo>
                      <a:pt x="92" y="96"/>
                    </a:lnTo>
                    <a:lnTo>
                      <a:pt x="91" y="98"/>
                    </a:lnTo>
                    <a:lnTo>
                      <a:pt x="90" y="98"/>
                    </a:lnTo>
                    <a:lnTo>
                      <a:pt x="90" y="100"/>
                    </a:lnTo>
                    <a:lnTo>
                      <a:pt x="89" y="102"/>
                    </a:lnTo>
                    <a:lnTo>
                      <a:pt x="88" y="100"/>
                    </a:lnTo>
                    <a:lnTo>
                      <a:pt x="90" y="100"/>
                    </a:lnTo>
                    <a:lnTo>
                      <a:pt x="90" y="98"/>
                    </a:lnTo>
                    <a:lnTo>
                      <a:pt x="90" y="96"/>
                    </a:lnTo>
                    <a:lnTo>
                      <a:pt x="92" y="96"/>
                    </a:lnTo>
                    <a:lnTo>
                      <a:pt x="92" y="90"/>
                    </a:lnTo>
                    <a:lnTo>
                      <a:pt x="91" y="90"/>
                    </a:lnTo>
                    <a:lnTo>
                      <a:pt x="90" y="88"/>
                    </a:lnTo>
                    <a:lnTo>
                      <a:pt x="96" y="88"/>
                    </a:lnTo>
                    <a:lnTo>
                      <a:pt x="100" y="88"/>
                    </a:lnTo>
                    <a:lnTo>
                      <a:pt x="100" y="62"/>
                    </a:lnTo>
                    <a:lnTo>
                      <a:pt x="100" y="58"/>
                    </a:lnTo>
                    <a:lnTo>
                      <a:pt x="102" y="58"/>
                    </a:lnTo>
                    <a:lnTo>
                      <a:pt x="102" y="60"/>
                    </a:lnTo>
                    <a:lnTo>
                      <a:pt x="103" y="62"/>
                    </a:lnTo>
                    <a:lnTo>
                      <a:pt x="103" y="6"/>
                    </a:lnTo>
                    <a:lnTo>
                      <a:pt x="101" y="6"/>
                    </a:lnTo>
                    <a:lnTo>
                      <a:pt x="101" y="50"/>
                    </a:lnTo>
                    <a:lnTo>
                      <a:pt x="99" y="50"/>
                    </a:lnTo>
                    <a:lnTo>
                      <a:pt x="101" y="52"/>
                    </a:lnTo>
                    <a:lnTo>
                      <a:pt x="99" y="54"/>
                    </a:lnTo>
                    <a:lnTo>
                      <a:pt x="98" y="53"/>
                    </a:lnTo>
                    <a:lnTo>
                      <a:pt x="98" y="80"/>
                    </a:lnTo>
                    <a:lnTo>
                      <a:pt x="98" y="82"/>
                    </a:lnTo>
                    <a:lnTo>
                      <a:pt x="96" y="82"/>
                    </a:lnTo>
                    <a:lnTo>
                      <a:pt x="96" y="80"/>
                    </a:lnTo>
                    <a:lnTo>
                      <a:pt x="96" y="84"/>
                    </a:lnTo>
                    <a:lnTo>
                      <a:pt x="95" y="86"/>
                    </a:lnTo>
                    <a:lnTo>
                      <a:pt x="93" y="86"/>
                    </a:lnTo>
                    <a:lnTo>
                      <a:pt x="92" y="84"/>
                    </a:lnTo>
                    <a:lnTo>
                      <a:pt x="96" y="84"/>
                    </a:lnTo>
                    <a:lnTo>
                      <a:pt x="96" y="80"/>
                    </a:lnTo>
                    <a:lnTo>
                      <a:pt x="98" y="80"/>
                    </a:lnTo>
                    <a:lnTo>
                      <a:pt x="98" y="53"/>
                    </a:lnTo>
                    <a:lnTo>
                      <a:pt x="98" y="52"/>
                    </a:lnTo>
                    <a:lnTo>
                      <a:pt x="99" y="50"/>
                    </a:lnTo>
                    <a:lnTo>
                      <a:pt x="98" y="50"/>
                    </a:lnTo>
                    <a:lnTo>
                      <a:pt x="98" y="48"/>
                    </a:lnTo>
                    <a:lnTo>
                      <a:pt x="100" y="48"/>
                    </a:lnTo>
                    <a:lnTo>
                      <a:pt x="101" y="50"/>
                    </a:lnTo>
                    <a:lnTo>
                      <a:pt x="101" y="6"/>
                    </a:lnTo>
                    <a:lnTo>
                      <a:pt x="99" y="6"/>
                    </a:lnTo>
                    <a:lnTo>
                      <a:pt x="99" y="46"/>
                    </a:lnTo>
                    <a:lnTo>
                      <a:pt x="97" y="46"/>
                    </a:lnTo>
                    <a:lnTo>
                      <a:pt x="97" y="44"/>
                    </a:lnTo>
                    <a:lnTo>
                      <a:pt x="97" y="42"/>
                    </a:lnTo>
                    <a:lnTo>
                      <a:pt x="99" y="42"/>
                    </a:lnTo>
                    <a:lnTo>
                      <a:pt x="99" y="46"/>
                    </a:lnTo>
                    <a:lnTo>
                      <a:pt x="99" y="6"/>
                    </a:lnTo>
                    <a:lnTo>
                      <a:pt x="96" y="6"/>
                    </a:lnTo>
                    <a:lnTo>
                      <a:pt x="96" y="54"/>
                    </a:lnTo>
                    <a:lnTo>
                      <a:pt x="95" y="56"/>
                    </a:lnTo>
                    <a:lnTo>
                      <a:pt x="95" y="54"/>
                    </a:lnTo>
                    <a:lnTo>
                      <a:pt x="95" y="82"/>
                    </a:lnTo>
                    <a:lnTo>
                      <a:pt x="93" y="82"/>
                    </a:lnTo>
                    <a:lnTo>
                      <a:pt x="92" y="80"/>
                    </a:lnTo>
                    <a:lnTo>
                      <a:pt x="95" y="80"/>
                    </a:lnTo>
                    <a:lnTo>
                      <a:pt x="95" y="82"/>
                    </a:lnTo>
                    <a:lnTo>
                      <a:pt x="95" y="54"/>
                    </a:lnTo>
                    <a:lnTo>
                      <a:pt x="96" y="54"/>
                    </a:lnTo>
                    <a:lnTo>
                      <a:pt x="96" y="6"/>
                    </a:lnTo>
                    <a:lnTo>
                      <a:pt x="95" y="6"/>
                    </a:lnTo>
                    <a:lnTo>
                      <a:pt x="94" y="4"/>
                    </a:lnTo>
                    <a:lnTo>
                      <a:pt x="92" y="4"/>
                    </a:lnTo>
                    <a:lnTo>
                      <a:pt x="92" y="76"/>
                    </a:lnTo>
                    <a:lnTo>
                      <a:pt x="90" y="76"/>
                    </a:lnTo>
                    <a:lnTo>
                      <a:pt x="92" y="74"/>
                    </a:lnTo>
                    <a:lnTo>
                      <a:pt x="92" y="76"/>
                    </a:lnTo>
                    <a:lnTo>
                      <a:pt x="92" y="4"/>
                    </a:lnTo>
                    <a:lnTo>
                      <a:pt x="90" y="4"/>
                    </a:lnTo>
                    <a:lnTo>
                      <a:pt x="90" y="72"/>
                    </a:lnTo>
                    <a:lnTo>
                      <a:pt x="89" y="72"/>
                    </a:lnTo>
                    <a:lnTo>
                      <a:pt x="89" y="88"/>
                    </a:lnTo>
                    <a:lnTo>
                      <a:pt x="89" y="90"/>
                    </a:lnTo>
                    <a:lnTo>
                      <a:pt x="88" y="90"/>
                    </a:lnTo>
                    <a:lnTo>
                      <a:pt x="88" y="92"/>
                    </a:lnTo>
                    <a:lnTo>
                      <a:pt x="88" y="98"/>
                    </a:lnTo>
                    <a:lnTo>
                      <a:pt x="86" y="98"/>
                    </a:lnTo>
                    <a:lnTo>
                      <a:pt x="86" y="106"/>
                    </a:lnTo>
                    <a:lnTo>
                      <a:pt x="85" y="106"/>
                    </a:lnTo>
                    <a:lnTo>
                      <a:pt x="84" y="104"/>
                    </a:lnTo>
                    <a:lnTo>
                      <a:pt x="86" y="104"/>
                    </a:lnTo>
                    <a:lnTo>
                      <a:pt x="86" y="106"/>
                    </a:lnTo>
                    <a:lnTo>
                      <a:pt x="86" y="98"/>
                    </a:lnTo>
                    <a:lnTo>
                      <a:pt x="86" y="100"/>
                    </a:lnTo>
                    <a:lnTo>
                      <a:pt x="85" y="102"/>
                    </a:lnTo>
                    <a:lnTo>
                      <a:pt x="84" y="102"/>
                    </a:lnTo>
                    <a:lnTo>
                      <a:pt x="83" y="100"/>
                    </a:lnTo>
                    <a:lnTo>
                      <a:pt x="82" y="102"/>
                    </a:lnTo>
                    <a:lnTo>
                      <a:pt x="81" y="102"/>
                    </a:lnTo>
                    <a:lnTo>
                      <a:pt x="80" y="106"/>
                    </a:lnTo>
                    <a:lnTo>
                      <a:pt x="82" y="106"/>
                    </a:lnTo>
                    <a:lnTo>
                      <a:pt x="81" y="107"/>
                    </a:lnTo>
                    <a:lnTo>
                      <a:pt x="81" y="110"/>
                    </a:lnTo>
                    <a:lnTo>
                      <a:pt x="80" y="112"/>
                    </a:lnTo>
                    <a:lnTo>
                      <a:pt x="80" y="110"/>
                    </a:lnTo>
                    <a:lnTo>
                      <a:pt x="81" y="110"/>
                    </a:lnTo>
                    <a:lnTo>
                      <a:pt x="81" y="107"/>
                    </a:lnTo>
                    <a:lnTo>
                      <a:pt x="80" y="108"/>
                    </a:lnTo>
                    <a:lnTo>
                      <a:pt x="80" y="106"/>
                    </a:lnTo>
                    <a:lnTo>
                      <a:pt x="78" y="106"/>
                    </a:lnTo>
                    <a:lnTo>
                      <a:pt x="78" y="174"/>
                    </a:lnTo>
                    <a:lnTo>
                      <a:pt x="78" y="173"/>
                    </a:lnTo>
                    <a:lnTo>
                      <a:pt x="78" y="188"/>
                    </a:lnTo>
                    <a:lnTo>
                      <a:pt x="77" y="190"/>
                    </a:lnTo>
                    <a:lnTo>
                      <a:pt x="76" y="188"/>
                    </a:lnTo>
                    <a:lnTo>
                      <a:pt x="78" y="188"/>
                    </a:lnTo>
                    <a:lnTo>
                      <a:pt x="78" y="173"/>
                    </a:lnTo>
                    <a:lnTo>
                      <a:pt x="75" y="173"/>
                    </a:lnTo>
                    <a:lnTo>
                      <a:pt x="75" y="244"/>
                    </a:lnTo>
                    <a:lnTo>
                      <a:pt x="74" y="244"/>
                    </a:lnTo>
                    <a:lnTo>
                      <a:pt x="74" y="270"/>
                    </a:lnTo>
                    <a:lnTo>
                      <a:pt x="74" y="272"/>
                    </a:lnTo>
                    <a:lnTo>
                      <a:pt x="74" y="304"/>
                    </a:lnTo>
                    <a:lnTo>
                      <a:pt x="72" y="305"/>
                    </a:lnTo>
                    <a:lnTo>
                      <a:pt x="72" y="316"/>
                    </a:lnTo>
                    <a:lnTo>
                      <a:pt x="72" y="318"/>
                    </a:lnTo>
                    <a:lnTo>
                      <a:pt x="70" y="318"/>
                    </a:lnTo>
                    <a:lnTo>
                      <a:pt x="70" y="316"/>
                    </a:lnTo>
                    <a:lnTo>
                      <a:pt x="72" y="316"/>
                    </a:lnTo>
                    <a:lnTo>
                      <a:pt x="72" y="305"/>
                    </a:lnTo>
                    <a:lnTo>
                      <a:pt x="71" y="306"/>
                    </a:lnTo>
                    <a:lnTo>
                      <a:pt x="71" y="310"/>
                    </a:lnTo>
                    <a:lnTo>
                      <a:pt x="70" y="310"/>
                    </a:lnTo>
                    <a:lnTo>
                      <a:pt x="70" y="312"/>
                    </a:lnTo>
                    <a:lnTo>
                      <a:pt x="69" y="312"/>
                    </a:lnTo>
                    <a:lnTo>
                      <a:pt x="69" y="314"/>
                    </a:lnTo>
                    <a:lnTo>
                      <a:pt x="66" y="314"/>
                    </a:lnTo>
                    <a:lnTo>
                      <a:pt x="66" y="312"/>
                    </a:lnTo>
                    <a:lnTo>
                      <a:pt x="67" y="312"/>
                    </a:lnTo>
                    <a:lnTo>
                      <a:pt x="68" y="310"/>
                    </a:lnTo>
                    <a:lnTo>
                      <a:pt x="70" y="308"/>
                    </a:lnTo>
                    <a:lnTo>
                      <a:pt x="71" y="310"/>
                    </a:lnTo>
                    <a:lnTo>
                      <a:pt x="71" y="306"/>
                    </a:lnTo>
                    <a:lnTo>
                      <a:pt x="69" y="304"/>
                    </a:lnTo>
                    <a:lnTo>
                      <a:pt x="69" y="302"/>
                    </a:lnTo>
                    <a:lnTo>
                      <a:pt x="70" y="302"/>
                    </a:lnTo>
                    <a:lnTo>
                      <a:pt x="70" y="300"/>
                    </a:lnTo>
                    <a:lnTo>
                      <a:pt x="71" y="300"/>
                    </a:lnTo>
                    <a:lnTo>
                      <a:pt x="71" y="302"/>
                    </a:lnTo>
                    <a:lnTo>
                      <a:pt x="72" y="302"/>
                    </a:lnTo>
                    <a:lnTo>
                      <a:pt x="73" y="304"/>
                    </a:lnTo>
                    <a:lnTo>
                      <a:pt x="74" y="304"/>
                    </a:lnTo>
                    <a:lnTo>
                      <a:pt x="74" y="272"/>
                    </a:lnTo>
                    <a:lnTo>
                      <a:pt x="74" y="270"/>
                    </a:lnTo>
                    <a:lnTo>
                      <a:pt x="74" y="244"/>
                    </a:lnTo>
                    <a:lnTo>
                      <a:pt x="73" y="244"/>
                    </a:lnTo>
                    <a:lnTo>
                      <a:pt x="73" y="272"/>
                    </a:lnTo>
                    <a:lnTo>
                      <a:pt x="73" y="274"/>
                    </a:lnTo>
                    <a:lnTo>
                      <a:pt x="72" y="274"/>
                    </a:lnTo>
                    <a:lnTo>
                      <a:pt x="72" y="290"/>
                    </a:lnTo>
                    <a:lnTo>
                      <a:pt x="72" y="294"/>
                    </a:lnTo>
                    <a:lnTo>
                      <a:pt x="72" y="296"/>
                    </a:lnTo>
                    <a:lnTo>
                      <a:pt x="71" y="294"/>
                    </a:lnTo>
                    <a:lnTo>
                      <a:pt x="72" y="294"/>
                    </a:lnTo>
                    <a:lnTo>
                      <a:pt x="72" y="290"/>
                    </a:lnTo>
                    <a:lnTo>
                      <a:pt x="71" y="290"/>
                    </a:lnTo>
                    <a:lnTo>
                      <a:pt x="71" y="292"/>
                    </a:lnTo>
                    <a:lnTo>
                      <a:pt x="67" y="292"/>
                    </a:lnTo>
                    <a:lnTo>
                      <a:pt x="67" y="302"/>
                    </a:lnTo>
                    <a:lnTo>
                      <a:pt x="66" y="302"/>
                    </a:lnTo>
                    <a:lnTo>
                      <a:pt x="66" y="308"/>
                    </a:lnTo>
                    <a:lnTo>
                      <a:pt x="66" y="322"/>
                    </a:lnTo>
                    <a:lnTo>
                      <a:pt x="65" y="323"/>
                    </a:lnTo>
                    <a:lnTo>
                      <a:pt x="65" y="328"/>
                    </a:lnTo>
                    <a:lnTo>
                      <a:pt x="63" y="330"/>
                    </a:lnTo>
                    <a:lnTo>
                      <a:pt x="62" y="328"/>
                    </a:lnTo>
                    <a:lnTo>
                      <a:pt x="61" y="328"/>
                    </a:lnTo>
                    <a:lnTo>
                      <a:pt x="61" y="332"/>
                    </a:lnTo>
                    <a:lnTo>
                      <a:pt x="61" y="334"/>
                    </a:lnTo>
                    <a:lnTo>
                      <a:pt x="61" y="352"/>
                    </a:lnTo>
                    <a:lnTo>
                      <a:pt x="60" y="354"/>
                    </a:lnTo>
                    <a:lnTo>
                      <a:pt x="58" y="354"/>
                    </a:lnTo>
                    <a:lnTo>
                      <a:pt x="58" y="352"/>
                    </a:lnTo>
                    <a:lnTo>
                      <a:pt x="59" y="352"/>
                    </a:lnTo>
                    <a:lnTo>
                      <a:pt x="60" y="350"/>
                    </a:lnTo>
                    <a:lnTo>
                      <a:pt x="61" y="352"/>
                    </a:lnTo>
                    <a:lnTo>
                      <a:pt x="61" y="334"/>
                    </a:lnTo>
                    <a:lnTo>
                      <a:pt x="60" y="334"/>
                    </a:lnTo>
                    <a:lnTo>
                      <a:pt x="60" y="338"/>
                    </a:lnTo>
                    <a:lnTo>
                      <a:pt x="59" y="338"/>
                    </a:lnTo>
                    <a:lnTo>
                      <a:pt x="59" y="348"/>
                    </a:lnTo>
                    <a:lnTo>
                      <a:pt x="57" y="348"/>
                    </a:lnTo>
                    <a:lnTo>
                      <a:pt x="57" y="347"/>
                    </a:lnTo>
                    <a:lnTo>
                      <a:pt x="57" y="350"/>
                    </a:lnTo>
                    <a:lnTo>
                      <a:pt x="57" y="352"/>
                    </a:lnTo>
                    <a:lnTo>
                      <a:pt x="57" y="362"/>
                    </a:lnTo>
                    <a:lnTo>
                      <a:pt x="55" y="362"/>
                    </a:lnTo>
                    <a:lnTo>
                      <a:pt x="55" y="364"/>
                    </a:lnTo>
                    <a:lnTo>
                      <a:pt x="55" y="366"/>
                    </a:lnTo>
                    <a:lnTo>
                      <a:pt x="54" y="366"/>
                    </a:lnTo>
                    <a:lnTo>
                      <a:pt x="54" y="364"/>
                    </a:lnTo>
                    <a:lnTo>
                      <a:pt x="55" y="364"/>
                    </a:lnTo>
                    <a:lnTo>
                      <a:pt x="55" y="362"/>
                    </a:lnTo>
                    <a:lnTo>
                      <a:pt x="54" y="362"/>
                    </a:lnTo>
                    <a:lnTo>
                      <a:pt x="55" y="360"/>
                    </a:lnTo>
                    <a:lnTo>
                      <a:pt x="57" y="362"/>
                    </a:lnTo>
                    <a:lnTo>
                      <a:pt x="57" y="352"/>
                    </a:lnTo>
                    <a:lnTo>
                      <a:pt x="56" y="352"/>
                    </a:lnTo>
                    <a:lnTo>
                      <a:pt x="56" y="354"/>
                    </a:lnTo>
                    <a:lnTo>
                      <a:pt x="57" y="358"/>
                    </a:lnTo>
                    <a:lnTo>
                      <a:pt x="56" y="358"/>
                    </a:lnTo>
                    <a:lnTo>
                      <a:pt x="55" y="356"/>
                    </a:lnTo>
                    <a:lnTo>
                      <a:pt x="54" y="354"/>
                    </a:lnTo>
                    <a:lnTo>
                      <a:pt x="53" y="354"/>
                    </a:lnTo>
                    <a:lnTo>
                      <a:pt x="54" y="352"/>
                    </a:lnTo>
                    <a:lnTo>
                      <a:pt x="53" y="351"/>
                    </a:lnTo>
                    <a:lnTo>
                      <a:pt x="53" y="368"/>
                    </a:lnTo>
                    <a:lnTo>
                      <a:pt x="52" y="370"/>
                    </a:lnTo>
                    <a:lnTo>
                      <a:pt x="51" y="368"/>
                    </a:lnTo>
                    <a:lnTo>
                      <a:pt x="53" y="368"/>
                    </a:lnTo>
                    <a:lnTo>
                      <a:pt x="53" y="351"/>
                    </a:lnTo>
                    <a:lnTo>
                      <a:pt x="52" y="350"/>
                    </a:lnTo>
                    <a:lnTo>
                      <a:pt x="54" y="350"/>
                    </a:lnTo>
                    <a:lnTo>
                      <a:pt x="56" y="352"/>
                    </a:lnTo>
                    <a:lnTo>
                      <a:pt x="56" y="350"/>
                    </a:lnTo>
                    <a:lnTo>
                      <a:pt x="57" y="350"/>
                    </a:lnTo>
                    <a:lnTo>
                      <a:pt x="57" y="347"/>
                    </a:lnTo>
                    <a:lnTo>
                      <a:pt x="57" y="346"/>
                    </a:lnTo>
                    <a:lnTo>
                      <a:pt x="54" y="348"/>
                    </a:lnTo>
                    <a:lnTo>
                      <a:pt x="53" y="346"/>
                    </a:lnTo>
                    <a:lnTo>
                      <a:pt x="55" y="346"/>
                    </a:lnTo>
                    <a:lnTo>
                      <a:pt x="57" y="344"/>
                    </a:lnTo>
                    <a:lnTo>
                      <a:pt x="58" y="346"/>
                    </a:lnTo>
                    <a:lnTo>
                      <a:pt x="59" y="346"/>
                    </a:lnTo>
                    <a:lnTo>
                      <a:pt x="59" y="348"/>
                    </a:lnTo>
                    <a:lnTo>
                      <a:pt x="59" y="338"/>
                    </a:lnTo>
                    <a:lnTo>
                      <a:pt x="58" y="338"/>
                    </a:lnTo>
                    <a:lnTo>
                      <a:pt x="58" y="336"/>
                    </a:lnTo>
                    <a:lnTo>
                      <a:pt x="59" y="336"/>
                    </a:lnTo>
                    <a:lnTo>
                      <a:pt x="60" y="338"/>
                    </a:lnTo>
                    <a:lnTo>
                      <a:pt x="60" y="334"/>
                    </a:lnTo>
                    <a:lnTo>
                      <a:pt x="57" y="334"/>
                    </a:lnTo>
                    <a:lnTo>
                      <a:pt x="58" y="332"/>
                    </a:lnTo>
                    <a:lnTo>
                      <a:pt x="60" y="332"/>
                    </a:lnTo>
                    <a:lnTo>
                      <a:pt x="60" y="330"/>
                    </a:lnTo>
                    <a:lnTo>
                      <a:pt x="61" y="332"/>
                    </a:lnTo>
                    <a:lnTo>
                      <a:pt x="61" y="328"/>
                    </a:lnTo>
                    <a:lnTo>
                      <a:pt x="60" y="328"/>
                    </a:lnTo>
                    <a:lnTo>
                      <a:pt x="59" y="326"/>
                    </a:lnTo>
                    <a:lnTo>
                      <a:pt x="59" y="328"/>
                    </a:lnTo>
                    <a:lnTo>
                      <a:pt x="58" y="330"/>
                    </a:lnTo>
                    <a:lnTo>
                      <a:pt x="56" y="330"/>
                    </a:lnTo>
                    <a:lnTo>
                      <a:pt x="56" y="332"/>
                    </a:lnTo>
                    <a:lnTo>
                      <a:pt x="56" y="331"/>
                    </a:lnTo>
                    <a:lnTo>
                      <a:pt x="56" y="340"/>
                    </a:lnTo>
                    <a:lnTo>
                      <a:pt x="56" y="342"/>
                    </a:lnTo>
                    <a:lnTo>
                      <a:pt x="54" y="342"/>
                    </a:lnTo>
                    <a:lnTo>
                      <a:pt x="55" y="340"/>
                    </a:lnTo>
                    <a:lnTo>
                      <a:pt x="56" y="340"/>
                    </a:lnTo>
                    <a:lnTo>
                      <a:pt x="56" y="331"/>
                    </a:lnTo>
                    <a:lnTo>
                      <a:pt x="55" y="331"/>
                    </a:lnTo>
                    <a:lnTo>
                      <a:pt x="55" y="334"/>
                    </a:lnTo>
                    <a:lnTo>
                      <a:pt x="55" y="336"/>
                    </a:lnTo>
                    <a:lnTo>
                      <a:pt x="55" y="338"/>
                    </a:lnTo>
                    <a:lnTo>
                      <a:pt x="54" y="340"/>
                    </a:lnTo>
                    <a:lnTo>
                      <a:pt x="53" y="338"/>
                    </a:lnTo>
                    <a:lnTo>
                      <a:pt x="55" y="338"/>
                    </a:lnTo>
                    <a:lnTo>
                      <a:pt x="55" y="336"/>
                    </a:lnTo>
                    <a:lnTo>
                      <a:pt x="53" y="336"/>
                    </a:lnTo>
                    <a:lnTo>
                      <a:pt x="53" y="334"/>
                    </a:lnTo>
                    <a:lnTo>
                      <a:pt x="54" y="332"/>
                    </a:lnTo>
                    <a:lnTo>
                      <a:pt x="55" y="334"/>
                    </a:lnTo>
                    <a:lnTo>
                      <a:pt x="55" y="331"/>
                    </a:lnTo>
                    <a:lnTo>
                      <a:pt x="54" y="330"/>
                    </a:lnTo>
                    <a:lnTo>
                      <a:pt x="53" y="330"/>
                    </a:lnTo>
                    <a:lnTo>
                      <a:pt x="54" y="328"/>
                    </a:lnTo>
                    <a:lnTo>
                      <a:pt x="55" y="328"/>
                    </a:lnTo>
                    <a:lnTo>
                      <a:pt x="54" y="326"/>
                    </a:lnTo>
                    <a:lnTo>
                      <a:pt x="56" y="326"/>
                    </a:lnTo>
                    <a:lnTo>
                      <a:pt x="57" y="328"/>
                    </a:lnTo>
                    <a:lnTo>
                      <a:pt x="59" y="328"/>
                    </a:lnTo>
                    <a:lnTo>
                      <a:pt x="59" y="326"/>
                    </a:lnTo>
                    <a:lnTo>
                      <a:pt x="58" y="326"/>
                    </a:lnTo>
                    <a:lnTo>
                      <a:pt x="59" y="326"/>
                    </a:lnTo>
                    <a:lnTo>
                      <a:pt x="60" y="324"/>
                    </a:lnTo>
                    <a:lnTo>
                      <a:pt x="60" y="326"/>
                    </a:lnTo>
                    <a:lnTo>
                      <a:pt x="61" y="326"/>
                    </a:lnTo>
                    <a:lnTo>
                      <a:pt x="65" y="328"/>
                    </a:lnTo>
                    <a:lnTo>
                      <a:pt x="65" y="323"/>
                    </a:lnTo>
                    <a:lnTo>
                      <a:pt x="65" y="324"/>
                    </a:lnTo>
                    <a:lnTo>
                      <a:pt x="64" y="322"/>
                    </a:lnTo>
                    <a:lnTo>
                      <a:pt x="66" y="322"/>
                    </a:lnTo>
                    <a:lnTo>
                      <a:pt x="66" y="308"/>
                    </a:lnTo>
                    <a:lnTo>
                      <a:pt x="65" y="308"/>
                    </a:lnTo>
                    <a:lnTo>
                      <a:pt x="65" y="320"/>
                    </a:lnTo>
                    <a:lnTo>
                      <a:pt x="63" y="320"/>
                    </a:lnTo>
                    <a:lnTo>
                      <a:pt x="63" y="322"/>
                    </a:lnTo>
                    <a:lnTo>
                      <a:pt x="61" y="322"/>
                    </a:lnTo>
                    <a:lnTo>
                      <a:pt x="61" y="318"/>
                    </a:lnTo>
                    <a:lnTo>
                      <a:pt x="59" y="318"/>
                    </a:lnTo>
                    <a:lnTo>
                      <a:pt x="59" y="320"/>
                    </a:lnTo>
                    <a:lnTo>
                      <a:pt x="58" y="322"/>
                    </a:lnTo>
                    <a:lnTo>
                      <a:pt x="56" y="322"/>
                    </a:lnTo>
                    <a:lnTo>
                      <a:pt x="56" y="320"/>
                    </a:lnTo>
                    <a:lnTo>
                      <a:pt x="59" y="320"/>
                    </a:lnTo>
                    <a:lnTo>
                      <a:pt x="59" y="318"/>
                    </a:lnTo>
                    <a:lnTo>
                      <a:pt x="58" y="318"/>
                    </a:lnTo>
                    <a:lnTo>
                      <a:pt x="59" y="316"/>
                    </a:lnTo>
                    <a:lnTo>
                      <a:pt x="61" y="316"/>
                    </a:lnTo>
                    <a:lnTo>
                      <a:pt x="61" y="318"/>
                    </a:lnTo>
                    <a:lnTo>
                      <a:pt x="63" y="320"/>
                    </a:lnTo>
                    <a:lnTo>
                      <a:pt x="63" y="318"/>
                    </a:lnTo>
                    <a:lnTo>
                      <a:pt x="62" y="316"/>
                    </a:lnTo>
                    <a:lnTo>
                      <a:pt x="64" y="316"/>
                    </a:lnTo>
                    <a:lnTo>
                      <a:pt x="65" y="320"/>
                    </a:lnTo>
                    <a:lnTo>
                      <a:pt x="65" y="308"/>
                    </a:lnTo>
                    <a:lnTo>
                      <a:pt x="64" y="309"/>
                    </a:lnTo>
                    <a:lnTo>
                      <a:pt x="64" y="312"/>
                    </a:lnTo>
                    <a:lnTo>
                      <a:pt x="64" y="314"/>
                    </a:lnTo>
                    <a:lnTo>
                      <a:pt x="58" y="314"/>
                    </a:lnTo>
                    <a:lnTo>
                      <a:pt x="57" y="312"/>
                    </a:lnTo>
                    <a:lnTo>
                      <a:pt x="58" y="312"/>
                    </a:lnTo>
                    <a:lnTo>
                      <a:pt x="61" y="310"/>
                    </a:lnTo>
                    <a:lnTo>
                      <a:pt x="61" y="312"/>
                    </a:lnTo>
                    <a:lnTo>
                      <a:pt x="64" y="312"/>
                    </a:lnTo>
                    <a:lnTo>
                      <a:pt x="64" y="309"/>
                    </a:lnTo>
                    <a:lnTo>
                      <a:pt x="62" y="310"/>
                    </a:lnTo>
                    <a:lnTo>
                      <a:pt x="61" y="308"/>
                    </a:lnTo>
                    <a:lnTo>
                      <a:pt x="63" y="306"/>
                    </a:lnTo>
                    <a:lnTo>
                      <a:pt x="66" y="308"/>
                    </a:lnTo>
                    <a:lnTo>
                      <a:pt x="66" y="302"/>
                    </a:lnTo>
                    <a:lnTo>
                      <a:pt x="64" y="302"/>
                    </a:lnTo>
                    <a:lnTo>
                      <a:pt x="64" y="300"/>
                    </a:lnTo>
                    <a:lnTo>
                      <a:pt x="67" y="302"/>
                    </a:lnTo>
                    <a:lnTo>
                      <a:pt x="67" y="292"/>
                    </a:lnTo>
                    <a:lnTo>
                      <a:pt x="69" y="290"/>
                    </a:lnTo>
                    <a:lnTo>
                      <a:pt x="68" y="288"/>
                    </a:lnTo>
                    <a:lnTo>
                      <a:pt x="70" y="288"/>
                    </a:lnTo>
                    <a:lnTo>
                      <a:pt x="70" y="290"/>
                    </a:lnTo>
                    <a:lnTo>
                      <a:pt x="71" y="288"/>
                    </a:lnTo>
                    <a:lnTo>
                      <a:pt x="72" y="288"/>
                    </a:lnTo>
                    <a:lnTo>
                      <a:pt x="72" y="290"/>
                    </a:lnTo>
                    <a:lnTo>
                      <a:pt x="72" y="274"/>
                    </a:lnTo>
                    <a:lnTo>
                      <a:pt x="71" y="274"/>
                    </a:lnTo>
                    <a:lnTo>
                      <a:pt x="71" y="276"/>
                    </a:lnTo>
                    <a:lnTo>
                      <a:pt x="71" y="278"/>
                    </a:lnTo>
                    <a:lnTo>
                      <a:pt x="71" y="284"/>
                    </a:lnTo>
                    <a:lnTo>
                      <a:pt x="70" y="286"/>
                    </a:lnTo>
                    <a:lnTo>
                      <a:pt x="69" y="284"/>
                    </a:lnTo>
                    <a:lnTo>
                      <a:pt x="71" y="284"/>
                    </a:lnTo>
                    <a:lnTo>
                      <a:pt x="71" y="278"/>
                    </a:lnTo>
                    <a:lnTo>
                      <a:pt x="71" y="276"/>
                    </a:lnTo>
                    <a:lnTo>
                      <a:pt x="71" y="274"/>
                    </a:lnTo>
                    <a:lnTo>
                      <a:pt x="70" y="274"/>
                    </a:lnTo>
                    <a:lnTo>
                      <a:pt x="70" y="272"/>
                    </a:lnTo>
                    <a:lnTo>
                      <a:pt x="73" y="272"/>
                    </a:lnTo>
                    <a:lnTo>
                      <a:pt x="73" y="244"/>
                    </a:lnTo>
                    <a:lnTo>
                      <a:pt x="73" y="268"/>
                    </a:lnTo>
                    <a:lnTo>
                      <a:pt x="72" y="270"/>
                    </a:lnTo>
                    <a:lnTo>
                      <a:pt x="70" y="270"/>
                    </a:lnTo>
                    <a:lnTo>
                      <a:pt x="70" y="268"/>
                    </a:lnTo>
                    <a:lnTo>
                      <a:pt x="73" y="268"/>
                    </a:lnTo>
                    <a:lnTo>
                      <a:pt x="73" y="244"/>
                    </a:lnTo>
                    <a:lnTo>
                      <a:pt x="72" y="244"/>
                    </a:lnTo>
                    <a:lnTo>
                      <a:pt x="71" y="243"/>
                    </a:lnTo>
                    <a:lnTo>
                      <a:pt x="71" y="252"/>
                    </a:lnTo>
                    <a:lnTo>
                      <a:pt x="70" y="252"/>
                    </a:lnTo>
                    <a:lnTo>
                      <a:pt x="70" y="250"/>
                    </a:lnTo>
                    <a:lnTo>
                      <a:pt x="71" y="250"/>
                    </a:lnTo>
                    <a:lnTo>
                      <a:pt x="71" y="252"/>
                    </a:lnTo>
                    <a:lnTo>
                      <a:pt x="71" y="243"/>
                    </a:lnTo>
                    <a:lnTo>
                      <a:pt x="71" y="242"/>
                    </a:lnTo>
                    <a:lnTo>
                      <a:pt x="75" y="242"/>
                    </a:lnTo>
                    <a:lnTo>
                      <a:pt x="75" y="244"/>
                    </a:lnTo>
                    <a:lnTo>
                      <a:pt x="75" y="173"/>
                    </a:lnTo>
                    <a:lnTo>
                      <a:pt x="75" y="172"/>
                    </a:lnTo>
                    <a:lnTo>
                      <a:pt x="75" y="208"/>
                    </a:lnTo>
                    <a:lnTo>
                      <a:pt x="74" y="210"/>
                    </a:lnTo>
                    <a:lnTo>
                      <a:pt x="73" y="208"/>
                    </a:lnTo>
                    <a:lnTo>
                      <a:pt x="75" y="208"/>
                    </a:lnTo>
                    <a:lnTo>
                      <a:pt x="75" y="172"/>
                    </a:lnTo>
                    <a:lnTo>
                      <a:pt x="74" y="172"/>
                    </a:lnTo>
                    <a:lnTo>
                      <a:pt x="74" y="186"/>
                    </a:lnTo>
                    <a:lnTo>
                      <a:pt x="73" y="186"/>
                    </a:lnTo>
                    <a:lnTo>
                      <a:pt x="73" y="226"/>
                    </a:lnTo>
                    <a:lnTo>
                      <a:pt x="72" y="226"/>
                    </a:lnTo>
                    <a:lnTo>
                      <a:pt x="72" y="232"/>
                    </a:lnTo>
                    <a:lnTo>
                      <a:pt x="72" y="234"/>
                    </a:lnTo>
                    <a:lnTo>
                      <a:pt x="72" y="232"/>
                    </a:lnTo>
                    <a:lnTo>
                      <a:pt x="72" y="226"/>
                    </a:lnTo>
                    <a:lnTo>
                      <a:pt x="72" y="238"/>
                    </a:lnTo>
                    <a:lnTo>
                      <a:pt x="70" y="238"/>
                    </a:lnTo>
                    <a:lnTo>
                      <a:pt x="71" y="236"/>
                    </a:lnTo>
                    <a:lnTo>
                      <a:pt x="72" y="238"/>
                    </a:lnTo>
                    <a:lnTo>
                      <a:pt x="72" y="226"/>
                    </a:lnTo>
                    <a:lnTo>
                      <a:pt x="70" y="226"/>
                    </a:lnTo>
                    <a:lnTo>
                      <a:pt x="70" y="264"/>
                    </a:lnTo>
                    <a:lnTo>
                      <a:pt x="69" y="266"/>
                    </a:lnTo>
                    <a:lnTo>
                      <a:pt x="69" y="280"/>
                    </a:lnTo>
                    <a:lnTo>
                      <a:pt x="69" y="282"/>
                    </a:lnTo>
                    <a:lnTo>
                      <a:pt x="69" y="280"/>
                    </a:lnTo>
                    <a:lnTo>
                      <a:pt x="69" y="266"/>
                    </a:lnTo>
                    <a:lnTo>
                      <a:pt x="69" y="276"/>
                    </a:lnTo>
                    <a:lnTo>
                      <a:pt x="68" y="278"/>
                    </a:lnTo>
                    <a:lnTo>
                      <a:pt x="68" y="276"/>
                    </a:lnTo>
                    <a:lnTo>
                      <a:pt x="69" y="274"/>
                    </a:lnTo>
                    <a:lnTo>
                      <a:pt x="69" y="276"/>
                    </a:lnTo>
                    <a:lnTo>
                      <a:pt x="69" y="266"/>
                    </a:lnTo>
                    <a:lnTo>
                      <a:pt x="68" y="264"/>
                    </a:lnTo>
                    <a:lnTo>
                      <a:pt x="69" y="262"/>
                    </a:lnTo>
                    <a:lnTo>
                      <a:pt x="70" y="264"/>
                    </a:lnTo>
                    <a:lnTo>
                      <a:pt x="70" y="226"/>
                    </a:lnTo>
                    <a:lnTo>
                      <a:pt x="69" y="226"/>
                    </a:lnTo>
                    <a:lnTo>
                      <a:pt x="69" y="232"/>
                    </a:lnTo>
                    <a:lnTo>
                      <a:pt x="68" y="234"/>
                    </a:lnTo>
                    <a:lnTo>
                      <a:pt x="68" y="232"/>
                    </a:lnTo>
                    <a:lnTo>
                      <a:pt x="68" y="256"/>
                    </a:lnTo>
                    <a:lnTo>
                      <a:pt x="68" y="280"/>
                    </a:lnTo>
                    <a:lnTo>
                      <a:pt x="67" y="282"/>
                    </a:lnTo>
                    <a:lnTo>
                      <a:pt x="66" y="282"/>
                    </a:lnTo>
                    <a:lnTo>
                      <a:pt x="66" y="288"/>
                    </a:lnTo>
                    <a:lnTo>
                      <a:pt x="66" y="290"/>
                    </a:lnTo>
                    <a:lnTo>
                      <a:pt x="63" y="290"/>
                    </a:lnTo>
                    <a:lnTo>
                      <a:pt x="63" y="300"/>
                    </a:lnTo>
                    <a:lnTo>
                      <a:pt x="62" y="302"/>
                    </a:lnTo>
                    <a:lnTo>
                      <a:pt x="59" y="302"/>
                    </a:lnTo>
                    <a:lnTo>
                      <a:pt x="59" y="304"/>
                    </a:lnTo>
                    <a:lnTo>
                      <a:pt x="59" y="306"/>
                    </a:lnTo>
                    <a:lnTo>
                      <a:pt x="59" y="308"/>
                    </a:lnTo>
                    <a:lnTo>
                      <a:pt x="59" y="310"/>
                    </a:lnTo>
                    <a:lnTo>
                      <a:pt x="57" y="310"/>
                    </a:lnTo>
                    <a:lnTo>
                      <a:pt x="56" y="312"/>
                    </a:lnTo>
                    <a:lnTo>
                      <a:pt x="56" y="318"/>
                    </a:lnTo>
                    <a:lnTo>
                      <a:pt x="55" y="318"/>
                    </a:lnTo>
                    <a:lnTo>
                      <a:pt x="55" y="320"/>
                    </a:lnTo>
                    <a:lnTo>
                      <a:pt x="54" y="322"/>
                    </a:lnTo>
                    <a:lnTo>
                      <a:pt x="53" y="322"/>
                    </a:lnTo>
                    <a:lnTo>
                      <a:pt x="53" y="326"/>
                    </a:lnTo>
                    <a:lnTo>
                      <a:pt x="52" y="326"/>
                    </a:lnTo>
                    <a:lnTo>
                      <a:pt x="52" y="330"/>
                    </a:lnTo>
                    <a:lnTo>
                      <a:pt x="52" y="346"/>
                    </a:lnTo>
                    <a:lnTo>
                      <a:pt x="51" y="346"/>
                    </a:lnTo>
                    <a:lnTo>
                      <a:pt x="51" y="368"/>
                    </a:lnTo>
                    <a:lnTo>
                      <a:pt x="50" y="369"/>
                    </a:lnTo>
                    <a:lnTo>
                      <a:pt x="50" y="380"/>
                    </a:lnTo>
                    <a:lnTo>
                      <a:pt x="50" y="396"/>
                    </a:lnTo>
                    <a:lnTo>
                      <a:pt x="49" y="398"/>
                    </a:lnTo>
                    <a:lnTo>
                      <a:pt x="49" y="414"/>
                    </a:lnTo>
                    <a:lnTo>
                      <a:pt x="49" y="416"/>
                    </a:lnTo>
                    <a:lnTo>
                      <a:pt x="47" y="416"/>
                    </a:lnTo>
                    <a:lnTo>
                      <a:pt x="47" y="452"/>
                    </a:lnTo>
                    <a:lnTo>
                      <a:pt x="44" y="452"/>
                    </a:lnTo>
                    <a:lnTo>
                      <a:pt x="44" y="450"/>
                    </a:lnTo>
                    <a:lnTo>
                      <a:pt x="42" y="448"/>
                    </a:lnTo>
                    <a:lnTo>
                      <a:pt x="44" y="446"/>
                    </a:lnTo>
                    <a:lnTo>
                      <a:pt x="46" y="446"/>
                    </a:lnTo>
                    <a:lnTo>
                      <a:pt x="46" y="448"/>
                    </a:lnTo>
                    <a:lnTo>
                      <a:pt x="45" y="448"/>
                    </a:lnTo>
                    <a:lnTo>
                      <a:pt x="47" y="450"/>
                    </a:lnTo>
                    <a:lnTo>
                      <a:pt x="47" y="452"/>
                    </a:lnTo>
                    <a:lnTo>
                      <a:pt x="47" y="416"/>
                    </a:lnTo>
                    <a:lnTo>
                      <a:pt x="47" y="414"/>
                    </a:lnTo>
                    <a:lnTo>
                      <a:pt x="49" y="414"/>
                    </a:lnTo>
                    <a:lnTo>
                      <a:pt x="49" y="398"/>
                    </a:lnTo>
                    <a:lnTo>
                      <a:pt x="48" y="400"/>
                    </a:lnTo>
                    <a:lnTo>
                      <a:pt x="48" y="398"/>
                    </a:lnTo>
                    <a:lnTo>
                      <a:pt x="48" y="396"/>
                    </a:lnTo>
                    <a:lnTo>
                      <a:pt x="50" y="396"/>
                    </a:lnTo>
                    <a:lnTo>
                      <a:pt x="50" y="380"/>
                    </a:lnTo>
                    <a:lnTo>
                      <a:pt x="49" y="380"/>
                    </a:lnTo>
                    <a:lnTo>
                      <a:pt x="48" y="378"/>
                    </a:lnTo>
                    <a:lnTo>
                      <a:pt x="50" y="378"/>
                    </a:lnTo>
                    <a:lnTo>
                      <a:pt x="50" y="380"/>
                    </a:lnTo>
                    <a:lnTo>
                      <a:pt x="50" y="369"/>
                    </a:lnTo>
                    <a:lnTo>
                      <a:pt x="50" y="370"/>
                    </a:lnTo>
                    <a:lnTo>
                      <a:pt x="47" y="370"/>
                    </a:lnTo>
                    <a:lnTo>
                      <a:pt x="47" y="408"/>
                    </a:lnTo>
                    <a:lnTo>
                      <a:pt x="46" y="410"/>
                    </a:lnTo>
                    <a:lnTo>
                      <a:pt x="46" y="420"/>
                    </a:lnTo>
                    <a:lnTo>
                      <a:pt x="46" y="422"/>
                    </a:lnTo>
                    <a:lnTo>
                      <a:pt x="45" y="423"/>
                    </a:lnTo>
                    <a:lnTo>
                      <a:pt x="45" y="436"/>
                    </a:lnTo>
                    <a:lnTo>
                      <a:pt x="45" y="438"/>
                    </a:lnTo>
                    <a:lnTo>
                      <a:pt x="43" y="438"/>
                    </a:lnTo>
                    <a:lnTo>
                      <a:pt x="43" y="436"/>
                    </a:lnTo>
                    <a:lnTo>
                      <a:pt x="45" y="436"/>
                    </a:lnTo>
                    <a:lnTo>
                      <a:pt x="45" y="423"/>
                    </a:lnTo>
                    <a:lnTo>
                      <a:pt x="45" y="424"/>
                    </a:lnTo>
                    <a:lnTo>
                      <a:pt x="45" y="432"/>
                    </a:lnTo>
                    <a:lnTo>
                      <a:pt x="43" y="434"/>
                    </a:lnTo>
                    <a:lnTo>
                      <a:pt x="41" y="434"/>
                    </a:lnTo>
                    <a:lnTo>
                      <a:pt x="41" y="433"/>
                    </a:lnTo>
                    <a:lnTo>
                      <a:pt x="41" y="436"/>
                    </a:lnTo>
                    <a:lnTo>
                      <a:pt x="39" y="436"/>
                    </a:lnTo>
                    <a:lnTo>
                      <a:pt x="38" y="435"/>
                    </a:lnTo>
                    <a:lnTo>
                      <a:pt x="38" y="460"/>
                    </a:lnTo>
                    <a:lnTo>
                      <a:pt x="37" y="460"/>
                    </a:lnTo>
                    <a:lnTo>
                      <a:pt x="37" y="466"/>
                    </a:lnTo>
                    <a:lnTo>
                      <a:pt x="37" y="468"/>
                    </a:lnTo>
                    <a:lnTo>
                      <a:pt x="36" y="468"/>
                    </a:lnTo>
                    <a:lnTo>
                      <a:pt x="36" y="472"/>
                    </a:lnTo>
                    <a:lnTo>
                      <a:pt x="35" y="473"/>
                    </a:lnTo>
                    <a:lnTo>
                      <a:pt x="35" y="532"/>
                    </a:lnTo>
                    <a:lnTo>
                      <a:pt x="35" y="534"/>
                    </a:lnTo>
                    <a:lnTo>
                      <a:pt x="34" y="532"/>
                    </a:lnTo>
                    <a:lnTo>
                      <a:pt x="35" y="532"/>
                    </a:lnTo>
                    <a:lnTo>
                      <a:pt x="35" y="473"/>
                    </a:lnTo>
                    <a:lnTo>
                      <a:pt x="35" y="474"/>
                    </a:lnTo>
                    <a:lnTo>
                      <a:pt x="34" y="473"/>
                    </a:lnTo>
                    <a:lnTo>
                      <a:pt x="34" y="490"/>
                    </a:lnTo>
                    <a:lnTo>
                      <a:pt x="33" y="490"/>
                    </a:lnTo>
                    <a:lnTo>
                      <a:pt x="34" y="488"/>
                    </a:lnTo>
                    <a:lnTo>
                      <a:pt x="34" y="490"/>
                    </a:lnTo>
                    <a:lnTo>
                      <a:pt x="34" y="473"/>
                    </a:lnTo>
                    <a:lnTo>
                      <a:pt x="33" y="472"/>
                    </a:lnTo>
                    <a:lnTo>
                      <a:pt x="36" y="472"/>
                    </a:lnTo>
                    <a:lnTo>
                      <a:pt x="36" y="468"/>
                    </a:lnTo>
                    <a:lnTo>
                      <a:pt x="35" y="468"/>
                    </a:lnTo>
                    <a:lnTo>
                      <a:pt x="35" y="466"/>
                    </a:lnTo>
                    <a:lnTo>
                      <a:pt x="37" y="466"/>
                    </a:lnTo>
                    <a:lnTo>
                      <a:pt x="37" y="460"/>
                    </a:lnTo>
                    <a:lnTo>
                      <a:pt x="36" y="460"/>
                    </a:lnTo>
                    <a:lnTo>
                      <a:pt x="36" y="458"/>
                    </a:lnTo>
                    <a:lnTo>
                      <a:pt x="38" y="460"/>
                    </a:lnTo>
                    <a:lnTo>
                      <a:pt x="38" y="435"/>
                    </a:lnTo>
                    <a:lnTo>
                      <a:pt x="37" y="434"/>
                    </a:lnTo>
                    <a:lnTo>
                      <a:pt x="36" y="434"/>
                    </a:lnTo>
                    <a:lnTo>
                      <a:pt x="35" y="434"/>
                    </a:lnTo>
                    <a:lnTo>
                      <a:pt x="35" y="458"/>
                    </a:lnTo>
                    <a:lnTo>
                      <a:pt x="33" y="462"/>
                    </a:lnTo>
                    <a:lnTo>
                      <a:pt x="32" y="460"/>
                    </a:lnTo>
                    <a:lnTo>
                      <a:pt x="32" y="486"/>
                    </a:lnTo>
                    <a:lnTo>
                      <a:pt x="30" y="486"/>
                    </a:lnTo>
                    <a:lnTo>
                      <a:pt x="30" y="484"/>
                    </a:lnTo>
                    <a:lnTo>
                      <a:pt x="32" y="484"/>
                    </a:lnTo>
                    <a:lnTo>
                      <a:pt x="32" y="486"/>
                    </a:lnTo>
                    <a:lnTo>
                      <a:pt x="32" y="460"/>
                    </a:lnTo>
                    <a:lnTo>
                      <a:pt x="31" y="458"/>
                    </a:lnTo>
                    <a:lnTo>
                      <a:pt x="35" y="458"/>
                    </a:lnTo>
                    <a:lnTo>
                      <a:pt x="35" y="434"/>
                    </a:lnTo>
                    <a:lnTo>
                      <a:pt x="35" y="432"/>
                    </a:lnTo>
                    <a:lnTo>
                      <a:pt x="35" y="442"/>
                    </a:lnTo>
                    <a:lnTo>
                      <a:pt x="33" y="442"/>
                    </a:lnTo>
                    <a:lnTo>
                      <a:pt x="34" y="440"/>
                    </a:lnTo>
                    <a:lnTo>
                      <a:pt x="35" y="440"/>
                    </a:lnTo>
                    <a:lnTo>
                      <a:pt x="35" y="442"/>
                    </a:lnTo>
                    <a:lnTo>
                      <a:pt x="35" y="432"/>
                    </a:lnTo>
                    <a:lnTo>
                      <a:pt x="38" y="432"/>
                    </a:lnTo>
                    <a:lnTo>
                      <a:pt x="39" y="434"/>
                    </a:lnTo>
                    <a:lnTo>
                      <a:pt x="40" y="434"/>
                    </a:lnTo>
                    <a:lnTo>
                      <a:pt x="41" y="436"/>
                    </a:lnTo>
                    <a:lnTo>
                      <a:pt x="41" y="433"/>
                    </a:lnTo>
                    <a:lnTo>
                      <a:pt x="39" y="432"/>
                    </a:lnTo>
                    <a:lnTo>
                      <a:pt x="43" y="432"/>
                    </a:lnTo>
                    <a:lnTo>
                      <a:pt x="44" y="430"/>
                    </a:lnTo>
                    <a:lnTo>
                      <a:pt x="45" y="432"/>
                    </a:lnTo>
                    <a:lnTo>
                      <a:pt x="45" y="424"/>
                    </a:lnTo>
                    <a:lnTo>
                      <a:pt x="43" y="422"/>
                    </a:lnTo>
                    <a:lnTo>
                      <a:pt x="43" y="428"/>
                    </a:lnTo>
                    <a:lnTo>
                      <a:pt x="42" y="430"/>
                    </a:lnTo>
                    <a:lnTo>
                      <a:pt x="42" y="426"/>
                    </a:lnTo>
                    <a:lnTo>
                      <a:pt x="41" y="424"/>
                    </a:lnTo>
                    <a:lnTo>
                      <a:pt x="41" y="428"/>
                    </a:lnTo>
                    <a:lnTo>
                      <a:pt x="40" y="428"/>
                    </a:lnTo>
                    <a:lnTo>
                      <a:pt x="39" y="430"/>
                    </a:lnTo>
                    <a:lnTo>
                      <a:pt x="38" y="430"/>
                    </a:lnTo>
                    <a:lnTo>
                      <a:pt x="37" y="428"/>
                    </a:lnTo>
                    <a:lnTo>
                      <a:pt x="38" y="428"/>
                    </a:lnTo>
                    <a:lnTo>
                      <a:pt x="39" y="426"/>
                    </a:lnTo>
                    <a:lnTo>
                      <a:pt x="41" y="428"/>
                    </a:lnTo>
                    <a:lnTo>
                      <a:pt x="41" y="424"/>
                    </a:lnTo>
                    <a:lnTo>
                      <a:pt x="40" y="424"/>
                    </a:lnTo>
                    <a:lnTo>
                      <a:pt x="39" y="426"/>
                    </a:lnTo>
                    <a:lnTo>
                      <a:pt x="38" y="424"/>
                    </a:lnTo>
                    <a:lnTo>
                      <a:pt x="36" y="424"/>
                    </a:lnTo>
                    <a:lnTo>
                      <a:pt x="36" y="428"/>
                    </a:lnTo>
                    <a:lnTo>
                      <a:pt x="34" y="428"/>
                    </a:lnTo>
                    <a:lnTo>
                      <a:pt x="35" y="426"/>
                    </a:lnTo>
                    <a:lnTo>
                      <a:pt x="36" y="426"/>
                    </a:lnTo>
                    <a:lnTo>
                      <a:pt x="36" y="428"/>
                    </a:lnTo>
                    <a:lnTo>
                      <a:pt x="36" y="424"/>
                    </a:lnTo>
                    <a:lnTo>
                      <a:pt x="35" y="424"/>
                    </a:lnTo>
                    <a:lnTo>
                      <a:pt x="34" y="422"/>
                    </a:lnTo>
                    <a:lnTo>
                      <a:pt x="39" y="422"/>
                    </a:lnTo>
                    <a:lnTo>
                      <a:pt x="40" y="424"/>
                    </a:lnTo>
                    <a:lnTo>
                      <a:pt x="42" y="424"/>
                    </a:lnTo>
                    <a:lnTo>
                      <a:pt x="42" y="426"/>
                    </a:lnTo>
                    <a:lnTo>
                      <a:pt x="43" y="428"/>
                    </a:lnTo>
                    <a:lnTo>
                      <a:pt x="43" y="422"/>
                    </a:lnTo>
                    <a:lnTo>
                      <a:pt x="43" y="420"/>
                    </a:lnTo>
                    <a:lnTo>
                      <a:pt x="46" y="420"/>
                    </a:lnTo>
                    <a:lnTo>
                      <a:pt x="46" y="410"/>
                    </a:lnTo>
                    <a:lnTo>
                      <a:pt x="45" y="410"/>
                    </a:lnTo>
                    <a:lnTo>
                      <a:pt x="45" y="414"/>
                    </a:lnTo>
                    <a:lnTo>
                      <a:pt x="44" y="418"/>
                    </a:lnTo>
                    <a:lnTo>
                      <a:pt x="42" y="416"/>
                    </a:lnTo>
                    <a:lnTo>
                      <a:pt x="42" y="422"/>
                    </a:lnTo>
                    <a:lnTo>
                      <a:pt x="40" y="422"/>
                    </a:lnTo>
                    <a:lnTo>
                      <a:pt x="38" y="420"/>
                    </a:lnTo>
                    <a:lnTo>
                      <a:pt x="38" y="418"/>
                    </a:lnTo>
                    <a:lnTo>
                      <a:pt x="36" y="418"/>
                    </a:lnTo>
                    <a:lnTo>
                      <a:pt x="37" y="416"/>
                    </a:lnTo>
                    <a:lnTo>
                      <a:pt x="39" y="418"/>
                    </a:lnTo>
                    <a:lnTo>
                      <a:pt x="42" y="418"/>
                    </a:lnTo>
                    <a:lnTo>
                      <a:pt x="42" y="422"/>
                    </a:lnTo>
                    <a:lnTo>
                      <a:pt x="42" y="416"/>
                    </a:lnTo>
                    <a:lnTo>
                      <a:pt x="44" y="414"/>
                    </a:lnTo>
                    <a:lnTo>
                      <a:pt x="45" y="414"/>
                    </a:lnTo>
                    <a:lnTo>
                      <a:pt x="45" y="410"/>
                    </a:lnTo>
                    <a:lnTo>
                      <a:pt x="44" y="410"/>
                    </a:lnTo>
                    <a:lnTo>
                      <a:pt x="44" y="408"/>
                    </a:lnTo>
                    <a:lnTo>
                      <a:pt x="43" y="410"/>
                    </a:lnTo>
                    <a:lnTo>
                      <a:pt x="43" y="412"/>
                    </a:lnTo>
                    <a:lnTo>
                      <a:pt x="42" y="412"/>
                    </a:lnTo>
                    <a:lnTo>
                      <a:pt x="42" y="410"/>
                    </a:lnTo>
                    <a:lnTo>
                      <a:pt x="41" y="408"/>
                    </a:lnTo>
                    <a:lnTo>
                      <a:pt x="40" y="408"/>
                    </a:lnTo>
                    <a:lnTo>
                      <a:pt x="40" y="412"/>
                    </a:lnTo>
                    <a:lnTo>
                      <a:pt x="40" y="414"/>
                    </a:lnTo>
                    <a:lnTo>
                      <a:pt x="38" y="414"/>
                    </a:lnTo>
                    <a:lnTo>
                      <a:pt x="39" y="412"/>
                    </a:lnTo>
                    <a:lnTo>
                      <a:pt x="40" y="412"/>
                    </a:lnTo>
                    <a:lnTo>
                      <a:pt x="40" y="408"/>
                    </a:lnTo>
                    <a:lnTo>
                      <a:pt x="39" y="408"/>
                    </a:lnTo>
                    <a:lnTo>
                      <a:pt x="38" y="406"/>
                    </a:lnTo>
                    <a:lnTo>
                      <a:pt x="42" y="406"/>
                    </a:lnTo>
                    <a:lnTo>
                      <a:pt x="43" y="408"/>
                    </a:lnTo>
                    <a:lnTo>
                      <a:pt x="44" y="408"/>
                    </a:lnTo>
                    <a:lnTo>
                      <a:pt x="45" y="408"/>
                    </a:lnTo>
                    <a:lnTo>
                      <a:pt x="45" y="406"/>
                    </a:lnTo>
                    <a:lnTo>
                      <a:pt x="47" y="406"/>
                    </a:lnTo>
                    <a:lnTo>
                      <a:pt x="47" y="408"/>
                    </a:lnTo>
                    <a:lnTo>
                      <a:pt x="47" y="370"/>
                    </a:lnTo>
                    <a:lnTo>
                      <a:pt x="47" y="374"/>
                    </a:lnTo>
                    <a:lnTo>
                      <a:pt x="46" y="375"/>
                    </a:lnTo>
                    <a:lnTo>
                      <a:pt x="46" y="378"/>
                    </a:lnTo>
                    <a:lnTo>
                      <a:pt x="46" y="380"/>
                    </a:lnTo>
                    <a:lnTo>
                      <a:pt x="46" y="378"/>
                    </a:lnTo>
                    <a:lnTo>
                      <a:pt x="46" y="375"/>
                    </a:lnTo>
                    <a:lnTo>
                      <a:pt x="45" y="376"/>
                    </a:lnTo>
                    <a:lnTo>
                      <a:pt x="45" y="396"/>
                    </a:lnTo>
                    <a:lnTo>
                      <a:pt x="44" y="398"/>
                    </a:lnTo>
                    <a:lnTo>
                      <a:pt x="43" y="396"/>
                    </a:lnTo>
                    <a:lnTo>
                      <a:pt x="45" y="396"/>
                    </a:lnTo>
                    <a:lnTo>
                      <a:pt x="45" y="376"/>
                    </a:lnTo>
                    <a:lnTo>
                      <a:pt x="44" y="376"/>
                    </a:lnTo>
                    <a:lnTo>
                      <a:pt x="43" y="374"/>
                    </a:lnTo>
                    <a:lnTo>
                      <a:pt x="47" y="374"/>
                    </a:lnTo>
                    <a:lnTo>
                      <a:pt x="47" y="370"/>
                    </a:lnTo>
                    <a:lnTo>
                      <a:pt x="46" y="370"/>
                    </a:lnTo>
                    <a:lnTo>
                      <a:pt x="46" y="368"/>
                    </a:lnTo>
                    <a:lnTo>
                      <a:pt x="51" y="368"/>
                    </a:lnTo>
                    <a:lnTo>
                      <a:pt x="51" y="346"/>
                    </a:lnTo>
                    <a:lnTo>
                      <a:pt x="50" y="346"/>
                    </a:lnTo>
                    <a:lnTo>
                      <a:pt x="50" y="362"/>
                    </a:lnTo>
                    <a:lnTo>
                      <a:pt x="49" y="364"/>
                    </a:lnTo>
                    <a:lnTo>
                      <a:pt x="49" y="362"/>
                    </a:lnTo>
                    <a:lnTo>
                      <a:pt x="50" y="362"/>
                    </a:lnTo>
                    <a:lnTo>
                      <a:pt x="50" y="346"/>
                    </a:lnTo>
                    <a:lnTo>
                      <a:pt x="48" y="346"/>
                    </a:lnTo>
                    <a:lnTo>
                      <a:pt x="48" y="356"/>
                    </a:lnTo>
                    <a:lnTo>
                      <a:pt x="47" y="356"/>
                    </a:lnTo>
                    <a:lnTo>
                      <a:pt x="48" y="354"/>
                    </a:lnTo>
                    <a:lnTo>
                      <a:pt x="48" y="356"/>
                    </a:lnTo>
                    <a:lnTo>
                      <a:pt x="48" y="346"/>
                    </a:lnTo>
                    <a:lnTo>
                      <a:pt x="48" y="344"/>
                    </a:lnTo>
                    <a:lnTo>
                      <a:pt x="51" y="344"/>
                    </a:lnTo>
                    <a:lnTo>
                      <a:pt x="52" y="346"/>
                    </a:lnTo>
                    <a:lnTo>
                      <a:pt x="52" y="330"/>
                    </a:lnTo>
                    <a:lnTo>
                      <a:pt x="50" y="330"/>
                    </a:lnTo>
                    <a:lnTo>
                      <a:pt x="51" y="328"/>
                    </a:lnTo>
                    <a:lnTo>
                      <a:pt x="52" y="328"/>
                    </a:lnTo>
                    <a:lnTo>
                      <a:pt x="52" y="330"/>
                    </a:lnTo>
                    <a:lnTo>
                      <a:pt x="52" y="326"/>
                    </a:lnTo>
                    <a:lnTo>
                      <a:pt x="51" y="326"/>
                    </a:lnTo>
                    <a:lnTo>
                      <a:pt x="52" y="324"/>
                    </a:lnTo>
                    <a:lnTo>
                      <a:pt x="53" y="326"/>
                    </a:lnTo>
                    <a:lnTo>
                      <a:pt x="53" y="322"/>
                    </a:lnTo>
                    <a:lnTo>
                      <a:pt x="53" y="320"/>
                    </a:lnTo>
                    <a:lnTo>
                      <a:pt x="55" y="320"/>
                    </a:lnTo>
                    <a:lnTo>
                      <a:pt x="55" y="318"/>
                    </a:lnTo>
                    <a:lnTo>
                      <a:pt x="54" y="318"/>
                    </a:lnTo>
                    <a:lnTo>
                      <a:pt x="54" y="316"/>
                    </a:lnTo>
                    <a:lnTo>
                      <a:pt x="56" y="318"/>
                    </a:lnTo>
                    <a:lnTo>
                      <a:pt x="56" y="312"/>
                    </a:lnTo>
                    <a:lnTo>
                      <a:pt x="55" y="311"/>
                    </a:lnTo>
                    <a:lnTo>
                      <a:pt x="55" y="314"/>
                    </a:lnTo>
                    <a:lnTo>
                      <a:pt x="54" y="314"/>
                    </a:lnTo>
                    <a:lnTo>
                      <a:pt x="52" y="314"/>
                    </a:lnTo>
                    <a:lnTo>
                      <a:pt x="52" y="312"/>
                    </a:lnTo>
                    <a:lnTo>
                      <a:pt x="53" y="312"/>
                    </a:lnTo>
                    <a:lnTo>
                      <a:pt x="54" y="314"/>
                    </a:lnTo>
                    <a:lnTo>
                      <a:pt x="54" y="312"/>
                    </a:lnTo>
                    <a:lnTo>
                      <a:pt x="55" y="314"/>
                    </a:lnTo>
                    <a:lnTo>
                      <a:pt x="55" y="311"/>
                    </a:lnTo>
                    <a:lnTo>
                      <a:pt x="53" y="310"/>
                    </a:lnTo>
                    <a:lnTo>
                      <a:pt x="54" y="308"/>
                    </a:lnTo>
                    <a:lnTo>
                      <a:pt x="55" y="308"/>
                    </a:lnTo>
                    <a:lnTo>
                      <a:pt x="55" y="306"/>
                    </a:lnTo>
                    <a:lnTo>
                      <a:pt x="56" y="306"/>
                    </a:lnTo>
                    <a:lnTo>
                      <a:pt x="56" y="308"/>
                    </a:lnTo>
                    <a:lnTo>
                      <a:pt x="59" y="308"/>
                    </a:lnTo>
                    <a:lnTo>
                      <a:pt x="59" y="306"/>
                    </a:lnTo>
                    <a:lnTo>
                      <a:pt x="58" y="306"/>
                    </a:lnTo>
                    <a:lnTo>
                      <a:pt x="57" y="304"/>
                    </a:lnTo>
                    <a:lnTo>
                      <a:pt x="59" y="304"/>
                    </a:lnTo>
                    <a:lnTo>
                      <a:pt x="59" y="302"/>
                    </a:lnTo>
                    <a:lnTo>
                      <a:pt x="58" y="302"/>
                    </a:lnTo>
                    <a:lnTo>
                      <a:pt x="58" y="300"/>
                    </a:lnTo>
                    <a:lnTo>
                      <a:pt x="59" y="300"/>
                    </a:lnTo>
                    <a:lnTo>
                      <a:pt x="62" y="298"/>
                    </a:lnTo>
                    <a:lnTo>
                      <a:pt x="63" y="300"/>
                    </a:lnTo>
                    <a:lnTo>
                      <a:pt x="63" y="290"/>
                    </a:lnTo>
                    <a:lnTo>
                      <a:pt x="63" y="294"/>
                    </a:lnTo>
                    <a:lnTo>
                      <a:pt x="62" y="296"/>
                    </a:lnTo>
                    <a:lnTo>
                      <a:pt x="61" y="294"/>
                    </a:lnTo>
                    <a:lnTo>
                      <a:pt x="63" y="294"/>
                    </a:lnTo>
                    <a:lnTo>
                      <a:pt x="63" y="290"/>
                    </a:lnTo>
                    <a:lnTo>
                      <a:pt x="62" y="288"/>
                    </a:lnTo>
                    <a:lnTo>
                      <a:pt x="66" y="288"/>
                    </a:lnTo>
                    <a:lnTo>
                      <a:pt x="66" y="282"/>
                    </a:lnTo>
                    <a:lnTo>
                      <a:pt x="65" y="282"/>
                    </a:lnTo>
                    <a:lnTo>
                      <a:pt x="65" y="280"/>
                    </a:lnTo>
                    <a:lnTo>
                      <a:pt x="65" y="284"/>
                    </a:lnTo>
                    <a:lnTo>
                      <a:pt x="62" y="288"/>
                    </a:lnTo>
                    <a:lnTo>
                      <a:pt x="61" y="282"/>
                    </a:lnTo>
                    <a:lnTo>
                      <a:pt x="62" y="282"/>
                    </a:lnTo>
                    <a:lnTo>
                      <a:pt x="65" y="284"/>
                    </a:lnTo>
                    <a:lnTo>
                      <a:pt x="65" y="280"/>
                    </a:lnTo>
                    <a:lnTo>
                      <a:pt x="68" y="280"/>
                    </a:lnTo>
                    <a:lnTo>
                      <a:pt x="68" y="256"/>
                    </a:lnTo>
                    <a:lnTo>
                      <a:pt x="67" y="256"/>
                    </a:lnTo>
                    <a:lnTo>
                      <a:pt x="67" y="276"/>
                    </a:lnTo>
                    <a:lnTo>
                      <a:pt x="66" y="278"/>
                    </a:lnTo>
                    <a:lnTo>
                      <a:pt x="63" y="278"/>
                    </a:lnTo>
                    <a:lnTo>
                      <a:pt x="62" y="276"/>
                    </a:lnTo>
                    <a:lnTo>
                      <a:pt x="67" y="276"/>
                    </a:lnTo>
                    <a:lnTo>
                      <a:pt x="67" y="256"/>
                    </a:lnTo>
                    <a:lnTo>
                      <a:pt x="66" y="256"/>
                    </a:lnTo>
                    <a:lnTo>
                      <a:pt x="67" y="254"/>
                    </a:lnTo>
                    <a:lnTo>
                      <a:pt x="68" y="256"/>
                    </a:lnTo>
                    <a:lnTo>
                      <a:pt x="68" y="232"/>
                    </a:lnTo>
                    <a:lnTo>
                      <a:pt x="67" y="230"/>
                    </a:lnTo>
                    <a:lnTo>
                      <a:pt x="69" y="230"/>
                    </a:lnTo>
                    <a:lnTo>
                      <a:pt x="69" y="232"/>
                    </a:lnTo>
                    <a:lnTo>
                      <a:pt x="69" y="226"/>
                    </a:lnTo>
                    <a:lnTo>
                      <a:pt x="67" y="224"/>
                    </a:lnTo>
                    <a:lnTo>
                      <a:pt x="68" y="224"/>
                    </a:lnTo>
                    <a:lnTo>
                      <a:pt x="69" y="222"/>
                    </a:lnTo>
                    <a:lnTo>
                      <a:pt x="68" y="222"/>
                    </a:lnTo>
                    <a:lnTo>
                      <a:pt x="67" y="221"/>
                    </a:lnTo>
                    <a:lnTo>
                      <a:pt x="67" y="234"/>
                    </a:lnTo>
                    <a:lnTo>
                      <a:pt x="66" y="236"/>
                    </a:lnTo>
                    <a:lnTo>
                      <a:pt x="66" y="252"/>
                    </a:lnTo>
                    <a:lnTo>
                      <a:pt x="64" y="254"/>
                    </a:lnTo>
                    <a:lnTo>
                      <a:pt x="63" y="252"/>
                    </a:lnTo>
                    <a:lnTo>
                      <a:pt x="63" y="272"/>
                    </a:lnTo>
                    <a:lnTo>
                      <a:pt x="62" y="274"/>
                    </a:lnTo>
                    <a:lnTo>
                      <a:pt x="61" y="270"/>
                    </a:lnTo>
                    <a:lnTo>
                      <a:pt x="63" y="272"/>
                    </a:lnTo>
                    <a:lnTo>
                      <a:pt x="63" y="252"/>
                    </a:lnTo>
                    <a:lnTo>
                      <a:pt x="63" y="256"/>
                    </a:lnTo>
                    <a:lnTo>
                      <a:pt x="63" y="258"/>
                    </a:lnTo>
                    <a:lnTo>
                      <a:pt x="62" y="258"/>
                    </a:lnTo>
                    <a:lnTo>
                      <a:pt x="62" y="256"/>
                    </a:lnTo>
                    <a:lnTo>
                      <a:pt x="63" y="256"/>
                    </a:lnTo>
                    <a:lnTo>
                      <a:pt x="63" y="252"/>
                    </a:lnTo>
                    <a:lnTo>
                      <a:pt x="61" y="252"/>
                    </a:lnTo>
                    <a:lnTo>
                      <a:pt x="61" y="268"/>
                    </a:lnTo>
                    <a:lnTo>
                      <a:pt x="60" y="268"/>
                    </a:lnTo>
                    <a:lnTo>
                      <a:pt x="60" y="276"/>
                    </a:lnTo>
                    <a:lnTo>
                      <a:pt x="60" y="277"/>
                    </a:lnTo>
                    <a:lnTo>
                      <a:pt x="60" y="294"/>
                    </a:lnTo>
                    <a:lnTo>
                      <a:pt x="58" y="296"/>
                    </a:lnTo>
                    <a:lnTo>
                      <a:pt x="55" y="296"/>
                    </a:lnTo>
                    <a:lnTo>
                      <a:pt x="55" y="298"/>
                    </a:lnTo>
                    <a:lnTo>
                      <a:pt x="55" y="296"/>
                    </a:lnTo>
                    <a:lnTo>
                      <a:pt x="55" y="300"/>
                    </a:lnTo>
                    <a:lnTo>
                      <a:pt x="52" y="301"/>
                    </a:lnTo>
                    <a:lnTo>
                      <a:pt x="52" y="302"/>
                    </a:lnTo>
                    <a:lnTo>
                      <a:pt x="52" y="304"/>
                    </a:lnTo>
                    <a:lnTo>
                      <a:pt x="51" y="302"/>
                    </a:lnTo>
                    <a:lnTo>
                      <a:pt x="52" y="302"/>
                    </a:lnTo>
                    <a:lnTo>
                      <a:pt x="52" y="301"/>
                    </a:lnTo>
                    <a:lnTo>
                      <a:pt x="51" y="302"/>
                    </a:lnTo>
                    <a:lnTo>
                      <a:pt x="52" y="298"/>
                    </a:lnTo>
                    <a:lnTo>
                      <a:pt x="54" y="300"/>
                    </a:lnTo>
                    <a:lnTo>
                      <a:pt x="55" y="300"/>
                    </a:lnTo>
                    <a:lnTo>
                      <a:pt x="55" y="296"/>
                    </a:lnTo>
                    <a:lnTo>
                      <a:pt x="54" y="296"/>
                    </a:lnTo>
                    <a:lnTo>
                      <a:pt x="55" y="296"/>
                    </a:lnTo>
                    <a:lnTo>
                      <a:pt x="56" y="294"/>
                    </a:lnTo>
                    <a:lnTo>
                      <a:pt x="60" y="294"/>
                    </a:lnTo>
                    <a:lnTo>
                      <a:pt x="60" y="277"/>
                    </a:lnTo>
                    <a:lnTo>
                      <a:pt x="59" y="277"/>
                    </a:lnTo>
                    <a:lnTo>
                      <a:pt x="59" y="292"/>
                    </a:lnTo>
                    <a:lnTo>
                      <a:pt x="56" y="292"/>
                    </a:lnTo>
                    <a:lnTo>
                      <a:pt x="57" y="290"/>
                    </a:lnTo>
                    <a:lnTo>
                      <a:pt x="59" y="290"/>
                    </a:lnTo>
                    <a:lnTo>
                      <a:pt x="59" y="292"/>
                    </a:lnTo>
                    <a:lnTo>
                      <a:pt x="59" y="277"/>
                    </a:lnTo>
                    <a:lnTo>
                      <a:pt x="59" y="278"/>
                    </a:lnTo>
                    <a:lnTo>
                      <a:pt x="58" y="278"/>
                    </a:lnTo>
                    <a:lnTo>
                      <a:pt x="58" y="276"/>
                    </a:lnTo>
                    <a:lnTo>
                      <a:pt x="60" y="276"/>
                    </a:lnTo>
                    <a:lnTo>
                      <a:pt x="60" y="268"/>
                    </a:lnTo>
                    <a:lnTo>
                      <a:pt x="59" y="268"/>
                    </a:lnTo>
                    <a:lnTo>
                      <a:pt x="59" y="266"/>
                    </a:lnTo>
                    <a:lnTo>
                      <a:pt x="61" y="268"/>
                    </a:lnTo>
                    <a:lnTo>
                      <a:pt x="61" y="252"/>
                    </a:lnTo>
                    <a:lnTo>
                      <a:pt x="60" y="252"/>
                    </a:lnTo>
                    <a:lnTo>
                      <a:pt x="60" y="262"/>
                    </a:lnTo>
                    <a:lnTo>
                      <a:pt x="59" y="262"/>
                    </a:lnTo>
                    <a:lnTo>
                      <a:pt x="58" y="260"/>
                    </a:lnTo>
                    <a:lnTo>
                      <a:pt x="59" y="260"/>
                    </a:lnTo>
                    <a:lnTo>
                      <a:pt x="60" y="262"/>
                    </a:lnTo>
                    <a:lnTo>
                      <a:pt x="60" y="252"/>
                    </a:lnTo>
                    <a:lnTo>
                      <a:pt x="59" y="252"/>
                    </a:lnTo>
                    <a:lnTo>
                      <a:pt x="59" y="250"/>
                    </a:lnTo>
                    <a:lnTo>
                      <a:pt x="61" y="250"/>
                    </a:lnTo>
                    <a:lnTo>
                      <a:pt x="61" y="248"/>
                    </a:lnTo>
                    <a:lnTo>
                      <a:pt x="63" y="248"/>
                    </a:lnTo>
                    <a:lnTo>
                      <a:pt x="64" y="250"/>
                    </a:lnTo>
                    <a:lnTo>
                      <a:pt x="66" y="250"/>
                    </a:lnTo>
                    <a:lnTo>
                      <a:pt x="66" y="252"/>
                    </a:lnTo>
                    <a:lnTo>
                      <a:pt x="66" y="236"/>
                    </a:lnTo>
                    <a:lnTo>
                      <a:pt x="65" y="236"/>
                    </a:lnTo>
                    <a:lnTo>
                      <a:pt x="65" y="234"/>
                    </a:lnTo>
                    <a:lnTo>
                      <a:pt x="67" y="234"/>
                    </a:lnTo>
                    <a:lnTo>
                      <a:pt x="67" y="221"/>
                    </a:lnTo>
                    <a:lnTo>
                      <a:pt x="66" y="220"/>
                    </a:lnTo>
                    <a:lnTo>
                      <a:pt x="67" y="218"/>
                    </a:lnTo>
                    <a:lnTo>
                      <a:pt x="68" y="220"/>
                    </a:lnTo>
                    <a:lnTo>
                      <a:pt x="70" y="220"/>
                    </a:lnTo>
                    <a:lnTo>
                      <a:pt x="70" y="222"/>
                    </a:lnTo>
                    <a:lnTo>
                      <a:pt x="69" y="222"/>
                    </a:lnTo>
                    <a:lnTo>
                      <a:pt x="70" y="224"/>
                    </a:lnTo>
                    <a:lnTo>
                      <a:pt x="72" y="224"/>
                    </a:lnTo>
                    <a:lnTo>
                      <a:pt x="73" y="226"/>
                    </a:lnTo>
                    <a:lnTo>
                      <a:pt x="73" y="186"/>
                    </a:lnTo>
                    <a:lnTo>
                      <a:pt x="71" y="186"/>
                    </a:lnTo>
                    <a:lnTo>
                      <a:pt x="71" y="184"/>
                    </a:lnTo>
                    <a:lnTo>
                      <a:pt x="73" y="184"/>
                    </a:lnTo>
                    <a:lnTo>
                      <a:pt x="74" y="186"/>
                    </a:lnTo>
                    <a:lnTo>
                      <a:pt x="74" y="172"/>
                    </a:lnTo>
                    <a:lnTo>
                      <a:pt x="73" y="172"/>
                    </a:lnTo>
                    <a:lnTo>
                      <a:pt x="75" y="170"/>
                    </a:lnTo>
                    <a:lnTo>
                      <a:pt x="77" y="170"/>
                    </a:lnTo>
                    <a:lnTo>
                      <a:pt x="77" y="172"/>
                    </a:lnTo>
                    <a:lnTo>
                      <a:pt x="78" y="172"/>
                    </a:lnTo>
                    <a:lnTo>
                      <a:pt x="78" y="174"/>
                    </a:lnTo>
                    <a:lnTo>
                      <a:pt x="78" y="106"/>
                    </a:lnTo>
                    <a:lnTo>
                      <a:pt x="78" y="124"/>
                    </a:lnTo>
                    <a:lnTo>
                      <a:pt x="78" y="126"/>
                    </a:lnTo>
                    <a:lnTo>
                      <a:pt x="77" y="126"/>
                    </a:lnTo>
                    <a:lnTo>
                      <a:pt x="77" y="124"/>
                    </a:lnTo>
                    <a:lnTo>
                      <a:pt x="78" y="124"/>
                    </a:lnTo>
                    <a:lnTo>
                      <a:pt x="78" y="106"/>
                    </a:lnTo>
                    <a:lnTo>
                      <a:pt x="77" y="106"/>
                    </a:lnTo>
                    <a:lnTo>
                      <a:pt x="78" y="104"/>
                    </a:lnTo>
                    <a:lnTo>
                      <a:pt x="79" y="102"/>
                    </a:lnTo>
                    <a:lnTo>
                      <a:pt x="78" y="100"/>
                    </a:lnTo>
                    <a:lnTo>
                      <a:pt x="83" y="100"/>
                    </a:lnTo>
                    <a:lnTo>
                      <a:pt x="86" y="100"/>
                    </a:lnTo>
                    <a:lnTo>
                      <a:pt x="86" y="98"/>
                    </a:lnTo>
                    <a:lnTo>
                      <a:pt x="85" y="98"/>
                    </a:lnTo>
                    <a:lnTo>
                      <a:pt x="85" y="96"/>
                    </a:lnTo>
                    <a:lnTo>
                      <a:pt x="87" y="96"/>
                    </a:lnTo>
                    <a:lnTo>
                      <a:pt x="88" y="98"/>
                    </a:lnTo>
                    <a:lnTo>
                      <a:pt x="88" y="92"/>
                    </a:lnTo>
                    <a:lnTo>
                      <a:pt x="85" y="92"/>
                    </a:lnTo>
                    <a:lnTo>
                      <a:pt x="89" y="88"/>
                    </a:lnTo>
                    <a:lnTo>
                      <a:pt x="89" y="72"/>
                    </a:lnTo>
                    <a:lnTo>
                      <a:pt x="87" y="72"/>
                    </a:lnTo>
                    <a:lnTo>
                      <a:pt x="87" y="76"/>
                    </a:lnTo>
                    <a:lnTo>
                      <a:pt x="87" y="86"/>
                    </a:lnTo>
                    <a:lnTo>
                      <a:pt x="87" y="88"/>
                    </a:lnTo>
                    <a:lnTo>
                      <a:pt x="85" y="88"/>
                    </a:lnTo>
                    <a:lnTo>
                      <a:pt x="86" y="86"/>
                    </a:lnTo>
                    <a:lnTo>
                      <a:pt x="87" y="86"/>
                    </a:lnTo>
                    <a:lnTo>
                      <a:pt x="87" y="76"/>
                    </a:lnTo>
                    <a:lnTo>
                      <a:pt x="87" y="80"/>
                    </a:lnTo>
                    <a:lnTo>
                      <a:pt x="86" y="82"/>
                    </a:lnTo>
                    <a:lnTo>
                      <a:pt x="85" y="82"/>
                    </a:lnTo>
                    <a:lnTo>
                      <a:pt x="85" y="80"/>
                    </a:lnTo>
                    <a:lnTo>
                      <a:pt x="87" y="80"/>
                    </a:lnTo>
                    <a:lnTo>
                      <a:pt x="87" y="76"/>
                    </a:lnTo>
                    <a:lnTo>
                      <a:pt x="85" y="77"/>
                    </a:lnTo>
                    <a:lnTo>
                      <a:pt x="85" y="94"/>
                    </a:lnTo>
                    <a:lnTo>
                      <a:pt x="84" y="96"/>
                    </a:lnTo>
                    <a:lnTo>
                      <a:pt x="83" y="96"/>
                    </a:lnTo>
                    <a:lnTo>
                      <a:pt x="83" y="94"/>
                    </a:lnTo>
                    <a:lnTo>
                      <a:pt x="85" y="94"/>
                    </a:lnTo>
                    <a:lnTo>
                      <a:pt x="85" y="77"/>
                    </a:lnTo>
                    <a:lnTo>
                      <a:pt x="84" y="78"/>
                    </a:lnTo>
                    <a:lnTo>
                      <a:pt x="84" y="84"/>
                    </a:lnTo>
                    <a:lnTo>
                      <a:pt x="83" y="86"/>
                    </a:lnTo>
                    <a:lnTo>
                      <a:pt x="83" y="96"/>
                    </a:lnTo>
                    <a:lnTo>
                      <a:pt x="82" y="98"/>
                    </a:lnTo>
                    <a:lnTo>
                      <a:pt x="77" y="98"/>
                    </a:lnTo>
                    <a:lnTo>
                      <a:pt x="77" y="96"/>
                    </a:lnTo>
                    <a:lnTo>
                      <a:pt x="77" y="94"/>
                    </a:lnTo>
                    <a:lnTo>
                      <a:pt x="77" y="92"/>
                    </a:lnTo>
                    <a:lnTo>
                      <a:pt x="81" y="92"/>
                    </a:lnTo>
                    <a:lnTo>
                      <a:pt x="81" y="94"/>
                    </a:lnTo>
                    <a:lnTo>
                      <a:pt x="81" y="92"/>
                    </a:lnTo>
                    <a:lnTo>
                      <a:pt x="79" y="94"/>
                    </a:lnTo>
                    <a:lnTo>
                      <a:pt x="77" y="96"/>
                    </a:lnTo>
                    <a:lnTo>
                      <a:pt x="83" y="96"/>
                    </a:lnTo>
                    <a:lnTo>
                      <a:pt x="83" y="86"/>
                    </a:lnTo>
                    <a:lnTo>
                      <a:pt x="81" y="86"/>
                    </a:lnTo>
                    <a:lnTo>
                      <a:pt x="82" y="84"/>
                    </a:lnTo>
                    <a:lnTo>
                      <a:pt x="84" y="84"/>
                    </a:lnTo>
                    <a:lnTo>
                      <a:pt x="84" y="78"/>
                    </a:lnTo>
                    <a:lnTo>
                      <a:pt x="82" y="76"/>
                    </a:lnTo>
                    <a:lnTo>
                      <a:pt x="85" y="76"/>
                    </a:lnTo>
                    <a:lnTo>
                      <a:pt x="85" y="74"/>
                    </a:lnTo>
                    <a:lnTo>
                      <a:pt x="87" y="76"/>
                    </a:lnTo>
                    <a:lnTo>
                      <a:pt x="87" y="72"/>
                    </a:lnTo>
                    <a:lnTo>
                      <a:pt x="89" y="70"/>
                    </a:lnTo>
                    <a:lnTo>
                      <a:pt x="90" y="72"/>
                    </a:lnTo>
                    <a:lnTo>
                      <a:pt x="90" y="4"/>
                    </a:lnTo>
                    <a:lnTo>
                      <a:pt x="90" y="48"/>
                    </a:lnTo>
                    <a:lnTo>
                      <a:pt x="89" y="50"/>
                    </a:lnTo>
                    <a:lnTo>
                      <a:pt x="88" y="50"/>
                    </a:lnTo>
                    <a:lnTo>
                      <a:pt x="88" y="68"/>
                    </a:lnTo>
                    <a:lnTo>
                      <a:pt x="88" y="70"/>
                    </a:lnTo>
                    <a:lnTo>
                      <a:pt x="85" y="70"/>
                    </a:lnTo>
                    <a:lnTo>
                      <a:pt x="85" y="72"/>
                    </a:lnTo>
                    <a:lnTo>
                      <a:pt x="83" y="72"/>
                    </a:lnTo>
                    <a:lnTo>
                      <a:pt x="83" y="70"/>
                    </a:lnTo>
                    <a:lnTo>
                      <a:pt x="84" y="70"/>
                    </a:lnTo>
                    <a:lnTo>
                      <a:pt x="85" y="72"/>
                    </a:lnTo>
                    <a:lnTo>
                      <a:pt x="85" y="70"/>
                    </a:lnTo>
                    <a:lnTo>
                      <a:pt x="86" y="68"/>
                    </a:lnTo>
                    <a:lnTo>
                      <a:pt x="88" y="68"/>
                    </a:lnTo>
                    <a:lnTo>
                      <a:pt x="88" y="50"/>
                    </a:lnTo>
                    <a:lnTo>
                      <a:pt x="87" y="50"/>
                    </a:lnTo>
                    <a:lnTo>
                      <a:pt x="86" y="48"/>
                    </a:lnTo>
                    <a:lnTo>
                      <a:pt x="87" y="46"/>
                    </a:lnTo>
                    <a:lnTo>
                      <a:pt x="89" y="46"/>
                    </a:lnTo>
                    <a:lnTo>
                      <a:pt x="90" y="48"/>
                    </a:lnTo>
                    <a:lnTo>
                      <a:pt x="90" y="4"/>
                    </a:lnTo>
                    <a:lnTo>
                      <a:pt x="89" y="4"/>
                    </a:lnTo>
                    <a:lnTo>
                      <a:pt x="89" y="10"/>
                    </a:lnTo>
                    <a:lnTo>
                      <a:pt x="88" y="12"/>
                    </a:lnTo>
                    <a:lnTo>
                      <a:pt x="87" y="14"/>
                    </a:lnTo>
                    <a:lnTo>
                      <a:pt x="85" y="12"/>
                    </a:lnTo>
                    <a:lnTo>
                      <a:pt x="85" y="46"/>
                    </a:lnTo>
                    <a:lnTo>
                      <a:pt x="84" y="46"/>
                    </a:lnTo>
                    <a:lnTo>
                      <a:pt x="84" y="44"/>
                    </a:lnTo>
                    <a:lnTo>
                      <a:pt x="85" y="44"/>
                    </a:lnTo>
                    <a:lnTo>
                      <a:pt x="85" y="46"/>
                    </a:lnTo>
                    <a:lnTo>
                      <a:pt x="85" y="12"/>
                    </a:lnTo>
                    <a:lnTo>
                      <a:pt x="86" y="10"/>
                    </a:lnTo>
                    <a:lnTo>
                      <a:pt x="89" y="10"/>
                    </a:lnTo>
                    <a:lnTo>
                      <a:pt x="89" y="4"/>
                    </a:lnTo>
                    <a:lnTo>
                      <a:pt x="88" y="4"/>
                    </a:lnTo>
                    <a:lnTo>
                      <a:pt x="88" y="2"/>
                    </a:lnTo>
                    <a:lnTo>
                      <a:pt x="84" y="4"/>
                    </a:lnTo>
                    <a:lnTo>
                      <a:pt x="81" y="4"/>
                    </a:lnTo>
                    <a:lnTo>
                      <a:pt x="81" y="80"/>
                    </a:lnTo>
                    <a:lnTo>
                      <a:pt x="79" y="82"/>
                    </a:lnTo>
                    <a:lnTo>
                      <a:pt x="79" y="88"/>
                    </a:lnTo>
                    <a:lnTo>
                      <a:pt x="79" y="90"/>
                    </a:lnTo>
                    <a:lnTo>
                      <a:pt x="77" y="90"/>
                    </a:lnTo>
                    <a:lnTo>
                      <a:pt x="78" y="88"/>
                    </a:lnTo>
                    <a:lnTo>
                      <a:pt x="77" y="86"/>
                    </a:lnTo>
                    <a:lnTo>
                      <a:pt x="76" y="86"/>
                    </a:lnTo>
                    <a:lnTo>
                      <a:pt x="76" y="126"/>
                    </a:lnTo>
                    <a:lnTo>
                      <a:pt x="76" y="132"/>
                    </a:lnTo>
                    <a:lnTo>
                      <a:pt x="74" y="134"/>
                    </a:lnTo>
                    <a:lnTo>
                      <a:pt x="74" y="142"/>
                    </a:lnTo>
                    <a:lnTo>
                      <a:pt x="74" y="160"/>
                    </a:lnTo>
                    <a:lnTo>
                      <a:pt x="72" y="160"/>
                    </a:lnTo>
                    <a:lnTo>
                      <a:pt x="73" y="158"/>
                    </a:lnTo>
                    <a:lnTo>
                      <a:pt x="74" y="160"/>
                    </a:lnTo>
                    <a:lnTo>
                      <a:pt x="74" y="142"/>
                    </a:lnTo>
                    <a:lnTo>
                      <a:pt x="72" y="142"/>
                    </a:lnTo>
                    <a:lnTo>
                      <a:pt x="72" y="164"/>
                    </a:lnTo>
                    <a:lnTo>
                      <a:pt x="72" y="166"/>
                    </a:lnTo>
                    <a:lnTo>
                      <a:pt x="71" y="168"/>
                    </a:lnTo>
                    <a:lnTo>
                      <a:pt x="70" y="166"/>
                    </a:lnTo>
                    <a:lnTo>
                      <a:pt x="70" y="164"/>
                    </a:lnTo>
                    <a:lnTo>
                      <a:pt x="72" y="164"/>
                    </a:lnTo>
                    <a:lnTo>
                      <a:pt x="72" y="142"/>
                    </a:lnTo>
                    <a:lnTo>
                      <a:pt x="71" y="142"/>
                    </a:lnTo>
                    <a:lnTo>
                      <a:pt x="71" y="152"/>
                    </a:lnTo>
                    <a:lnTo>
                      <a:pt x="68" y="152"/>
                    </a:lnTo>
                    <a:lnTo>
                      <a:pt x="68" y="150"/>
                    </a:lnTo>
                    <a:lnTo>
                      <a:pt x="69" y="150"/>
                    </a:lnTo>
                    <a:lnTo>
                      <a:pt x="71" y="152"/>
                    </a:lnTo>
                    <a:lnTo>
                      <a:pt x="71" y="142"/>
                    </a:lnTo>
                    <a:lnTo>
                      <a:pt x="71" y="148"/>
                    </a:lnTo>
                    <a:lnTo>
                      <a:pt x="68" y="148"/>
                    </a:lnTo>
                    <a:lnTo>
                      <a:pt x="68" y="198"/>
                    </a:lnTo>
                    <a:lnTo>
                      <a:pt x="65" y="198"/>
                    </a:lnTo>
                    <a:lnTo>
                      <a:pt x="66" y="196"/>
                    </a:lnTo>
                    <a:lnTo>
                      <a:pt x="68" y="198"/>
                    </a:lnTo>
                    <a:lnTo>
                      <a:pt x="68" y="148"/>
                    </a:lnTo>
                    <a:lnTo>
                      <a:pt x="67" y="148"/>
                    </a:lnTo>
                    <a:lnTo>
                      <a:pt x="67" y="156"/>
                    </a:lnTo>
                    <a:lnTo>
                      <a:pt x="66" y="156"/>
                    </a:lnTo>
                    <a:lnTo>
                      <a:pt x="66" y="176"/>
                    </a:lnTo>
                    <a:lnTo>
                      <a:pt x="66" y="178"/>
                    </a:lnTo>
                    <a:lnTo>
                      <a:pt x="65" y="178"/>
                    </a:lnTo>
                    <a:lnTo>
                      <a:pt x="65" y="194"/>
                    </a:lnTo>
                    <a:lnTo>
                      <a:pt x="64" y="196"/>
                    </a:lnTo>
                    <a:lnTo>
                      <a:pt x="64" y="206"/>
                    </a:lnTo>
                    <a:lnTo>
                      <a:pt x="64" y="208"/>
                    </a:lnTo>
                    <a:lnTo>
                      <a:pt x="64" y="238"/>
                    </a:lnTo>
                    <a:lnTo>
                      <a:pt x="63" y="238"/>
                    </a:lnTo>
                    <a:lnTo>
                      <a:pt x="63" y="242"/>
                    </a:lnTo>
                    <a:lnTo>
                      <a:pt x="63" y="244"/>
                    </a:lnTo>
                    <a:lnTo>
                      <a:pt x="62" y="244"/>
                    </a:lnTo>
                    <a:lnTo>
                      <a:pt x="63" y="242"/>
                    </a:lnTo>
                    <a:lnTo>
                      <a:pt x="63" y="238"/>
                    </a:lnTo>
                    <a:lnTo>
                      <a:pt x="61" y="240"/>
                    </a:lnTo>
                    <a:lnTo>
                      <a:pt x="60" y="240"/>
                    </a:lnTo>
                    <a:lnTo>
                      <a:pt x="60" y="239"/>
                    </a:lnTo>
                    <a:lnTo>
                      <a:pt x="60" y="246"/>
                    </a:lnTo>
                    <a:lnTo>
                      <a:pt x="59" y="248"/>
                    </a:lnTo>
                    <a:lnTo>
                      <a:pt x="58" y="248"/>
                    </a:lnTo>
                    <a:lnTo>
                      <a:pt x="58" y="246"/>
                    </a:lnTo>
                    <a:lnTo>
                      <a:pt x="60" y="246"/>
                    </a:lnTo>
                    <a:lnTo>
                      <a:pt x="60" y="239"/>
                    </a:lnTo>
                    <a:lnTo>
                      <a:pt x="60" y="238"/>
                    </a:lnTo>
                    <a:lnTo>
                      <a:pt x="61" y="236"/>
                    </a:lnTo>
                    <a:lnTo>
                      <a:pt x="63" y="236"/>
                    </a:lnTo>
                    <a:lnTo>
                      <a:pt x="64" y="238"/>
                    </a:lnTo>
                    <a:lnTo>
                      <a:pt x="64" y="208"/>
                    </a:lnTo>
                    <a:lnTo>
                      <a:pt x="63" y="208"/>
                    </a:lnTo>
                    <a:lnTo>
                      <a:pt x="63" y="222"/>
                    </a:lnTo>
                    <a:lnTo>
                      <a:pt x="63" y="224"/>
                    </a:lnTo>
                    <a:lnTo>
                      <a:pt x="62" y="222"/>
                    </a:lnTo>
                    <a:lnTo>
                      <a:pt x="63" y="220"/>
                    </a:lnTo>
                    <a:lnTo>
                      <a:pt x="63" y="222"/>
                    </a:lnTo>
                    <a:lnTo>
                      <a:pt x="63" y="208"/>
                    </a:lnTo>
                    <a:lnTo>
                      <a:pt x="62" y="208"/>
                    </a:lnTo>
                    <a:lnTo>
                      <a:pt x="61" y="206"/>
                    </a:lnTo>
                    <a:lnTo>
                      <a:pt x="61" y="212"/>
                    </a:lnTo>
                    <a:lnTo>
                      <a:pt x="61" y="214"/>
                    </a:lnTo>
                    <a:lnTo>
                      <a:pt x="59" y="216"/>
                    </a:lnTo>
                    <a:lnTo>
                      <a:pt x="58" y="215"/>
                    </a:lnTo>
                    <a:lnTo>
                      <a:pt x="58" y="224"/>
                    </a:lnTo>
                    <a:lnTo>
                      <a:pt x="57" y="226"/>
                    </a:lnTo>
                    <a:lnTo>
                      <a:pt x="57" y="242"/>
                    </a:lnTo>
                    <a:lnTo>
                      <a:pt x="56" y="244"/>
                    </a:lnTo>
                    <a:lnTo>
                      <a:pt x="56" y="290"/>
                    </a:lnTo>
                    <a:lnTo>
                      <a:pt x="55" y="290"/>
                    </a:lnTo>
                    <a:lnTo>
                      <a:pt x="55" y="286"/>
                    </a:lnTo>
                    <a:lnTo>
                      <a:pt x="56" y="286"/>
                    </a:lnTo>
                    <a:lnTo>
                      <a:pt x="56" y="290"/>
                    </a:lnTo>
                    <a:lnTo>
                      <a:pt x="56" y="244"/>
                    </a:lnTo>
                    <a:lnTo>
                      <a:pt x="56" y="256"/>
                    </a:lnTo>
                    <a:lnTo>
                      <a:pt x="55" y="256"/>
                    </a:lnTo>
                    <a:lnTo>
                      <a:pt x="55" y="255"/>
                    </a:lnTo>
                    <a:lnTo>
                      <a:pt x="55" y="270"/>
                    </a:lnTo>
                    <a:lnTo>
                      <a:pt x="54" y="272"/>
                    </a:lnTo>
                    <a:lnTo>
                      <a:pt x="54" y="284"/>
                    </a:lnTo>
                    <a:lnTo>
                      <a:pt x="53" y="286"/>
                    </a:lnTo>
                    <a:lnTo>
                      <a:pt x="53" y="296"/>
                    </a:lnTo>
                    <a:lnTo>
                      <a:pt x="52" y="296"/>
                    </a:lnTo>
                    <a:lnTo>
                      <a:pt x="51" y="294"/>
                    </a:lnTo>
                    <a:lnTo>
                      <a:pt x="51" y="316"/>
                    </a:lnTo>
                    <a:lnTo>
                      <a:pt x="50" y="318"/>
                    </a:lnTo>
                    <a:lnTo>
                      <a:pt x="50" y="320"/>
                    </a:lnTo>
                    <a:lnTo>
                      <a:pt x="50" y="340"/>
                    </a:lnTo>
                    <a:lnTo>
                      <a:pt x="49" y="340"/>
                    </a:lnTo>
                    <a:lnTo>
                      <a:pt x="48" y="342"/>
                    </a:lnTo>
                    <a:lnTo>
                      <a:pt x="48" y="348"/>
                    </a:lnTo>
                    <a:lnTo>
                      <a:pt x="47" y="350"/>
                    </a:lnTo>
                    <a:lnTo>
                      <a:pt x="47" y="360"/>
                    </a:lnTo>
                    <a:lnTo>
                      <a:pt x="47" y="362"/>
                    </a:lnTo>
                    <a:lnTo>
                      <a:pt x="47" y="364"/>
                    </a:lnTo>
                    <a:lnTo>
                      <a:pt x="46" y="362"/>
                    </a:lnTo>
                    <a:lnTo>
                      <a:pt x="47" y="362"/>
                    </a:lnTo>
                    <a:lnTo>
                      <a:pt x="47" y="360"/>
                    </a:lnTo>
                    <a:lnTo>
                      <a:pt x="47" y="358"/>
                    </a:lnTo>
                    <a:lnTo>
                      <a:pt x="47" y="360"/>
                    </a:lnTo>
                    <a:lnTo>
                      <a:pt x="47" y="350"/>
                    </a:lnTo>
                    <a:lnTo>
                      <a:pt x="47" y="352"/>
                    </a:lnTo>
                    <a:lnTo>
                      <a:pt x="45" y="350"/>
                    </a:lnTo>
                    <a:lnTo>
                      <a:pt x="46" y="348"/>
                    </a:lnTo>
                    <a:lnTo>
                      <a:pt x="45" y="348"/>
                    </a:lnTo>
                    <a:lnTo>
                      <a:pt x="46" y="346"/>
                    </a:lnTo>
                    <a:lnTo>
                      <a:pt x="48" y="348"/>
                    </a:lnTo>
                    <a:lnTo>
                      <a:pt x="48" y="342"/>
                    </a:lnTo>
                    <a:lnTo>
                      <a:pt x="47" y="342"/>
                    </a:lnTo>
                    <a:lnTo>
                      <a:pt x="46" y="344"/>
                    </a:lnTo>
                    <a:lnTo>
                      <a:pt x="44" y="342"/>
                    </a:lnTo>
                    <a:lnTo>
                      <a:pt x="44" y="340"/>
                    </a:lnTo>
                    <a:lnTo>
                      <a:pt x="47" y="340"/>
                    </a:lnTo>
                    <a:lnTo>
                      <a:pt x="49" y="338"/>
                    </a:lnTo>
                    <a:lnTo>
                      <a:pt x="50" y="338"/>
                    </a:lnTo>
                    <a:lnTo>
                      <a:pt x="50" y="340"/>
                    </a:lnTo>
                    <a:lnTo>
                      <a:pt x="50" y="320"/>
                    </a:lnTo>
                    <a:lnTo>
                      <a:pt x="49" y="320"/>
                    </a:lnTo>
                    <a:lnTo>
                      <a:pt x="49" y="336"/>
                    </a:lnTo>
                    <a:lnTo>
                      <a:pt x="48" y="338"/>
                    </a:lnTo>
                    <a:lnTo>
                      <a:pt x="45" y="338"/>
                    </a:lnTo>
                    <a:lnTo>
                      <a:pt x="44" y="336"/>
                    </a:lnTo>
                    <a:lnTo>
                      <a:pt x="43" y="336"/>
                    </a:lnTo>
                    <a:lnTo>
                      <a:pt x="43" y="374"/>
                    </a:lnTo>
                    <a:lnTo>
                      <a:pt x="43" y="376"/>
                    </a:lnTo>
                    <a:lnTo>
                      <a:pt x="42" y="376"/>
                    </a:lnTo>
                    <a:lnTo>
                      <a:pt x="42" y="392"/>
                    </a:lnTo>
                    <a:lnTo>
                      <a:pt x="42" y="394"/>
                    </a:lnTo>
                    <a:lnTo>
                      <a:pt x="42" y="392"/>
                    </a:lnTo>
                    <a:lnTo>
                      <a:pt x="42" y="376"/>
                    </a:lnTo>
                    <a:lnTo>
                      <a:pt x="40" y="376"/>
                    </a:lnTo>
                    <a:lnTo>
                      <a:pt x="40" y="384"/>
                    </a:lnTo>
                    <a:lnTo>
                      <a:pt x="40" y="396"/>
                    </a:lnTo>
                    <a:lnTo>
                      <a:pt x="40" y="394"/>
                    </a:lnTo>
                    <a:lnTo>
                      <a:pt x="40" y="396"/>
                    </a:lnTo>
                    <a:lnTo>
                      <a:pt x="40" y="384"/>
                    </a:lnTo>
                    <a:lnTo>
                      <a:pt x="39" y="382"/>
                    </a:lnTo>
                    <a:lnTo>
                      <a:pt x="40" y="382"/>
                    </a:lnTo>
                    <a:lnTo>
                      <a:pt x="40" y="384"/>
                    </a:lnTo>
                    <a:lnTo>
                      <a:pt x="40" y="376"/>
                    </a:lnTo>
                    <a:lnTo>
                      <a:pt x="40" y="374"/>
                    </a:lnTo>
                    <a:lnTo>
                      <a:pt x="43" y="374"/>
                    </a:lnTo>
                    <a:lnTo>
                      <a:pt x="43" y="336"/>
                    </a:lnTo>
                    <a:lnTo>
                      <a:pt x="42" y="336"/>
                    </a:lnTo>
                    <a:lnTo>
                      <a:pt x="42" y="338"/>
                    </a:lnTo>
                    <a:lnTo>
                      <a:pt x="42" y="342"/>
                    </a:lnTo>
                    <a:lnTo>
                      <a:pt x="42" y="370"/>
                    </a:lnTo>
                    <a:lnTo>
                      <a:pt x="41" y="372"/>
                    </a:lnTo>
                    <a:lnTo>
                      <a:pt x="40" y="372"/>
                    </a:lnTo>
                    <a:lnTo>
                      <a:pt x="40" y="370"/>
                    </a:lnTo>
                    <a:lnTo>
                      <a:pt x="42" y="370"/>
                    </a:lnTo>
                    <a:lnTo>
                      <a:pt x="42" y="342"/>
                    </a:lnTo>
                    <a:lnTo>
                      <a:pt x="41" y="342"/>
                    </a:lnTo>
                    <a:lnTo>
                      <a:pt x="41" y="341"/>
                    </a:lnTo>
                    <a:lnTo>
                      <a:pt x="41" y="364"/>
                    </a:lnTo>
                    <a:lnTo>
                      <a:pt x="40" y="366"/>
                    </a:lnTo>
                    <a:lnTo>
                      <a:pt x="39" y="364"/>
                    </a:lnTo>
                    <a:lnTo>
                      <a:pt x="41" y="364"/>
                    </a:lnTo>
                    <a:lnTo>
                      <a:pt x="41" y="341"/>
                    </a:lnTo>
                    <a:lnTo>
                      <a:pt x="40" y="340"/>
                    </a:lnTo>
                    <a:lnTo>
                      <a:pt x="40" y="338"/>
                    </a:lnTo>
                    <a:lnTo>
                      <a:pt x="42" y="338"/>
                    </a:lnTo>
                    <a:lnTo>
                      <a:pt x="42" y="336"/>
                    </a:lnTo>
                    <a:lnTo>
                      <a:pt x="42" y="334"/>
                    </a:lnTo>
                    <a:lnTo>
                      <a:pt x="40" y="336"/>
                    </a:lnTo>
                    <a:lnTo>
                      <a:pt x="40" y="334"/>
                    </a:lnTo>
                    <a:lnTo>
                      <a:pt x="40" y="332"/>
                    </a:lnTo>
                    <a:lnTo>
                      <a:pt x="42" y="332"/>
                    </a:lnTo>
                    <a:lnTo>
                      <a:pt x="41" y="334"/>
                    </a:lnTo>
                    <a:lnTo>
                      <a:pt x="42" y="334"/>
                    </a:lnTo>
                    <a:lnTo>
                      <a:pt x="44" y="334"/>
                    </a:lnTo>
                    <a:lnTo>
                      <a:pt x="44" y="336"/>
                    </a:lnTo>
                    <a:lnTo>
                      <a:pt x="45" y="334"/>
                    </a:lnTo>
                    <a:lnTo>
                      <a:pt x="47" y="334"/>
                    </a:lnTo>
                    <a:lnTo>
                      <a:pt x="48" y="336"/>
                    </a:lnTo>
                    <a:lnTo>
                      <a:pt x="49" y="336"/>
                    </a:lnTo>
                    <a:lnTo>
                      <a:pt x="49" y="320"/>
                    </a:lnTo>
                    <a:lnTo>
                      <a:pt x="48" y="320"/>
                    </a:lnTo>
                    <a:lnTo>
                      <a:pt x="48" y="328"/>
                    </a:lnTo>
                    <a:lnTo>
                      <a:pt x="47" y="326"/>
                    </a:lnTo>
                    <a:lnTo>
                      <a:pt x="48" y="326"/>
                    </a:lnTo>
                    <a:lnTo>
                      <a:pt x="48" y="328"/>
                    </a:lnTo>
                    <a:lnTo>
                      <a:pt x="48" y="320"/>
                    </a:lnTo>
                    <a:lnTo>
                      <a:pt x="47" y="318"/>
                    </a:lnTo>
                    <a:lnTo>
                      <a:pt x="46" y="320"/>
                    </a:lnTo>
                    <a:lnTo>
                      <a:pt x="45" y="318"/>
                    </a:lnTo>
                    <a:lnTo>
                      <a:pt x="45" y="322"/>
                    </a:lnTo>
                    <a:lnTo>
                      <a:pt x="44" y="322"/>
                    </a:lnTo>
                    <a:lnTo>
                      <a:pt x="44" y="328"/>
                    </a:lnTo>
                    <a:lnTo>
                      <a:pt x="44" y="332"/>
                    </a:lnTo>
                    <a:lnTo>
                      <a:pt x="42" y="332"/>
                    </a:lnTo>
                    <a:lnTo>
                      <a:pt x="42" y="330"/>
                    </a:lnTo>
                    <a:lnTo>
                      <a:pt x="44" y="330"/>
                    </a:lnTo>
                    <a:lnTo>
                      <a:pt x="44" y="332"/>
                    </a:lnTo>
                    <a:lnTo>
                      <a:pt x="44" y="328"/>
                    </a:lnTo>
                    <a:lnTo>
                      <a:pt x="42" y="328"/>
                    </a:lnTo>
                    <a:lnTo>
                      <a:pt x="41" y="326"/>
                    </a:lnTo>
                    <a:lnTo>
                      <a:pt x="40" y="328"/>
                    </a:lnTo>
                    <a:lnTo>
                      <a:pt x="39" y="328"/>
                    </a:lnTo>
                    <a:lnTo>
                      <a:pt x="39" y="330"/>
                    </a:lnTo>
                    <a:lnTo>
                      <a:pt x="40" y="330"/>
                    </a:lnTo>
                    <a:lnTo>
                      <a:pt x="39" y="332"/>
                    </a:lnTo>
                    <a:lnTo>
                      <a:pt x="38" y="330"/>
                    </a:lnTo>
                    <a:lnTo>
                      <a:pt x="38" y="388"/>
                    </a:lnTo>
                    <a:lnTo>
                      <a:pt x="37" y="388"/>
                    </a:lnTo>
                    <a:lnTo>
                      <a:pt x="38" y="386"/>
                    </a:lnTo>
                    <a:lnTo>
                      <a:pt x="38" y="388"/>
                    </a:lnTo>
                    <a:lnTo>
                      <a:pt x="38" y="330"/>
                    </a:lnTo>
                    <a:lnTo>
                      <a:pt x="38" y="328"/>
                    </a:lnTo>
                    <a:lnTo>
                      <a:pt x="38" y="326"/>
                    </a:lnTo>
                    <a:lnTo>
                      <a:pt x="41" y="326"/>
                    </a:lnTo>
                    <a:lnTo>
                      <a:pt x="43" y="326"/>
                    </a:lnTo>
                    <a:lnTo>
                      <a:pt x="44" y="328"/>
                    </a:lnTo>
                    <a:lnTo>
                      <a:pt x="44" y="322"/>
                    </a:lnTo>
                    <a:lnTo>
                      <a:pt x="43" y="322"/>
                    </a:lnTo>
                    <a:lnTo>
                      <a:pt x="44" y="320"/>
                    </a:lnTo>
                    <a:lnTo>
                      <a:pt x="45" y="322"/>
                    </a:lnTo>
                    <a:lnTo>
                      <a:pt x="45" y="318"/>
                    </a:lnTo>
                    <a:lnTo>
                      <a:pt x="44" y="318"/>
                    </a:lnTo>
                    <a:lnTo>
                      <a:pt x="46" y="316"/>
                    </a:lnTo>
                    <a:lnTo>
                      <a:pt x="48" y="316"/>
                    </a:lnTo>
                    <a:lnTo>
                      <a:pt x="48" y="318"/>
                    </a:lnTo>
                    <a:lnTo>
                      <a:pt x="49" y="316"/>
                    </a:lnTo>
                    <a:lnTo>
                      <a:pt x="51" y="316"/>
                    </a:lnTo>
                    <a:lnTo>
                      <a:pt x="51" y="294"/>
                    </a:lnTo>
                    <a:lnTo>
                      <a:pt x="50" y="294"/>
                    </a:lnTo>
                    <a:lnTo>
                      <a:pt x="52" y="294"/>
                    </a:lnTo>
                    <a:lnTo>
                      <a:pt x="53" y="296"/>
                    </a:lnTo>
                    <a:lnTo>
                      <a:pt x="53" y="286"/>
                    </a:lnTo>
                    <a:lnTo>
                      <a:pt x="52" y="286"/>
                    </a:lnTo>
                    <a:lnTo>
                      <a:pt x="51" y="284"/>
                    </a:lnTo>
                    <a:lnTo>
                      <a:pt x="51" y="282"/>
                    </a:lnTo>
                    <a:lnTo>
                      <a:pt x="52" y="282"/>
                    </a:lnTo>
                    <a:lnTo>
                      <a:pt x="52" y="284"/>
                    </a:lnTo>
                    <a:lnTo>
                      <a:pt x="54" y="284"/>
                    </a:lnTo>
                    <a:lnTo>
                      <a:pt x="54" y="272"/>
                    </a:lnTo>
                    <a:lnTo>
                      <a:pt x="53" y="272"/>
                    </a:lnTo>
                    <a:lnTo>
                      <a:pt x="54" y="270"/>
                    </a:lnTo>
                    <a:lnTo>
                      <a:pt x="55" y="270"/>
                    </a:lnTo>
                    <a:lnTo>
                      <a:pt x="55" y="255"/>
                    </a:lnTo>
                    <a:lnTo>
                      <a:pt x="54" y="254"/>
                    </a:lnTo>
                    <a:lnTo>
                      <a:pt x="55" y="254"/>
                    </a:lnTo>
                    <a:lnTo>
                      <a:pt x="56" y="256"/>
                    </a:lnTo>
                    <a:lnTo>
                      <a:pt x="56" y="244"/>
                    </a:lnTo>
                    <a:lnTo>
                      <a:pt x="55" y="244"/>
                    </a:lnTo>
                    <a:lnTo>
                      <a:pt x="54" y="240"/>
                    </a:lnTo>
                    <a:lnTo>
                      <a:pt x="57" y="240"/>
                    </a:lnTo>
                    <a:lnTo>
                      <a:pt x="57" y="242"/>
                    </a:lnTo>
                    <a:lnTo>
                      <a:pt x="57" y="226"/>
                    </a:lnTo>
                    <a:lnTo>
                      <a:pt x="57" y="225"/>
                    </a:lnTo>
                    <a:lnTo>
                      <a:pt x="57" y="230"/>
                    </a:lnTo>
                    <a:lnTo>
                      <a:pt x="55" y="230"/>
                    </a:lnTo>
                    <a:lnTo>
                      <a:pt x="55" y="228"/>
                    </a:lnTo>
                    <a:lnTo>
                      <a:pt x="56" y="228"/>
                    </a:lnTo>
                    <a:lnTo>
                      <a:pt x="57" y="230"/>
                    </a:lnTo>
                    <a:lnTo>
                      <a:pt x="57" y="225"/>
                    </a:lnTo>
                    <a:lnTo>
                      <a:pt x="56" y="224"/>
                    </a:lnTo>
                    <a:lnTo>
                      <a:pt x="58" y="224"/>
                    </a:lnTo>
                    <a:lnTo>
                      <a:pt x="58" y="215"/>
                    </a:lnTo>
                    <a:lnTo>
                      <a:pt x="58" y="214"/>
                    </a:lnTo>
                    <a:lnTo>
                      <a:pt x="56" y="212"/>
                    </a:lnTo>
                    <a:lnTo>
                      <a:pt x="61" y="212"/>
                    </a:lnTo>
                    <a:lnTo>
                      <a:pt x="61" y="206"/>
                    </a:lnTo>
                    <a:lnTo>
                      <a:pt x="64" y="206"/>
                    </a:lnTo>
                    <a:lnTo>
                      <a:pt x="64" y="196"/>
                    </a:lnTo>
                    <a:lnTo>
                      <a:pt x="64" y="195"/>
                    </a:lnTo>
                    <a:lnTo>
                      <a:pt x="64" y="198"/>
                    </a:lnTo>
                    <a:lnTo>
                      <a:pt x="63" y="198"/>
                    </a:lnTo>
                    <a:lnTo>
                      <a:pt x="63" y="200"/>
                    </a:lnTo>
                    <a:lnTo>
                      <a:pt x="63" y="202"/>
                    </a:lnTo>
                    <a:lnTo>
                      <a:pt x="60" y="202"/>
                    </a:lnTo>
                    <a:lnTo>
                      <a:pt x="58" y="200"/>
                    </a:lnTo>
                    <a:lnTo>
                      <a:pt x="63" y="200"/>
                    </a:lnTo>
                    <a:lnTo>
                      <a:pt x="63" y="198"/>
                    </a:lnTo>
                    <a:lnTo>
                      <a:pt x="62" y="198"/>
                    </a:lnTo>
                    <a:lnTo>
                      <a:pt x="63" y="196"/>
                    </a:lnTo>
                    <a:lnTo>
                      <a:pt x="64" y="198"/>
                    </a:lnTo>
                    <a:lnTo>
                      <a:pt x="64" y="195"/>
                    </a:lnTo>
                    <a:lnTo>
                      <a:pt x="64" y="194"/>
                    </a:lnTo>
                    <a:lnTo>
                      <a:pt x="65" y="194"/>
                    </a:lnTo>
                    <a:lnTo>
                      <a:pt x="65" y="178"/>
                    </a:lnTo>
                    <a:lnTo>
                      <a:pt x="65" y="176"/>
                    </a:lnTo>
                    <a:lnTo>
                      <a:pt x="66" y="176"/>
                    </a:lnTo>
                    <a:lnTo>
                      <a:pt x="66" y="156"/>
                    </a:lnTo>
                    <a:lnTo>
                      <a:pt x="66" y="158"/>
                    </a:lnTo>
                    <a:lnTo>
                      <a:pt x="65" y="158"/>
                    </a:lnTo>
                    <a:lnTo>
                      <a:pt x="65" y="156"/>
                    </a:lnTo>
                    <a:lnTo>
                      <a:pt x="67" y="156"/>
                    </a:lnTo>
                    <a:lnTo>
                      <a:pt x="67" y="148"/>
                    </a:lnTo>
                    <a:lnTo>
                      <a:pt x="66" y="148"/>
                    </a:lnTo>
                    <a:lnTo>
                      <a:pt x="66" y="152"/>
                    </a:lnTo>
                    <a:lnTo>
                      <a:pt x="63" y="152"/>
                    </a:lnTo>
                    <a:lnTo>
                      <a:pt x="63" y="160"/>
                    </a:lnTo>
                    <a:lnTo>
                      <a:pt x="62" y="162"/>
                    </a:lnTo>
                    <a:lnTo>
                      <a:pt x="62" y="166"/>
                    </a:lnTo>
                    <a:lnTo>
                      <a:pt x="61" y="168"/>
                    </a:lnTo>
                    <a:lnTo>
                      <a:pt x="62" y="166"/>
                    </a:lnTo>
                    <a:lnTo>
                      <a:pt x="62" y="162"/>
                    </a:lnTo>
                    <a:lnTo>
                      <a:pt x="61" y="162"/>
                    </a:lnTo>
                    <a:lnTo>
                      <a:pt x="61" y="182"/>
                    </a:lnTo>
                    <a:lnTo>
                      <a:pt x="59" y="182"/>
                    </a:lnTo>
                    <a:lnTo>
                      <a:pt x="59" y="180"/>
                    </a:lnTo>
                    <a:lnTo>
                      <a:pt x="61" y="180"/>
                    </a:lnTo>
                    <a:lnTo>
                      <a:pt x="61" y="182"/>
                    </a:lnTo>
                    <a:lnTo>
                      <a:pt x="61" y="162"/>
                    </a:lnTo>
                    <a:lnTo>
                      <a:pt x="61" y="158"/>
                    </a:lnTo>
                    <a:lnTo>
                      <a:pt x="63" y="160"/>
                    </a:lnTo>
                    <a:lnTo>
                      <a:pt x="63" y="152"/>
                    </a:lnTo>
                    <a:lnTo>
                      <a:pt x="62" y="154"/>
                    </a:lnTo>
                    <a:lnTo>
                      <a:pt x="61" y="154"/>
                    </a:lnTo>
                    <a:lnTo>
                      <a:pt x="61" y="152"/>
                    </a:lnTo>
                    <a:lnTo>
                      <a:pt x="61" y="150"/>
                    </a:lnTo>
                    <a:lnTo>
                      <a:pt x="65" y="150"/>
                    </a:lnTo>
                    <a:lnTo>
                      <a:pt x="66" y="152"/>
                    </a:lnTo>
                    <a:lnTo>
                      <a:pt x="66" y="148"/>
                    </a:lnTo>
                    <a:lnTo>
                      <a:pt x="67" y="146"/>
                    </a:lnTo>
                    <a:lnTo>
                      <a:pt x="69" y="146"/>
                    </a:lnTo>
                    <a:lnTo>
                      <a:pt x="71" y="148"/>
                    </a:lnTo>
                    <a:lnTo>
                      <a:pt x="71" y="142"/>
                    </a:lnTo>
                    <a:lnTo>
                      <a:pt x="70" y="142"/>
                    </a:lnTo>
                    <a:lnTo>
                      <a:pt x="71" y="140"/>
                    </a:lnTo>
                    <a:lnTo>
                      <a:pt x="74" y="142"/>
                    </a:lnTo>
                    <a:lnTo>
                      <a:pt x="74" y="134"/>
                    </a:lnTo>
                    <a:lnTo>
                      <a:pt x="73" y="134"/>
                    </a:lnTo>
                    <a:lnTo>
                      <a:pt x="72" y="130"/>
                    </a:lnTo>
                    <a:lnTo>
                      <a:pt x="76" y="132"/>
                    </a:lnTo>
                    <a:lnTo>
                      <a:pt x="76" y="126"/>
                    </a:lnTo>
                    <a:lnTo>
                      <a:pt x="75" y="126"/>
                    </a:lnTo>
                    <a:lnTo>
                      <a:pt x="74" y="128"/>
                    </a:lnTo>
                    <a:lnTo>
                      <a:pt x="72" y="128"/>
                    </a:lnTo>
                    <a:lnTo>
                      <a:pt x="72" y="126"/>
                    </a:lnTo>
                    <a:lnTo>
                      <a:pt x="73" y="124"/>
                    </a:lnTo>
                    <a:lnTo>
                      <a:pt x="74" y="124"/>
                    </a:lnTo>
                    <a:lnTo>
                      <a:pt x="76" y="126"/>
                    </a:lnTo>
                    <a:lnTo>
                      <a:pt x="76" y="86"/>
                    </a:lnTo>
                    <a:lnTo>
                      <a:pt x="76" y="98"/>
                    </a:lnTo>
                    <a:lnTo>
                      <a:pt x="75" y="98"/>
                    </a:lnTo>
                    <a:lnTo>
                      <a:pt x="75" y="106"/>
                    </a:lnTo>
                    <a:lnTo>
                      <a:pt x="73" y="106"/>
                    </a:lnTo>
                    <a:lnTo>
                      <a:pt x="74" y="104"/>
                    </a:lnTo>
                    <a:lnTo>
                      <a:pt x="75" y="104"/>
                    </a:lnTo>
                    <a:lnTo>
                      <a:pt x="75" y="106"/>
                    </a:lnTo>
                    <a:lnTo>
                      <a:pt x="75" y="98"/>
                    </a:lnTo>
                    <a:lnTo>
                      <a:pt x="73" y="98"/>
                    </a:lnTo>
                    <a:lnTo>
                      <a:pt x="74" y="96"/>
                    </a:lnTo>
                    <a:lnTo>
                      <a:pt x="76" y="98"/>
                    </a:lnTo>
                    <a:lnTo>
                      <a:pt x="76" y="86"/>
                    </a:lnTo>
                    <a:lnTo>
                      <a:pt x="72" y="86"/>
                    </a:lnTo>
                    <a:lnTo>
                      <a:pt x="72" y="98"/>
                    </a:lnTo>
                    <a:lnTo>
                      <a:pt x="71" y="98"/>
                    </a:lnTo>
                    <a:lnTo>
                      <a:pt x="71" y="122"/>
                    </a:lnTo>
                    <a:lnTo>
                      <a:pt x="70" y="122"/>
                    </a:lnTo>
                    <a:lnTo>
                      <a:pt x="70" y="128"/>
                    </a:lnTo>
                    <a:lnTo>
                      <a:pt x="70" y="138"/>
                    </a:lnTo>
                    <a:lnTo>
                      <a:pt x="70" y="140"/>
                    </a:lnTo>
                    <a:lnTo>
                      <a:pt x="69" y="140"/>
                    </a:lnTo>
                    <a:lnTo>
                      <a:pt x="69" y="142"/>
                    </a:lnTo>
                    <a:lnTo>
                      <a:pt x="68" y="144"/>
                    </a:lnTo>
                    <a:lnTo>
                      <a:pt x="66" y="146"/>
                    </a:lnTo>
                    <a:lnTo>
                      <a:pt x="65" y="144"/>
                    </a:lnTo>
                    <a:lnTo>
                      <a:pt x="67" y="142"/>
                    </a:lnTo>
                    <a:lnTo>
                      <a:pt x="69" y="142"/>
                    </a:lnTo>
                    <a:lnTo>
                      <a:pt x="69" y="140"/>
                    </a:lnTo>
                    <a:lnTo>
                      <a:pt x="67" y="138"/>
                    </a:lnTo>
                    <a:lnTo>
                      <a:pt x="70" y="138"/>
                    </a:lnTo>
                    <a:lnTo>
                      <a:pt x="70" y="128"/>
                    </a:lnTo>
                    <a:lnTo>
                      <a:pt x="69" y="128"/>
                    </a:lnTo>
                    <a:lnTo>
                      <a:pt x="68" y="130"/>
                    </a:lnTo>
                    <a:lnTo>
                      <a:pt x="69" y="130"/>
                    </a:lnTo>
                    <a:lnTo>
                      <a:pt x="70" y="132"/>
                    </a:lnTo>
                    <a:lnTo>
                      <a:pt x="70" y="134"/>
                    </a:lnTo>
                    <a:lnTo>
                      <a:pt x="68" y="134"/>
                    </a:lnTo>
                    <a:lnTo>
                      <a:pt x="68" y="132"/>
                    </a:lnTo>
                    <a:lnTo>
                      <a:pt x="67" y="132"/>
                    </a:lnTo>
                    <a:lnTo>
                      <a:pt x="68" y="130"/>
                    </a:lnTo>
                    <a:lnTo>
                      <a:pt x="67" y="128"/>
                    </a:lnTo>
                    <a:lnTo>
                      <a:pt x="66" y="128"/>
                    </a:lnTo>
                    <a:lnTo>
                      <a:pt x="66" y="126"/>
                    </a:lnTo>
                    <a:lnTo>
                      <a:pt x="68" y="126"/>
                    </a:lnTo>
                    <a:lnTo>
                      <a:pt x="68" y="128"/>
                    </a:lnTo>
                    <a:lnTo>
                      <a:pt x="69" y="128"/>
                    </a:lnTo>
                    <a:lnTo>
                      <a:pt x="70" y="126"/>
                    </a:lnTo>
                    <a:lnTo>
                      <a:pt x="70" y="128"/>
                    </a:lnTo>
                    <a:lnTo>
                      <a:pt x="70" y="122"/>
                    </a:lnTo>
                    <a:lnTo>
                      <a:pt x="68" y="122"/>
                    </a:lnTo>
                    <a:lnTo>
                      <a:pt x="68" y="120"/>
                    </a:lnTo>
                    <a:lnTo>
                      <a:pt x="70" y="120"/>
                    </a:lnTo>
                    <a:lnTo>
                      <a:pt x="71" y="122"/>
                    </a:lnTo>
                    <a:lnTo>
                      <a:pt x="71" y="98"/>
                    </a:lnTo>
                    <a:lnTo>
                      <a:pt x="70" y="98"/>
                    </a:lnTo>
                    <a:lnTo>
                      <a:pt x="71" y="96"/>
                    </a:lnTo>
                    <a:lnTo>
                      <a:pt x="72" y="98"/>
                    </a:lnTo>
                    <a:lnTo>
                      <a:pt x="72" y="86"/>
                    </a:lnTo>
                    <a:lnTo>
                      <a:pt x="71" y="86"/>
                    </a:lnTo>
                    <a:lnTo>
                      <a:pt x="71" y="84"/>
                    </a:lnTo>
                    <a:lnTo>
                      <a:pt x="76" y="84"/>
                    </a:lnTo>
                    <a:lnTo>
                      <a:pt x="79" y="86"/>
                    </a:lnTo>
                    <a:lnTo>
                      <a:pt x="78" y="88"/>
                    </a:lnTo>
                    <a:lnTo>
                      <a:pt x="79" y="88"/>
                    </a:lnTo>
                    <a:lnTo>
                      <a:pt x="79" y="82"/>
                    </a:lnTo>
                    <a:lnTo>
                      <a:pt x="78" y="80"/>
                    </a:lnTo>
                    <a:lnTo>
                      <a:pt x="79" y="78"/>
                    </a:lnTo>
                    <a:lnTo>
                      <a:pt x="78" y="78"/>
                    </a:lnTo>
                    <a:lnTo>
                      <a:pt x="79" y="76"/>
                    </a:lnTo>
                    <a:lnTo>
                      <a:pt x="80" y="78"/>
                    </a:lnTo>
                    <a:lnTo>
                      <a:pt x="79" y="78"/>
                    </a:lnTo>
                    <a:lnTo>
                      <a:pt x="80" y="80"/>
                    </a:lnTo>
                    <a:lnTo>
                      <a:pt x="81" y="80"/>
                    </a:lnTo>
                    <a:lnTo>
                      <a:pt x="81" y="4"/>
                    </a:lnTo>
                    <a:lnTo>
                      <a:pt x="81" y="54"/>
                    </a:lnTo>
                    <a:lnTo>
                      <a:pt x="80" y="56"/>
                    </a:lnTo>
                    <a:lnTo>
                      <a:pt x="80" y="54"/>
                    </a:lnTo>
                    <a:lnTo>
                      <a:pt x="81" y="54"/>
                    </a:lnTo>
                    <a:lnTo>
                      <a:pt x="81" y="4"/>
                    </a:lnTo>
                    <a:lnTo>
                      <a:pt x="75" y="4"/>
                    </a:lnTo>
                    <a:lnTo>
                      <a:pt x="75" y="56"/>
                    </a:lnTo>
                    <a:lnTo>
                      <a:pt x="72" y="56"/>
                    </a:lnTo>
                    <a:lnTo>
                      <a:pt x="73" y="54"/>
                    </a:lnTo>
                    <a:lnTo>
                      <a:pt x="74" y="54"/>
                    </a:lnTo>
                    <a:lnTo>
                      <a:pt x="75" y="56"/>
                    </a:lnTo>
                    <a:lnTo>
                      <a:pt x="75" y="4"/>
                    </a:lnTo>
                    <a:lnTo>
                      <a:pt x="72" y="4"/>
                    </a:lnTo>
                    <a:lnTo>
                      <a:pt x="73" y="6"/>
                    </a:lnTo>
                    <a:lnTo>
                      <a:pt x="72" y="6"/>
                    </a:lnTo>
                    <a:lnTo>
                      <a:pt x="72" y="78"/>
                    </a:lnTo>
                    <a:lnTo>
                      <a:pt x="71" y="78"/>
                    </a:lnTo>
                    <a:lnTo>
                      <a:pt x="70" y="77"/>
                    </a:lnTo>
                    <a:lnTo>
                      <a:pt x="70" y="94"/>
                    </a:lnTo>
                    <a:lnTo>
                      <a:pt x="67" y="94"/>
                    </a:lnTo>
                    <a:lnTo>
                      <a:pt x="68" y="92"/>
                    </a:lnTo>
                    <a:lnTo>
                      <a:pt x="70" y="92"/>
                    </a:lnTo>
                    <a:lnTo>
                      <a:pt x="70" y="94"/>
                    </a:lnTo>
                    <a:lnTo>
                      <a:pt x="70" y="77"/>
                    </a:lnTo>
                    <a:lnTo>
                      <a:pt x="70" y="90"/>
                    </a:lnTo>
                    <a:lnTo>
                      <a:pt x="68" y="90"/>
                    </a:lnTo>
                    <a:lnTo>
                      <a:pt x="68" y="88"/>
                    </a:lnTo>
                    <a:lnTo>
                      <a:pt x="69" y="88"/>
                    </a:lnTo>
                    <a:lnTo>
                      <a:pt x="70" y="90"/>
                    </a:lnTo>
                    <a:lnTo>
                      <a:pt x="70" y="77"/>
                    </a:lnTo>
                    <a:lnTo>
                      <a:pt x="68" y="76"/>
                    </a:lnTo>
                    <a:lnTo>
                      <a:pt x="72" y="76"/>
                    </a:lnTo>
                    <a:lnTo>
                      <a:pt x="72" y="78"/>
                    </a:lnTo>
                    <a:lnTo>
                      <a:pt x="72" y="6"/>
                    </a:lnTo>
                    <a:lnTo>
                      <a:pt x="71" y="6"/>
                    </a:lnTo>
                    <a:lnTo>
                      <a:pt x="71" y="4"/>
                    </a:lnTo>
                    <a:lnTo>
                      <a:pt x="70" y="4"/>
                    </a:lnTo>
                    <a:lnTo>
                      <a:pt x="70" y="66"/>
                    </a:lnTo>
                    <a:lnTo>
                      <a:pt x="68" y="66"/>
                    </a:lnTo>
                    <a:lnTo>
                      <a:pt x="68" y="64"/>
                    </a:lnTo>
                    <a:lnTo>
                      <a:pt x="70" y="64"/>
                    </a:lnTo>
                    <a:lnTo>
                      <a:pt x="70" y="66"/>
                    </a:lnTo>
                    <a:lnTo>
                      <a:pt x="70" y="4"/>
                    </a:lnTo>
                    <a:lnTo>
                      <a:pt x="68" y="6"/>
                    </a:lnTo>
                    <a:lnTo>
                      <a:pt x="68" y="86"/>
                    </a:lnTo>
                    <a:lnTo>
                      <a:pt x="67" y="86"/>
                    </a:lnTo>
                    <a:lnTo>
                      <a:pt x="67" y="84"/>
                    </a:lnTo>
                    <a:lnTo>
                      <a:pt x="68" y="84"/>
                    </a:lnTo>
                    <a:lnTo>
                      <a:pt x="68" y="86"/>
                    </a:lnTo>
                    <a:lnTo>
                      <a:pt x="68" y="6"/>
                    </a:lnTo>
                    <a:lnTo>
                      <a:pt x="66" y="6"/>
                    </a:lnTo>
                    <a:lnTo>
                      <a:pt x="66" y="106"/>
                    </a:lnTo>
                    <a:lnTo>
                      <a:pt x="66" y="108"/>
                    </a:lnTo>
                    <a:lnTo>
                      <a:pt x="63" y="108"/>
                    </a:lnTo>
                    <a:lnTo>
                      <a:pt x="63" y="122"/>
                    </a:lnTo>
                    <a:lnTo>
                      <a:pt x="63" y="148"/>
                    </a:lnTo>
                    <a:lnTo>
                      <a:pt x="62" y="148"/>
                    </a:lnTo>
                    <a:lnTo>
                      <a:pt x="62" y="146"/>
                    </a:lnTo>
                    <a:lnTo>
                      <a:pt x="63" y="148"/>
                    </a:lnTo>
                    <a:lnTo>
                      <a:pt x="63" y="122"/>
                    </a:lnTo>
                    <a:lnTo>
                      <a:pt x="62" y="122"/>
                    </a:lnTo>
                    <a:lnTo>
                      <a:pt x="62" y="120"/>
                    </a:lnTo>
                    <a:lnTo>
                      <a:pt x="63" y="120"/>
                    </a:lnTo>
                    <a:lnTo>
                      <a:pt x="63" y="122"/>
                    </a:lnTo>
                    <a:lnTo>
                      <a:pt x="63" y="108"/>
                    </a:lnTo>
                    <a:lnTo>
                      <a:pt x="62" y="108"/>
                    </a:lnTo>
                    <a:lnTo>
                      <a:pt x="62" y="138"/>
                    </a:lnTo>
                    <a:lnTo>
                      <a:pt x="61" y="140"/>
                    </a:lnTo>
                    <a:lnTo>
                      <a:pt x="59" y="140"/>
                    </a:lnTo>
                    <a:lnTo>
                      <a:pt x="60" y="136"/>
                    </a:lnTo>
                    <a:lnTo>
                      <a:pt x="62" y="136"/>
                    </a:lnTo>
                    <a:lnTo>
                      <a:pt x="62" y="138"/>
                    </a:lnTo>
                    <a:lnTo>
                      <a:pt x="62" y="108"/>
                    </a:lnTo>
                    <a:lnTo>
                      <a:pt x="61" y="106"/>
                    </a:lnTo>
                    <a:lnTo>
                      <a:pt x="61" y="104"/>
                    </a:lnTo>
                    <a:lnTo>
                      <a:pt x="63" y="104"/>
                    </a:lnTo>
                    <a:lnTo>
                      <a:pt x="63" y="106"/>
                    </a:lnTo>
                    <a:lnTo>
                      <a:pt x="66" y="106"/>
                    </a:lnTo>
                    <a:lnTo>
                      <a:pt x="66" y="6"/>
                    </a:lnTo>
                    <a:lnTo>
                      <a:pt x="66" y="84"/>
                    </a:lnTo>
                    <a:lnTo>
                      <a:pt x="66" y="96"/>
                    </a:lnTo>
                    <a:lnTo>
                      <a:pt x="63" y="94"/>
                    </a:lnTo>
                    <a:lnTo>
                      <a:pt x="65" y="94"/>
                    </a:lnTo>
                    <a:lnTo>
                      <a:pt x="66" y="96"/>
                    </a:lnTo>
                    <a:lnTo>
                      <a:pt x="66" y="84"/>
                    </a:lnTo>
                    <a:lnTo>
                      <a:pt x="65" y="86"/>
                    </a:lnTo>
                    <a:lnTo>
                      <a:pt x="63" y="86"/>
                    </a:lnTo>
                    <a:lnTo>
                      <a:pt x="64" y="84"/>
                    </a:lnTo>
                    <a:lnTo>
                      <a:pt x="66" y="84"/>
                    </a:lnTo>
                    <a:lnTo>
                      <a:pt x="66" y="6"/>
                    </a:lnTo>
                    <a:lnTo>
                      <a:pt x="63" y="6"/>
                    </a:lnTo>
                    <a:lnTo>
                      <a:pt x="63" y="4"/>
                    </a:lnTo>
                    <a:lnTo>
                      <a:pt x="62" y="4"/>
                    </a:lnTo>
                    <a:lnTo>
                      <a:pt x="62" y="34"/>
                    </a:lnTo>
                    <a:lnTo>
                      <a:pt x="62" y="35"/>
                    </a:lnTo>
                    <a:lnTo>
                      <a:pt x="62" y="92"/>
                    </a:lnTo>
                    <a:lnTo>
                      <a:pt x="61" y="94"/>
                    </a:lnTo>
                    <a:lnTo>
                      <a:pt x="59" y="92"/>
                    </a:lnTo>
                    <a:lnTo>
                      <a:pt x="60" y="94"/>
                    </a:lnTo>
                    <a:lnTo>
                      <a:pt x="59" y="94"/>
                    </a:lnTo>
                    <a:lnTo>
                      <a:pt x="59" y="118"/>
                    </a:lnTo>
                    <a:lnTo>
                      <a:pt x="59" y="120"/>
                    </a:lnTo>
                    <a:lnTo>
                      <a:pt x="58" y="120"/>
                    </a:lnTo>
                    <a:lnTo>
                      <a:pt x="58" y="128"/>
                    </a:lnTo>
                    <a:lnTo>
                      <a:pt x="58" y="138"/>
                    </a:lnTo>
                    <a:lnTo>
                      <a:pt x="57" y="140"/>
                    </a:lnTo>
                    <a:lnTo>
                      <a:pt x="55" y="138"/>
                    </a:lnTo>
                    <a:lnTo>
                      <a:pt x="55" y="200"/>
                    </a:lnTo>
                    <a:lnTo>
                      <a:pt x="55" y="220"/>
                    </a:lnTo>
                    <a:lnTo>
                      <a:pt x="54" y="222"/>
                    </a:lnTo>
                    <a:lnTo>
                      <a:pt x="54" y="220"/>
                    </a:lnTo>
                    <a:lnTo>
                      <a:pt x="55" y="220"/>
                    </a:lnTo>
                    <a:lnTo>
                      <a:pt x="55" y="200"/>
                    </a:lnTo>
                    <a:lnTo>
                      <a:pt x="53" y="200"/>
                    </a:lnTo>
                    <a:lnTo>
                      <a:pt x="53" y="266"/>
                    </a:lnTo>
                    <a:lnTo>
                      <a:pt x="53" y="268"/>
                    </a:lnTo>
                    <a:lnTo>
                      <a:pt x="52" y="268"/>
                    </a:lnTo>
                    <a:lnTo>
                      <a:pt x="52" y="266"/>
                    </a:lnTo>
                    <a:lnTo>
                      <a:pt x="53" y="266"/>
                    </a:lnTo>
                    <a:lnTo>
                      <a:pt x="53" y="200"/>
                    </a:lnTo>
                    <a:lnTo>
                      <a:pt x="52" y="198"/>
                    </a:lnTo>
                    <a:lnTo>
                      <a:pt x="54" y="198"/>
                    </a:lnTo>
                    <a:lnTo>
                      <a:pt x="55" y="200"/>
                    </a:lnTo>
                    <a:lnTo>
                      <a:pt x="55" y="138"/>
                    </a:lnTo>
                    <a:lnTo>
                      <a:pt x="58" y="138"/>
                    </a:lnTo>
                    <a:lnTo>
                      <a:pt x="58" y="128"/>
                    </a:lnTo>
                    <a:lnTo>
                      <a:pt x="57" y="128"/>
                    </a:lnTo>
                    <a:lnTo>
                      <a:pt x="57" y="126"/>
                    </a:lnTo>
                    <a:lnTo>
                      <a:pt x="58" y="126"/>
                    </a:lnTo>
                    <a:lnTo>
                      <a:pt x="58" y="128"/>
                    </a:lnTo>
                    <a:lnTo>
                      <a:pt x="58" y="120"/>
                    </a:lnTo>
                    <a:lnTo>
                      <a:pt x="58" y="118"/>
                    </a:lnTo>
                    <a:lnTo>
                      <a:pt x="59" y="118"/>
                    </a:lnTo>
                    <a:lnTo>
                      <a:pt x="59" y="94"/>
                    </a:lnTo>
                    <a:lnTo>
                      <a:pt x="59" y="106"/>
                    </a:lnTo>
                    <a:lnTo>
                      <a:pt x="58" y="106"/>
                    </a:lnTo>
                    <a:lnTo>
                      <a:pt x="58" y="108"/>
                    </a:lnTo>
                    <a:lnTo>
                      <a:pt x="58" y="106"/>
                    </a:lnTo>
                    <a:lnTo>
                      <a:pt x="56" y="108"/>
                    </a:lnTo>
                    <a:lnTo>
                      <a:pt x="56" y="106"/>
                    </a:lnTo>
                    <a:lnTo>
                      <a:pt x="56" y="126"/>
                    </a:lnTo>
                    <a:lnTo>
                      <a:pt x="55" y="128"/>
                    </a:lnTo>
                    <a:lnTo>
                      <a:pt x="52" y="128"/>
                    </a:lnTo>
                    <a:lnTo>
                      <a:pt x="52" y="156"/>
                    </a:lnTo>
                    <a:lnTo>
                      <a:pt x="51" y="157"/>
                    </a:lnTo>
                    <a:lnTo>
                      <a:pt x="51" y="286"/>
                    </a:lnTo>
                    <a:lnTo>
                      <a:pt x="50" y="288"/>
                    </a:lnTo>
                    <a:lnTo>
                      <a:pt x="50" y="312"/>
                    </a:lnTo>
                    <a:lnTo>
                      <a:pt x="49" y="314"/>
                    </a:lnTo>
                    <a:lnTo>
                      <a:pt x="48" y="314"/>
                    </a:lnTo>
                    <a:lnTo>
                      <a:pt x="49" y="312"/>
                    </a:lnTo>
                    <a:lnTo>
                      <a:pt x="50" y="312"/>
                    </a:lnTo>
                    <a:lnTo>
                      <a:pt x="50" y="288"/>
                    </a:lnTo>
                    <a:lnTo>
                      <a:pt x="48" y="288"/>
                    </a:lnTo>
                    <a:lnTo>
                      <a:pt x="48" y="292"/>
                    </a:lnTo>
                    <a:lnTo>
                      <a:pt x="48" y="294"/>
                    </a:lnTo>
                    <a:lnTo>
                      <a:pt x="47" y="294"/>
                    </a:lnTo>
                    <a:lnTo>
                      <a:pt x="47" y="302"/>
                    </a:lnTo>
                    <a:lnTo>
                      <a:pt x="47" y="303"/>
                    </a:lnTo>
                    <a:lnTo>
                      <a:pt x="47" y="310"/>
                    </a:lnTo>
                    <a:lnTo>
                      <a:pt x="46" y="312"/>
                    </a:lnTo>
                    <a:lnTo>
                      <a:pt x="46" y="310"/>
                    </a:lnTo>
                    <a:lnTo>
                      <a:pt x="47" y="310"/>
                    </a:lnTo>
                    <a:lnTo>
                      <a:pt x="47" y="303"/>
                    </a:lnTo>
                    <a:lnTo>
                      <a:pt x="46" y="304"/>
                    </a:lnTo>
                    <a:lnTo>
                      <a:pt x="46" y="302"/>
                    </a:lnTo>
                    <a:lnTo>
                      <a:pt x="47" y="302"/>
                    </a:lnTo>
                    <a:lnTo>
                      <a:pt x="47" y="294"/>
                    </a:lnTo>
                    <a:lnTo>
                      <a:pt x="47" y="292"/>
                    </a:lnTo>
                    <a:lnTo>
                      <a:pt x="48" y="292"/>
                    </a:lnTo>
                    <a:lnTo>
                      <a:pt x="48" y="288"/>
                    </a:lnTo>
                    <a:lnTo>
                      <a:pt x="47" y="288"/>
                    </a:lnTo>
                    <a:lnTo>
                      <a:pt x="47" y="286"/>
                    </a:lnTo>
                    <a:lnTo>
                      <a:pt x="48" y="284"/>
                    </a:lnTo>
                    <a:lnTo>
                      <a:pt x="50" y="286"/>
                    </a:lnTo>
                    <a:lnTo>
                      <a:pt x="51" y="286"/>
                    </a:lnTo>
                    <a:lnTo>
                      <a:pt x="51" y="157"/>
                    </a:lnTo>
                    <a:lnTo>
                      <a:pt x="50" y="157"/>
                    </a:lnTo>
                    <a:lnTo>
                      <a:pt x="50" y="162"/>
                    </a:lnTo>
                    <a:lnTo>
                      <a:pt x="50" y="264"/>
                    </a:lnTo>
                    <a:lnTo>
                      <a:pt x="50" y="266"/>
                    </a:lnTo>
                    <a:lnTo>
                      <a:pt x="50" y="265"/>
                    </a:lnTo>
                    <a:lnTo>
                      <a:pt x="50" y="270"/>
                    </a:lnTo>
                    <a:lnTo>
                      <a:pt x="47" y="270"/>
                    </a:lnTo>
                    <a:lnTo>
                      <a:pt x="46" y="272"/>
                    </a:lnTo>
                    <a:lnTo>
                      <a:pt x="45" y="272"/>
                    </a:lnTo>
                    <a:lnTo>
                      <a:pt x="45" y="300"/>
                    </a:lnTo>
                    <a:lnTo>
                      <a:pt x="44" y="300"/>
                    </a:lnTo>
                    <a:lnTo>
                      <a:pt x="44" y="314"/>
                    </a:lnTo>
                    <a:lnTo>
                      <a:pt x="41" y="314"/>
                    </a:lnTo>
                    <a:lnTo>
                      <a:pt x="43" y="312"/>
                    </a:lnTo>
                    <a:lnTo>
                      <a:pt x="44" y="314"/>
                    </a:lnTo>
                    <a:lnTo>
                      <a:pt x="44" y="300"/>
                    </a:lnTo>
                    <a:lnTo>
                      <a:pt x="43" y="302"/>
                    </a:lnTo>
                    <a:lnTo>
                      <a:pt x="43" y="300"/>
                    </a:lnTo>
                    <a:lnTo>
                      <a:pt x="44" y="298"/>
                    </a:lnTo>
                    <a:lnTo>
                      <a:pt x="45" y="300"/>
                    </a:lnTo>
                    <a:lnTo>
                      <a:pt x="45" y="272"/>
                    </a:lnTo>
                    <a:lnTo>
                      <a:pt x="44" y="272"/>
                    </a:lnTo>
                    <a:lnTo>
                      <a:pt x="45" y="270"/>
                    </a:lnTo>
                    <a:lnTo>
                      <a:pt x="46" y="268"/>
                    </a:lnTo>
                    <a:lnTo>
                      <a:pt x="49" y="268"/>
                    </a:lnTo>
                    <a:lnTo>
                      <a:pt x="50" y="270"/>
                    </a:lnTo>
                    <a:lnTo>
                      <a:pt x="50" y="265"/>
                    </a:lnTo>
                    <a:lnTo>
                      <a:pt x="49" y="264"/>
                    </a:lnTo>
                    <a:lnTo>
                      <a:pt x="50" y="264"/>
                    </a:lnTo>
                    <a:lnTo>
                      <a:pt x="50" y="162"/>
                    </a:lnTo>
                    <a:lnTo>
                      <a:pt x="49" y="162"/>
                    </a:lnTo>
                    <a:lnTo>
                      <a:pt x="49" y="204"/>
                    </a:lnTo>
                    <a:lnTo>
                      <a:pt x="49" y="246"/>
                    </a:lnTo>
                    <a:lnTo>
                      <a:pt x="48" y="248"/>
                    </a:lnTo>
                    <a:lnTo>
                      <a:pt x="47" y="250"/>
                    </a:lnTo>
                    <a:lnTo>
                      <a:pt x="46" y="248"/>
                    </a:lnTo>
                    <a:lnTo>
                      <a:pt x="46" y="266"/>
                    </a:lnTo>
                    <a:lnTo>
                      <a:pt x="44" y="266"/>
                    </a:lnTo>
                    <a:lnTo>
                      <a:pt x="45" y="264"/>
                    </a:lnTo>
                    <a:lnTo>
                      <a:pt x="46" y="264"/>
                    </a:lnTo>
                    <a:lnTo>
                      <a:pt x="46" y="266"/>
                    </a:lnTo>
                    <a:lnTo>
                      <a:pt x="46" y="248"/>
                    </a:lnTo>
                    <a:lnTo>
                      <a:pt x="46" y="246"/>
                    </a:lnTo>
                    <a:lnTo>
                      <a:pt x="49" y="246"/>
                    </a:lnTo>
                    <a:lnTo>
                      <a:pt x="49" y="204"/>
                    </a:lnTo>
                    <a:lnTo>
                      <a:pt x="48" y="205"/>
                    </a:lnTo>
                    <a:lnTo>
                      <a:pt x="48" y="228"/>
                    </a:lnTo>
                    <a:lnTo>
                      <a:pt x="48" y="230"/>
                    </a:lnTo>
                    <a:lnTo>
                      <a:pt x="47" y="230"/>
                    </a:lnTo>
                    <a:lnTo>
                      <a:pt x="47" y="228"/>
                    </a:lnTo>
                    <a:lnTo>
                      <a:pt x="48" y="228"/>
                    </a:lnTo>
                    <a:lnTo>
                      <a:pt x="48" y="205"/>
                    </a:lnTo>
                    <a:lnTo>
                      <a:pt x="47" y="206"/>
                    </a:lnTo>
                    <a:lnTo>
                      <a:pt x="47" y="204"/>
                    </a:lnTo>
                    <a:lnTo>
                      <a:pt x="49" y="204"/>
                    </a:lnTo>
                    <a:lnTo>
                      <a:pt x="49" y="162"/>
                    </a:lnTo>
                    <a:lnTo>
                      <a:pt x="49" y="160"/>
                    </a:lnTo>
                    <a:lnTo>
                      <a:pt x="50" y="162"/>
                    </a:lnTo>
                    <a:lnTo>
                      <a:pt x="50" y="157"/>
                    </a:lnTo>
                    <a:lnTo>
                      <a:pt x="50" y="158"/>
                    </a:lnTo>
                    <a:lnTo>
                      <a:pt x="48" y="156"/>
                    </a:lnTo>
                    <a:lnTo>
                      <a:pt x="48" y="198"/>
                    </a:lnTo>
                    <a:lnTo>
                      <a:pt x="47" y="200"/>
                    </a:lnTo>
                    <a:lnTo>
                      <a:pt x="46" y="200"/>
                    </a:lnTo>
                    <a:lnTo>
                      <a:pt x="47" y="198"/>
                    </a:lnTo>
                    <a:lnTo>
                      <a:pt x="48" y="198"/>
                    </a:lnTo>
                    <a:lnTo>
                      <a:pt x="48" y="156"/>
                    </a:lnTo>
                    <a:lnTo>
                      <a:pt x="47" y="156"/>
                    </a:lnTo>
                    <a:lnTo>
                      <a:pt x="48" y="154"/>
                    </a:lnTo>
                    <a:lnTo>
                      <a:pt x="51" y="154"/>
                    </a:lnTo>
                    <a:lnTo>
                      <a:pt x="51" y="156"/>
                    </a:lnTo>
                    <a:lnTo>
                      <a:pt x="52" y="156"/>
                    </a:lnTo>
                    <a:lnTo>
                      <a:pt x="52" y="128"/>
                    </a:lnTo>
                    <a:lnTo>
                      <a:pt x="51" y="128"/>
                    </a:lnTo>
                    <a:lnTo>
                      <a:pt x="52" y="126"/>
                    </a:lnTo>
                    <a:lnTo>
                      <a:pt x="56" y="126"/>
                    </a:lnTo>
                    <a:lnTo>
                      <a:pt x="56" y="106"/>
                    </a:lnTo>
                    <a:lnTo>
                      <a:pt x="55" y="106"/>
                    </a:lnTo>
                    <a:lnTo>
                      <a:pt x="57" y="106"/>
                    </a:lnTo>
                    <a:lnTo>
                      <a:pt x="58" y="104"/>
                    </a:lnTo>
                    <a:lnTo>
                      <a:pt x="59" y="106"/>
                    </a:lnTo>
                    <a:lnTo>
                      <a:pt x="59" y="94"/>
                    </a:lnTo>
                    <a:lnTo>
                      <a:pt x="58" y="94"/>
                    </a:lnTo>
                    <a:lnTo>
                      <a:pt x="57" y="92"/>
                    </a:lnTo>
                    <a:lnTo>
                      <a:pt x="59" y="92"/>
                    </a:lnTo>
                    <a:lnTo>
                      <a:pt x="59" y="90"/>
                    </a:lnTo>
                    <a:lnTo>
                      <a:pt x="60" y="90"/>
                    </a:lnTo>
                    <a:lnTo>
                      <a:pt x="62" y="92"/>
                    </a:lnTo>
                    <a:lnTo>
                      <a:pt x="62" y="35"/>
                    </a:lnTo>
                    <a:lnTo>
                      <a:pt x="61" y="36"/>
                    </a:lnTo>
                    <a:lnTo>
                      <a:pt x="61" y="34"/>
                    </a:lnTo>
                    <a:lnTo>
                      <a:pt x="62" y="34"/>
                    </a:lnTo>
                    <a:lnTo>
                      <a:pt x="62" y="4"/>
                    </a:lnTo>
                    <a:lnTo>
                      <a:pt x="61" y="4"/>
                    </a:lnTo>
                    <a:lnTo>
                      <a:pt x="59" y="6"/>
                    </a:lnTo>
                    <a:lnTo>
                      <a:pt x="58" y="4"/>
                    </a:lnTo>
                    <a:lnTo>
                      <a:pt x="57" y="4"/>
                    </a:lnTo>
                    <a:lnTo>
                      <a:pt x="57" y="26"/>
                    </a:lnTo>
                    <a:lnTo>
                      <a:pt x="57" y="74"/>
                    </a:lnTo>
                    <a:lnTo>
                      <a:pt x="55" y="74"/>
                    </a:lnTo>
                    <a:lnTo>
                      <a:pt x="55" y="73"/>
                    </a:lnTo>
                    <a:lnTo>
                      <a:pt x="55" y="84"/>
                    </a:lnTo>
                    <a:lnTo>
                      <a:pt x="54" y="88"/>
                    </a:lnTo>
                    <a:lnTo>
                      <a:pt x="50" y="86"/>
                    </a:lnTo>
                    <a:lnTo>
                      <a:pt x="50" y="90"/>
                    </a:lnTo>
                    <a:lnTo>
                      <a:pt x="50" y="92"/>
                    </a:lnTo>
                    <a:lnTo>
                      <a:pt x="48" y="92"/>
                    </a:lnTo>
                    <a:lnTo>
                      <a:pt x="49" y="90"/>
                    </a:lnTo>
                    <a:lnTo>
                      <a:pt x="50" y="90"/>
                    </a:lnTo>
                    <a:lnTo>
                      <a:pt x="50" y="86"/>
                    </a:lnTo>
                    <a:lnTo>
                      <a:pt x="49" y="86"/>
                    </a:lnTo>
                    <a:lnTo>
                      <a:pt x="49" y="84"/>
                    </a:lnTo>
                    <a:lnTo>
                      <a:pt x="50" y="86"/>
                    </a:lnTo>
                    <a:lnTo>
                      <a:pt x="51" y="86"/>
                    </a:lnTo>
                    <a:lnTo>
                      <a:pt x="55" y="84"/>
                    </a:lnTo>
                    <a:lnTo>
                      <a:pt x="55" y="73"/>
                    </a:lnTo>
                    <a:lnTo>
                      <a:pt x="54" y="72"/>
                    </a:lnTo>
                    <a:lnTo>
                      <a:pt x="56" y="72"/>
                    </a:lnTo>
                    <a:lnTo>
                      <a:pt x="57" y="74"/>
                    </a:lnTo>
                    <a:lnTo>
                      <a:pt x="57" y="26"/>
                    </a:lnTo>
                    <a:lnTo>
                      <a:pt x="56" y="28"/>
                    </a:lnTo>
                    <a:lnTo>
                      <a:pt x="53" y="26"/>
                    </a:lnTo>
                    <a:lnTo>
                      <a:pt x="54" y="24"/>
                    </a:lnTo>
                    <a:lnTo>
                      <a:pt x="56" y="26"/>
                    </a:lnTo>
                    <a:lnTo>
                      <a:pt x="57" y="26"/>
                    </a:lnTo>
                    <a:lnTo>
                      <a:pt x="57" y="4"/>
                    </a:lnTo>
                    <a:lnTo>
                      <a:pt x="54" y="4"/>
                    </a:lnTo>
                    <a:lnTo>
                      <a:pt x="50" y="2"/>
                    </a:lnTo>
                    <a:lnTo>
                      <a:pt x="50" y="60"/>
                    </a:lnTo>
                    <a:lnTo>
                      <a:pt x="47" y="61"/>
                    </a:lnTo>
                    <a:lnTo>
                      <a:pt x="47" y="86"/>
                    </a:lnTo>
                    <a:lnTo>
                      <a:pt x="46" y="86"/>
                    </a:lnTo>
                    <a:lnTo>
                      <a:pt x="46" y="160"/>
                    </a:lnTo>
                    <a:lnTo>
                      <a:pt x="46" y="162"/>
                    </a:lnTo>
                    <a:lnTo>
                      <a:pt x="45" y="161"/>
                    </a:lnTo>
                    <a:lnTo>
                      <a:pt x="45" y="228"/>
                    </a:lnTo>
                    <a:lnTo>
                      <a:pt x="44" y="228"/>
                    </a:lnTo>
                    <a:lnTo>
                      <a:pt x="44" y="226"/>
                    </a:lnTo>
                    <a:lnTo>
                      <a:pt x="45" y="228"/>
                    </a:lnTo>
                    <a:lnTo>
                      <a:pt x="45" y="161"/>
                    </a:lnTo>
                    <a:lnTo>
                      <a:pt x="44" y="161"/>
                    </a:lnTo>
                    <a:lnTo>
                      <a:pt x="44" y="212"/>
                    </a:lnTo>
                    <a:lnTo>
                      <a:pt x="44" y="234"/>
                    </a:lnTo>
                    <a:lnTo>
                      <a:pt x="44" y="235"/>
                    </a:lnTo>
                    <a:lnTo>
                      <a:pt x="44" y="274"/>
                    </a:lnTo>
                    <a:lnTo>
                      <a:pt x="42" y="278"/>
                    </a:lnTo>
                    <a:lnTo>
                      <a:pt x="40" y="276"/>
                    </a:lnTo>
                    <a:lnTo>
                      <a:pt x="40" y="298"/>
                    </a:lnTo>
                    <a:lnTo>
                      <a:pt x="40" y="322"/>
                    </a:lnTo>
                    <a:lnTo>
                      <a:pt x="39" y="322"/>
                    </a:lnTo>
                    <a:lnTo>
                      <a:pt x="40" y="320"/>
                    </a:lnTo>
                    <a:lnTo>
                      <a:pt x="40" y="322"/>
                    </a:lnTo>
                    <a:lnTo>
                      <a:pt x="40" y="298"/>
                    </a:lnTo>
                    <a:lnTo>
                      <a:pt x="40" y="308"/>
                    </a:lnTo>
                    <a:lnTo>
                      <a:pt x="39" y="310"/>
                    </a:lnTo>
                    <a:lnTo>
                      <a:pt x="38" y="310"/>
                    </a:lnTo>
                    <a:lnTo>
                      <a:pt x="38" y="308"/>
                    </a:lnTo>
                    <a:lnTo>
                      <a:pt x="40" y="308"/>
                    </a:lnTo>
                    <a:lnTo>
                      <a:pt x="40" y="298"/>
                    </a:lnTo>
                    <a:lnTo>
                      <a:pt x="38" y="298"/>
                    </a:lnTo>
                    <a:lnTo>
                      <a:pt x="38" y="302"/>
                    </a:lnTo>
                    <a:lnTo>
                      <a:pt x="38" y="304"/>
                    </a:lnTo>
                    <a:lnTo>
                      <a:pt x="38" y="322"/>
                    </a:lnTo>
                    <a:lnTo>
                      <a:pt x="37" y="322"/>
                    </a:lnTo>
                    <a:lnTo>
                      <a:pt x="37" y="352"/>
                    </a:lnTo>
                    <a:lnTo>
                      <a:pt x="37" y="353"/>
                    </a:lnTo>
                    <a:lnTo>
                      <a:pt x="37" y="412"/>
                    </a:lnTo>
                    <a:lnTo>
                      <a:pt x="36" y="414"/>
                    </a:lnTo>
                    <a:lnTo>
                      <a:pt x="35" y="412"/>
                    </a:lnTo>
                    <a:lnTo>
                      <a:pt x="33" y="412"/>
                    </a:lnTo>
                    <a:lnTo>
                      <a:pt x="33" y="410"/>
                    </a:lnTo>
                    <a:lnTo>
                      <a:pt x="37" y="410"/>
                    </a:lnTo>
                    <a:lnTo>
                      <a:pt x="37" y="412"/>
                    </a:lnTo>
                    <a:lnTo>
                      <a:pt x="37" y="353"/>
                    </a:lnTo>
                    <a:lnTo>
                      <a:pt x="37" y="354"/>
                    </a:lnTo>
                    <a:lnTo>
                      <a:pt x="37" y="370"/>
                    </a:lnTo>
                    <a:lnTo>
                      <a:pt x="36" y="372"/>
                    </a:lnTo>
                    <a:lnTo>
                      <a:pt x="36" y="404"/>
                    </a:lnTo>
                    <a:lnTo>
                      <a:pt x="32" y="404"/>
                    </a:lnTo>
                    <a:lnTo>
                      <a:pt x="32" y="432"/>
                    </a:lnTo>
                    <a:lnTo>
                      <a:pt x="32" y="434"/>
                    </a:lnTo>
                    <a:lnTo>
                      <a:pt x="30" y="434"/>
                    </a:lnTo>
                    <a:lnTo>
                      <a:pt x="32" y="432"/>
                    </a:lnTo>
                    <a:lnTo>
                      <a:pt x="32" y="404"/>
                    </a:lnTo>
                    <a:lnTo>
                      <a:pt x="33" y="402"/>
                    </a:lnTo>
                    <a:lnTo>
                      <a:pt x="34" y="400"/>
                    </a:lnTo>
                    <a:lnTo>
                      <a:pt x="36" y="404"/>
                    </a:lnTo>
                    <a:lnTo>
                      <a:pt x="36" y="372"/>
                    </a:lnTo>
                    <a:lnTo>
                      <a:pt x="35" y="372"/>
                    </a:lnTo>
                    <a:lnTo>
                      <a:pt x="35" y="370"/>
                    </a:lnTo>
                    <a:lnTo>
                      <a:pt x="35" y="368"/>
                    </a:lnTo>
                    <a:lnTo>
                      <a:pt x="36" y="368"/>
                    </a:lnTo>
                    <a:lnTo>
                      <a:pt x="37" y="370"/>
                    </a:lnTo>
                    <a:lnTo>
                      <a:pt x="37" y="354"/>
                    </a:lnTo>
                    <a:lnTo>
                      <a:pt x="35" y="354"/>
                    </a:lnTo>
                    <a:lnTo>
                      <a:pt x="35" y="352"/>
                    </a:lnTo>
                    <a:lnTo>
                      <a:pt x="36" y="352"/>
                    </a:lnTo>
                    <a:lnTo>
                      <a:pt x="35" y="350"/>
                    </a:lnTo>
                    <a:lnTo>
                      <a:pt x="37" y="350"/>
                    </a:lnTo>
                    <a:lnTo>
                      <a:pt x="37" y="352"/>
                    </a:lnTo>
                    <a:lnTo>
                      <a:pt x="37" y="322"/>
                    </a:lnTo>
                    <a:lnTo>
                      <a:pt x="37" y="330"/>
                    </a:lnTo>
                    <a:lnTo>
                      <a:pt x="35" y="330"/>
                    </a:lnTo>
                    <a:lnTo>
                      <a:pt x="35" y="334"/>
                    </a:lnTo>
                    <a:lnTo>
                      <a:pt x="34" y="336"/>
                    </a:lnTo>
                    <a:lnTo>
                      <a:pt x="34" y="362"/>
                    </a:lnTo>
                    <a:lnTo>
                      <a:pt x="33" y="364"/>
                    </a:lnTo>
                    <a:lnTo>
                      <a:pt x="32" y="362"/>
                    </a:lnTo>
                    <a:lnTo>
                      <a:pt x="32" y="380"/>
                    </a:lnTo>
                    <a:lnTo>
                      <a:pt x="32" y="428"/>
                    </a:lnTo>
                    <a:lnTo>
                      <a:pt x="31" y="430"/>
                    </a:lnTo>
                    <a:lnTo>
                      <a:pt x="30" y="428"/>
                    </a:lnTo>
                    <a:lnTo>
                      <a:pt x="29" y="428"/>
                    </a:lnTo>
                    <a:lnTo>
                      <a:pt x="29" y="466"/>
                    </a:lnTo>
                    <a:lnTo>
                      <a:pt x="28" y="466"/>
                    </a:lnTo>
                    <a:lnTo>
                      <a:pt x="28" y="464"/>
                    </a:lnTo>
                    <a:lnTo>
                      <a:pt x="29" y="466"/>
                    </a:lnTo>
                    <a:lnTo>
                      <a:pt x="29" y="428"/>
                    </a:lnTo>
                    <a:lnTo>
                      <a:pt x="27" y="428"/>
                    </a:lnTo>
                    <a:lnTo>
                      <a:pt x="27" y="426"/>
                    </a:lnTo>
                    <a:lnTo>
                      <a:pt x="30" y="426"/>
                    </a:lnTo>
                    <a:lnTo>
                      <a:pt x="32" y="428"/>
                    </a:lnTo>
                    <a:lnTo>
                      <a:pt x="32" y="380"/>
                    </a:lnTo>
                    <a:lnTo>
                      <a:pt x="29" y="382"/>
                    </a:lnTo>
                    <a:lnTo>
                      <a:pt x="29" y="410"/>
                    </a:lnTo>
                    <a:lnTo>
                      <a:pt x="29" y="412"/>
                    </a:lnTo>
                    <a:lnTo>
                      <a:pt x="29" y="410"/>
                    </a:lnTo>
                    <a:lnTo>
                      <a:pt x="29" y="382"/>
                    </a:lnTo>
                    <a:lnTo>
                      <a:pt x="29" y="378"/>
                    </a:lnTo>
                    <a:lnTo>
                      <a:pt x="32" y="378"/>
                    </a:lnTo>
                    <a:lnTo>
                      <a:pt x="32" y="380"/>
                    </a:lnTo>
                    <a:lnTo>
                      <a:pt x="32" y="362"/>
                    </a:lnTo>
                    <a:lnTo>
                      <a:pt x="33" y="362"/>
                    </a:lnTo>
                    <a:lnTo>
                      <a:pt x="33" y="360"/>
                    </a:lnTo>
                    <a:lnTo>
                      <a:pt x="34" y="362"/>
                    </a:lnTo>
                    <a:lnTo>
                      <a:pt x="34" y="336"/>
                    </a:lnTo>
                    <a:lnTo>
                      <a:pt x="33" y="334"/>
                    </a:lnTo>
                    <a:lnTo>
                      <a:pt x="35" y="334"/>
                    </a:lnTo>
                    <a:lnTo>
                      <a:pt x="35" y="330"/>
                    </a:lnTo>
                    <a:lnTo>
                      <a:pt x="34" y="330"/>
                    </a:lnTo>
                    <a:lnTo>
                      <a:pt x="34" y="328"/>
                    </a:lnTo>
                    <a:lnTo>
                      <a:pt x="36" y="328"/>
                    </a:lnTo>
                    <a:lnTo>
                      <a:pt x="37" y="330"/>
                    </a:lnTo>
                    <a:lnTo>
                      <a:pt x="37" y="322"/>
                    </a:lnTo>
                    <a:lnTo>
                      <a:pt x="37" y="324"/>
                    </a:lnTo>
                    <a:lnTo>
                      <a:pt x="36" y="322"/>
                    </a:lnTo>
                    <a:lnTo>
                      <a:pt x="38" y="322"/>
                    </a:lnTo>
                    <a:lnTo>
                      <a:pt x="38" y="304"/>
                    </a:lnTo>
                    <a:lnTo>
                      <a:pt x="36" y="304"/>
                    </a:lnTo>
                    <a:lnTo>
                      <a:pt x="37" y="302"/>
                    </a:lnTo>
                    <a:lnTo>
                      <a:pt x="38" y="302"/>
                    </a:lnTo>
                    <a:lnTo>
                      <a:pt x="38" y="298"/>
                    </a:lnTo>
                    <a:lnTo>
                      <a:pt x="39" y="296"/>
                    </a:lnTo>
                    <a:lnTo>
                      <a:pt x="40" y="296"/>
                    </a:lnTo>
                    <a:lnTo>
                      <a:pt x="40" y="298"/>
                    </a:lnTo>
                    <a:lnTo>
                      <a:pt x="40" y="276"/>
                    </a:lnTo>
                    <a:lnTo>
                      <a:pt x="43" y="274"/>
                    </a:lnTo>
                    <a:lnTo>
                      <a:pt x="44" y="274"/>
                    </a:lnTo>
                    <a:lnTo>
                      <a:pt x="44" y="235"/>
                    </a:lnTo>
                    <a:lnTo>
                      <a:pt x="43" y="236"/>
                    </a:lnTo>
                    <a:lnTo>
                      <a:pt x="43" y="268"/>
                    </a:lnTo>
                    <a:lnTo>
                      <a:pt x="40" y="268"/>
                    </a:lnTo>
                    <a:lnTo>
                      <a:pt x="41" y="266"/>
                    </a:lnTo>
                    <a:lnTo>
                      <a:pt x="43" y="268"/>
                    </a:lnTo>
                    <a:lnTo>
                      <a:pt x="43" y="236"/>
                    </a:lnTo>
                    <a:lnTo>
                      <a:pt x="42" y="236"/>
                    </a:lnTo>
                    <a:lnTo>
                      <a:pt x="42" y="238"/>
                    </a:lnTo>
                    <a:lnTo>
                      <a:pt x="42" y="240"/>
                    </a:lnTo>
                    <a:lnTo>
                      <a:pt x="41" y="238"/>
                    </a:lnTo>
                    <a:lnTo>
                      <a:pt x="42" y="238"/>
                    </a:lnTo>
                    <a:lnTo>
                      <a:pt x="42" y="236"/>
                    </a:lnTo>
                    <a:lnTo>
                      <a:pt x="42" y="234"/>
                    </a:lnTo>
                    <a:lnTo>
                      <a:pt x="43" y="234"/>
                    </a:lnTo>
                    <a:lnTo>
                      <a:pt x="43" y="232"/>
                    </a:lnTo>
                    <a:lnTo>
                      <a:pt x="44" y="234"/>
                    </a:lnTo>
                    <a:lnTo>
                      <a:pt x="44" y="212"/>
                    </a:lnTo>
                    <a:lnTo>
                      <a:pt x="42" y="214"/>
                    </a:lnTo>
                    <a:lnTo>
                      <a:pt x="41" y="212"/>
                    </a:lnTo>
                    <a:lnTo>
                      <a:pt x="43" y="212"/>
                    </a:lnTo>
                    <a:lnTo>
                      <a:pt x="43" y="210"/>
                    </a:lnTo>
                    <a:lnTo>
                      <a:pt x="44" y="212"/>
                    </a:lnTo>
                    <a:lnTo>
                      <a:pt x="44" y="161"/>
                    </a:lnTo>
                    <a:lnTo>
                      <a:pt x="44" y="160"/>
                    </a:lnTo>
                    <a:lnTo>
                      <a:pt x="44" y="204"/>
                    </a:lnTo>
                    <a:lnTo>
                      <a:pt x="44" y="206"/>
                    </a:lnTo>
                    <a:lnTo>
                      <a:pt x="42" y="206"/>
                    </a:lnTo>
                    <a:lnTo>
                      <a:pt x="42" y="204"/>
                    </a:lnTo>
                    <a:lnTo>
                      <a:pt x="44" y="204"/>
                    </a:lnTo>
                    <a:lnTo>
                      <a:pt x="44" y="160"/>
                    </a:lnTo>
                    <a:lnTo>
                      <a:pt x="44" y="176"/>
                    </a:lnTo>
                    <a:lnTo>
                      <a:pt x="43" y="178"/>
                    </a:lnTo>
                    <a:lnTo>
                      <a:pt x="42" y="176"/>
                    </a:lnTo>
                    <a:lnTo>
                      <a:pt x="44" y="176"/>
                    </a:lnTo>
                    <a:lnTo>
                      <a:pt x="44" y="160"/>
                    </a:lnTo>
                    <a:lnTo>
                      <a:pt x="43" y="160"/>
                    </a:lnTo>
                    <a:lnTo>
                      <a:pt x="46" y="160"/>
                    </a:lnTo>
                    <a:lnTo>
                      <a:pt x="46" y="86"/>
                    </a:lnTo>
                    <a:lnTo>
                      <a:pt x="46" y="84"/>
                    </a:lnTo>
                    <a:lnTo>
                      <a:pt x="47" y="86"/>
                    </a:lnTo>
                    <a:lnTo>
                      <a:pt x="47" y="61"/>
                    </a:lnTo>
                    <a:lnTo>
                      <a:pt x="46" y="62"/>
                    </a:lnTo>
                    <a:lnTo>
                      <a:pt x="46" y="60"/>
                    </a:lnTo>
                    <a:lnTo>
                      <a:pt x="46" y="58"/>
                    </a:lnTo>
                    <a:lnTo>
                      <a:pt x="50" y="60"/>
                    </a:lnTo>
                    <a:lnTo>
                      <a:pt x="50" y="2"/>
                    </a:lnTo>
                    <a:lnTo>
                      <a:pt x="49" y="2"/>
                    </a:lnTo>
                    <a:lnTo>
                      <a:pt x="45" y="2"/>
                    </a:lnTo>
                    <a:lnTo>
                      <a:pt x="42" y="3"/>
                    </a:lnTo>
                    <a:lnTo>
                      <a:pt x="42" y="90"/>
                    </a:lnTo>
                    <a:lnTo>
                      <a:pt x="42" y="92"/>
                    </a:lnTo>
                    <a:lnTo>
                      <a:pt x="41" y="92"/>
                    </a:lnTo>
                    <a:lnTo>
                      <a:pt x="41" y="200"/>
                    </a:lnTo>
                    <a:lnTo>
                      <a:pt x="41" y="256"/>
                    </a:lnTo>
                    <a:lnTo>
                      <a:pt x="40" y="258"/>
                    </a:lnTo>
                    <a:lnTo>
                      <a:pt x="39" y="256"/>
                    </a:lnTo>
                    <a:lnTo>
                      <a:pt x="41" y="256"/>
                    </a:lnTo>
                    <a:lnTo>
                      <a:pt x="41" y="200"/>
                    </a:lnTo>
                    <a:lnTo>
                      <a:pt x="39" y="200"/>
                    </a:lnTo>
                    <a:lnTo>
                      <a:pt x="39" y="264"/>
                    </a:lnTo>
                    <a:lnTo>
                      <a:pt x="39" y="265"/>
                    </a:lnTo>
                    <a:lnTo>
                      <a:pt x="39" y="292"/>
                    </a:lnTo>
                    <a:lnTo>
                      <a:pt x="39" y="294"/>
                    </a:lnTo>
                    <a:lnTo>
                      <a:pt x="37" y="294"/>
                    </a:lnTo>
                    <a:lnTo>
                      <a:pt x="39" y="292"/>
                    </a:lnTo>
                    <a:lnTo>
                      <a:pt x="39" y="265"/>
                    </a:lnTo>
                    <a:lnTo>
                      <a:pt x="38" y="266"/>
                    </a:lnTo>
                    <a:lnTo>
                      <a:pt x="38" y="282"/>
                    </a:lnTo>
                    <a:lnTo>
                      <a:pt x="37" y="284"/>
                    </a:lnTo>
                    <a:lnTo>
                      <a:pt x="36" y="282"/>
                    </a:lnTo>
                    <a:lnTo>
                      <a:pt x="38" y="282"/>
                    </a:lnTo>
                    <a:lnTo>
                      <a:pt x="38" y="266"/>
                    </a:lnTo>
                    <a:lnTo>
                      <a:pt x="35" y="266"/>
                    </a:lnTo>
                    <a:lnTo>
                      <a:pt x="35" y="265"/>
                    </a:lnTo>
                    <a:lnTo>
                      <a:pt x="35" y="270"/>
                    </a:lnTo>
                    <a:lnTo>
                      <a:pt x="34" y="271"/>
                    </a:lnTo>
                    <a:lnTo>
                      <a:pt x="34" y="302"/>
                    </a:lnTo>
                    <a:lnTo>
                      <a:pt x="34" y="324"/>
                    </a:lnTo>
                    <a:lnTo>
                      <a:pt x="33" y="324"/>
                    </a:lnTo>
                    <a:lnTo>
                      <a:pt x="33" y="322"/>
                    </a:lnTo>
                    <a:lnTo>
                      <a:pt x="34" y="322"/>
                    </a:lnTo>
                    <a:lnTo>
                      <a:pt x="34" y="324"/>
                    </a:lnTo>
                    <a:lnTo>
                      <a:pt x="34" y="302"/>
                    </a:lnTo>
                    <a:lnTo>
                      <a:pt x="32" y="302"/>
                    </a:lnTo>
                    <a:lnTo>
                      <a:pt x="32" y="300"/>
                    </a:lnTo>
                    <a:lnTo>
                      <a:pt x="33" y="300"/>
                    </a:lnTo>
                    <a:lnTo>
                      <a:pt x="34" y="302"/>
                    </a:lnTo>
                    <a:lnTo>
                      <a:pt x="34" y="271"/>
                    </a:lnTo>
                    <a:lnTo>
                      <a:pt x="34" y="272"/>
                    </a:lnTo>
                    <a:lnTo>
                      <a:pt x="34" y="276"/>
                    </a:lnTo>
                    <a:lnTo>
                      <a:pt x="33" y="280"/>
                    </a:lnTo>
                    <a:lnTo>
                      <a:pt x="31" y="278"/>
                    </a:lnTo>
                    <a:lnTo>
                      <a:pt x="31" y="356"/>
                    </a:lnTo>
                    <a:lnTo>
                      <a:pt x="30" y="356"/>
                    </a:lnTo>
                    <a:lnTo>
                      <a:pt x="30" y="376"/>
                    </a:lnTo>
                    <a:lnTo>
                      <a:pt x="28" y="376"/>
                    </a:lnTo>
                    <a:lnTo>
                      <a:pt x="28" y="384"/>
                    </a:lnTo>
                    <a:lnTo>
                      <a:pt x="28" y="402"/>
                    </a:lnTo>
                    <a:lnTo>
                      <a:pt x="27" y="402"/>
                    </a:lnTo>
                    <a:lnTo>
                      <a:pt x="27" y="420"/>
                    </a:lnTo>
                    <a:lnTo>
                      <a:pt x="27" y="464"/>
                    </a:lnTo>
                    <a:lnTo>
                      <a:pt x="26" y="464"/>
                    </a:lnTo>
                    <a:lnTo>
                      <a:pt x="27" y="462"/>
                    </a:lnTo>
                    <a:lnTo>
                      <a:pt x="27" y="464"/>
                    </a:lnTo>
                    <a:lnTo>
                      <a:pt x="27" y="420"/>
                    </a:lnTo>
                    <a:lnTo>
                      <a:pt x="26" y="422"/>
                    </a:lnTo>
                    <a:lnTo>
                      <a:pt x="26" y="420"/>
                    </a:lnTo>
                    <a:lnTo>
                      <a:pt x="26" y="419"/>
                    </a:lnTo>
                    <a:lnTo>
                      <a:pt x="26" y="444"/>
                    </a:lnTo>
                    <a:lnTo>
                      <a:pt x="26" y="446"/>
                    </a:lnTo>
                    <a:lnTo>
                      <a:pt x="25" y="445"/>
                    </a:lnTo>
                    <a:lnTo>
                      <a:pt x="25" y="476"/>
                    </a:lnTo>
                    <a:lnTo>
                      <a:pt x="23" y="476"/>
                    </a:lnTo>
                    <a:lnTo>
                      <a:pt x="24" y="474"/>
                    </a:lnTo>
                    <a:lnTo>
                      <a:pt x="25" y="476"/>
                    </a:lnTo>
                    <a:lnTo>
                      <a:pt x="25" y="445"/>
                    </a:lnTo>
                    <a:lnTo>
                      <a:pt x="25" y="444"/>
                    </a:lnTo>
                    <a:lnTo>
                      <a:pt x="26" y="444"/>
                    </a:lnTo>
                    <a:lnTo>
                      <a:pt x="26" y="419"/>
                    </a:lnTo>
                    <a:lnTo>
                      <a:pt x="26" y="418"/>
                    </a:lnTo>
                    <a:lnTo>
                      <a:pt x="27" y="418"/>
                    </a:lnTo>
                    <a:lnTo>
                      <a:pt x="27" y="420"/>
                    </a:lnTo>
                    <a:lnTo>
                      <a:pt x="27" y="402"/>
                    </a:lnTo>
                    <a:lnTo>
                      <a:pt x="26" y="402"/>
                    </a:lnTo>
                    <a:lnTo>
                      <a:pt x="28" y="400"/>
                    </a:lnTo>
                    <a:lnTo>
                      <a:pt x="28" y="402"/>
                    </a:lnTo>
                    <a:lnTo>
                      <a:pt x="28" y="384"/>
                    </a:lnTo>
                    <a:lnTo>
                      <a:pt x="27" y="384"/>
                    </a:lnTo>
                    <a:lnTo>
                      <a:pt x="27" y="382"/>
                    </a:lnTo>
                    <a:lnTo>
                      <a:pt x="28" y="384"/>
                    </a:lnTo>
                    <a:lnTo>
                      <a:pt x="28" y="376"/>
                    </a:lnTo>
                    <a:lnTo>
                      <a:pt x="28" y="374"/>
                    </a:lnTo>
                    <a:lnTo>
                      <a:pt x="30" y="374"/>
                    </a:lnTo>
                    <a:lnTo>
                      <a:pt x="30" y="376"/>
                    </a:lnTo>
                    <a:lnTo>
                      <a:pt x="30" y="356"/>
                    </a:lnTo>
                    <a:lnTo>
                      <a:pt x="30" y="354"/>
                    </a:lnTo>
                    <a:lnTo>
                      <a:pt x="31" y="354"/>
                    </a:lnTo>
                    <a:lnTo>
                      <a:pt x="31" y="356"/>
                    </a:lnTo>
                    <a:lnTo>
                      <a:pt x="31" y="278"/>
                    </a:lnTo>
                    <a:lnTo>
                      <a:pt x="32" y="278"/>
                    </a:lnTo>
                    <a:lnTo>
                      <a:pt x="33" y="276"/>
                    </a:lnTo>
                    <a:lnTo>
                      <a:pt x="34" y="276"/>
                    </a:lnTo>
                    <a:lnTo>
                      <a:pt x="34" y="272"/>
                    </a:lnTo>
                    <a:lnTo>
                      <a:pt x="34" y="270"/>
                    </a:lnTo>
                    <a:lnTo>
                      <a:pt x="34" y="268"/>
                    </a:lnTo>
                    <a:lnTo>
                      <a:pt x="35" y="270"/>
                    </a:lnTo>
                    <a:lnTo>
                      <a:pt x="35" y="265"/>
                    </a:lnTo>
                    <a:lnTo>
                      <a:pt x="35" y="264"/>
                    </a:lnTo>
                    <a:lnTo>
                      <a:pt x="39" y="264"/>
                    </a:lnTo>
                    <a:lnTo>
                      <a:pt x="39" y="200"/>
                    </a:lnTo>
                    <a:lnTo>
                      <a:pt x="37" y="200"/>
                    </a:lnTo>
                    <a:lnTo>
                      <a:pt x="38" y="198"/>
                    </a:lnTo>
                    <a:lnTo>
                      <a:pt x="40" y="198"/>
                    </a:lnTo>
                    <a:lnTo>
                      <a:pt x="41" y="200"/>
                    </a:lnTo>
                    <a:lnTo>
                      <a:pt x="41" y="92"/>
                    </a:lnTo>
                    <a:lnTo>
                      <a:pt x="41" y="90"/>
                    </a:lnTo>
                    <a:lnTo>
                      <a:pt x="42" y="90"/>
                    </a:lnTo>
                    <a:lnTo>
                      <a:pt x="42" y="3"/>
                    </a:lnTo>
                    <a:lnTo>
                      <a:pt x="40" y="4"/>
                    </a:lnTo>
                    <a:lnTo>
                      <a:pt x="40" y="152"/>
                    </a:lnTo>
                    <a:lnTo>
                      <a:pt x="39" y="152"/>
                    </a:lnTo>
                    <a:lnTo>
                      <a:pt x="39" y="170"/>
                    </a:lnTo>
                    <a:lnTo>
                      <a:pt x="38" y="170"/>
                    </a:lnTo>
                    <a:lnTo>
                      <a:pt x="39" y="168"/>
                    </a:lnTo>
                    <a:lnTo>
                      <a:pt x="39" y="170"/>
                    </a:lnTo>
                    <a:lnTo>
                      <a:pt x="39" y="152"/>
                    </a:lnTo>
                    <a:lnTo>
                      <a:pt x="38" y="152"/>
                    </a:lnTo>
                    <a:lnTo>
                      <a:pt x="38" y="150"/>
                    </a:lnTo>
                    <a:lnTo>
                      <a:pt x="39" y="150"/>
                    </a:lnTo>
                    <a:lnTo>
                      <a:pt x="40" y="152"/>
                    </a:lnTo>
                    <a:lnTo>
                      <a:pt x="40" y="4"/>
                    </a:lnTo>
                    <a:lnTo>
                      <a:pt x="38" y="5"/>
                    </a:lnTo>
                    <a:lnTo>
                      <a:pt x="38" y="102"/>
                    </a:lnTo>
                    <a:lnTo>
                      <a:pt x="38" y="104"/>
                    </a:lnTo>
                    <a:lnTo>
                      <a:pt x="36" y="104"/>
                    </a:lnTo>
                    <a:lnTo>
                      <a:pt x="36" y="168"/>
                    </a:lnTo>
                    <a:lnTo>
                      <a:pt x="35" y="170"/>
                    </a:lnTo>
                    <a:lnTo>
                      <a:pt x="35" y="168"/>
                    </a:lnTo>
                    <a:lnTo>
                      <a:pt x="34" y="168"/>
                    </a:lnTo>
                    <a:lnTo>
                      <a:pt x="34" y="204"/>
                    </a:lnTo>
                    <a:lnTo>
                      <a:pt x="32" y="206"/>
                    </a:lnTo>
                    <a:lnTo>
                      <a:pt x="32" y="204"/>
                    </a:lnTo>
                    <a:lnTo>
                      <a:pt x="34" y="204"/>
                    </a:lnTo>
                    <a:lnTo>
                      <a:pt x="34" y="168"/>
                    </a:lnTo>
                    <a:lnTo>
                      <a:pt x="33" y="168"/>
                    </a:lnTo>
                    <a:lnTo>
                      <a:pt x="33" y="166"/>
                    </a:lnTo>
                    <a:lnTo>
                      <a:pt x="34" y="166"/>
                    </a:lnTo>
                    <a:lnTo>
                      <a:pt x="36" y="168"/>
                    </a:lnTo>
                    <a:lnTo>
                      <a:pt x="36" y="104"/>
                    </a:lnTo>
                    <a:lnTo>
                      <a:pt x="36" y="102"/>
                    </a:lnTo>
                    <a:lnTo>
                      <a:pt x="38" y="102"/>
                    </a:lnTo>
                    <a:lnTo>
                      <a:pt x="38" y="5"/>
                    </a:lnTo>
                    <a:lnTo>
                      <a:pt x="37" y="5"/>
                    </a:lnTo>
                    <a:lnTo>
                      <a:pt x="37" y="94"/>
                    </a:lnTo>
                    <a:lnTo>
                      <a:pt x="37" y="96"/>
                    </a:lnTo>
                    <a:lnTo>
                      <a:pt x="35" y="96"/>
                    </a:lnTo>
                    <a:lnTo>
                      <a:pt x="35" y="102"/>
                    </a:lnTo>
                    <a:lnTo>
                      <a:pt x="35" y="100"/>
                    </a:lnTo>
                    <a:lnTo>
                      <a:pt x="35" y="102"/>
                    </a:lnTo>
                    <a:lnTo>
                      <a:pt x="35" y="96"/>
                    </a:lnTo>
                    <a:lnTo>
                      <a:pt x="34" y="94"/>
                    </a:lnTo>
                    <a:lnTo>
                      <a:pt x="37" y="94"/>
                    </a:lnTo>
                    <a:lnTo>
                      <a:pt x="37" y="5"/>
                    </a:lnTo>
                    <a:lnTo>
                      <a:pt x="36" y="6"/>
                    </a:lnTo>
                    <a:lnTo>
                      <a:pt x="36" y="92"/>
                    </a:lnTo>
                    <a:lnTo>
                      <a:pt x="34" y="92"/>
                    </a:lnTo>
                    <a:lnTo>
                      <a:pt x="35" y="90"/>
                    </a:lnTo>
                    <a:lnTo>
                      <a:pt x="36" y="90"/>
                    </a:lnTo>
                    <a:lnTo>
                      <a:pt x="36" y="92"/>
                    </a:lnTo>
                    <a:lnTo>
                      <a:pt x="36" y="6"/>
                    </a:lnTo>
                    <a:lnTo>
                      <a:pt x="38" y="4"/>
                    </a:lnTo>
                    <a:lnTo>
                      <a:pt x="36" y="4"/>
                    </a:lnTo>
                    <a:lnTo>
                      <a:pt x="36" y="84"/>
                    </a:lnTo>
                    <a:lnTo>
                      <a:pt x="36" y="86"/>
                    </a:lnTo>
                    <a:lnTo>
                      <a:pt x="35" y="8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6" y="4"/>
                    </a:lnTo>
                    <a:lnTo>
                      <a:pt x="36" y="68"/>
                    </a:lnTo>
                    <a:lnTo>
                      <a:pt x="33" y="68"/>
                    </a:lnTo>
                    <a:lnTo>
                      <a:pt x="33" y="66"/>
                    </a:lnTo>
                    <a:lnTo>
                      <a:pt x="36" y="66"/>
                    </a:lnTo>
                    <a:lnTo>
                      <a:pt x="36" y="68"/>
                    </a:lnTo>
                    <a:lnTo>
                      <a:pt x="36" y="4"/>
                    </a:lnTo>
                    <a:lnTo>
                      <a:pt x="35" y="5"/>
                    </a:lnTo>
                    <a:lnTo>
                      <a:pt x="35" y="12"/>
                    </a:lnTo>
                    <a:lnTo>
                      <a:pt x="32" y="13"/>
                    </a:lnTo>
                    <a:lnTo>
                      <a:pt x="32" y="228"/>
                    </a:lnTo>
                    <a:lnTo>
                      <a:pt x="32" y="230"/>
                    </a:lnTo>
                    <a:lnTo>
                      <a:pt x="31" y="230"/>
                    </a:lnTo>
                    <a:lnTo>
                      <a:pt x="31" y="332"/>
                    </a:lnTo>
                    <a:lnTo>
                      <a:pt x="28" y="332"/>
                    </a:lnTo>
                    <a:lnTo>
                      <a:pt x="30" y="326"/>
                    </a:lnTo>
                    <a:lnTo>
                      <a:pt x="31" y="332"/>
                    </a:lnTo>
                    <a:lnTo>
                      <a:pt x="31" y="230"/>
                    </a:lnTo>
                    <a:lnTo>
                      <a:pt x="31" y="228"/>
                    </a:lnTo>
                    <a:lnTo>
                      <a:pt x="32" y="228"/>
                    </a:lnTo>
                    <a:lnTo>
                      <a:pt x="32" y="13"/>
                    </a:lnTo>
                    <a:lnTo>
                      <a:pt x="31" y="14"/>
                    </a:lnTo>
                    <a:lnTo>
                      <a:pt x="31" y="90"/>
                    </a:lnTo>
                    <a:lnTo>
                      <a:pt x="31" y="92"/>
                    </a:lnTo>
                    <a:lnTo>
                      <a:pt x="31" y="304"/>
                    </a:lnTo>
                    <a:lnTo>
                      <a:pt x="28" y="304"/>
                    </a:lnTo>
                    <a:lnTo>
                      <a:pt x="30" y="302"/>
                    </a:lnTo>
                    <a:lnTo>
                      <a:pt x="31" y="304"/>
                    </a:lnTo>
                    <a:lnTo>
                      <a:pt x="31" y="92"/>
                    </a:lnTo>
                    <a:lnTo>
                      <a:pt x="31" y="276"/>
                    </a:lnTo>
                    <a:lnTo>
                      <a:pt x="30" y="276"/>
                    </a:lnTo>
                    <a:lnTo>
                      <a:pt x="30" y="274"/>
                    </a:lnTo>
                    <a:lnTo>
                      <a:pt x="31" y="274"/>
                    </a:lnTo>
                    <a:lnTo>
                      <a:pt x="31" y="276"/>
                    </a:lnTo>
                    <a:lnTo>
                      <a:pt x="31" y="92"/>
                    </a:lnTo>
                    <a:lnTo>
                      <a:pt x="31" y="258"/>
                    </a:lnTo>
                    <a:lnTo>
                      <a:pt x="29" y="259"/>
                    </a:lnTo>
                    <a:lnTo>
                      <a:pt x="29" y="266"/>
                    </a:lnTo>
                    <a:lnTo>
                      <a:pt x="28" y="266"/>
                    </a:lnTo>
                    <a:lnTo>
                      <a:pt x="29" y="264"/>
                    </a:lnTo>
                    <a:lnTo>
                      <a:pt x="29" y="266"/>
                    </a:lnTo>
                    <a:lnTo>
                      <a:pt x="29" y="259"/>
                    </a:lnTo>
                    <a:lnTo>
                      <a:pt x="29" y="260"/>
                    </a:lnTo>
                    <a:lnTo>
                      <a:pt x="28" y="258"/>
                    </a:lnTo>
                    <a:lnTo>
                      <a:pt x="28" y="336"/>
                    </a:lnTo>
                    <a:lnTo>
                      <a:pt x="26" y="336"/>
                    </a:lnTo>
                    <a:lnTo>
                      <a:pt x="26" y="334"/>
                    </a:lnTo>
                    <a:lnTo>
                      <a:pt x="27" y="334"/>
                    </a:lnTo>
                    <a:lnTo>
                      <a:pt x="28" y="336"/>
                    </a:lnTo>
                    <a:lnTo>
                      <a:pt x="28" y="258"/>
                    </a:lnTo>
                    <a:lnTo>
                      <a:pt x="30" y="256"/>
                    </a:lnTo>
                    <a:lnTo>
                      <a:pt x="31" y="258"/>
                    </a:lnTo>
                    <a:lnTo>
                      <a:pt x="31" y="92"/>
                    </a:lnTo>
                    <a:lnTo>
                      <a:pt x="30" y="92"/>
                    </a:lnTo>
                    <a:lnTo>
                      <a:pt x="31" y="90"/>
                    </a:lnTo>
                    <a:lnTo>
                      <a:pt x="31" y="14"/>
                    </a:lnTo>
                    <a:lnTo>
                      <a:pt x="30" y="12"/>
                    </a:lnTo>
                    <a:lnTo>
                      <a:pt x="35" y="12"/>
                    </a:lnTo>
                    <a:lnTo>
                      <a:pt x="35" y="5"/>
                    </a:lnTo>
                    <a:lnTo>
                      <a:pt x="31" y="6"/>
                    </a:lnTo>
                    <a:lnTo>
                      <a:pt x="32" y="4"/>
                    </a:lnTo>
                    <a:lnTo>
                      <a:pt x="30" y="5"/>
                    </a:lnTo>
                    <a:lnTo>
                      <a:pt x="30" y="252"/>
                    </a:lnTo>
                    <a:lnTo>
                      <a:pt x="29" y="252"/>
                    </a:lnTo>
                    <a:lnTo>
                      <a:pt x="29" y="254"/>
                    </a:lnTo>
                    <a:lnTo>
                      <a:pt x="27" y="252"/>
                    </a:lnTo>
                    <a:lnTo>
                      <a:pt x="27" y="316"/>
                    </a:lnTo>
                    <a:lnTo>
                      <a:pt x="26" y="316"/>
                    </a:lnTo>
                    <a:lnTo>
                      <a:pt x="25" y="314"/>
                    </a:lnTo>
                    <a:lnTo>
                      <a:pt x="27" y="314"/>
                    </a:lnTo>
                    <a:lnTo>
                      <a:pt x="27" y="316"/>
                    </a:lnTo>
                    <a:lnTo>
                      <a:pt x="27" y="252"/>
                    </a:lnTo>
                    <a:lnTo>
                      <a:pt x="27" y="250"/>
                    </a:lnTo>
                    <a:lnTo>
                      <a:pt x="29" y="250"/>
                    </a:lnTo>
                    <a:lnTo>
                      <a:pt x="30" y="252"/>
                    </a:lnTo>
                    <a:lnTo>
                      <a:pt x="30" y="5"/>
                    </a:lnTo>
                    <a:lnTo>
                      <a:pt x="27" y="5"/>
                    </a:lnTo>
                    <a:lnTo>
                      <a:pt x="27" y="180"/>
                    </a:lnTo>
                    <a:lnTo>
                      <a:pt x="27" y="182"/>
                    </a:lnTo>
                    <a:lnTo>
                      <a:pt x="27" y="184"/>
                    </a:lnTo>
                    <a:lnTo>
                      <a:pt x="27" y="186"/>
                    </a:lnTo>
                    <a:lnTo>
                      <a:pt x="25" y="186"/>
                    </a:lnTo>
                    <a:lnTo>
                      <a:pt x="27" y="184"/>
                    </a:lnTo>
                    <a:lnTo>
                      <a:pt x="27" y="182"/>
                    </a:lnTo>
                    <a:lnTo>
                      <a:pt x="25" y="180"/>
                    </a:lnTo>
                    <a:lnTo>
                      <a:pt x="27" y="180"/>
                    </a:lnTo>
                    <a:lnTo>
                      <a:pt x="27" y="5"/>
                    </a:lnTo>
                    <a:lnTo>
                      <a:pt x="27" y="6"/>
                    </a:lnTo>
                    <a:lnTo>
                      <a:pt x="26" y="4"/>
                    </a:lnTo>
                    <a:lnTo>
                      <a:pt x="25" y="4"/>
                    </a:lnTo>
                    <a:lnTo>
                      <a:pt x="25" y="354"/>
                    </a:lnTo>
                    <a:lnTo>
                      <a:pt x="23" y="354"/>
                    </a:lnTo>
                    <a:lnTo>
                      <a:pt x="24" y="352"/>
                    </a:lnTo>
                    <a:lnTo>
                      <a:pt x="25" y="354"/>
                    </a:lnTo>
                    <a:lnTo>
                      <a:pt x="25" y="4"/>
                    </a:lnTo>
                    <a:lnTo>
                      <a:pt x="24" y="4"/>
                    </a:lnTo>
                    <a:lnTo>
                      <a:pt x="24" y="146"/>
                    </a:lnTo>
                    <a:lnTo>
                      <a:pt x="24" y="148"/>
                    </a:lnTo>
                    <a:lnTo>
                      <a:pt x="23" y="147"/>
                    </a:lnTo>
                    <a:lnTo>
                      <a:pt x="23" y="322"/>
                    </a:lnTo>
                    <a:lnTo>
                      <a:pt x="23" y="418"/>
                    </a:lnTo>
                    <a:lnTo>
                      <a:pt x="23" y="434"/>
                    </a:lnTo>
                    <a:lnTo>
                      <a:pt x="23" y="435"/>
                    </a:lnTo>
                    <a:lnTo>
                      <a:pt x="23" y="448"/>
                    </a:lnTo>
                    <a:lnTo>
                      <a:pt x="22" y="450"/>
                    </a:lnTo>
                    <a:lnTo>
                      <a:pt x="21" y="449"/>
                    </a:lnTo>
                    <a:lnTo>
                      <a:pt x="21" y="464"/>
                    </a:lnTo>
                    <a:lnTo>
                      <a:pt x="21" y="462"/>
                    </a:lnTo>
                    <a:lnTo>
                      <a:pt x="21" y="464"/>
                    </a:lnTo>
                    <a:lnTo>
                      <a:pt x="21" y="449"/>
                    </a:lnTo>
                    <a:lnTo>
                      <a:pt x="19" y="448"/>
                    </a:lnTo>
                    <a:lnTo>
                      <a:pt x="19" y="446"/>
                    </a:lnTo>
                    <a:lnTo>
                      <a:pt x="21" y="446"/>
                    </a:lnTo>
                    <a:lnTo>
                      <a:pt x="23" y="448"/>
                    </a:lnTo>
                    <a:lnTo>
                      <a:pt x="23" y="435"/>
                    </a:lnTo>
                    <a:lnTo>
                      <a:pt x="23" y="436"/>
                    </a:lnTo>
                    <a:lnTo>
                      <a:pt x="22" y="436"/>
                    </a:lnTo>
                    <a:lnTo>
                      <a:pt x="22" y="434"/>
                    </a:lnTo>
                    <a:lnTo>
                      <a:pt x="23" y="434"/>
                    </a:lnTo>
                    <a:lnTo>
                      <a:pt x="23" y="418"/>
                    </a:lnTo>
                    <a:lnTo>
                      <a:pt x="20" y="418"/>
                    </a:lnTo>
                    <a:lnTo>
                      <a:pt x="20" y="414"/>
                    </a:lnTo>
                    <a:lnTo>
                      <a:pt x="22" y="414"/>
                    </a:lnTo>
                    <a:lnTo>
                      <a:pt x="23" y="418"/>
                    </a:lnTo>
                    <a:lnTo>
                      <a:pt x="23" y="322"/>
                    </a:lnTo>
                    <a:lnTo>
                      <a:pt x="21" y="324"/>
                    </a:lnTo>
                    <a:lnTo>
                      <a:pt x="20" y="324"/>
                    </a:lnTo>
                    <a:lnTo>
                      <a:pt x="22" y="320"/>
                    </a:lnTo>
                    <a:lnTo>
                      <a:pt x="23" y="322"/>
                    </a:lnTo>
                    <a:lnTo>
                      <a:pt x="23" y="147"/>
                    </a:lnTo>
                    <a:lnTo>
                      <a:pt x="23" y="146"/>
                    </a:lnTo>
                    <a:lnTo>
                      <a:pt x="24" y="146"/>
                    </a:lnTo>
                    <a:lnTo>
                      <a:pt x="24" y="4"/>
                    </a:lnTo>
                    <a:lnTo>
                      <a:pt x="22" y="4"/>
                    </a:lnTo>
                    <a:lnTo>
                      <a:pt x="22" y="280"/>
                    </a:lnTo>
                    <a:lnTo>
                      <a:pt x="21" y="280"/>
                    </a:lnTo>
                    <a:lnTo>
                      <a:pt x="20" y="278"/>
                    </a:lnTo>
                    <a:lnTo>
                      <a:pt x="22" y="278"/>
                    </a:lnTo>
                    <a:lnTo>
                      <a:pt x="22" y="280"/>
                    </a:lnTo>
                    <a:lnTo>
                      <a:pt x="22" y="4"/>
                    </a:lnTo>
                    <a:lnTo>
                      <a:pt x="21" y="4"/>
                    </a:lnTo>
                    <a:lnTo>
                      <a:pt x="21" y="198"/>
                    </a:lnTo>
                    <a:lnTo>
                      <a:pt x="20" y="200"/>
                    </a:lnTo>
                    <a:lnTo>
                      <a:pt x="20" y="286"/>
                    </a:lnTo>
                    <a:lnTo>
                      <a:pt x="20" y="288"/>
                    </a:lnTo>
                    <a:lnTo>
                      <a:pt x="19" y="288"/>
                    </a:lnTo>
                    <a:lnTo>
                      <a:pt x="18" y="286"/>
                    </a:lnTo>
                    <a:lnTo>
                      <a:pt x="19" y="284"/>
                    </a:lnTo>
                    <a:lnTo>
                      <a:pt x="20" y="286"/>
                    </a:lnTo>
                    <a:lnTo>
                      <a:pt x="20" y="200"/>
                    </a:lnTo>
                    <a:lnTo>
                      <a:pt x="18" y="198"/>
                    </a:lnTo>
                    <a:lnTo>
                      <a:pt x="19" y="196"/>
                    </a:lnTo>
                    <a:lnTo>
                      <a:pt x="21" y="196"/>
                    </a:lnTo>
                    <a:lnTo>
                      <a:pt x="21" y="198"/>
                    </a:lnTo>
                    <a:lnTo>
                      <a:pt x="21" y="4"/>
                    </a:lnTo>
                    <a:lnTo>
                      <a:pt x="20" y="4"/>
                    </a:lnTo>
                    <a:lnTo>
                      <a:pt x="20" y="162"/>
                    </a:lnTo>
                    <a:lnTo>
                      <a:pt x="19" y="162"/>
                    </a:lnTo>
                    <a:lnTo>
                      <a:pt x="20" y="160"/>
                    </a:lnTo>
                    <a:lnTo>
                      <a:pt x="20" y="162"/>
                    </a:lnTo>
                    <a:lnTo>
                      <a:pt x="20" y="4"/>
                    </a:lnTo>
                    <a:lnTo>
                      <a:pt x="19" y="4"/>
                    </a:lnTo>
                    <a:lnTo>
                      <a:pt x="19" y="5"/>
                    </a:lnTo>
                    <a:lnTo>
                      <a:pt x="19" y="174"/>
                    </a:lnTo>
                    <a:lnTo>
                      <a:pt x="18" y="176"/>
                    </a:lnTo>
                    <a:lnTo>
                      <a:pt x="17" y="176"/>
                    </a:lnTo>
                    <a:lnTo>
                      <a:pt x="17" y="426"/>
                    </a:lnTo>
                    <a:lnTo>
                      <a:pt x="16" y="426"/>
                    </a:lnTo>
                    <a:lnTo>
                      <a:pt x="16" y="456"/>
                    </a:lnTo>
                    <a:lnTo>
                      <a:pt x="14" y="458"/>
                    </a:lnTo>
                    <a:lnTo>
                      <a:pt x="13" y="456"/>
                    </a:lnTo>
                    <a:lnTo>
                      <a:pt x="13" y="454"/>
                    </a:lnTo>
                    <a:lnTo>
                      <a:pt x="15" y="454"/>
                    </a:lnTo>
                    <a:lnTo>
                      <a:pt x="16" y="456"/>
                    </a:lnTo>
                    <a:lnTo>
                      <a:pt x="16" y="426"/>
                    </a:lnTo>
                    <a:lnTo>
                      <a:pt x="15" y="424"/>
                    </a:lnTo>
                    <a:lnTo>
                      <a:pt x="17" y="424"/>
                    </a:lnTo>
                    <a:lnTo>
                      <a:pt x="17" y="426"/>
                    </a:lnTo>
                    <a:lnTo>
                      <a:pt x="17" y="176"/>
                    </a:lnTo>
                    <a:lnTo>
                      <a:pt x="16" y="176"/>
                    </a:lnTo>
                    <a:lnTo>
                      <a:pt x="16" y="174"/>
                    </a:lnTo>
                    <a:lnTo>
                      <a:pt x="19" y="174"/>
                    </a:lnTo>
                    <a:lnTo>
                      <a:pt x="19" y="5"/>
                    </a:lnTo>
                    <a:lnTo>
                      <a:pt x="18" y="5"/>
                    </a:lnTo>
                    <a:lnTo>
                      <a:pt x="18" y="160"/>
                    </a:lnTo>
                    <a:lnTo>
                      <a:pt x="18" y="162"/>
                    </a:lnTo>
                    <a:lnTo>
                      <a:pt x="17" y="160"/>
                    </a:lnTo>
                    <a:lnTo>
                      <a:pt x="18" y="160"/>
                    </a:lnTo>
                    <a:lnTo>
                      <a:pt x="18" y="5"/>
                    </a:lnTo>
                    <a:lnTo>
                      <a:pt x="18" y="90"/>
                    </a:lnTo>
                    <a:lnTo>
                      <a:pt x="17" y="91"/>
                    </a:lnTo>
                    <a:lnTo>
                      <a:pt x="17" y="132"/>
                    </a:lnTo>
                    <a:lnTo>
                      <a:pt x="16" y="134"/>
                    </a:lnTo>
                    <a:lnTo>
                      <a:pt x="16" y="158"/>
                    </a:lnTo>
                    <a:lnTo>
                      <a:pt x="16" y="160"/>
                    </a:lnTo>
                    <a:lnTo>
                      <a:pt x="16" y="420"/>
                    </a:lnTo>
                    <a:lnTo>
                      <a:pt x="15" y="424"/>
                    </a:lnTo>
                    <a:lnTo>
                      <a:pt x="13" y="424"/>
                    </a:lnTo>
                    <a:lnTo>
                      <a:pt x="12" y="422"/>
                    </a:lnTo>
                    <a:lnTo>
                      <a:pt x="16" y="420"/>
                    </a:lnTo>
                    <a:lnTo>
                      <a:pt x="16" y="160"/>
                    </a:lnTo>
                    <a:lnTo>
                      <a:pt x="15" y="160"/>
                    </a:lnTo>
                    <a:lnTo>
                      <a:pt x="16" y="158"/>
                    </a:lnTo>
                    <a:lnTo>
                      <a:pt x="16" y="134"/>
                    </a:lnTo>
                    <a:lnTo>
                      <a:pt x="15" y="134"/>
                    </a:lnTo>
                    <a:lnTo>
                      <a:pt x="15" y="224"/>
                    </a:lnTo>
                    <a:lnTo>
                      <a:pt x="13" y="228"/>
                    </a:lnTo>
                    <a:lnTo>
                      <a:pt x="13" y="318"/>
                    </a:lnTo>
                    <a:lnTo>
                      <a:pt x="13" y="376"/>
                    </a:lnTo>
                    <a:lnTo>
                      <a:pt x="12" y="376"/>
                    </a:lnTo>
                    <a:lnTo>
                      <a:pt x="13" y="374"/>
                    </a:lnTo>
                    <a:lnTo>
                      <a:pt x="13" y="376"/>
                    </a:lnTo>
                    <a:lnTo>
                      <a:pt x="13" y="318"/>
                    </a:lnTo>
                    <a:lnTo>
                      <a:pt x="12" y="320"/>
                    </a:lnTo>
                    <a:lnTo>
                      <a:pt x="11" y="320"/>
                    </a:lnTo>
                    <a:lnTo>
                      <a:pt x="11" y="486"/>
                    </a:lnTo>
                    <a:lnTo>
                      <a:pt x="10" y="486"/>
                    </a:lnTo>
                    <a:lnTo>
                      <a:pt x="10" y="522"/>
                    </a:lnTo>
                    <a:lnTo>
                      <a:pt x="9" y="522"/>
                    </a:lnTo>
                    <a:lnTo>
                      <a:pt x="8" y="520"/>
                    </a:lnTo>
                    <a:lnTo>
                      <a:pt x="10" y="520"/>
                    </a:lnTo>
                    <a:lnTo>
                      <a:pt x="10" y="522"/>
                    </a:lnTo>
                    <a:lnTo>
                      <a:pt x="10" y="486"/>
                    </a:lnTo>
                    <a:lnTo>
                      <a:pt x="10" y="488"/>
                    </a:lnTo>
                    <a:lnTo>
                      <a:pt x="8" y="486"/>
                    </a:lnTo>
                    <a:lnTo>
                      <a:pt x="10" y="484"/>
                    </a:lnTo>
                    <a:lnTo>
                      <a:pt x="11" y="486"/>
                    </a:lnTo>
                    <a:lnTo>
                      <a:pt x="11" y="320"/>
                    </a:lnTo>
                    <a:lnTo>
                      <a:pt x="10" y="320"/>
                    </a:lnTo>
                    <a:lnTo>
                      <a:pt x="10" y="316"/>
                    </a:lnTo>
                    <a:lnTo>
                      <a:pt x="12" y="316"/>
                    </a:lnTo>
                    <a:lnTo>
                      <a:pt x="13" y="318"/>
                    </a:lnTo>
                    <a:lnTo>
                      <a:pt x="13" y="228"/>
                    </a:lnTo>
                    <a:lnTo>
                      <a:pt x="12" y="228"/>
                    </a:lnTo>
                    <a:lnTo>
                      <a:pt x="12" y="226"/>
                    </a:lnTo>
                    <a:lnTo>
                      <a:pt x="13" y="226"/>
                    </a:lnTo>
                    <a:lnTo>
                      <a:pt x="13" y="224"/>
                    </a:lnTo>
                    <a:lnTo>
                      <a:pt x="15" y="224"/>
                    </a:lnTo>
                    <a:lnTo>
                      <a:pt x="15" y="134"/>
                    </a:lnTo>
                    <a:lnTo>
                      <a:pt x="14" y="134"/>
                    </a:lnTo>
                    <a:lnTo>
                      <a:pt x="14" y="132"/>
                    </a:lnTo>
                    <a:lnTo>
                      <a:pt x="15" y="132"/>
                    </a:lnTo>
                    <a:lnTo>
                      <a:pt x="16" y="130"/>
                    </a:lnTo>
                    <a:lnTo>
                      <a:pt x="17" y="132"/>
                    </a:lnTo>
                    <a:lnTo>
                      <a:pt x="17" y="91"/>
                    </a:lnTo>
                    <a:lnTo>
                      <a:pt x="17" y="92"/>
                    </a:lnTo>
                    <a:lnTo>
                      <a:pt x="15" y="92"/>
                    </a:lnTo>
                    <a:lnTo>
                      <a:pt x="16" y="90"/>
                    </a:lnTo>
                    <a:lnTo>
                      <a:pt x="18" y="90"/>
                    </a:lnTo>
                    <a:lnTo>
                      <a:pt x="18" y="5"/>
                    </a:lnTo>
                    <a:lnTo>
                      <a:pt x="17" y="6"/>
                    </a:lnTo>
                    <a:lnTo>
                      <a:pt x="15" y="6"/>
                    </a:lnTo>
                    <a:lnTo>
                      <a:pt x="15" y="70"/>
                    </a:lnTo>
                    <a:lnTo>
                      <a:pt x="15" y="74"/>
                    </a:lnTo>
                    <a:lnTo>
                      <a:pt x="13" y="74"/>
                    </a:lnTo>
                    <a:lnTo>
                      <a:pt x="13" y="166"/>
                    </a:lnTo>
                    <a:lnTo>
                      <a:pt x="12" y="166"/>
                    </a:lnTo>
                    <a:lnTo>
                      <a:pt x="12" y="292"/>
                    </a:lnTo>
                    <a:lnTo>
                      <a:pt x="9" y="292"/>
                    </a:lnTo>
                    <a:lnTo>
                      <a:pt x="8" y="290"/>
                    </a:lnTo>
                    <a:lnTo>
                      <a:pt x="11" y="290"/>
                    </a:lnTo>
                    <a:lnTo>
                      <a:pt x="12" y="292"/>
                    </a:lnTo>
                    <a:lnTo>
                      <a:pt x="12" y="166"/>
                    </a:lnTo>
                    <a:lnTo>
                      <a:pt x="11" y="166"/>
                    </a:lnTo>
                    <a:lnTo>
                      <a:pt x="12" y="164"/>
                    </a:lnTo>
                    <a:lnTo>
                      <a:pt x="13" y="166"/>
                    </a:lnTo>
                    <a:lnTo>
                      <a:pt x="13" y="74"/>
                    </a:lnTo>
                    <a:lnTo>
                      <a:pt x="13" y="98"/>
                    </a:lnTo>
                    <a:lnTo>
                      <a:pt x="12" y="100"/>
                    </a:lnTo>
                    <a:lnTo>
                      <a:pt x="11" y="99"/>
                    </a:lnTo>
                    <a:lnTo>
                      <a:pt x="11" y="186"/>
                    </a:lnTo>
                    <a:lnTo>
                      <a:pt x="10" y="186"/>
                    </a:lnTo>
                    <a:lnTo>
                      <a:pt x="10" y="274"/>
                    </a:lnTo>
                    <a:lnTo>
                      <a:pt x="9" y="274"/>
                    </a:lnTo>
                    <a:lnTo>
                      <a:pt x="9" y="272"/>
                    </a:lnTo>
                    <a:lnTo>
                      <a:pt x="10" y="272"/>
                    </a:lnTo>
                    <a:lnTo>
                      <a:pt x="10" y="274"/>
                    </a:lnTo>
                    <a:lnTo>
                      <a:pt x="10" y="186"/>
                    </a:lnTo>
                    <a:lnTo>
                      <a:pt x="9" y="186"/>
                    </a:lnTo>
                    <a:lnTo>
                      <a:pt x="10" y="184"/>
                    </a:lnTo>
                    <a:lnTo>
                      <a:pt x="11" y="186"/>
                    </a:lnTo>
                    <a:lnTo>
                      <a:pt x="11" y="99"/>
                    </a:lnTo>
                    <a:lnTo>
                      <a:pt x="10" y="98"/>
                    </a:lnTo>
                    <a:lnTo>
                      <a:pt x="10" y="138"/>
                    </a:lnTo>
                    <a:lnTo>
                      <a:pt x="9" y="138"/>
                    </a:lnTo>
                    <a:lnTo>
                      <a:pt x="9" y="136"/>
                    </a:lnTo>
                    <a:lnTo>
                      <a:pt x="10" y="138"/>
                    </a:lnTo>
                    <a:lnTo>
                      <a:pt x="10" y="98"/>
                    </a:lnTo>
                    <a:lnTo>
                      <a:pt x="9" y="98"/>
                    </a:lnTo>
                    <a:lnTo>
                      <a:pt x="13" y="98"/>
                    </a:lnTo>
                    <a:lnTo>
                      <a:pt x="13" y="74"/>
                    </a:lnTo>
                    <a:lnTo>
                      <a:pt x="12" y="74"/>
                    </a:lnTo>
                    <a:lnTo>
                      <a:pt x="13" y="72"/>
                    </a:lnTo>
                    <a:lnTo>
                      <a:pt x="14" y="72"/>
                    </a:lnTo>
                    <a:lnTo>
                      <a:pt x="15" y="74"/>
                    </a:lnTo>
                    <a:lnTo>
                      <a:pt x="15" y="70"/>
                    </a:lnTo>
                    <a:lnTo>
                      <a:pt x="13" y="70"/>
                    </a:lnTo>
                    <a:lnTo>
                      <a:pt x="13" y="68"/>
                    </a:lnTo>
                    <a:lnTo>
                      <a:pt x="14" y="68"/>
                    </a:lnTo>
                    <a:lnTo>
                      <a:pt x="15" y="70"/>
                    </a:lnTo>
                    <a:lnTo>
                      <a:pt x="15" y="6"/>
                    </a:lnTo>
                    <a:lnTo>
                      <a:pt x="12" y="6"/>
                    </a:lnTo>
                    <a:lnTo>
                      <a:pt x="11" y="4"/>
                    </a:lnTo>
                    <a:lnTo>
                      <a:pt x="8" y="8"/>
                    </a:lnTo>
                    <a:lnTo>
                      <a:pt x="5" y="8"/>
                    </a:lnTo>
                    <a:lnTo>
                      <a:pt x="5" y="10"/>
                    </a:lnTo>
                    <a:lnTo>
                      <a:pt x="6" y="10"/>
                    </a:lnTo>
                    <a:lnTo>
                      <a:pt x="5" y="16"/>
                    </a:lnTo>
                    <a:lnTo>
                      <a:pt x="6" y="18"/>
                    </a:lnTo>
                    <a:lnTo>
                      <a:pt x="6" y="94"/>
                    </a:lnTo>
                    <a:lnTo>
                      <a:pt x="5" y="96"/>
                    </a:lnTo>
                    <a:lnTo>
                      <a:pt x="4" y="96"/>
                    </a:lnTo>
                    <a:lnTo>
                      <a:pt x="3" y="94"/>
                    </a:lnTo>
                    <a:lnTo>
                      <a:pt x="6" y="94"/>
                    </a:lnTo>
                    <a:lnTo>
                      <a:pt x="6" y="18"/>
                    </a:lnTo>
                    <a:lnTo>
                      <a:pt x="5" y="20"/>
                    </a:lnTo>
                    <a:lnTo>
                      <a:pt x="4" y="18"/>
                    </a:lnTo>
                    <a:lnTo>
                      <a:pt x="3" y="18"/>
                    </a:lnTo>
                    <a:lnTo>
                      <a:pt x="2" y="20"/>
                    </a:lnTo>
                    <a:lnTo>
                      <a:pt x="2" y="24"/>
                    </a:lnTo>
                    <a:lnTo>
                      <a:pt x="2" y="26"/>
                    </a:lnTo>
                    <a:lnTo>
                      <a:pt x="1" y="28"/>
                    </a:lnTo>
                    <a:lnTo>
                      <a:pt x="2" y="28"/>
                    </a:lnTo>
                    <a:lnTo>
                      <a:pt x="1" y="32"/>
                    </a:lnTo>
                    <a:lnTo>
                      <a:pt x="2" y="32"/>
                    </a:lnTo>
                    <a:lnTo>
                      <a:pt x="1" y="34"/>
                    </a:lnTo>
                    <a:lnTo>
                      <a:pt x="0" y="34"/>
                    </a:lnTo>
                    <a:lnTo>
                      <a:pt x="1" y="38"/>
                    </a:lnTo>
                    <a:lnTo>
                      <a:pt x="0" y="38"/>
                    </a:lnTo>
                    <a:lnTo>
                      <a:pt x="1" y="44"/>
                    </a:lnTo>
                    <a:lnTo>
                      <a:pt x="3" y="44"/>
                    </a:lnTo>
                    <a:lnTo>
                      <a:pt x="3" y="46"/>
                    </a:lnTo>
                    <a:lnTo>
                      <a:pt x="1" y="46"/>
                    </a:lnTo>
                    <a:lnTo>
                      <a:pt x="0" y="52"/>
                    </a:lnTo>
                    <a:lnTo>
                      <a:pt x="1" y="52"/>
                    </a:lnTo>
                    <a:lnTo>
                      <a:pt x="0" y="56"/>
                    </a:lnTo>
                    <a:lnTo>
                      <a:pt x="1" y="58"/>
                    </a:lnTo>
                    <a:lnTo>
                      <a:pt x="1" y="60"/>
                    </a:lnTo>
                    <a:lnTo>
                      <a:pt x="0" y="60"/>
                    </a:lnTo>
                    <a:lnTo>
                      <a:pt x="0" y="64"/>
                    </a:lnTo>
                    <a:lnTo>
                      <a:pt x="1" y="64"/>
                    </a:lnTo>
                    <a:lnTo>
                      <a:pt x="1" y="70"/>
                    </a:lnTo>
                    <a:lnTo>
                      <a:pt x="1" y="72"/>
                    </a:lnTo>
                    <a:lnTo>
                      <a:pt x="0" y="74"/>
                    </a:lnTo>
                    <a:lnTo>
                      <a:pt x="1" y="76"/>
                    </a:lnTo>
                    <a:lnTo>
                      <a:pt x="0" y="80"/>
                    </a:lnTo>
                    <a:lnTo>
                      <a:pt x="1" y="82"/>
                    </a:lnTo>
                    <a:lnTo>
                      <a:pt x="0" y="84"/>
                    </a:lnTo>
                    <a:lnTo>
                      <a:pt x="0" y="88"/>
                    </a:lnTo>
                    <a:lnTo>
                      <a:pt x="1" y="95"/>
                    </a:lnTo>
                    <a:lnTo>
                      <a:pt x="1" y="96"/>
                    </a:lnTo>
                    <a:lnTo>
                      <a:pt x="2" y="100"/>
                    </a:lnTo>
                    <a:lnTo>
                      <a:pt x="1" y="100"/>
                    </a:lnTo>
                    <a:lnTo>
                      <a:pt x="0" y="110"/>
                    </a:lnTo>
                    <a:lnTo>
                      <a:pt x="1" y="108"/>
                    </a:lnTo>
                    <a:lnTo>
                      <a:pt x="1" y="112"/>
                    </a:lnTo>
                    <a:lnTo>
                      <a:pt x="1" y="118"/>
                    </a:lnTo>
                    <a:lnTo>
                      <a:pt x="2" y="120"/>
                    </a:lnTo>
                    <a:lnTo>
                      <a:pt x="1" y="120"/>
                    </a:lnTo>
                    <a:lnTo>
                      <a:pt x="1" y="124"/>
                    </a:lnTo>
                    <a:lnTo>
                      <a:pt x="2" y="122"/>
                    </a:lnTo>
                    <a:lnTo>
                      <a:pt x="2" y="126"/>
                    </a:lnTo>
                    <a:lnTo>
                      <a:pt x="3" y="126"/>
                    </a:lnTo>
                    <a:lnTo>
                      <a:pt x="3" y="130"/>
                    </a:lnTo>
                    <a:lnTo>
                      <a:pt x="3" y="134"/>
                    </a:lnTo>
                    <a:lnTo>
                      <a:pt x="3" y="136"/>
                    </a:lnTo>
                    <a:lnTo>
                      <a:pt x="3" y="138"/>
                    </a:lnTo>
                    <a:lnTo>
                      <a:pt x="2" y="144"/>
                    </a:lnTo>
                    <a:lnTo>
                      <a:pt x="5" y="144"/>
                    </a:lnTo>
                    <a:lnTo>
                      <a:pt x="5" y="146"/>
                    </a:lnTo>
                    <a:lnTo>
                      <a:pt x="3" y="146"/>
                    </a:lnTo>
                    <a:lnTo>
                      <a:pt x="2" y="148"/>
                    </a:lnTo>
                    <a:lnTo>
                      <a:pt x="3" y="150"/>
                    </a:lnTo>
                    <a:lnTo>
                      <a:pt x="4" y="152"/>
                    </a:lnTo>
                    <a:lnTo>
                      <a:pt x="5" y="152"/>
                    </a:lnTo>
                    <a:lnTo>
                      <a:pt x="5" y="156"/>
                    </a:lnTo>
                    <a:lnTo>
                      <a:pt x="5" y="158"/>
                    </a:lnTo>
                    <a:lnTo>
                      <a:pt x="6" y="162"/>
                    </a:lnTo>
                    <a:lnTo>
                      <a:pt x="6" y="166"/>
                    </a:lnTo>
                    <a:lnTo>
                      <a:pt x="4" y="170"/>
                    </a:lnTo>
                    <a:lnTo>
                      <a:pt x="5" y="170"/>
                    </a:lnTo>
                    <a:lnTo>
                      <a:pt x="5" y="172"/>
                    </a:lnTo>
                    <a:lnTo>
                      <a:pt x="4" y="174"/>
                    </a:lnTo>
                    <a:lnTo>
                      <a:pt x="4" y="178"/>
                    </a:lnTo>
                    <a:lnTo>
                      <a:pt x="4" y="180"/>
                    </a:lnTo>
                    <a:lnTo>
                      <a:pt x="4" y="182"/>
                    </a:lnTo>
                    <a:lnTo>
                      <a:pt x="5" y="182"/>
                    </a:lnTo>
                    <a:lnTo>
                      <a:pt x="5" y="184"/>
                    </a:lnTo>
                    <a:lnTo>
                      <a:pt x="6" y="184"/>
                    </a:lnTo>
                    <a:lnTo>
                      <a:pt x="6" y="186"/>
                    </a:lnTo>
                    <a:lnTo>
                      <a:pt x="6" y="188"/>
                    </a:lnTo>
                    <a:lnTo>
                      <a:pt x="7" y="190"/>
                    </a:lnTo>
                    <a:lnTo>
                      <a:pt x="6" y="192"/>
                    </a:lnTo>
                    <a:lnTo>
                      <a:pt x="6" y="194"/>
                    </a:lnTo>
                    <a:lnTo>
                      <a:pt x="5" y="194"/>
                    </a:lnTo>
                    <a:lnTo>
                      <a:pt x="6" y="196"/>
                    </a:lnTo>
                    <a:lnTo>
                      <a:pt x="7" y="196"/>
                    </a:lnTo>
                    <a:lnTo>
                      <a:pt x="6" y="200"/>
                    </a:lnTo>
                    <a:lnTo>
                      <a:pt x="7" y="200"/>
                    </a:lnTo>
                    <a:lnTo>
                      <a:pt x="6" y="202"/>
                    </a:lnTo>
                    <a:lnTo>
                      <a:pt x="6" y="204"/>
                    </a:lnTo>
                    <a:lnTo>
                      <a:pt x="6" y="208"/>
                    </a:lnTo>
                    <a:lnTo>
                      <a:pt x="6" y="210"/>
                    </a:lnTo>
                    <a:lnTo>
                      <a:pt x="5" y="212"/>
                    </a:lnTo>
                    <a:lnTo>
                      <a:pt x="6" y="214"/>
                    </a:lnTo>
                    <a:lnTo>
                      <a:pt x="6" y="216"/>
                    </a:lnTo>
                    <a:lnTo>
                      <a:pt x="5" y="218"/>
                    </a:lnTo>
                    <a:lnTo>
                      <a:pt x="5" y="220"/>
                    </a:lnTo>
                    <a:lnTo>
                      <a:pt x="5" y="222"/>
                    </a:lnTo>
                    <a:lnTo>
                      <a:pt x="6" y="224"/>
                    </a:lnTo>
                    <a:lnTo>
                      <a:pt x="5" y="226"/>
                    </a:lnTo>
                    <a:lnTo>
                      <a:pt x="8" y="226"/>
                    </a:lnTo>
                    <a:lnTo>
                      <a:pt x="9" y="228"/>
                    </a:lnTo>
                    <a:lnTo>
                      <a:pt x="7" y="228"/>
                    </a:lnTo>
                    <a:lnTo>
                      <a:pt x="5" y="230"/>
                    </a:lnTo>
                    <a:lnTo>
                      <a:pt x="4" y="232"/>
                    </a:lnTo>
                    <a:lnTo>
                      <a:pt x="6" y="236"/>
                    </a:lnTo>
                    <a:lnTo>
                      <a:pt x="5" y="236"/>
                    </a:lnTo>
                    <a:lnTo>
                      <a:pt x="6" y="238"/>
                    </a:lnTo>
                    <a:lnTo>
                      <a:pt x="5" y="240"/>
                    </a:lnTo>
                    <a:lnTo>
                      <a:pt x="4" y="242"/>
                    </a:lnTo>
                    <a:lnTo>
                      <a:pt x="4" y="244"/>
                    </a:lnTo>
                    <a:lnTo>
                      <a:pt x="6" y="244"/>
                    </a:lnTo>
                    <a:lnTo>
                      <a:pt x="5" y="246"/>
                    </a:lnTo>
                    <a:lnTo>
                      <a:pt x="5" y="248"/>
                    </a:lnTo>
                    <a:lnTo>
                      <a:pt x="5" y="250"/>
                    </a:lnTo>
                    <a:lnTo>
                      <a:pt x="6" y="252"/>
                    </a:lnTo>
                    <a:lnTo>
                      <a:pt x="5" y="252"/>
                    </a:lnTo>
                    <a:lnTo>
                      <a:pt x="4" y="254"/>
                    </a:lnTo>
                    <a:lnTo>
                      <a:pt x="5" y="256"/>
                    </a:lnTo>
                    <a:lnTo>
                      <a:pt x="6" y="256"/>
                    </a:lnTo>
                    <a:lnTo>
                      <a:pt x="6" y="260"/>
                    </a:lnTo>
                    <a:lnTo>
                      <a:pt x="6" y="266"/>
                    </a:lnTo>
                    <a:lnTo>
                      <a:pt x="5" y="270"/>
                    </a:lnTo>
                    <a:lnTo>
                      <a:pt x="4" y="270"/>
                    </a:lnTo>
                    <a:lnTo>
                      <a:pt x="4" y="274"/>
                    </a:lnTo>
                    <a:lnTo>
                      <a:pt x="5" y="276"/>
                    </a:lnTo>
                    <a:lnTo>
                      <a:pt x="6" y="282"/>
                    </a:lnTo>
                    <a:lnTo>
                      <a:pt x="6" y="284"/>
                    </a:lnTo>
                    <a:lnTo>
                      <a:pt x="6" y="288"/>
                    </a:lnTo>
                    <a:lnTo>
                      <a:pt x="5" y="288"/>
                    </a:lnTo>
                    <a:lnTo>
                      <a:pt x="5" y="290"/>
                    </a:lnTo>
                    <a:lnTo>
                      <a:pt x="5" y="292"/>
                    </a:lnTo>
                    <a:lnTo>
                      <a:pt x="5" y="300"/>
                    </a:lnTo>
                    <a:lnTo>
                      <a:pt x="6" y="302"/>
                    </a:lnTo>
                    <a:lnTo>
                      <a:pt x="7" y="306"/>
                    </a:lnTo>
                    <a:lnTo>
                      <a:pt x="5" y="310"/>
                    </a:lnTo>
                    <a:lnTo>
                      <a:pt x="5" y="318"/>
                    </a:lnTo>
                    <a:lnTo>
                      <a:pt x="6" y="316"/>
                    </a:lnTo>
                    <a:lnTo>
                      <a:pt x="5" y="330"/>
                    </a:lnTo>
                    <a:lnTo>
                      <a:pt x="4" y="334"/>
                    </a:lnTo>
                    <a:lnTo>
                      <a:pt x="4" y="354"/>
                    </a:lnTo>
                    <a:lnTo>
                      <a:pt x="6" y="350"/>
                    </a:lnTo>
                    <a:lnTo>
                      <a:pt x="5" y="354"/>
                    </a:lnTo>
                    <a:lnTo>
                      <a:pt x="6" y="356"/>
                    </a:lnTo>
                    <a:lnTo>
                      <a:pt x="5" y="358"/>
                    </a:lnTo>
                    <a:lnTo>
                      <a:pt x="6" y="358"/>
                    </a:lnTo>
                    <a:lnTo>
                      <a:pt x="6" y="362"/>
                    </a:lnTo>
                    <a:lnTo>
                      <a:pt x="6" y="364"/>
                    </a:lnTo>
                    <a:lnTo>
                      <a:pt x="6" y="368"/>
                    </a:lnTo>
                    <a:lnTo>
                      <a:pt x="6" y="372"/>
                    </a:lnTo>
                    <a:lnTo>
                      <a:pt x="6" y="370"/>
                    </a:lnTo>
                    <a:lnTo>
                      <a:pt x="6" y="374"/>
                    </a:lnTo>
                    <a:lnTo>
                      <a:pt x="6" y="378"/>
                    </a:lnTo>
                    <a:lnTo>
                      <a:pt x="4" y="380"/>
                    </a:lnTo>
                    <a:lnTo>
                      <a:pt x="3" y="384"/>
                    </a:lnTo>
                    <a:lnTo>
                      <a:pt x="4" y="386"/>
                    </a:lnTo>
                    <a:lnTo>
                      <a:pt x="3" y="390"/>
                    </a:lnTo>
                    <a:lnTo>
                      <a:pt x="4" y="390"/>
                    </a:lnTo>
                    <a:lnTo>
                      <a:pt x="4" y="402"/>
                    </a:lnTo>
                    <a:lnTo>
                      <a:pt x="6" y="402"/>
                    </a:lnTo>
                    <a:lnTo>
                      <a:pt x="5" y="408"/>
                    </a:lnTo>
                    <a:lnTo>
                      <a:pt x="5" y="412"/>
                    </a:lnTo>
                    <a:lnTo>
                      <a:pt x="5" y="414"/>
                    </a:lnTo>
                    <a:lnTo>
                      <a:pt x="7" y="412"/>
                    </a:lnTo>
                    <a:lnTo>
                      <a:pt x="8" y="414"/>
                    </a:lnTo>
                    <a:lnTo>
                      <a:pt x="8" y="416"/>
                    </a:lnTo>
                    <a:lnTo>
                      <a:pt x="5" y="416"/>
                    </a:lnTo>
                    <a:lnTo>
                      <a:pt x="4" y="422"/>
                    </a:lnTo>
                    <a:lnTo>
                      <a:pt x="3" y="420"/>
                    </a:lnTo>
                    <a:lnTo>
                      <a:pt x="4" y="428"/>
                    </a:lnTo>
                    <a:lnTo>
                      <a:pt x="6" y="428"/>
                    </a:lnTo>
                    <a:lnTo>
                      <a:pt x="5" y="432"/>
                    </a:lnTo>
                    <a:lnTo>
                      <a:pt x="6" y="434"/>
                    </a:lnTo>
                    <a:lnTo>
                      <a:pt x="6" y="438"/>
                    </a:lnTo>
                    <a:lnTo>
                      <a:pt x="5" y="440"/>
                    </a:lnTo>
                    <a:lnTo>
                      <a:pt x="5" y="444"/>
                    </a:lnTo>
                    <a:lnTo>
                      <a:pt x="6" y="446"/>
                    </a:lnTo>
                    <a:lnTo>
                      <a:pt x="8" y="446"/>
                    </a:lnTo>
                    <a:lnTo>
                      <a:pt x="7" y="448"/>
                    </a:lnTo>
                    <a:lnTo>
                      <a:pt x="6" y="448"/>
                    </a:lnTo>
                    <a:lnTo>
                      <a:pt x="6" y="464"/>
                    </a:lnTo>
                    <a:lnTo>
                      <a:pt x="5" y="466"/>
                    </a:lnTo>
                    <a:lnTo>
                      <a:pt x="5" y="464"/>
                    </a:lnTo>
                    <a:lnTo>
                      <a:pt x="6" y="464"/>
                    </a:lnTo>
                    <a:lnTo>
                      <a:pt x="6" y="448"/>
                    </a:lnTo>
                    <a:lnTo>
                      <a:pt x="5" y="448"/>
                    </a:lnTo>
                    <a:lnTo>
                      <a:pt x="5" y="450"/>
                    </a:lnTo>
                    <a:lnTo>
                      <a:pt x="6" y="450"/>
                    </a:lnTo>
                    <a:lnTo>
                      <a:pt x="5" y="452"/>
                    </a:lnTo>
                    <a:lnTo>
                      <a:pt x="3" y="450"/>
                    </a:lnTo>
                    <a:lnTo>
                      <a:pt x="3" y="454"/>
                    </a:lnTo>
                    <a:lnTo>
                      <a:pt x="4" y="454"/>
                    </a:lnTo>
                    <a:lnTo>
                      <a:pt x="4" y="456"/>
                    </a:lnTo>
                    <a:lnTo>
                      <a:pt x="3" y="458"/>
                    </a:lnTo>
                    <a:lnTo>
                      <a:pt x="2" y="460"/>
                    </a:lnTo>
                    <a:lnTo>
                      <a:pt x="3" y="462"/>
                    </a:lnTo>
                    <a:lnTo>
                      <a:pt x="4" y="464"/>
                    </a:lnTo>
                    <a:lnTo>
                      <a:pt x="3" y="466"/>
                    </a:lnTo>
                    <a:lnTo>
                      <a:pt x="3" y="470"/>
                    </a:lnTo>
                    <a:lnTo>
                      <a:pt x="2" y="468"/>
                    </a:lnTo>
                    <a:lnTo>
                      <a:pt x="3" y="474"/>
                    </a:lnTo>
                    <a:lnTo>
                      <a:pt x="4" y="475"/>
                    </a:lnTo>
                    <a:lnTo>
                      <a:pt x="4" y="480"/>
                    </a:lnTo>
                    <a:lnTo>
                      <a:pt x="5" y="484"/>
                    </a:lnTo>
                    <a:lnTo>
                      <a:pt x="6" y="488"/>
                    </a:lnTo>
                    <a:lnTo>
                      <a:pt x="5" y="492"/>
                    </a:lnTo>
                    <a:lnTo>
                      <a:pt x="7" y="494"/>
                    </a:lnTo>
                    <a:lnTo>
                      <a:pt x="5" y="496"/>
                    </a:lnTo>
                    <a:lnTo>
                      <a:pt x="5" y="500"/>
                    </a:lnTo>
                    <a:lnTo>
                      <a:pt x="4" y="500"/>
                    </a:lnTo>
                    <a:lnTo>
                      <a:pt x="4" y="502"/>
                    </a:lnTo>
                    <a:lnTo>
                      <a:pt x="5" y="504"/>
                    </a:lnTo>
                    <a:lnTo>
                      <a:pt x="6" y="506"/>
                    </a:lnTo>
                    <a:lnTo>
                      <a:pt x="5" y="508"/>
                    </a:lnTo>
                    <a:lnTo>
                      <a:pt x="5" y="512"/>
                    </a:lnTo>
                    <a:lnTo>
                      <a:pt x="4" y="512"/>
                    </a:lnTo>
                    <a:lnTo>
                      <a:pt x="4" y="514"/>
                    </a:lnTo>
                    <a:lnTo>
                      <a:pt x="5" y="520"/>
                    </a:lnTo>
                    <a:lnTo>
                      <a:pt x="5" y="522"/>
                    </a:lnTo>
                    <a:lnTo>
                      <a:pt x="6" y="522"/>
                    </a:lnTo>
                    <a:lnTo>
                      <a:pt x="6" y="524"/>
                    </a:lnTo>
                    <a:lnTo>
                      <a:pt x="5" y="526"/>
                    </a:lnTo>
                    <a:lnTo>
                      <a:pt x="5" y="528"/>
                    </a:lnTo>
                    <a:lnTo>
                      <a:pt x="5" y="531"/>
                    </a:lnTo>
                    <a:lnTo>
                      <a:pt x="5" y="530"/>
                    </a:lnTo>
                    <a:lnTo>
                      <a:pt x="5" y="532"/>
                    </a:lnTo>
                    <a:lnTo>
                      <a:pt x="5" y="531"/>
                    </a:lnTo>
                    <a:lnTo>
                      <a:pt x="5" y="532"/>
                    </a:lnTo>
                    <a:lnTo>
                      <a:pt x="5" y="538"/>
                    </a:lnTo>
                    <a:lnTo>
                      <a:pt x="5" y="542"/>
                    </a:lnTo>
                    <a:lnTo>
                      <a:pt x="4" y="542"/>
                    </a:lnTo>
                    <a:lnTo>
                      <a:pt x="4" y="544"/>
                    </a:lnTo>
                    <a:lnTo>
                      <a:pt x="5" y="544"/>
                    </a:lnTo>
                    <a:lnTo>
                      <a:pt x="5" y="546"/>
                    </a:lnTo>
                    <a:lnTo>
                      <a:pt x="4" y="546"/>
                    </a:lnTo>
                    <a:lnTo>
                      <a:pt x="5" y="548"/>
                    </a:lnTo>
                    <a:lnTo>
                      <a:pt x="5" y="550"/>
                    </a:lnTo>
                    <a:lnTo>
                      <a:pt x="6" y="550"/>
                    </a:lnTo>
                    <a:lnTo>
                      <a:pt x="5" y="552"/>
                    </a:lnTo>
                    <a:lnTo>
                      <a:pt x="5" y="554"/>
                    </a:lnTo>
                    <a:lnTo>
                      <a:pt x="5" y="558"/>
                    </a:lnTo>
                    <a:lnTo>
                      <a:pt x="5" y="564"/>
                    </a:lnTo>
                    <a:lnTo>
                      <a:pt x="5" y="566"/>
                    </a:lnTo>
                    <a:lnTo>
                      <a:pt x="34" y="566"/>
                    </a:lnTo>
                    <a:lnTo>
                      <a:pt x="35" y="568"/>
                    </a:lnTo>
                    <a:lnTo>
                      <a:pt x="44" y="568"/>
                    </a:lnTo>
                    <a:lnTo>
                      <a:pt x="44" y="566"/>
                    </a:lnTo>
                    <a:lnTo>
                      <a:pt x="47" y="568"/>
                    </a:lnTo>
                    <a:lnTo>
                      <a:pt x="47" y="566"/>
                    </a:lnTo>
                    <a:lnTo>
                      <a:pt x="51" y="568"/>
                    </a:lnTo>
                    <a:lnTo>
                      <a:pt x="51" y="566"/>
                    </a:lnTo>
                    <a:lnTo>
                      <a:pt x="58" y="566"/>
                    </a:lnTo>
                    <a:lnTo>
                      <a:pt x="59" y="568"/>
                    </a:lnTo>
                    <a:lnTo>
                      <a:pt x="61" y="566"/>
                    </a:lnTo>
                    <a:lnTo>
                      <a:pt x="61" y="568"/>
                    </a:lnTo>
                    <a:lnTo>
                      <a:pt x="68" y="568"/>
                    </a:lnTo>
                    <a:lnTo>
                      <a:pt x="73" y="566"/>
                    </a:lnTo>
                    <a:lnTo>
                      <a:pt x="74" y="568"/>
                    </a:lnTo>
                    <a:lnTo>
                      <a:pt x="78" y="564"/>
                    </a:lnTo>
                    <a:lnTo>
                      <a:pt x="79" y="566"/>
                    </a:lnTo>
                    <a:lnTo>
                      <a:pt x="82" y="564"/>
                    </a:lnTo>
                    <a:lnTo>
                      <a:pt x="82" y="566"/>
                    </a:lnTo>
                    <a:lnTo>
                      <a:pt x="115" y="566"/>
                    </a:lnTo>
                    <a:lnTo>
                      <a:pt x="117" y="568"/>
                    </a:lnTo>
                    <a:lnTo>
                      <a:pt x="122" y="568"/>
                    </a:lnTo>
                    <a:lnTo>
                      <a:pt x="123" y="566"/>
                    </a:lnTo>
                    <a:lnTo>
                      <a:pt x="154" y="566"/>
                    </a:lnTo>
                    <a:lnTo>
                      <a:pt x="156" y="564"/>
                    </a:lnTo>
                    <a:lnTo>
                      <a:pt x="159" y="564"/>
                    </a:lnTo>
                    <a:lnTo>
                      <a:pt x="161" y="566"/>
                    </a:lnTo>
                    <a:lnTo>
                      <a:pt x="164" y="566"/>
                    </a:lnTo>
                    <a:lnTo>
                      <a:pt x="166" y="568"/>
                    </a:lnTo>
                    <a:lnTo>
                      <a:pt x="170" y="568"/>
                    </a:lnTo>
                    <a:lnTo>
                      <a:pt x="169" y="566"/>
                    </a:lnTo>
                    <a:lnTo>
                      <a:pt x="178" y="566"/>
                    </a:lnTo>
                    <a:lnTo>
                      <a:pt x="182" y="564"/>
                    </a:lnTo>
                    <a:lnTo>
                      <a:pt x="182" y="566"/>
                    </a:lnTo>
                    <a:lnTo>
                      <a:pt x="196" y="566"/>
                    </a:lnTo>
                    <a:lnTo>
                      <a:pt x="201" y="568"/>
                    </a:lnTo>
                    <a:lnTo>
                      <a:pt x="199" y="564"/>
                    </a:lnTo>
                    <a:lnTo>
                      <a:pt x="207" y="566"/>
                    </a:lnTo>
                    <a:lnTo>
                      <a:pt x="208" y="566"/>
                    </a:lnTo>
                    <a:lnTo>
                      <a:pt x="214" y="568"/>
                    </a:lnTo>
                    <a:lnTo>
                      <a:pt x="227" y="568"/>
                    </a:lnTo>
                    <a:lnTo>
                      <a:pt x="230" y="566"/>
                    </a:lnTo>
                    <a:lnTo>
                      <a:pt x="232" y="568"/>
                    </a:lnTo>
                    <a:lnTo>
                      <a:pt x="234" y="566"/>
                    </a:lnTo>
                    <a:lnTo>
                      <a:pt x="235" y="564"/>
                    </a:lnTo>
                    <a:lnTo>
                      <a:pt x="239" y="566"/>
                    </a:lnTo>
                    <a:lnTo>
                      <a:pt x="280" y="566"/>
                    </a:lnTo>
                    <a:lnTo>
                      <a:pt x="284" y="568"/>
                    </a:lnTo>
                    <a:lnTo>
                      <a:pt x="286" y="566"/>
                    </a:lnTo>
                    <a:lnTo>
                      <a:pt x="290" y="564"/>
                    </a:lnTo>
                    <a:lnTo>
                      <a:pt x="288" y="566"/>
                    </a:lnTo>
                    <a:lnTo>
                      <a:pt x="309" y="566"/>
                    </a:lnTo>
                    <a:lnTo>
                      <a:pt x="311" y="568"/>
                    </a:lnTo>
                    <a:lnTo>
                      <a:pt x="314" y="566"/>
                    </a:lnTo>
                    <a:lnTo>
                      <a:pt x="314" y="568"/>
                    </a:lnTo>
                    <a:lnTo>
                      <a:pt x="318" y="568"/>
                    </a:lnTo>
                    <a:lnTo>
                      <a:pt x="322" y="566"/>
                    </a:lnTo>
                    <a:lnTo>
                      <a:pt x="322" y="568"/>
                    </a:lnTo>
                    <a:lnTo>
                      <a:pt x="325" y="566"/>
                    </a:lnTo>
                    <a:lnTo>
                      <a:pt x="328" y="566"/>
                    </a:lnTo>
                    <a:lnTo>
                      <a:pt x="327" y="568"/>
                    </a:lnTo>
                    <a:lnTo>
                      <a:pt x="333" y="568"/>
                    </a:lnTo>
                    <a:lnTo>
                      <a:pt x="333" y="566"/>
                    </a:lnTo>
                    <a:lnTo>
                      <a:pt x="335" y="568"/>
                    </a:lnTo>
                    <a:lnTo>
                      <a:pt x="386" y="568"/>
                    </a:lnTo>
                    <a:lnTo>
                      <a:pt x="388" y="566"/>
                    </a:lnTo>
                    <a:lnTo>
                      <a:pt x="398" y="566"/>
                    </a:lnTo>
                    <a:lnTo>
                      <a:pt x="400" y="564"/>
                    </a:lnTo>
                    <a:lnTo>
                      <a:pt x="402" y="564"/>
                    </a:lnTo>
                    <a:lnTo>
                      <a:pt x="406" y="566"/>
                    </a:lnTo>
                    <a:lnTo>
                      <a:pt x="421" y="566"/>
                    </a:lnTo>
                    <a:lnTo>
                      <a:pt x="422" y="564"/>
                    </a:lnTo>
                    <a:lnTo>
                      <a:pt x="423" y="564"/>
                    </a:lnTo>
                    <a:lnTo>
                      <a:pt x="425" y="566"/>
                    </a:lnTo>
                    <a:lnTo>
                      <a:pt x="425" y="568"/>
                    </a:lnTo>
                    <a:lnTo>
                      <a:pt x="427" y="566"/>
                    </a:lnTo>
                    <a:lnTo>
                      <a:pt x="429" y="566"/>
                    </a:lnTo>
                    <a:lnTo>
                      <a:pt x="429" y="568"/>
                    </a:lnTo>
                    <a:lnTo>
                      <a:pt x="441" y="568"/>
                    </a:lnTo>
                    <a:lnTo>
                      <a:pt x="444" y="566"/>
                    </a:lnTo>
                    <a:lnTo>
                      <a:pt x="443" y="564"/>
                    </a:lnTo>
                    <a:lnTo>
                      <a:pt x="448" y="566"/>
                    </a:lnTo>
                    <a:lnTo>
                      <a:pt x="457" y="566"/>
                    </a:lnTo>
                    <a:lnTo>
                      <a:pt x="457" y="564"/>
                    </a:lnTo>
                    <a:lnTo>
                      <a:pt x="463" y="566"/>
                    </a:lnTo>
                    <a:lnTo>
                      <a:pt x="483" y="566"/>
                    </a:lnTo>
                    <a:lnTo>
                      <a:pt x="486" y="568"/>
                    </a:lnTo>
                    <a:lnTo>
                      <a:pt x="485" y="566"/>
                    </a:lnTo>
                    <a:lnTo>
                      <a:pt x="493" y="566"/>
                    </a:lnTo>
                    <a:lnTo>
                      <a:pt x="495" y="568"/>
                    </a:lnTo>
                    <a:lnTo>
                      <a:pt x="497" y="566"/>
                    </a:lnTo>
                    <a:lnTo>
                      <a:pt x="503" y="566"/>
                    </a:lnTo>
                    <a:lnTo>
                      <a:pt x="506" y="568"/>
                    </a:lnTo>
                    <a:lnTo>
                      <a:pt x="508" y="568"/>
                    </a:lnTo>
                    <a:lnTo>
                      <a:pt x="508" y="566"/>
                    </a:lnTo>
                    <a:lnTo>
                      <a:pt x="510" y="566"/>
                    </a:lnTo>
                    <a:lnTo>
                      <a:pt x="513" y="564"/>
                    </a:lnTo>
                    <a:lnTo>
                      <a:pt x="513" y="566"/>
                    </a:lnTo>
                    <a:lnTo>
                      <a:pt x="544" y="566"/>
                    </a:lnTo>
                    <a:lnTo>
                      <a:pt x="544" y="564"/>
                    </a:lnTo>
                    <a:lnTo>
                      <a:pt x="548" y="566"/>
                    </a:lnTo>
                    <a:lnTo>
                      <a:pt x="548" y="568"/>
                    </a:lnTo>
                    <a:lnTo>
                      <a:pt x="550" y="566"/>
                    </a:lnTo>
                    <a:lnTo>
                      <a:pt x="565" y="566"/>
                    </a:lnTo>
                    <a:lnTo>
                      <a:pt x="565" y="562"/>
                    </a:lnTo>
                    <a:lnTo>
                      <a:pt x="566" y="564"/>
                    </a:lnTo>
                    <a:lnTo>
                      <a:pt x="566" y="558"/>
                    </a:lnTo>
                    <a:lnTo>
                      <a:pt x="567" y="556"/>
                    </a:lnTo>
                    <a:lnTo>
                      <a:pt x="566" y="550"/>
                    </a:lnTo>
                    <a:lnTo>
                      <a:pt x="567" y="552"/>
                    </a:lnTo>
                    <a:lnTo>
                      <a:pt x="565" y="548"/>
                    </a:lnTo>
                    <a:lnTo>
                      <a:pt x="564" y="546"/>
                    </a:lnTo>
                    <a:lnTo>
                      <a:pt x="565" y="546"/>
                    </a:lnTo>
                    <a:lnTo>
                      <a:pt x="565" y="542"/>
                    </a:lnTo>
                    <a:lnTo>
                      <a:pt x="564" y="542"/>
                    </a:lnTo>
                    <a:lnTo>
                      <a:pt x="564" y="540"/>
                    </a:lnTo>
                    <a:lnTo>
                      <a:pt x="565" y="538"/>
                    </a:lnTo>
                    <a:lnTo>
                      <a:pt x="564" y="536"/>
                    </a:lnTo>
                    <a:lnTo>
                      <a:pt x="564" y="534"/>
                    </a:lnTo>
                    <a:lnTo>
                      <a:pt x="565" y="532"/>
                    </a:lnTo>
                    <a:lnTo>
                      <a:pt x="565" y="528"/>
                    </a:lnTo>
                    <a:lnTo>
                      <a:pt x="567" y="530"/>
                    </a:lnTo>
                    <a:lnTo>
                      <a:pt x="565" y="526"/>
                    </a:lnTo>
                    <a:lnTo>
                      <a:pt x="565" y="524"/>
                    </a:lnTo>
                    <a:lnTo>
                      <a:pt x="566" y="522"/>
                    </a:lnTo>
                    <a:lnTo>
                      <a:pt x="565" y="522"/>
                    </a:lnTo>
                    <a:lnTo>
                      <a:pt x="565" y="518"/>
                    </a:lnTo>
                    <a:lnTo>
                      <a:pt x="565" y="516"/>
                    </a:lnTo>
                    <a:lnTo>
                      <a:pt x="565" y="514"/>
                    </a:lnTo>
                    <a:lnTo>
                      <a:pt x="566" y="514"/>
                    </a:lnTo>
                    <a:lnTo>
                      <a:pt x="566" y="512"/>
                    </a:lnTo>
                    <a:lnTo>
                      <a:pt x="565" y="512"/>
                    </a:lnTo>
                    <a:lnTo>
                      <a:pt x="566" y="509"/>
                    </a:lnTo>
                    <a:lnTo>
                      <a:pt x="566" y="508"/>
                    </a:lnTo>
                    <a:lnTo>
                      <a:pt x="565" y="508"/>
                    </a:lnTo>
                    <a:lnTo>
                      <a:pt x="565" y="504"/>
                    </a:lnTo>
                    <a:lnTo>
                      <a:pt x="566" y="502"/>
                    </a:lnTo>
                    <a:lnTo>
                      <a:pt x="566" y="498"/>
                    </a:lnTo>
                    <a:lnTo>
                      <a:pt x="565" y="496"/>
                    </a:lnTo>
                    <a:lnTo>
                      <a:pt x="564" y="494"/>
                    </a:lnTo>
                    <a:lnTo>
                      <a:pt x="564" y="488"/>
                    </a:lnTo>
                    <a:lnTo>
                      <a:pt x="565" y="488"/>
                    </a:lnTo>
                    <a:lnTo>
                      <a:pt x="565" y="486"/>
                    </a:lnTo>
                    <a:lnTo>
                      <a:pt x="565" y="484"/>
                    </a:lnTo>
                    <a:lnTo>
                      <a:pt x="564" y="484"/>
                    </a:lnTo>
                    <a:lnTo>
                      <a:pt x="565" y="480"/>
                    </a:lnTo>
                    <a:lnTo>
                      <a:pt x="564" y="476"/>
                    </a:lnTo>
                    <a:lnTo>
                      <a:pt x="562" y="476"/>
                    </a:lnTo>
                    <a:lnTo>
                      <a:pt x="565" y="474"/>
                    </a:lnTo>
                    <a:lnTo>
                      <a:pt x="564" y="474"/>
                    </a:lnTo>
                    <a:lnTo>
                      <a:pt x="564" y="470"/>
                    </a:lnTo>
                    <a:lnTo>
                      <a:pt x="565" y="468"/>
                    </a:lnTo>
                    <a:lnTo>
                      <a:pt x="565" y="462"/>
                    </a:lnTo>
                    <a:lnTo>
                      <a:pt x="566" y="464"/>
                    </a:lnTo>
                    <a:lnTo>
                      <a:pt x="565" y="460"/>
                    </a:lnTo>
                    <a:lnTo>
                      <a:pt x="566" y="458"/>
                    </a:lnTo>
                    <a:lnTo>
                      <a:pt x="566" y="456"/>
                    </a:lnTo>
                    <a:lnTo>
                      <a:pt x="566" y="454"/>
                    </a:lnTo>
                    <a:lnTo>
                      <a:pt x="565" y="454"/>
                    </a:lnTo>
                    <a:lnTo>
                      <a:pt x="565" y="452"/>
                    </a:lnTo>
                    <a:lnTo>
                      <a:pt x="566" y="450"/>
                    </a:lnTo>
                    <a:lnTo>
                      <a:pt x="567" y="448"/>
                    </a:lnTo>
                    <a:lnTo>
                      <a:pt x="566" y="446"/>
                    </a:lnTo>
                    <a:lnTo>
                      <a:pt x="566" y="444"/>
                    </a:lnTo>
                    <a:lnTo>
                      <a:pt x="565" y="446"/>
                    </a:lnTo>
                    <a:lnTo>
                      <a:pt x="565" y="444"/>
                    </a:lnTo>
                    <a:lnTo>
                      <a:pt x="565" y="442"/>
                    </a:lnTo>
                    <a:lnTo>
                      <a:pt x="565" y="440"/>
                    </a:lnTo>
                    <a:lnTo>
                      <a:pt x="565" y="438"/>
                    </a:lnTo>
                    <a:lnTo>
                      <a:pt x="565" y="436"/>
                    </a:lnTo>
                    <a:lnTo>
                      <a:pt x="564" y="436"/>
                    </a:lnTo>
                    <a:lnTo>
                      <a:pt x="564" y="434"/>
                    </a:lnTo>
                    <a:lnTo>
                      <a:pt x="565" y="434"/>
                    </a:lnTo>
                    <a:lnTo>
                      <a:pt x="565" y="432"/>
                    </a:lnTo>
                    <a:lnTo>
                      <a:pt x="565" y="430"/>
                    </a:lnTo>
                    <a:lnTo>
                      <a:pt x="565" y="428"/>
                    </a:lnTo>
                    <a:lnTo>
                      <a:pt x="566" y="424"/>
                    </a:lnTo>
                    <a:lnTo>
                      <a:pt x="564" y="424"/>
                    </a:lnTo>
                    <a:lnTo>
                      <a:pt x="565" y="422"/>
                    </a:lnTo>
                    <a:lnTo>
                      <a:pt x="565" y="420"/>
                    </a:lnTo>
                    <a:lnTo>
                      <a:pt x="565" y="414"/>
                    </a:lnTo>
                    <a:lnTo>
                      <a:pt x="565" y="416"/>
                    </a:lnTo>
                    <a:lnTo>
                      <a:pt x="565" y="412"/>
                    </a:lnTo>
                    <a:lnTo>
                      <a:pt x="565" y="410"/>
                    </a:lnTo>
                    <a:lnTo>
                      <a:pt x="566" y="408"/>
                    </a:lnTo>
                    <a:lnTo>
                      <a:pt x="566" y="406"/>
                    </a:lnTo>
                    <a:lnTo>
                      <a:pt x="567" y="404"/>
                    </a:lnTo>
                    <a:lnTo>
                      <a:pt x="566" y="402"/>
                    </a:lnTo>
                    <a:lnTo>
                      <a:pt x="565" y="402"/>
                    </a:lnTo>
                    <a:lnTo>
                      <a:pt x="566" y="400"/>
                    </a:lnTo>
                    <a:lnTo>
                      <a:pt x="567" y="398"/>
                    </a:lnTo>
                    <a:lnTo>
                      <a:pt x="567" y="394"/>
                    </a:lnTo>
                    <a:lnTo>
                      <a:pt x="566" y="392"/>
                    </a:lnTo>
                    <a:lnTo>
                      <a:pt x="565" y="392"/>
                    </a:lnTo>
                    <a:lnTo>
                      <a:pt x="564" y="388"/>
                    </a:lnTo>
                    <a:lnTo>
                      <a:pt x="565" y="388"/>
                    </a:lnTo>
                    <a:lnTo>
                      <a:pt x="566" y="386"/>
                    </a:lnTo>
                    <a:lnTo>
                      <a:pt x="565" y="382"/>
                    </a:lnTo>
                    <a:lnTo>
                      <a:pt x="563" y="378"/>
                    </a:lnTo>
                    <a:lnTo>
                      <a:pt x="565" y="378"/>
                    </a:lnTo>
                    <a:lnTo>
                      <a:pt x="566" y="374"/>
                    </a:lnTo>
                    <a:lnTo>
                      <a:pt x="566" y="372"/>
                    </a:lnTo>
                    <a:lnTo>
                      <a:pt x="565" y="372"/>
                    </a:lnTo>
                    <a:lnTo>
                      <a:pt x="564" y="368"/>
                    </a:lnTo>
                    <a:lnTo>
                      <a:pt x="563" y="370"/>
                    </a:lnTo>
                    <a:lnTo>
                      <a:pt x="564" y="366"/>
                    </a:lnTo>
                    <a:lnTo>
                      <a:pt x="563" y="362"/>
                    </a:lnTo>
                    <a:lnTo>
                      <a:pt x="564" y="360"/>
                    </a:lnTo>
                    <a:lnTo>
                      <a:pt x="565" y="354"/>
                    </a:lnTo>
                    <a:lnTo>
                      <a:pt x="565" y="352"/>
                    </a:lnTo>
                    <a:lnTo>
                      <a:pt x="565" y="348"/>
                    </a:lnTo>
                    <a:lnTo>
                      <a:pt x="565" y="346"/>
                    </a:lnTo>
                    <a:lnTo>
                      <a:pt x="565" y="344"/>
                    </a:lnTo>
                    <a:lnTo>
                      <a:pt x="565" y="342"/>
                    </a:lnTo>
                    <a:lnTo>
                      <a:pt x="566" y="340"/>
                    </a:lnTo>
                    <a:lnTo>
                      <a:pt x="565" y="338"/>
                    </a:lnTo>
                    <a:lnTo>
                      <a:pt x="564" y="338"/>
                    </a:lnTo>
                    <a:lnTo>
                      <a:pt x="564" y="334"/>
                    </a:lnTo>
                    <a:lnTo>
                      <a:pt x="564" y="332"/>
                    </a:lnTo>
                    <a:lnTo>
                      <a:pt x="564" y="334"/>
                    </a:lnTo>
                    <a:lnTo>
                      <a:pt x="566" y="332"/>
                    </a:lnTo>
                    <a:lnTo>
                      <a:pt x="566" y="330"/>
                    </a:lnTo>
                    <a:lnTo>
                      <a:pt x="565" y="328"/>
                    </a:lnTo>
                    <a:lnTo>
                      <a:pt x="564" y="326"/>
                    </a:lnTo>
                    <a:lnTo>
                      <a:pt x="565" y="324"/>
                    </a:lnTo>
                    <a:lnTo>
                      <a:pt x="564" y="320"/>
                    </a:lnTo>
                    <a:lnTo>
                      <a:pt x="565" y="320"/>
                    </a:lnTo>
                    <a:lnTo>
                      <a:pt x="564" y="318"/>
                    </a:lnTo>
                    <a:lnTo>
                      <a:pt x="565" y="318"/>
                    </a:lnTo>
                    <a:lnTo>
                      <a:pt x="565" y="316"/>
                    </a:lnTo>
                    <a:lnTo>
                      <a:pt x="564" y="316"/>
                    </a:lnTo>
                    <a:lnTo>
                      <a:pt x="564" y="314"/>
                    </a:lnTo>
                    <a:lnTo>
                      <a:pt x="565" y="308"/>
                    </a:lnTo>
                    <a:lnTo>
                      <a:pt x="565" y="306"/>
                    </a:lnTo>
                    <a:lnTo>
                      <a:pt x="566" y="304"/>
                    </a:lnTo>
                    <a:lnTo>
                      <a:pt x="566" y="302"/>
                    </a:lnTo>
                    <a:lnTo>
                      <a:pt x="565" y="300"/>
                    </a:lnTo>
                    <a:lnTo>
                      <a:pt x="565" y="294"/>
                    </a:lnTo>
                    <a:lnTo>
                      <a:pt x="564" y="296"/>
                    </a:lnTo>
                    <a:lnTo>
                      <a:pt x="564" y="290"/>
                    </a:lnTo>
                    <a:lnTo>
                      <a:pt x="564" y="286"/>
                    </a:lnTo>
                    <a:lnTo>
                      <a:pt x="565" y="284"/>
                    </a:lnTo>
                    <a:lnTo>
                      <a:pt x="565" y="282"/>
                    </a:lnTo>
                    <a:lnTo>
                      <a:pt x="565" y="278"/>
                    </a:lnTo>
                    <a:lnTo>
                      <a:pt x="565" y="276"/>
                    </a:lnTo>
                    <a:lnTo>
                      <a:pt x="565" y="272"/>
                    </a:lnTo>
                    <a:lnTo>
                      <a:pt x="567" y="274"/>
                    </a:lnTo>
                    <a:lnTo>
                      <a:pt x="566" y="268"/>
                    </a:lnTo>
                    <a:lnTo>
                      <a:pt x="566" y="264"/>
                    </a:lnTo>
                    <a:lnTo>
                      <a:pt x="565" y="264"/>
                    </a:lnTo>
                    <a:lnTo>
                      <a:pt x="565" y="262"/>
                    </a:lnTo>
                    <a:lnTo>
                      <a:pt x="565" y="261"/>
                    </a:lnTo>
                    <a:lnTo>
                      <a:pt x="564" y="258"/>
                    </a:lnTo>
                    <a:lnTo>
                      <a:pt x="564" y="256"/>
                    </a:lnTo>
                    <a:lnTo>
                      <a:pt x="565" y="252"/>
                    </a:lnTo>
                    <a:lnTo>
                      <a:pt x="564" y="250"/>
                    </a:lnTo>
                    <a:lnTo>
                      <a:pt x="564" y="248"/>
                    </a:lnTo>
                    <a:lnTo>
                      <a:pt x="566" y="246"/>
                    </a:lnTo>
                    <a:lnTo>
                      <a:pt x="565" y="244"/>
                    </a:lnTo>
                    <a:lnTo>
                      <a:pt x="565" y="242"/>
                    </a:lnTo>
                    <a:lnTo>
                      <a:pt x="565" y="240"/>
                    </a:lnTo>
                    <a:lnTo>
                      <a:pt x="563" y="236"/>
                    </a:lnTo>
                    <a:lnTo>
                      <a:pt x="564" y="234"/>
                    </a:lnTo>
                    <a:lnTo>
                      <a:pt x="564" y="232"/>
                    </a:lnTo>
                    <a:lnTo>
                      <a:pt x="564" y="230"/>
                    </a:lnTo>
                    <a:lnTo>
                      <a:pt x="565" y="226"/>
                    </a:lnTo>
                    <a:lnTo>
                      <a:pt x="567" y="222"/>
                    </a:lnTo>
                    <a:lnTo>
                      <a:pt x="565" y="220"/>
                    </a:lnTo>
                    <a:lnTo>
                      <a:pt x="565" y="210"/>
                    </a:lnTo>
                    <a:lnTo>
                      <a:pt x="564" y="210"/>
                    </a:lnTo>
                    <a:lnTo>
                      <a:pt x="564" y="206"/>
                    </a:lnTo>
                    <a:lnTo>
                      <a:pt x="564" y="204"/>
                    </a:lnTo>
                    <a:lnTo>
                      <a:pt x="563" y="204"/>
                    </a:lnTo>
                    <a:lnTo>
                      <a:pt x="565" y="200"/>
                    </a:lnTo>
                    <a:lnTo>
                      <a:pt x="566" y="200"/>
                    </a:lnTo>
                    <a:lnTo>
                      <a:pt x="566" y="196"/>
                    </a:lnTo>
                    <a:lnTo>
                      <a:pt x="565" y="194"/>
                    </a:lnTo>
                    <a:lnTo>
                      <a:pt x="564" y="192"/>
                    </a:lnTo>
                    <a:lnTo>
                      <a:pt x="564" y="190"/>
                    </a:lnTo>
                    <a:lnTo>
                      <a:pt x="564" y="192"/>
                    </a:lnTo>
                    <a:lnTo>
                      <a:pt x="564" y="190"/>
                    </a:lnTo>
                    <a:lnTo>
                      <a:pt x="564" y="186"/>
                    </a:lnTo>
                    <a:lnTo>
                      <a:pt x="565" y="184"/>
                    </a:lnTo>
                    <a:lnTo>
                      <a:pt x="565" y="182"/>
                    </a:lnTo>
                    <a:lnTo>
                      <a:pt x="566" y="182"/>
                    </a:lnTo>
                    <a:lnTo>
                      <a:pt x="566" y="180"/>
                    </a:lnTo>
                    <a:lnTo>
                      <a:pt x="565" y="178"/>
                    </a:lnTo>
                    <a:lnTo>
                      <a:pt x="567" y="176"/>
                    </a:lnTo>
                    <a:lnTo>
                      <a:pt x="567" y="174"/>
                    </a:lnTo>
                    <a:lnTo>
                      <a:pt x="567" y="172"/>
                    </a:lnTo>
                    <a:lnTo>
                      <a:pt x="567" y="170"/>
                    </a:lnTo>
                    <a:lnTo>
                      <a:pt x="567" y="168"/>
                    </a:lnTo>
                    <a:lnTo>
                      <a:pt x="567" y="166"/>
                    </a:lnTo>
                    <a:lnTo>
                      <a:pt x="567" y="164"/>
                    </a:lnTo>
                    <a:lnTo>
                      <a:pt x="566" y="162"/>
                    </a:lnTo>
                    <a:lnTo>
                      <a:pt x="565" y="160"/>
                    </a:lnTo>
                    <a:lnTo>
                      <a:pt x="565" y="154"/>
                    </a:lnTo>
                    <a:lnTo>
                      <a:pt x="564" y="152"/>
                    </a:lnTo>
                    <a:lnTo>
                      <a:pt x="565" y="152"/>
                    </a:lnTo>
                    <a:lnTo>
                      <a:pt x="564" y="144"/>
                    </a:lnTo>
                    <a:lnTo>
                      <a:pt x="564" y="148"/>
                    </a:lnTo>
                    <a:lnTo>
                      <a:pt x="565" y="142"/>
                    </a:lnTo>
                    <a:lnTo>
                      <a:pt x="565" y="140"/>
                    </a:lnTo>
                    <a:lnTo>
                      <a:pt x="565" y="138"/>
                    </a:lnTo>
                    <a:lnTo>
                      <a:pt x="565" y="136"/>
                    </a:lnTo>
                    <a:lnTo>
                      <a:pt x="565" y="138"/>
                    </a:lnTo>
                    <a:lnTo>
                      <a:pt x="565" y="132"/>
                    </a:lnTo>
                    <a:lnTo>
                      <a:pt x="565" y="130"/>
                    </a:lnTo>
                    <a:lnTo>
                      <a:pt x="565" y="128"/>
                    </a:lnTo>
                    <a:lnTo>
                      <a:pt x="564" y="128"/>
                    </a:lnTo>
                    <a:lnTo>
                      <a:pt x="565" y="124"/>
                    </a:lnTo>
                    <a:lnTo>
                      <a:pt x="565" y="120"/>
                    </a:lnTo>
                    <a:lnTo>
                      <a:pt x="566" y="116"/>
                    </a:lnTo>
                    <a:lnTo>
                      <a:pt x="566" y="115"/>
                    </a:lnTo>
                    <a:lnTo>
                      <a:pt x="565" y="114"/>
                    </a:lnTo>
                    <a:lnTo>
                      <a:pt x="565" y="112"/>
                    </a:lnTo>
                    <a:lnTo>
                      <a:pt x="565" y="110"/>
                    </a:lnTo>
                    <a:lnTo>
                      <a:pt x="564" y="108"/>
                    </a:lnTo>
                    <a:lnTo>
                      <a:pt x="564" y="106"/>
                    </a:lnTo>
                    <a:lnTo>
                      <a:pt x="564" y="102"/>
                    </a:lnTo>
                    <a:lnTo>
                      <a:pt x="564" y="100"/>
                    </a:lnTo>
                    <a:lnTo>
                      <a:pt x="563" y="100"/>
                    </a:lnTo>
                    <a:lnTo>
                      <a:pt x="564" y="98"/>
                    </a:lnTo>
                    <a:lnTo>
                      <a:pt x="564" y="94"/>
                    </a:lnTo>
                    <a:lnTo>
                      <a:pt x="565" y="94"/>
                    </a:lnTo>
                    <a:lnTo>
                      <a:pt x="565" y="88"/>
                    </a:lnTo>
                    <a:lnTo>
                      <a:pt x="564" y="90"/>
                    </a:lnTo>
                    <a:lnTo>
                      <a:pt x="565" y="86"/>
                    </a:lnTo>
                    <a:lnTo>
                      <a:pt x="565" y="84"/>
                    </a:lnTo>
                    <a:lnTo>
                      <a:pt x="565" y="82"/>
                    </a:lnTo>
                    <a:lnTo>
                      <a:pt x="565" y="78"/>
                    </a:lnTo>
                    <a:lnTo>
                      <a:pt x="566" y="78"/>
                    </a:lnTo>
                    <a:lnTo>
                      <a:pt x="566" y="74"/>
                    </a:lnTo>
                    <a:lnTo>
                      <a:pt x="565" y="72"/>
                    </a:lnTo>
                    <a:lnTo>
                      <a:pt x="564" y="70"/>
                    </a:lnTo>
                    <a:lnTo>
                      <a:pt x="564" y="66"/>
                    </a:lnTo>
                    <a:lnTo>
                      <a:pt x="564" y="64"/>
                    </a:lnTo>
                    <a:lnTo>
                      <a:pt x="564" y="60"/>
                    </a:lnTo>
                    <a:lnTo>
                      <a:pt x="565" y="60"/>
                    </a:lnTo>
                    <a:lnTo>
                      <a:pt x="565" y="56"/>
                    </a:lnTo>
                    <a:lnTo>
                      <a:pt x="565" y="52"/>
                    </a:lnTo>
                    <a:lnTo>
                      <a:pt x="567" y="54"/>
                    </a:lnTo>
                    <a:lnTo>
                      <a:pt x="565" y="48"/>
                    </a:lnTo>
                    <a:lnTo>
                      <a:pt x="564" y="46"/>
                    </a:lnTo>
                    <a:lnTo>
                      <a:pt x="565" y="42"/>
                    </a:lnTo>
                    <a:lnTo>
                      <a:pt x="566" y="40"/>
                    </a:lnTo>
                    <a:lnTo>
                      <a:pt x="567" y="40"/>
                    </a:lnTo>
                    <a:lnTo>
                      <a:pt x="568" y="36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" name="docshape93"/>
              <p:cNvSpPr>
                <a:spLocks/>
              </p:cNvSpPr>
              <p:nvPr/>
            </p:nvSpPr>
            <p:spPr bwMode="auto">
              <a:xfrm>
                <a:off x="11865" y="313"/>
                <a:ext cx="579" cy="578"/>
              </a:xfrm>
              <a:custGeom>
                <a:avLst/>
                <a:gdLst>
                  <a:gd name="T0" fmla="+- 0 12444 11866"/>
                  <a:gd name="T1" fmla="*/ T0 w 579"/>
                  <a:gd name="T2" fmla="+- 0 313 313"/>
                  <a:gd name="T3" fmla="*/ 313 h 578"/>
                  <a:gd name="T4" fmla="+- 0 11866 11866"/>
                  <a:gd name="T5" fmla="*/ T4 w 579"/>
                  <a:gd name="T6" fmla="+- 0 313 313"/>
                  <a:gd name="T7" fmla="*/ 313 h 578"/>
                  <a:gd name="T8" fmla="+- 0 11866 11866"/>
                  <a:gd name="T9" fmla="*/ T8 w 579"/>
                  <a:gd name="T10" fmla="+- 0 331 313"/>
                  <a:gd name="T11" fmla="*/ 331 h 578"/>
                  <a:gd name="T12" fmla="+- 0 11866 11866"/>
                  <a:gd name="T13" fmla="*/ T12 w 579"/>
                  <a:gd name="T14" fmla="+- 0 873 313"/>
                  <a:gd name="T15" fmla="*/ 873 h 578"/>
                  <a:gd name="T16" fmla="+- 0 11866 11866"/>
                  <a:gd name="T17" fmla="*/ T16 w 579"/>
                  <a:gd name="T18" fmla="+- 0 891 313"/>
                  <a:gd name="T19" fmla="*/ 891 h 578"/>
                  <a:gd name="T20" fmla="+- 0 12444 11866"/>
                  <a:gd name="T21" fmla="*/ T20 w 579"/>
                  <a:gd name="T22" fmla="+- 0 891 313"/>
                  <a:gd name="T23" fmla="*/ 891 h 578"/>
                  <a:gd name="T24" fmla="+- 0 12444 11866"/>
                  <a:gd name="T25" fmla="*/ T24 w 579"/>
                  <a:gd name="T26" fmla="+- 0 873 313"/>
                  <a:gd name="T27" fmla="*/ 873 h 578"/>
                  <a:gd name="T28" fmla="+- 0 11883 11866"/>
                  <a:gd name="T29" fmla="*/ T28 w 579"/>
                  <a:gd name="T30" fmla="+- 0 873 313"/>
                  <a:gd name="T31" fmla="*/ 873 h 578"/>
                  <a:gd name="T32" fmla="+- 0 11883 11866"/>
                  <a:gd name="T33" fmla="*/ T32 w 579"/>
                  <a:gd name="T34" fmla="+- 0 331 313"/>
                  <a:gd name="T35" fmla="*/ 331 h 578"/>
                  <a:gd name="T36" fmla="+- 0 12426 11866"/>
                  <a:gd name="T37" fmla="*/ T36 w 579"/>
                  <a:gd name="T38" fmla="+- 0 331 313"/>
                  <a:gd name="T39" fmla="*/ 331 h 578"/>
                  <a:gd name="T40" fmla="+- 0 12426 11866"/>
                  <a:gd name="T41" fmla="*/ T40 w 579"/>
                  <a:gd name="T42" fmla="+- 0 873 313"/>
                  <a:gd name="T43" fmla="*/ 873 h 578"/>
                  <a:gd name="T44" fmla="+- 0 12444 11866"/>
                  <a:gd name="T45" fmla="*/ T44 w 579"/>
                  <a:gd name="T46" fmla="+- 0 873 313"/>
                  <a:gd name="T47" fmla="*/ 873 h 578"/>
                  <a:gd name="T48" fmla="+- 0 12444 11866"/>
                  <a:gd name="T49" fmla="*/ T48 w 579"/>
                  <a:gd name="T50" fmla="+- 0 331 313"/>
                  <a:gd name="T51" fmla="*/ 331 h 578"/>
                  <a:gd name="T52" fmla="+- 0 12444 11866"/>
                  <a:gd name="T53" fmla="*/ T52 w 579"/>
                  <a:gd name="T54" fmla="+- 0 313 313"/>
                  <a:gd name="T55" fmla="*/ 313 h 57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</a:cxnLst>
                <a:rect l="0" t="0" r="r" b="b"/>
                <a:pathLst>
                  <a:path w="579" h="578">
                    <a:moveTo>
                      <a:pt x="578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0" y="560"/>
                    </a:lnTo>
                    <a:lnTo>
                      <a:pt x="0" y="578"/>
                    </a:lnTo>
                    <a:lnTo>
                      <a:pt x="578" y="578"/>
                    </a:lnTo>
                    <a:lnTo>
                      <a:pt x="578" y="560"/>
                    </a:lnTo>
                    <a:lnTo>
                      <a:pt x="17" y="560"/>
                    </a:lnTo>
                    <a:lnTo>
                      <a:pt x="17" y="18"/>
                    </a:lnTo>
                    <a:lnTo>
                      <a:pt x="560" y="18"/>
                    </a:lnTo>
                    <a:lnTo>
                      <a:pt x="560" y="560"/>
                    </a:lnTo>
                    <a:lnTo>
                      <a:pt x="578" y="560"/>
                    </a:lnTo>
                    <a:lnTo>
                      <a:pt x="578" y="18"/>
                    </a:lnTo>
                    <a:lnTo>
                      <a:pt x="578" y="0"/>
                    </a:lnTo>
                    <a:close/>
                  </a:path>
                </a:pathLst>
              </a:custGeom>
              <a:solidFill>
                <a:srgbClr val="82C5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8" name="docshapegroup94"/>
            <p:cNvGrpSpPr>
              <a:grpSpLocks/>
            </p:cNvGrpSpPr>
            <p:nvPr/>
          </p:nvGrpSpPr>
          <p:grpSpPr bwMode="auto">
            <a:xfrm>
              <a:off x="12565" y="5848"/>
              <a:ext cx="910" cy="551"/>
              <a:chOff x="12565" y="336"/>
              <a:chExt cx="910" cy="551"/>
            </a:xfrm>
          </p:grpSpPr>
          <p:pic>
            <p:nvPicPr>
              <p:cNvPr id="1049" name="docshape95"/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564" y="335"/>
                <a:ext cx="499" cy="5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0" name="docshape96"/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128" y="338"/>
                <a:ext cx="346" cy="5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docshape97"/>
            <p:cNvSpPr>
              <a:spLocks/>
            </p:cNvSpPr>
            <p:nvPr/>
          </p:nvSpPr>
          <p:spPr bwMode="auto">
            <a:xfrm>
              <a:off x="13548" y="5850"/>
              <a:ext cx="342" cy="544"/>
            </a:xfrm>
            <a:custGeom>
              <a:avLst/>
              <a:gdLst>
                <a:gd name="T0" fmla="+- 0 13561 13548"/>
                <a:gd name="T1" fmla="*/ T0 w 342"/>
                <a:gd name="T2" fmla="+- 0 348 338"/>
                <a:gd name="T3" fmla="*/ 348 h 544"/>
                <a:gd name="T4" fmla="+- 0 13550 13548"/>
                <a:gd name="T5" fmla="*/ T4 w 342"/>
                <a:gd name="T6" fmla="+- 0 378 338"/>
                <a:gd name="T7" fmla="*/ 378 h 544"/>
                <a:gd name="T8" fmla="+- 0 13549 13548"/>
                <a:gd name="T9" fmla="*/ T8 w 342"/>
                <a:gd name="T10" fmla="+- 0 416 338"/>
                <a:gd name="T11" fmla="*/ 416 h 544"/>
                <a:gd name="T12" fmla="+- 0 13550 13548"/>
                <a:gd name="T13" fmla="*/ T12 w 342"/>
                <a:gd name="T14" fmla="+- 0 458 338"/>
                <a:gd name="T15" fmla="*/ 458 h 544"/>
                <a:gd name="T16" fmla="+- 0 13552 13548"/>
                <a:gd name="T17" fmla="*/ T16 w 342"/>
                <a:gd name="T18" fmla="+- 0 494 338"/>
                <a:gd name="T19" fmla="*/ 494 h 544"/>
                <a:gd name="T20" fmla="+- 0 13550 13548"/>
                <a:gd name="T21" fmla="*/ T20 w 342"/>
                <a:gd name="T22" fmla="+- 0 518 338"/>
                <a:gd name="T23" fmla="*/ 518 h 544"/>
                <a:gd name="T24" fmla="+- 0 13553 13548"/>
                <a:gd name="T25" fmla="*/ T24 w 342"/>
                <a:gd name="T26" fmla="+- 0 552 338"/>
                <a:gd name="T27" fmla="*/ 552 h 544"/>
                <a:gd name="T28" fmla="+- 0 13550 13548"/>
                <a:gd name="T29" fmla="*/ T28 w 342"/>
                <a:gd name="T30" fmla="+- 0 582 338"/>
                <a:gd name="T31" fmla="*/ 582 h 544"/>
                <a:gd name="T32" fmla="+- 0 13554 13548"/>
                <a:gd name="T33" fmla="*/ T32 w 342"/>
                <a:gd name="T34" fmla="+- 0 646 338"/>
                <a:gd name="T35" fmla="*/ 646 h 544"/>
                <a:gd name="T36" fmla="+- 0 13554 13548"/>
                <a:gd name="T37" fmla="*/ T36 w 342"/>
                <a:gd name="T38" fmla="+- 0 674 338"/>
                <a:gd name="T39" fmla="*/ 674 h 544"/>
                <a:gd name="T40" fmla="+- 0 13550 13548"/>
                <a:gd name="T41" fmla="*/ T40 w 342"/>
                <a:gd name="T42" fmla="+- 0 704 338"/>
                <a:gd name="T43" fmla="*/ 704 h 544"/>
                <a:gd name="T44" fmla="+- 0 13549 13548"/>
                <a:gd name="T45" fmla="*/ T44 w 342"/>
                <a:gd name="T46" fmla="+- 0 736 338"/>
                <a:gd name="T47" fmla="*/ 736 h 544"/>
                <a:gd name="T48" fmla="+- 0 13552 13548"/>
                <a:gd name="T49" fmla="*/ T48 w 342"/>
                <a:gd name="T50" fmla="+- 0 802 338"/>
                <a:gd name="T51" fmla="*/ 802 h 544"/>
                <a:gd name="T52" fmla="+- 0 13551 13548"/>
                <a:gd name="T53" fmla="*/ T52 w 342"/>
                <a:gd name="T54" fmla="+- 0 832 338"/>
                <a:gd name="T55" fmla="*/ 832 h 544"/>
                <a:gd name="T56" fmla="+- 0 13549 13548"/>
                <a:gd name="T57" fmla="*/ T56 w 342"/>
                <a:gd name="T58" fmla="+- 0 860 338"/>
                <a:gd name="T59" fmla="*/ 860 h 544"/>
                <a:gd name="T60" fmla="+- 0 13710 13548"/>
                <a:gd name="T61" fmla="*/ T60 w 342"/>
                <a:gd name="T62" fmla="+- 0 880 338"/>
                <a:gd name="T63" fmla="*/ 880 h 544"/>
                <a:gd name="T64" fmla="+- 0 13888 13548"/>
                <a:gd name="T65" fmla="*/ T64 w 342"/>
                <a:gd name="T66" fmla="+- 0 856 338"/>
                <a:gd name="T67" fmla="*/ 856 h 544"/>
                <a:gd name="T68" fmla="+- 0 13732 13548"/>
                <a:gd name="T69" fmla="*/ T68 w 342"/>
                <a:gd name="T70" fmla="+- 0 834 338"/>
                <a:gd name="T71" fmla="*/ 834 h 544"/>
                <a:gd name="T72" fmla="+- 0 13889 13548"/>
                <a:gd name="T73" fmla="*/ T72 w 342"/>
                <a:gd name="T74" fmla="+- 0 820 338"/>
                <a:gd name="T75" fmla="*/ 820 h 544"/>
                <a:gd name="T76" fmla="+- 0 13665 13548"/>
                <a:gd name="T77" fmla="*/ T76 w 342"/>
                <a:gd name="T78" fmla="+- 0 802 338"/>
                <a:gd name="T79" fmla="*/ 802 h 544"/>
                <a:gd name="T80" fmla="+- 0 13740 13548"/>
                <a:gd name="T81" fmla="*/ T80 w 342"/>
                <a:gd name="T82" fmla="+- 0 790 338"/>
                <a:gd name="T83" fmla="*/ 790 h 544"/>
                <a:gd name="T84" fmla="+- 0 13633 13548"/>
                <a:gd name="T85" fmla="*/ T84 w 342"/>
                <a:gd name="T86" fmla="+- 0 774 338"/>
                <a:gd name="T87" fmla="*/ 774 h 544"/>
                <a:gd name="T88" fmla="+- 0 13885 13548"/>
                <a:gd name="T89" fmla="*/ T88 w 342"/>
                <a:gd name="T90" fmla="+- 0 760 338"/>
                <a:gd name="T91" fmla="*/ 760 h 544"/>
                <a:gd name="T92" fmla="+- 0 13871 13548"/>
                <a:gd name="T93" fmla="*/ T92 w 342"/>
                <a:gd name="T94" fmla="+- 0 748 338"/>
                <a:gd name="T95" fmla="*/ 748 h 544"/>
                <a:gd name="T96" fmla="+- 0 13707 13548"/>
                <a:gd name="T97" fmla="*/ T96 w 342"/>
                <a:gd name="T98" fmla="+- 0 730 338"/>
                <a:gd name="T99" fmla="*/ 730 h 544"/>
                <a:gd name="T100" fmla="+- 0 13601 13548"/>
                <a:gd name="T101" fmla="*/ T100 w 342"/>
                <a:gd name="T102" fmla="+- 0 720 338"/>
                <a:gd name="T103" fmla="*/ 720 h 544"/>
                <a:gd name="T104" fmla="+- 0 13704 13548"/>
                <a:gd name="T105" fmla="*/ T104 w 342"/>
                <a:gd name="T106" fmla="+- 0 698 338"/>
                <a:gd name="T107" fmla="*/ 698 h 544"/>
                <a:gd name="T108" fmla="+- 0 13707 13548"/>
                <a:gd name="T109" fmla="*/ T108 w 342"/>
                <a:gd name="T110" fmla="+- 0 686 338"/>
                <a:gd name="T111" fmla="*/ 686 h 544"/>
                <a:gd name="T112" fmla="+- 0 13704 13548"/>
                <a:gd name="T113" fmla="*/ T112 w 342"/>
                <a:gd name="T114" fmla="+- 0 636 338"/>
                <a:gd name="T115" fmla="*/ 636 h 544"/>
                <a:gd name="T116" fmla="+- 0 13703 13548"/>
                <a:gd name="T117" fmla="*/ T116 w 342"/>
                <a:gd name="T118" fmla="+- 0 612 338"/>
                <a:gd name="T119" fmla="*/ 612 h 544"/>
                <a:gd name="T120" fmla="+- 0 13703 13548"/>
                <a:gd name="T121" fmla="*/ T120 w 342"/>
                <a:gd name="T122" fmla="+- 0 586 338"/>
                <a:gd name="T123" fmla="*/ 586 h 544"/>
                <a:gd name="T124" fmla="+- 0 13707 13548"/>
                <a:gd name="T125" fmla="*/ T124 w 342"/>
                <a:gd name="T126" fmla="+- 0 560 338"/>
                <a:gd name="T127" fmla="*/ 560 h 544"/>
                <a:gd name="T128" fmla="+- 0 13707 13548"/>
                <a:gd name="T129" fmla="*/ T128 w 342"/>
                <a:gd name="T130" fmla="+- 0 540 338"/>
                <a:gd name="T131" fmla="*/ 540 h 544"/>
                <a:gd name="T132" fmla="+- 0 13664 13548"/>
                <a:gd name="T133" fmla="*/ T132 w 342"/>
                <a:gd name="T134" fmla="+- 0 490 338"/>
                <a:gd name="T135" fmla="*/ 490 h 544"/>
                <a:gd name="T136" fmla="+- 0 13707 13548"/>
                <a:gd name="T137" fmla="*/ T136 w 342"/>
                <a:gd name="T138" fmla="+- 0 460 338"/>
                <a:gd name="T139" fmla="*/ 460 h 544"/>
                <a:gd name="T140" fmla="+- 0 13707 13548"/>
                <a:gd name="T141" fmla="*/ T140 w 342"/>
                <a:gd name="T142" fmla="+- 0 440 338"/>
                <a:gd name="T143" fmla="*/ 440 h 544"/>
                <a:gd name="T144" fmla="+- 0 13705 13548"/>
                <a:gd name="T145" fmla="*/ T144 w 342"/>
                <a:gd name="T146" fmla="+- 0 416 338"/>
                <a:gd name="T147" fmla="*/ 416 h 544"/>
                <a:gd name="T148" fmla="+- 0 13706 13548"/>
                <a:gd name="T149" fmla="*/ T148 w 342"/>
                <a:gd name="T150" fmla="+- 0 392 338"/>
                <a:gd name="T151" fmla="*/ 392 h 544"/>
                <a:gd name="T152" fmla="+- 0 13706 13548"/>
                <a:gd name="T153" fmla="*/ T152 w 342"/>
                <a:gd name="T154" fmla="+- 0 354 338"/>
                <a:gd name="T155" fmla="*/ 354 h 544"/>
                <a:gd name="T156" fmla="+- 0 13686 13548"/>
                <a:gd name="T157" fmla="*/ T156 w 342"/>
                <a:gd name="T158" fmla="+- 0 880 338"/>
                <a:gd name="T159" fmla="*/ 880 h 544"/>
                <a:gd name="T160" fmla="+- 0 13747 13548"/>
                <a:gd name="T161" fmla="*/ T160 w 342"/>
                <a:gd name="T162" fmla="+- 0 882 338"/>
                <a:gd name="T163" fmla="*/ 882 h 544"/>
                <a:gd name="T164" fmla="+- 0 13872 13548"/>
                <a:gd name="T165" fmla="*/ T164 w 342"/>
                <a:gd name="T166" fmla="+- 0 878 338"/>
                <a:gd name="T167" fmla="*/ 878 h 544"/>
                <a:gd name="T168" fmla="+- 0 13737 13548"/>
                <a:gd name="T169" fmla="*/ T168 w 342"/>
                <a:gd name="T170" fmla="+- 0 832 338"/>
                <a:gd name="T171" fmla="*/ 832 h 544"/>
                <a:gd name="T172" fmla="+- 0 13698 13548"/>
                <a:gd name="T173" fmla="*/ T172 w 342"/>
                <a:gd name="T174" fmla="+- 0 800 338"/>
                <a:gd name="T175" fmla="*/ 800 h 544"/>
                <a:gd name="T176" fmla="+- 0 13666 13548"/>
                <a:gd name="T177" fmla="*/ T176 w 342"/>
                <a:gd name="T178" fmla="+- 0 812 338"/>
                <a:gd name="T179" fmla="*/ 812 h 544"/>
                <a:gd name="T180" fmla="+- 0 13744 13548"/>
                <a:gd name="T181" fmla="*/ T180 w 342"/>
                <a:gd name="T182" fmla="+- 0 790 338"/>
                <a:gd name="T183" fmla="*/ 790 h 544"/>
                <a:gd name="T184" fmla="+- 0 13645 13548"/>
                <a:gd name="T185" fmla="*/ T184 w 342"/>
                <a:gd name="T186" fmla="+- 0 780 338"/>
                <a:gd name="T187" fmla="*/ 780 h 544"/>
                <a:gd name="T188" fmla="+- 0 13790 13548"/>
                <a:gd name="T189" fmla="*/ T188 w 342"/>
                <a:gd name="T190" fmla="+- 0 744 338"/>
                <a:gd name="T191" fmla="*/ 744 h 544"/>
                <a:gd name="T192" fmla="+- 0 13869 13548"/>
                <a:gd name="T193" fmla="*/ T192 w 342"/>
                <a:gd name="T194" fmla="+- 0 746 338"/>
                <a:gd name="T195" fmla="*/ 746 h 544"/>
                <a:gd name="T196" fmla="+- 0 13752 13548"/>
                <a:gd name="T197" fmla="*/ T196 w 342"/>
                <a:gd name="T198" fmla="+- 0 746 338"/>
                <a:gd name="T199" fmla="*/ 746 h 544"/>
                <a:gd name="T200" fmla="+- 0 13609 13548"/>
                <a:gd name="T201" fmla="*/ T200 w 342"/>
                <a:gd name="T202" fmla="+- 0 722 338"/>
                <a:gd name="T203" fmla="*/ 722 h 544"/>
                <a:gd name="T204" fmla="+- 0 13707 13548"/>
                <a:gd name="T205" fmla="*/ T204 w 342"/>
                <a:gd name="T206" fmla="+- 0 730 338"/>
                <a:gd name="T207" fmla="*/ 730 h 544"/>
                <a:gd name="T208" fmla="+- 0 13613 13548"/>
                <a:gd name="T209" fmla="*/ T208 w 342"/>
                <a:gd name="T210" fmla="+- 0 690 338"/>
                <a:gd name="T211" fmla="*/ 690 h 544"/>
                <a:gd name="T212" fmla="+- 0 13703 13548"/>
                <a:gd name="T213" fmla="*/ T212 w 342"/>
                <a:gd name="T214" fmla="+- 0 612 338"/>
                <a:gd name="T215" fmla="*/ 612 h 544"/>
                <a:gd name="T216" fmla="+- 0 13703 13548"/>
                <a:gd name="T217" fmla="*/ T216 w 342"/>
                <a:gd name="T218" fmla="+- 0 586 338"/>
                <a:gd name="T219" fmla="*/ 586 h 544"/>
                <a:gd name="T220" fmla="+- 0 13708 13548"/>
                <a:gd name="T221" fmla="*/ T220 w 342"/>
                <a:gd name="T222" fmla="+- 0 490 338"/>
                <a:gd name="T223" fmla="*/ 490 h 54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</a:cxnLst>
              <a:rect l="0" t="0" r="r" b="b"/>
              <a:pathLst>
                <a:path w="342" h="544">
                  <a:moveTo>
                    <a:pt x="142" y="0"/>
                  </a:moveTo>
                  <a:lnTo>
                    <a:pt x="135" y="0"/>
                  </a:lnTo>
                  <a:lnTo>
                    <a:pt x="132" y="4"/>
                  </a:lnTo>
                  <a:lnTo>
                    <a:pt x="32" y="4"/>
                  </a:lnTo>
                  <a:lnTo>
                    <a:pt x="25" y="6"/>
                  </a:lnTo>
                  <a:lnTo>
                    <a:pt x="21" y="6"/>
                  </a:lnTo>
                  <a:lnTo>
                    <a:pt x="13" y="10"/>
                  </a:lnTo>
                  <a:lnTo>
                    <a:pt x="10" y="12"/>
                  </a:lnTo>
                  <a:lnTo>
                    <a:pt x="3" y="18"/>
                  </a:lnTo>
                  <a:lnTo>
                    <a:pt x="2" y="20"/>
                  </a:lnTo>
                  <a:lnTo>
                    <a:pt x="2" y="28"/>
                  </a:lnTo>
                  <a:lnTo>
                    <a:pt x="2" y="30"/>
                  </a:lnTo>
                  <a:lnTo>
                    <a:pt x="2" y="36"/>
                  </a:lnTo>
                  <a:lnTo>
                    <a:pt x="2" y="40"/>
                  </a:lnTo>
                  <a:lnTo>
                    <a:pt x="2" y="48"/>
                  </a:lnTo>
                  <a:lnTo>
                    <a:pt x="2" y="54"/>
                  </a:lnTo>
                  <a:lnTo>
                    <a:pt x="4" y="58"/>
                  </a:lnTo>
                  <a:lnTo>
                    <a:pt x="2" y="62"/>
                  </a:lnTo>
                  <a:lnTo>
                    <a:pt x="1" y="66"/>
                  </a:lnTo>
                  <a:lnTo>
                    <a:pt x="1" y="74"/>
                  </a:lnTo>
                  <a:lnTo>
                    <a:pt x="1" y="78"/>
                  </a:lnTo>
                  <a:lnTo>
                    <a:pt x="3" y="86"/>
                  </a:lnTo>
                  <a:lnTo>
                    <a:pt x="4" y="90"/>
                  </a:lnTo>
                  <a:lnTo>
                    <a:pt x="4" y="98"/>
                  </a:lnTo>
                  <a:lnTo>
                    <a:pt x="4" y="100"/>
                  </a:lnTo>
                  <a:lnTo>
                    <a:pt x="2" y="106"/>
                  </a:lnTo>
                  <a:lnTo>
                    <a:pt x="2" y="110"/>
                  </a:lnTo>
                  <a:lnTo>
                    <a:pt x="2" y="120"/>
                  </a:lnTo>
                  <a:lnTo>
                    <a:pt x="2" y="126"/>
                  </a:lnTo>
                  <a:lnTo>
                    <a:pt x="4" y="130"/>
                  </a:lnTo>
                  <a:lnTo>
                    <a:pt x="1" y="136"/>
                  </a:lnTo>
                  <a:lnTo>
                    <a:pt x="1" y="144"/>
                  </a:lnTo>
                  <a:lnTo>
                    <a:pt x="2" y="150"/>
                  </a:lnTo>
                  <a:lnTo>
                    <a:pt x="4" y="154"/>
                  </a:lnTo>
                  <a:lnTo>
                    <a:pt x="4" y="156"/>
                  </a:lnTo>
                  <a:lnTo>
                    <a:pt x="4" y="160"/>
                  </a:lnTo>
                  <a:lnTo>
                    <a:pt x="3" y="166"/>
                  </a:lnTo>
                  <a:lnTo>
                    <a:pt x="2" y="168"/>
                  </a:lnTo>
                  <a:lnTo>
                    <a:pt x="2" y="176"/>
                  </a:lnTo>
                  <a:lnTo>
                    <a:pt x="3" y="176"/>
                  </a:lnTo>
                  <a:lnTo>
                    <a:pt x="4" y="178"/>
                  </a:lnTo>
                  <a:lnTo>
                    <a:pt x="2" y="180"/>
                  </a:lnTo>
                  <a:lnTo>
                    <a:pt x="1" y="184"/>
                  </a:lnTo>
                  <a:lnTo>
                    <a:pt x="0" y="196"/>
                  </a:lnTo>
                  <a:lnTo>
                    <a:pt x="0" y="200"/>
                  </a:lnTo>
                  <a:lnTo>
                    <a:pt x="0" y="206"/>
                  </a:lnTo>
                  <a:lnTo>
                    <a:pt x="1" y="208"/>
                  </a:lnTo>
                  <a:lnTo>
                    <a:pt x="4" y="212"/>
                  </a:lnTo>
                  <a:lnTo>
                    <a:pt x="5" y="214"/>
                  </a:lnTo>
                  <a:lnTo>
                    <a:pt x="5" y="218"/>
                  </a:lnTo>
                  <a:lnTo>
                    <a:pt x="4" y="220"/>
                  </a:lnTo>
                  <a:lnTo>
                    <a:pt x="1" y="226"/>
                  </a:lnTo>
                  <a:lnTo>
                    <a:pt x="0" y="228"/>
                  </a:lnTo>
                  <a:lnTo>
                    <a:pt x="0" y="238"/>
                  </a:lnTo>
                  <a:lnTo>
                    <a:pt x="1" y="242"/>
                  </a:lnTo>
                  <a:lnTo>
                    <a:pt x="2" y="244"/>
                  </a:lnTo>
                  <a:lnTo>
                    <a:pt x="2" y="246"/>
                  </a:lnTo>
                  <a:lnTo>
                    <a:pt x="2" y="266"/>
                  </a:lnTo>
                  <a:lnTo>
                    <a:pt x="2" y="278"/>
                  </a:lnTo>
                  <a:lnTo>
                    <a:pt x="3" y="284"/>
                  </a:lnTo>
                  <a:lnTo>
                    <a:pt x="4" y="296"/>
                  </a:lnTo>
                  <a:lnTo>
                    <a:pt x="4" y="300"/>
                  </a:lnTo>
                  <a:lnTo>
                    <a:pt x="6" y="308"/>
                  </a:lnTo>
                  <a:lnTo>
                    <a:pt x="7" y="312"/>
                  </a:lnTo>
                  <a:lnTo>
                    <a:pt x="7" y="314"/>
                  </a:lnTo>
                  <a:lnTo>
                    <a:pt x="6" y="316"/>
                  </a:lnTo>
                  <a:lnTo>
                    <a:pt x="6" y="320"/>
                  </a:lnTo>
                  <a:lnTo>
                    <a:pt x="6" y="330"/>
                  </a:lnTo>
                  <a:lnTo>
                    <a:pt x="6" y="336"/>
                  </a:lnTo>
                  <a:lnTo>
                    <a:pt x="6" y="344"/>
                  </a:lnTo>
                  <a:lnTo>
                    <a:pt x="6" y="348"/>
                  </a:lnTo>
                  <a:lnTo>
                    <a:pt x="5" y="350"/>
                  </a:lnTo>
                  <a:lnTo>
                    <a:pt x="5" y="356"/>
                  </a:lnTo>
                  <a:lnTo>
                    <a:pt x="4" y="358"/>
                  </a:lnTo>
                  <a:lnTo>
                    <a:pt x="2" y="364"/>
                  </a:lnTo>
                  <a:lnTo>
                    <a:pt x="2" y="366"/>
                  </a:lnTo>
                  <a:lnTo>
                    <a:pt x="2" y="372"/>
                  </a:lnTo>
                  <a:lnTo>
                    <a:pt x="2" y="374"/>
                  </a:lnTo>
                  <a:lnTo>
                    <a:pt x="2" y="382"/>
                  </a:lnTo>
                  <a:lnTo>
                    <a:pt x="2" y="384"/>
                  </a:lnTo>
                  <a:lnTo>
                    <a:pt x="1" y="390"/>
                  </a:lnTo>
                  <a:lnTo>
                    <a:pt x="1" y="392"/>
                  </a:lnTo>
                  <a:lnTo>
                    <a:pt x="1" y="398"/>
                  </a:lnTo>
                  <a:lnTo>
                    <a:pt x="1" y="400"/>
                  </a:lnTo>
                  <a:lnTo>
                    <a:pt x="2" y="402"/>
                  </a:lnTo>
                  <a:lnTo>
                    <a:pt x="2" y="406"/>
                  </a:lnTo>
                  <a:lnTo>
                    <a:pt x="2" y="442"/>
                  </a:lnTo>
                  <a:lnTo>
                    <a:pt x="2" y="446"/>
                  </a:lnTo>
                  <a:lnTo>
                    <a:pt x="4" y="460"/>
                  </a:lnTo>
                  <a:lnTo>
                    <a:pt x="4" y="464"/>
                  </a:lnTo>
                  <a:lnTo>
                    <a:pt x="4" y="474"/>
                  </a:lnTo>
                  <a:lnTo>
                    <a:pt x="3" y="476"/>
                  </a:lnTo>
                  <a:lnTo>
                    <a:pt x="1" y="480"/>
                  </a:lnTo>
                  <a:lnTo>
                    <a:pt x="0" y="482"/>
                  </a:lnTo>
                  <a:lnTo>
                    <a:pt x="0" y="486"/>
                  </a:lnTo>
                  <a:lnTo>
                    <a:pt x="1" y="490"/>
                  </a:lnTo>
                  <a:lnTo>
                    <a:pt x="3" y="494"/>
                  </a:lnTo>
                  <a:lnTo>
                    <a:pt x="4" y="496"/>
                  </a:lnTo>
                  <a:lnTo>
                    <a:pt x="4" y="500"/>
                  </a:lnTo>
                  <a:lnTo>
                    <a:pt x="3" y="504"/>
                  </a:lnTo>
                  <a:lnTo>
                    <a:pt x="1" y="508"/>
                  </a:lnTo>
                  <a:lnTo>
                    <a:pt x="1" y="510"/>
                  </a:lnTo>
                  <a:lnTo>
                    <a:pt x="1" y="518"/>
                  </a:lnTo>
                  <a:lnTo>
                    <a:pt x="1" y="522"/>
                  </a:lnTo>
                  <a:lnTo>
                    <a:pt x="4" y="532"/>
                  </a:lnTo>
                  <a:lnTo>
                    <a:pt x="9" y="536"/>
                  </a:lnTo>
                  <a:lnTo>
                    <a:pt x="16" y="540"/>
                  </a:lnTo>
                  <a:lnTo>
                    <a:pt x="34" y="544"/>
                  </a:lnTo>
                  <a:lnTo>
                    <a:pt x="135" y="544"/>
                  </a:lnTo>
                  <a:lnTo>
                    <a:pt x="138" y="542"/>
                  </a:lnTo>
                  <a:lnTo>
                    <a:pt x="162" y="542"/>
                  </a:lnTo>
                  <a:lnTo>
                    <a:pt x="166" y="540"/>
                  </a:lnTo>
                  <a:lnTo>
                    <a:pt x="324" y="540"/>
                  </a:lnTo>
                  <a:lnTo>
                    <a:pt x="328" y="538"/>
                  </a:lnTo>
                  <a:lnTo>
                    <a:pt x="336" y="534"/>
                  </a:lnTo>
                  <a:lnTo>
                    <a:pt x="339" y="530"/>
                  </a:lnTo>
                  <a:lnTo>
                    <a:pt x="339" y="520"/>
                  </a:lnTo>
                  <a:lnTo>
                    <a:pt x="340" y="518"/>
                  </a:lnTo>
                  <a:lnTo>
                    <a:pt x="341" y="516"/>
                  </a:lnTo>
                  <a:lnTo>
                    <a:pt x="341" y="510"/>
                  </a:lnTo>
                  <a:lnTo>
                    <a:pt x="340" y="508"/>
                  </a:lnTo>
                  <a:lnTo>
                    <a:pt x="338" y="504"/>
                  </a:lnTo>
                  <a:lnTo>
                    <a:pt x="337" y="502"/>
                  </a:lnTo>
                  <a:lnTo>
                    <a:pt x="337" y="496"/>
                  </a:lnTo>
                  <a:lnTo>
                    <a:pt x="184" y="496"/>
                  </a:lnTo>
                  <a:lnTo>
                    <a:pt x="184" y="494"/>
                  </a:lnTo>
                  <a:lnTo>
                    <a:pt x="183" y="494"/>
                  </a:lnTo>
                  <a:lnTo>
                    <a:pt x="183" y="492"/>
                  </a:lnTo>
                  <a:lnTo>
                    <a:pt x="339" y="492"/>
                  </a:lnTo>
                  <a:lnTo>
                    <a:pt x="340" y="490"/>
                  </a:lnTo>
                  <a:lnTo>
                    <a:pt x="341" y="488"/>
                  </a:lnTo>
                  <a:lnTo>
                    <a:pt x="341" y="482"/>
                  </a:lnTo>
                  <a:lnTo>
                    <a:pt x="340" y="478"/>
                  </a:lnTo>
                  <a:lnTo>
                    <a:pt x="338" y="474"/>
                  </a:lnTo>
                  <a:lnTo>
                    <a:pt x="114" y="474"/>
                  </a:lnTo>
                  <a:lnTo>
                    <a:pt x="112" y="472"/>
                  </a:lnTo>
                  <a:lnTo>
                    <a:pt x="112" y="468"/>
                  </a:lnTo>
                  <a:lnTo>
                    <a:pt x="113" y="466"/>
                  </a:lnTo>
                  <a:lnTo>
                    <a:pt x="117" y="464"/>
                  </a:lnTo>
                  <a:lnTo>
                    <a:pt x="139" y="464"/>
                  </a:lnTo>
                  <a:lnTo>
                    <a:pt x="141" y="462"/>
                  </a:lnTo>
                  <a:lnTo>
                    <a:pt x="337" y="462"/>
                  </a:lnTo>
                  <a:lnTo>
                    <a:pt x="337" y="460"/>
                  </a:lnTo>
                  <a:lnTo>
                    <a:pt x="339" y="456"/>
                  </a:lnTo>
                  <a:lnTo>
                    <a:pt x="339" y="452"/>
                  </a:lnTo>
                  <a:lnTo>
                    <a:pt x="192" y="452"/>
                  </a:lnTo>
                  <a:lnTo>
                    <a:pt x="192" y="450"/>
                  </a:lnTo>
                  <a:lnTo>
                    <a:pt x="339" y="450"/>
                  </a:lnTo>
                  <a:lnTo>
                    <a:pt x="339" y="446"/>
                  </a:lnTo>
                  <a:lnTo>
                    <a:pt x="339" y="442"/>
                  </a:lnTo>
                  <a:lnTo>
                    <a:pt x="84" y="442"/>
                  </a:lnTo>
                  <a:lnTo>
                    <a:pt x="84" y="438"/>
                  </a:lnTo>
                  <a:lnTo>
                    <a:pt x="85" y="436"/>
                  </a:lnTo>
                  <a:lnTo>
                    <a:pt x="89" y="434"/>
                  </a:lnTo>
                  <a:lnTo>
                    <a:pt x="339" y="434"/>
                  </a:lnTo>
                  <a:lnTo>
                    <a:pt x="339" y="432"/>
                  </a:lnTo>
                  <a:lnTo>
                    <a:pt x="338" y="430"/>
                  </a:lnTo>
                  <a:lnTo>
                    <a:pt x="337" y="428"/>
                  </a:lnTo>
                  <a:lnTo>
                    <a:pt x="337" y="426"/>
                  </a:lnTo>
                  <a:lnTo>
                    <a:pt x="337" y="422"/>
                  </a:lnTo>
                  <a:lnTo>
                    <a:pt x="335" y="422"/>
                  </a:lnTo>
                  <a:lnTo>
                    <a:pt x="333" y="420"/>
                  </a:lnTo>
                  <a:lnTo>
                    <a:pt x="331" y="418"/>
                  </a:lnTo>
                  <a:lnTo>
                    <a:pt x="330" y="416"/>
                  </a:lnTo>
                  <a:lnTo>
                    <a:pt x="327" y="412"/>
                  </a:lnTo>
                  <a:lnTo>
                    <a:pt x="325" y="412"/>
                  </a:lnTo>
                  <a:lnTo>
                    <a:pt x="323" y="410"/>
                  </a:lnTo>
                  <a:lnTo>
                    <a:pt x="227" y="410"/>
                  </a:lnTo>
                  <a:lnTo>
                    <a:pt x="217" y="408"/>
                  </a:lnTo>
                  <a:lnTo>
                    <a:pt x="182" y="408"/>
                  </a:lnTo>
                  <a:lnTo>
                    <a:pt x="175" y="406"/>
                  </a:lnTo>
                  <a:lnTo>
                    <a:pt x="162" y="402"/>
                  </a:lnTo>
                  <a:lnTo>
                    <a:pt x="159" y="398"/>
                  </a:lnTo>
                  <a:lnTo>
                    <a:pt x="159" y="392"/>
                  </a:lnTo>
                  <a:lnTo>
                    <a:pt x="82" y="392"/>
                  </a:lnTo>
                  <a:lnTo>
                    <a:pt x="81" y="390"/>
                  </a:lnTo>
                  <a:lnTo>
                    <a:pt x="79" y="390"/>
                  </a:lnTo>
                  <a:lnTo>
                    <a:pt x="89" y="384"/>
                  </a:lnTo>
                  <a:lnTo>
                    <a:pt x="55" y="384"/>
                  </a:lnTo>
                  <a:lnTo>
                    <a:pt x="54" y="382"/>
                  </a:lnTo>
                  <a:lnTo>
                    <a:pt x="53" y="382"/>
                  </a:lnTo>
                  <a:lnTo>
                    <a:pt x="53" y="380"/>
                  </a:lnTo>
                  <a:lnTo>
                    <a:pt x="53" y="378"/>
                  </a:lnTo>
                  <a:lnTo>
                    <a:pt x="54" y="376"/>
                  </a:lnTo>
                  <a:lnTo>
                    <a:pt x="156" y="376"/>
                  </a:lnTo>
                  <a:lnTo>
                    <a:pt x="155" y="374"/>
                  </a:lnTo>
                  <a:lnTo>
                    <a:pt x="155" y="364"/>
                  </a:lnTo>
                  <a:lnTo>
                    <a:pt x="156" y="360"/>
                  </a:lnTo>
                  <a:lnTo>
                    <a:pt x="158" y="354"/>
                  </a:lnTo>
                  <a:lnTo>
                    <a:pt x="59" y="354"/>
                  </a:lnTo>
                  <a:lnTo>
                    <a:pt x="55" y="352"/>
                  </a:lnTo>
                  <a:lnTo>
                    <a:pt x="53" y="352"/>
                  </a:lnTo>
                  <a:lnTo>
                    <a:pt x="53" y="350"/>
                  </a:lnTo>
                  <a:lnTo>
                    <a:pt x="54" y="348"/>
                  </a:lnTo>
                  <a:lnTo>
                    <a:pt x="159" y="348"/>
                  </a:lnTo>
                  <a:lnTo>
                    <a:pt x="159" y="336"/>
                  </a:lnTo>
                  <a:lnTo>
                    <a:pt x="158" y="332"/>
                  </a:lnTo>
                  <a:lnTo>
                    <a:pt x="156" y="322"/>
                  </a:lnTo>
                  <a:lnTo>
                    <a:pt x="155" y="318"/>
                  </a:lnTo>
                  <a:lnTo>
                    <a:pt x="155" y="310"/>
                  </a:lnTo>
                  <a:lnTo>
                    <a:pt x="156" y="306"/>
                  </a:lnTo>
                  <a:lnTo>
                    <a:pt x="156" y="298"/>
                  </a:lnTo>
                  <a:lnTo>
                    <a:pt x="155" y="294"/>
                  </a:lnTo>
                  <a:lnTo>
                    <a:pt x="154" y="292"/>
                  </a:lnTo>
                  <a:lnTo>
                    <a:pt x="156" y="286"/>
                  </a:lnTo>
                  <a:lnTo>
                    <a:pt x="156" y="278"/>
                  </a:lnTo>
                  <a:lnTo>
                    <a:pt x="156" y="276"/>
                  </a:lnTo>
                  <a:lnTo>
                    <a:pt x="155" y="274"/>
                  </a:lnTo>
                  <a:lnTo>
                    <a:pt x="57" y="274"/>
                  </a:lnTo>
                  <a:lnTo>
                    <a:pt x="57" y="272"/>
                  </a:lnTo>
                  <a:lnTo>
                    <a:pt x="155" y="272"/>
                  </a:lnTo>
                  <a:lnTo>
                    <a:pt x="154" y="270"/>
                  </a:lnTo>
                  <a:lnTo>
                    <a:pt x="154" y="266"/>
                  </a:lnTo>
                  <a:lnTo>
                    <a:pt x="154" y="254"/>
                  </a:lnTo>
                  <a:lnTo>
                    <a:pt x="155" y="248"/>
                  </a:lnTo>
                  <a:lnTo>
                    <a:pt x="53" y="248"/>
                  </a:lnTo>
                  <a:lnTo>
                    <a:pt x="53" y="246"/>
                  </a:lnTo>
                  <a:lnTo>
                    <a:pt x="54" y="246"/>
                  </a:lnTo>
                  <a:lnTo>
                    <a:pt x="54" y="244"/>
                  </a:lnTo>
                  <a:lnTo>
                    <a:pt x="155" y="244"/>
                  </a:lnTo>
                  <a:lnTo>
                    <a:pt x="158" y="230"/>
                  </a:lnTo>
                  <a:lnTo>
                    <a:pt x="159" y="222"/>
                  </a:lnTo>
                  <a:lnTo>
                    <a:pt x="159" y="212"/>
                  </a:lnTo>
                  <a:lnTo>
                    <a:pt x="158" y="210"/>
                  </a:lnTo>
                  <a:lnTo>
                    <a:pt x="158" y="208"/>
                  </a:lnTo>
                  <a:lnTo>
                    <a:pt x="159" y="204"/>
                  </a:lnTo>
                  <a:lnTo>
                    <a:pt x="159" y="202"/>
                  </a:lnTo>
                  <a:lnTo>
                    <a:pt x="159" y="200"/>
                  </a:lnTo>
                  <a:lnTo>
                    <a:pt x="158" y="196"/>
                  </a:lnTo>
                  <a:lnTo>
                    <a:pt x="159" y="174"/>
                  </a:lnTo>
                  <a:lnTo>
                    <a:pt x="160" y="160"/>
                  </a:lnTo>
                  <a:lnTo>
                    <a:pt x="160" y="154"/>
                  </a:lnTo>
                  <a:lnTo>
                    <a:pt x="116" y="154"/>
                  </a:lnTo>
                  <a:lnTo>
                    <a:pt x="116" y="152"/>
                  </a:lnTo>
                  <a:lnTo>
                    <a:pt x="160" y="152"/>
                  </a:lnTo>
                  <a:lnTo>
                    <a:pt x="160" y="144"/>
                  </a:lnTo>
                  <a:lnTo>
                    <a:pt x="159" y="140"/>
                  </a:lnTo>
                  <a:lnTo>
                    <a:pt x="158" y="132"/>
                  </a:lnTo>
                  <a:lnTo>
                    <a:pt x="157" y="128"/>
                  </a:lnTo>
                  <a:lnTo>
                    <a:pt x="157" y="124"/>
                  </a:lnTo>
                  <a:lnTo>
                    <a:pt x="159" y="122"/>
                  </a:lnTo>
                  <a:lnTo>
                    <a:pt x="160" y="120"/>
                  </a:lnTo>
                  <a:lnTo>
                    <a:pt x="160" y="116"/>
                  </a:lnTo>
                  <a:lnTo>
                    <a:pt x="160" y="114"/>
                  </a:lnTo>
                  <a:lnTo>
                    <a:pt x="159" y="110"/>
                  </a:lnTo>
                  <a:lnTo>
                    <a:pt x="158" y="108"/>
                  </a:lnTo>
                  <a:lnTo>
                    <a:pt x="158" y="104"/>
                  </a:lnTo>
                  <a:lnTo>
                    <a:pt x="159" y="102"/>
                  </a:lnTo>
                  <a:lnTo>
                    <a:pt x="160" y="98"/>
                  </a:lnTo>
                  <a:lnTo>
                    <a:pt x="160" y="96"/>
                  </a:lnTo>
                  <a:lnTo>
                    <a:pt x="160" y="92"/>
                  </a:lnTo>
                  <a:lnTo>
                    <a:pt x="159" y="88"/>
                  </a:lnTo>
                  <a:lnTo>
                    <a:pt x="158" y="84"/>
                  </a:lnTo>
                  <a:lnTo>
                    <a:pt x="157" y="80"/>
                  </a:lnTo>
                  <a:lnTo>
                    <a:pt x="157" y="78"/>
                  </a:lnTo>
                  <a:lnTo>
                    <a:pt x="158" y="78"/>
                  </a:lnTo>
                  <a:lnTo>
                    <a:pt x="159" y="76"/>
                  </a:lnTo>
                  <a:lnTo>
                    <a:pt x="160" y="70"/>
                  </a:lnTo>
                  <a:lnTo>
                    <a:pt x="160" y="68"/>
                  </a:lnTo>
                  <a:lnTo>
                    <a:pt x="160" y="62"/>
                  </a:lnTo>
                  <a:lnTo>
                    <a:pt x="159" y="58"/>
                  </a:lnTo>
                  <a:lnTo>
                    <a:pt x="158" y="54"/>
                  </a:lnTo>
                  <a:lnTo>
                    <a:pt x="157" y="50"/>
                  </a:lnTo>
                  <a:lnTo>
                    <a:pt x="157" y="46"/>
                  </a:lnTo>
                  <a:lnTo>
                    <a:pt x="158" y="42"/>
                  </a:lnTo>
                  <a:lnTo>
                    <a:pt x="159" y="38"/>
                  </a:lnTo>
                  <a:lnTo>
                    <a:pt x="160" y="36"/>
                  </a:lnTo>
                  <a:lnTo>
                    <a:pt x="160" y="24"/>
                  </a:lnTo>
                  <a:lnTo>
                    <a:pt x="158" y="16"/>
                  </a:lnTo>
                  <a:lnTo>
                    <a:pt x="153" y="10"/>
                  </a:lnTo>
                  <a:lnTo>
                    <a:pt x="151" y="8"/>
                  </a:lnTo>
                  <a:lnTo>
                    <a:pt x="149" y="6"/>
                  </a:lnTo>
                  <a:lnTo>
                    <a:pt x="145" y="2"/>
                  </a:lnTo>
                  <a:lnTo>
                    <a:pt x="142" y="0"/>
                  </a:lnTo>
                  <a:close/>
                  <a:moveTo>
                    <a:pt x="162" y="542"/>
                  </a:moveTo>
                  <a:lnTo>
                    <a:pt x="138" y="542"/>
                  </a:lnTo>
                  <a:lnTo>
                    <a:pt x="141" y="544"/>
                  </a:lnTo>
                  <a:lnTo>
                    <a:pt x="154" y="544"/>
                  </a:lnTo>
                  <a:lnTo>
                    <a:pt x="162" y="542"/>
                  </a:lnTo>
                  <a:close/>
                  <a:moveTo>
                    <a:pt x="208" y="542"/>
                  </a:moveTo>
                  <a:lnTo>
                    <a:pt x="178" y="542"/>
                  </a:lnTo>
                  <a:lnTo>
                    <a:pt x="180" y="544"/>
                  </a:lnTo>
                  <a:lnTo>
                    <a:pt x="199" y="544"/>
                  </a:lnTo>
                  <a:lnTo>
                    <a:pt x="208" y="542"/>
                  </a:lnTo>
                  <a:close/>
                  <a:moveTo>
                    <a:pt x="308" y="542"/>
                  </a:moveTo>
                  <a:lnTo>
                    <a:pt x="255" y="542"/>
                  </a:lnTo>
                  <a:lnTo>
                    <a:pt x="276" y="544"/>
                  </a:lnTo>
                  <a:lnTo>
                    <a:pt x="301" y="544"/>
                  </a:lnTo>
                  <a:lnTo>
                    <a:pt x="308" y="542"/>
                  </a:lnTo>
                  <a:close/>
                  <a:moveTo>
                    <a:pt x="324" y="540"/>
                  </a:moveTo>
                  <a:lnTo>
                    <a:pt x="173" y="540"/>
                  </a:lnTo>
                  <a:lnTo>
                    <a:pt x="175" y="542"/>
                  </a:lnTo>
                  <a:lnTo>
                    <a:pt x="321" y="542"/>
                  </a:lnTo>
                  <a:lnTo>
                    <a:pt x="324" y="540"/>
                  </a:lnTo>
                  <a:close/>
                  <a:moveTo>
                    <a:pt x="339" y="492"/>
                  </a:moveTo>
                  <a:lnTo>
                    <a:pt x="189" y="492"/>
                  </a:lnTo>
                  <a:lnTo>
                    <a:pt x="189" y="494"/>
                  </a:lnTo>
                  <a:lnTo>
                    <a:pt x="191" y="494"/>
                  </a:lnTo>
                  <a:lnTo>
                    <a:pt x="190" y="496"/>
                  </a:lnTo>
                  <a:lnTo>
                    <a:pt x="337" y="496"/>
                  </a:lnTo>
                  <a:lnTo>
                    <a:pt x="338" y="494"/>
                  </a:lnTo>
                  <a:lnTo>
                    <a:pt x="339" y="492"/>
                  </a:lnTo>
                  <a:close/>
                  <a:moveTo>
                    <a:pt x="337" y="462"/>
                  </a:moveTo>
                  <a:lnTo>
                    <a:pt x="150" y="462"/>
                  </a:lnTo>
                  <a:lnTo>
                    <a:pt x="151" y="464"/>
                  </a:lnTo>
                  <a:lnTo>
                    <a:pt x="148" y="468"/>
                  </a:lnTo>
                  <a:lnTo>
                    <a:pt x="144" y="470"/>
                  </a:lnTo>
                  <a:lnTo>
                    <a:pt x="127" y="470"/>
                  </a:lnTo>
                  <a:lnTo>
                    <a:pt x="123" y="472"/>
                  </a:lnTo>
                  <a:lnTo>
                    <a:pt x="120" y="472"/>
                  </a:lnTo>
                  <a:lnTo>
                    <a:pt x="118" y="474"/>
                  </a:lnTo>
                  <a:lnTo>
                    <a:pt x="338" y="474"/>
                  </a:lnTo>
                  <a:lnTo>
                    <a:pt x="338" y="472"/>
                  </a:lnTo>
                  <a:lnTo>
                    <a:pt x="337" y="468"/>
                  </a:lnTo>
                  <a:lnTo>
                    <a:pt x="337" y="462"/>
                  </a:lnTo>
                  <a:close/>
                  <a:moveTo>
                    <a:pt x="339" y="450"/>
                  </a:moveTo>
                  <a:lnTo>
                    <a:pt x="196" y="450"/>
                  </a:lnTo>
                  <a:lnTo>
                    <a:pt x="196" y="452"/>
                  </a:lnTo>
                  <a:lnTo>
                    <a:pt x="339" y="452"/>
                  </a:lnTo>
                  <a:lnTo>
                    <a:pt x="339" y="450"/>
                  </a:lnTo>
                  <a:close/>
                  <a:moveTo>
                    <a:pt x="339" y="434"/>
                  </a:moveTo>
                  <a:lnTo>
                    <a:pt x="100" y="434"/>
                  </a:lnTo>
                  <a:lnTo>
                    <a:pt x="105" y="436"/>
                  </a:lnTo>
                  <a:lnTo>
                    <a:pt x="108" y="438"/>
                  </a:lnTo>
                  <a:lnTo>
                    <a:pt x="97" y="442"/>
                  </a:lnTo>
                  <a:lnTo>
                    <a:pt x="338" y="442"/>
                  </a:lnTo>
                  <a:lnTo>
                    <a:pt x="338" y="440"/>
                  </a:lnTo>
                  <a:lnTo>
                    <a:pt x="338" y="438"/>
                  </a:lnTo>
                  <a:lnTo>
                    <a:pt x="339" y="436"/>
                  </a:lnTo>
                  <a:lnTo>
                    <a:pt x="339" y="434"/>
                  </a:lnTo>
                  <a:close/>
                  <a:moveTo>
                    <a:pt x="251" y="406"/>
                  </a:moveTo>
                  <a:lnTo>
                    <a:pt x="242" y="406"/>
                  </a:lnTo>
                  <a:lnTo>
                    <a:pt x="239" y="408"/>
                  </a:lnTo>
                  <a:lnTo>
                    <a:pt x="233" y="410"/>
                  </a:lnTo>
                  <a:lnTo>
                    <a:pt x="277" y="410"/>
                  </a:lnTo>
                  <a:lnTo>
                    <a:pt x="270" y="408"/>
                  </a:lnTo>
                  <a:lnTo>
                    <a:pt x="257" y="408"/>
                  </a:lnTo>
                  <a:lnTo>
                    <a:pt x="251" y="406"/>
                  </a:lnTo>
                  <a:close/>
                  <a:moveTo>
                    <a:pt x="321" y="408"/>
                  </a:moveTo>
                  <a:lnTo>
                    <a:pt x="302" y="408"/>
                  </a:lnTo>
                  <a:lnTo>
                    <a:pt x="293" y="410"/>
                  </a:lnTo>
                  <a:lnTo>
                    <a:pt x="323" y="410"/>
                  </a:lnTo>
                  <a:lnTo>
                    <a:pt x="321" y="408"/>
                  </a:lnTo>
                  <a:close/>
                  <a:moveTo>
                    <a:pt x="213" y="406"/>
                  </a:moveTo>
                  <a:lnTo>
                    <a:pt x="207" y="406"/>
                  </a:lnTo>
                  <a:lnTo>
                    <a:pt x="204" y="408"/>
                  </a:lnTo>
                  <a:lnTo>
                    <a:pt x="217" y="408"/>
                  </a:lnTo>
                  <a:lnTo>
                    <a:pt x="213" y="406"/>
                  </a:lnTo>
                  <a:close/>
                  <a:moveTo>
                    <a:pt x="156" y="376"/>
                  </a:moveTo>
                  <a:lnTo>
                    <a:pt x="58" y="376"/>
                  </a:lnTo>
                  <a:lnTo>
                    <a:pt x="62" y="380"/>
                  </a:lnTo>
                  <a:lnTo>
                    <a:pt x="62" y="382"/>
                  </a:lnTo>
                  <a:lnTo>
                    <a:pt x="61" y="384"/>
                  </a:lnTo>
                  <a:lnTo>
                    <a:pt x="103" y="384"/>
                  </a:lnTo>
                  <a:lnTo>
                    <a:pt x="103" y="386"/>
                  </a:lnTo>
                  <a:lnTo>
                    <a:pt x="104" y="386"/>
                  </a:lnTo>
                  <a:lnTo>
                    <a:pt x="103" y="388"/>
                  </a:lnTo>
                  <a:lnTo>
                    <a:pt x="101" y="390"/>
                  </a:lnTo>
                  <a:lnTo>
                    <a:pt x="93" y="392"/>
                  </a:lnTo>
                  <a:lnTo>
                    <a:pt x="159" y="392"/>
                  </a:lnTo>
                  <a:lnTo>
                    <a:pt x="159" y="384"/>
                  </a:lnTo>
                  <a:lnTo>
                    <a:pt x="158" y="382"/>
                  </a:lnTo>
                  <a:lnTo>
                    <a:pt x="156" y="376"/>
                  </a:lnTo>
                  <a:close/>
                  <a:moveTo>
                    <a:pt x="159" y="348"/>
                  </a:moveTo>
                  <a:lnTo>
                    <a:pt x="61" y="348"/>
                  </a:lnTo>
                  <a:lnTo>
                    <a:pt x="63" y="350"/>
                  </a:lnTo>
                  <a:lnTo>
                    <a:pt x="65" y="352"/>
                  </a:lnTo>
                  <a:lnTo>
                    <a:pt x="65" y="354"/>
                  </a:lnTo>
                  <a:lnTo>
                    <a:pt x="158" y="354"/>
                  </a:lnTo>
                  <a:lnTo>
                    <a:pt x="159" y="348"/>
                  </a:lnTo>
                  <a:close/>
                  <a:moveTo>
                    <a:pt x="155" y="272"/>
                  </a:moveTo>
                  <a:lnTo>
                    <a:pt x="61" y="272"/>
                  </a:lnTo>
                  <a:lnTo>
                    <a:pt x="61" y="274"/>
                  </a:lnTo>
                  <a:lnTo>
                    <a:pt x="155" y="274"/>
                  </a:lnTo>
                  <a:lnTo>
                    <a:pt x="155" y="272"/>
                  </a:lnTo>
                  <a:close/>
                  <a:moveTo>
                    <a:pt x="155" y="244"/>
                  </a:moveTo>
                  <a:lnTo>
                    <a:pt x="61" y="244"/>
                  </a:lnTo>
                  <a:lnTo>
                    <a:pt x="60" y="246"/>
                  </a:lnTo>
                  <a:lnTo>
                    <a:pt x="59" y="246"/>
                  </a:lnTo>
                  <a:lnTo>
                    <a:pt x="57" y="248"/>
                  </a:lnTo>
                  <a:lnTo>
                    <a:pt x="155" y="248"/>
                  </a:lnTo>
                  <a:lnTo>
                    <a:pt x="155" y="246"/>
                  </a:lnTo>
                  <a:lnTo>
                    <a:pt x="155" y="244"/>
                  </a:lnTo>
                  <a:close/>
                  <a:moveTo>
                    <a:pt x="160" y="152"/>
                  </a:moveTo>
                  <a:lnTo>
                    <a:pt x="119" y="152"/>
                  </a:lnTo>
                  <a:lnTo>
                    <a:pt x="119" y="154"/>
                  </a:lnTo>
                  <a:lnTo>
                    <a:pt x="160" y="154"/>
                  </a:lnTo>
                  <a:lnTo>
                    <a:pt x="160" y="152"/>
                  </a:lnTo>
                  <a:close/>
                </a:path>
              </a:pathLst>
            </a:custGeom>
            <a:solidFill>
              <a:srgbClr val="211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0" name="TextBox 29"/>
          <p:cNvSpPr txBox="1"/>
          <p:nvPr userDrawn="1"/>
        </p:nvSpPr>
        <p:spPr>
          <a:xfrm>
            <a:off x="446533" y="6494475"/>
            <a:ext cx="3200400" cy="274320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0" name="TextBox 39"/>
          <p:cNvSpPr txBox="1"/>
          <p:nvPr userDrawn="1"/>
        </p:nvSpPr>
        <p:spPr>
          <a:xfrm>
            <a:off x="8545066" y="6474300"/>
            <a:ext cx="3200400" cy="274320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065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0.svg"/><Relationship Id="rId3" Type="http://schemas.openxmlformats.org/officeDocument/2006/relationships/image" Target="../media/image11.png"/><Relationship Id="rId7" Type="http://schemas.openxmlformats.org/officeDocument/2006/relationships/image" Target="../media/image24.svg"/><Relationship Id="rId12" Type="http://schemas.openxmlformats.org/officeDocument/2006/relationships/image" Target="../media/image33.png"/><Relationship Id="rId2" Type="http://schemas.openxmlformats.org/officeDocument/2006/relationships/hyperlink" Target="https://discover.pbc.gov/communityservices/Pages/HIV-Services-Mobile-Health-Units.aspx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32.sv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26.svg"/><Relationship Id="rId1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png"/><Relationship Id="rId7" Type="http://schemas.openxmlformats.org/officeDocument/2006/relationships/chart" Target="../charts/chart7.xml"/><Relationship Id="rId2" Type="http://schemas.openxmlformats.org/officeDocument/2006/relationships/hyperlink" Target="https://redcap.pbcgov.org/redcap/surveys/?s=M4TXKH8YHDN3TAYD" TargetMode="Externa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11.png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11" Type="http://schemas.openxmlformats.org/officeDocument/2006/relationships/hyperlink" Target="https://discover.pbc.gov/communityservices/Pages/HIV-Services-Mobile-Health-Units.aspx" TargetMode="External"/><Relationship Id="rId5" Type="http://schemas.openxmlformats.org/officeDocument/2006/relationships/image" Target="../media/image13.wmf"/><Relationship Id="rId10" Type="http://schemas.openxmlformats.org/officeDocument/2006/relationships/image" Target="../media/image17.JP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4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hyperlink" Target="https://discover.pbc.gov/communityservices/Pages/HIV-Services-Mobile-Health-Units.aspx" TargetMode="External"/><Relationship Id="rId7" Type="http://schemas.openxmlformats.org/officeDocument/2006/relationships/image" Target="../media/image19.jpe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emf"/><Relationship Id="rId11" Type="http://schemas.openxmlformats.org/officeDocument/2006/relationships/image" Target="../media/image23.jpe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discover.pbc.gov/communityservices/Pages/HIV-Services-Mobile-Health-Units.aspx" TargetMode="Externa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8.png"/><Relationship Id="rId2" Type="http://schemas.openxmlformats.org/officeDocument/2006/relationships/hyperlink" Target="https://discover.pbc.gov/communityservices/Pages/HIV-Services-Mobile-Health-Units.aspx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81192" y="1455255"/>
            <a:ext cx="11029615" cy="1497507"/>
          </a:xfrm>
        </p:spPr>
        <p:txBody>
          <a:bodyPr>
            <a:noAutofit/>
          </a:bodyPr>
          <a:lstStyle/>
          <a:p>
            <a:r>
              <a:rPr lang="en-US" sz="4800" dirty="0" smtClean="0"/>
              <a:t>The status of hiv</a:t>
            </a:r>
            <a:r>
              <a:rPr lang="en-US" sz="4800" dirty="0"/>
              <a:t> 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 smtClean="0"/>
              <a:t>in Palm beach county</a:t>
            </a:r>
            <a:endParaRPr lang="en-US" sz="4800" dirty="0"/>
          </a:p>
        </p:txBody>
      </p:sp>
      <p:sp>
        <p:nvSpPr>
          <p:cNvPr id="6" name="Subtitle 5"/>
          <p:cNvSpPr>
            <a:spLocks noGrp="1"/>
          </p:cNvSpPr>
          <p:nvPr>
            <p:ph type="body" idx="1"/>
          </p:nvPr>
        </p:nvSpPr>
        <p:spPr>
          <a:xfrm>
            <a:off x="581192" y="3445164"/>
            <a:ext cx="11029615" cy="280785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/>
              <a:t>casey Messer, dhs</a:t>
            </a:r>
            <a:r>
              <a:rPr lang="en-US" sz="3000" b="1" cap="none" dirty="0" smtClean="0"/>
              <a:t>c</a:t>
            </a:r>
            <a:r>
              <a:rPr lang="en-US" sz="3000" b="1" dirty="0" smtClean="0"/>
              <a:t>, PA-C, AAHIVS</a:t>
            </a:r>
            <a:endParaRPr lang="en-US" sz="3000" b="1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/>
              <a:t>Program manager, HIV Elimination Services</a:t>
            </a:r>
            <a:endParaRPr lang="en-US" sz="3000" b="1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3000" dirty="0" smtClean="0"/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en-US" sz="3000" dirty="0" smtClean="0"/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3000" dirty="0" smtClean="0"/>
              <a:t>July 15, 2025</a:t>
            </a:r>
            <a:endParaRPr lang="en-US" sz="3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2" y="4881417"/>
            <a:ext cx="1374503" cy="1371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207" y="4881417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02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status of hiv in palm beach county</a:t>
            </a:r>
            <a:br>
              <a:rPr lang="en-US" dirty="0" smtClean="0"/>
            </a:br>
            <a:r>
              <a:rPr lang="en-US" dirty="0" smtClean="0"/>
              <a:t>Key Accomplishments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0284" y="1853026"/>
            <a:ext cx="11309339" cy="4468235"/>
          </a:xfrm>
        </p:spPr>
        <p:txBody>
          <a:bodyPr anchor="t">
            <a:noAutofit/>
          </a:bodyPr>
          <a:lstStyle/>
          <a:p>
            <a:pPr marL="0" lvl="0" indent="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Ctrl Halt Del Strategic Marketing Campaign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Launched on December 16</a:t>
            </a:r>
            <a:r>
              <a:rPr lang="en-US" sz="2400" baseline="30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Control Risks, Halt the Spread, Delete 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Stigma</a:t>
            </a:r>
            <a:endParaRPr lang="en-US" sz="24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2"/>
            </a:endParaRPr>
          </a:p>
          <a:p>
            <a:pPr lvl="0">
              <a:lnSpc>
                <a:spcPct val="107000"/>
              </a:lnSpc>
              <a:defRPr/>
            </a:pPr>
            <a:endParaRPr lang="en-US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2"/>
            </a:endParaRPr>
          </a:p>
          <a:p>
            <a:pPr marL="0" lvl="0" indent="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en-US" sz="24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E8B0-F449-45D7-A6E4-2B8EE46C6320}" type="slidenum">
              <a:rPr lang="en-US" smtClean="0"/>
              <a:t>10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300" y="751856"/>
            <a:ext cx="916335" cy="9144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0C4DDE2-E2B3-0B38-11A8-AC832566CB37}"/>
              </a:ext>
            </a:extLst>
          </p:cNvPr>
          <p:cNvGrpSpPr>
            <a:grpSpLocks noChangeAspect="1"/>
          </p:cNvGrpSpPr>
          <p:nvPr/>
        </p:nvGrpSpPr>
        <p:grpSpPr>
          <a:xfrm>
            <a:off x="845472" y="2952867"/>
            <a:ext cx="8738244" cy="777240"/>
            <a:chOff x="3180514" y="1114767"/>
            <a:chExt cx="3186889" cy="283464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669A0BF0-6EF3-6C96-1340-4C9FE781CB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80514" y="1114767"/>
              <a:ext cx="283944" cy="283464"/>
            </a:xfrm>
            <a:custGeom>
              <a:avLst/>
              <a:gdLst/>
              <a:ahLst/>
              <a:cxnLst/>
              <a:rect l="l" t="t" r="r" b="b"/>
              <a:pathLst>
                <a:path w="2214850" h="2211106">
                  <a:moveTo>
                    <a:pt x="0" y="0"/>
                  </a:moveTo>
                  <a:lnTo>
                    <a:pt x="2214850" y="0"/>
                  </a:lnTo>
                  <a:lnTo>
                    <a:pt x="2214850" y="2211106"/>
                  </a:lnTo>
                  <a:lnTo>
                    <a:pt x="0" y="22111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A3AA2B35-3BE3-2B33-8269-98549F04AF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64458" y="1114767"/>
              <a:ext cx="817398" cy="283464"/>
            </a:xfrm>
            <a:custGeom>
              <a:avLst/>
              <a:gdLst/>
              <a:ahLst/>
              <a:cxnLst/>
              <a:rect l="l" t="t" r="r" b="b"/>
              <a:pathLst>
                <a:path w="6310935" h="2188557">
                  <a:moveTo>
                    <a:pt x="0" y="0"/>
                  </a:moveTo>
                  <a:lnTo>
                    <a:pt x="6310935" y="0"/>
                  </a:lnTo>
                  <a:lnTo>
                    <a:pt x="6310935" y="2188557"/>
                  </a:lnTo>
                  <a:lnTo>
                    <a:pt x="0" y="2188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B1902909-1A50-1A1E-BCEF-64F55316B3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80952" y="1114767"/>
              <a:ext cx="285416" cy="283464"/>
            </a:xfrm>
            <a:custGeom>
              <a:avLst/>
              <a:gdLst/>
              <a:ahLst/>
              <a:cxnLst/>
              <a:rect l="l" t="t" r="r" b="b"/>
              <a:pathLst>
                <a:path w="1911072" h="1898002">
                  <a:moveTo>
                    <a:pt x="0" y="0"/>
                  </a:moveTo>
                  <a:lnTo>
                    <a:pt x="1911072" y="0"/>
                  </a:lnTo>
                  <a:lnTo>
                    <a:pt x="1911072" y="1898002"/>
                  </a:lnTo>
                  <a:lnTo>
                    <a:pt x="0" y="1898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t="-98817" b="-99436"/>
              </a:stretch>
            </a:blipFill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C258C4B2-AE8C-E1F2-BF19-59E520F19B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65793" y="1114767"/>
              <a:ext cx="894972" cy="283464"/>
            </a:xfrm>
            <a:custGeom>
              <a:avLst/>
              <a:gdLst/>
              <a:ahLst/>
              <a:cxnLst/>
              <a:rect l="l" t="t" r="r" b="b"/>
              <a:pathLst>
                <a:path w="5992502" h="1898002">
                  <a:moveTo>
                    <a:pt x="0" y="0"/>
                  </a:moveTo>
                  <a:lnTo>
                    <a:pt x="5992502" y="0"/>
                  </a:lnTo>
                  <a:lnTo>
                    <a:pt x="5992502" y="1898001"/>
                  </a:lnTo>
                  <a:lnTo>
                    <a:pt x="0" y="18980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4035A836-A2AF-E423-90C2-98FADA218A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60765" y="1114767"/>
              <a:ext cx="283937" cy="283464"/>
            </a:xfrm>
            <a:custGeom>
              <a:avLst/>
              <a:gdLst/>
              <a:ahLst/>
              <a:cxnLst/>
              <a:rect l="l" t="t" r="r" b="b"/>
              <a:pathLst>
                <a:path w="1748762" h="1745848">
                  <a:moveTo>
                    <a:pt x="0" y="0"/>
                  </a:moveTo>
                  <a:lnTo>
                    <a:pt x="1748762" y="0"/>
                  </a:lnTo>
                  <a:lnTo>
                    <a:pt x="1748762" y="1745848"/>
                  </a:lnTo>
                  <a:lnTo>
                    <a:pt x="0" y="17458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C4241C6-0D01-CDCA-8A02-888B26C1004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744702" y="1114767"/>
              <a:ext cx="622701" cy="283464"/>
              <a:chOff x="5117896" y="3931512"/>
              <a:chExt cx="2696880" cy="1227665"/>
            </a:xfrm>
          </p:grpSpPr>
          <p:sp>
            <p:nvSpPr>
              <p:cNvPr id="17" name="Freeform 7">
                <a:extLst>
                  <a:ext uri="{FF2B5EF4-FFF2-40B4-BE49-F238E27FC236}">
                    <a16:creationId xmlns:a16="http://schemas.microsoft.com/office/drawing/2014/main" id="{8C3D22D5-72CD-22CE-8B19-A55BC3EFB348}"/>
                  </a:ext>
                </a:extLst>
              </p:cNvPr>
              <p:cNvSpPr/>
              <p:nvPr/>
            </p:nvSpPr>
            <p:spPr>
              <a:xfrm>
                <a:off x="5117896" y="3931512"/>
                <a:ext cx="1936443" cy="1227665"/>
              </a:xfrm>
              <a:custGeom>
                <a:avLst/>
                <a:gdLst/>
                <a:ahLst/>
                <a:cxnLst/>
                <a:rect l="l" t="t" r="r" b="b"/>
                <a:pathLst>
                  <a:path w="2904665" h="1841497">
                    <a:moveTo>
                      <a:pt x="0" y="0"/>
                    </a:moveTo>
                    <a:lnTo>
                      <a:pt x="2904665" y="0"/>
                    </a:lnTo>
                    <a:lnTo>
                      <a:pt x="2904665" y="1841496"/>
                    </a:lnTo>
                    <a:lnTo>
                      <a:pt x="0" y="184149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4">
                  <a:extLst>
                    <a:ext uri="{96DAC541-7B7A-43D3-8B79-37D633B846F1}">
                      <asvg:svgBlip xmlns:asvg="http://schemas.microsoft.com/office/drawing/2016/SVG/main" xmlns="" r:embed="rId15"/>
                    </a:ext>
                  </a:extLst>
                </a:blip>
                <a:stretch>
                  <a:fillRect/>
                </a:stretch>
              </a:blipFill>
            </p:spPr>
          </p:sp>
          <p:grpSp>
            <p:nvGrpSpPr>
              <p:cNvPr id="22" name="Group 9">
                <a:extLst>
                  <a:ext uri="{FF2B5EF4-FFF2-40B4-BE49-F238E27FC236}">
                    <a16:creationId xmlns:a16="http://schemas.microsoft.com/office/drawing/2014/main" id="{346A8922-A22D-C6ED-5409-64CC8CE781B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131661" y="4005498"/>
                <a:ext cx="683115" cy="1091353"/>
                <a:chOff x="0" y="0"/>
                <a:chExt cx="632752" cy="1010895"/>
              </a:xfrm>
            </p:grpSpPr>
            <p:sp>
              <p:nvSpPr>
                <p:cNvPr id="23" name="Freeform 10">
                  <a:extLst>
                    <a:ext uri="{FF2B5EF4-FFF2-40B4-BE49-F238E27FC236}">
                      <a16:creationId xmlns:a16="http://schemas.microsoft.com/office/drawing/2014/main" id="{5521282C-8BC9-A89D-5A75-EBC9DB62BF5D}"/>
                    </a:ext>
                  </a:extLst>
                </p:cNvPr>
                <p:cNvSpPr/>
                <p:nvPr/>
              </p:nvSpPr>
              <p:spPr>
                <a:xfrm>
                  <a:off x="0" y="-127"/>
                  <a:ext cx="632714" cy="1011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714" h="1011047">
                      <a:moveTo>
                        <a:pt x="361569" y="839216"/>
                      </a:moveTo>
                      <a:cubicBezTo>
                        <a:pt x="362585" y="838200"/>
                        <a:pt x="363093" y="837184"/>
                        <a:pt x="363093" y="836168"/>
                      </a:cubicBezTo>
                      <a:cubicBezTo>
                        <a:pt x="363093" y="835152"/>
                        <a:pt x="362077" y="834644"/>
                        <a:pt x="360045" y="834644"/>
                      </a:cubicBezTo>
                      <a:lnTo>
                        <a:pt x="355600" y="834644"/>
                      </a:lnTo>
                      <a:lnTo>
                        <a:pt x="355600" y="836168"/>
                      </a:lnTo>
                      <a:cubicBezTo>
                        <a:pt x="355600" y="838200"/>
                        <a:pt x="356108" y="839216"/>
                        <a:pt x="357124" y="839216"/>
                      </a:cubicBezTo>
                      <a:lnTo>
                        <a:pt x="360172" y="839216"/>
                      </a:lnTo>
                      <a:close/>
                      <a:moveTo>
                        <a:pt x="354076" y="916051"/>
                      </a:moveTo>
                      <a:lnTo>
                        <a:pt x="352552" y="914527"/>
                      </a:lnTo>
                      <a:cubicBezTo>
                        <a:pt x="351536" y="914527"/>
                        <a:pt x="350520" y="914273"/>
                        <a:pt x="349504" y="913765"/>
                      </a:cubicBezTo>
                      <a:cubicBezTo>
                        <a:pt x="348488" y="913257"/>
                        <a:pt x="347472" y="913003"/>
                        <a:pt x="346456" y="913003"/>
                      </a:cubicBezTo>
                      <a:cubicBezTo>
                        <a:pt x="342392" y="913003"/>
                        <a:pt x="340487" y="914019"/>
                        <a:pt x="340487" y="916051"/>
                      </a:cubicBezTo>
                      <a:cubicBezTo>
                        <a:pt x="340487" y="917067"/>
                        <a:pt x="340995" y="918083"/>
                        <a:pt x="342011" y="919099"/>
                      </a:cubicBezTo>
                      <a:lnTo>
                        <a:pt x="345059" y="919099"/>
                      </a:lnTo>
                      <a:lnTo>
                        <a:pt x="351028" y="919099"/>
                      </a:lnTo>
                      <a:cubicBezTo>
                        <a:pt x="353060" y="919099"/>
                        <a:pt x="354076" y="918083"/>
                        <a:pt x="354076" y="916051"/>
                      </a:cubicBezTo>
                      <a:moveTo>
                        <a:pt x="221488" y="284861"/>
                      </a:moveTo>
                      <a:lnTo>
                        <a:pt x="221488" y="283337"/>
                      </a:lnTo>
                      <a:cubicBezTo>
                        <a:pt x="221488" y="282321"/>
                        <a:pt x="220980" y="281813"/>
                        <a:pt x="219964" y="281813"/>
                      </a:cubicBezTo>
                      <a:lnTo>
                        <a:pt x="215392" y="281813"/>
                      </a:lnTo>
                      <a:lnTo>
                        <a:pt x="215392" y="283337"/>
                      </a:lnTo>
                      <a:lnTo>
                        <a:pt x="215392" y="284861"/>
                      </a:lnTo>
                      <a:lnTo>
                        <a:pt x="219964" y="284861"/>
                      </a:lnTo>
                      <a:close/>
                      <a:moveTo>
                        <a:pt x="280289" y="860298"/>
                      </a:moveTo>
                      <a:cubicBezTo>
                        <a:pt x="279273" y="858266"/>
                        <a:pt x="277241" y="857250"/>
                        <a:pt x="274193" y="857250"/>
                      </a:cubicBezTo>
                      <a:lnTo>
                        <a:pt x="265176" y="857250"/>
                      </a:lnTo>
                      <a:lnTo>
                        <a:pt x="262128" y="857250"/>
                      </a:lnTo>
                      <a:cubicBezTo>
                        <a:pt x="258064" y="860298"/>
                        <a:pt x="251587" y="861695"/>
                        <a:pt x="242570" y="861695"/>
                      </a:cubicBezTo>
                      <a:lnTo>
                        <a:pt x="228981" y="861695"/>
                      </a:lnTo>
                      <a:cubicBezTo>
                        <a:pt x="222885" y="861695"/>
                        <a:pt x="217932" y="862457"/>
                        <a:pt x="213868" y="863981"/>
                      </a:cubicBezTo>
                      <a:cubicBezTo>
                        <a:pt x="209804" y="865505"/>
                        <a:pt x="207899" y="869823"/>
                        <a:pt x="207899" y="876808"/>
                      </a:cubicBezTo>
                      <a:cubicBezTo>
                        <a:pt x="211963" y="878840"/>
                        <a:pt x="214376" y="879856"/>
                        <a:pt x="215392" y="879856"/>
                      </a:cubicBezTo>
                      <a:cubicBezTo>
                        <a:pt x="217424" y="879856"/>
                        <a:pt x="219202" y="879348"/>
                        <a:pt x="220726" y="878332"/>
                      </a:cubicBezTo>
                      <a:cubicBezTo>
                        <a:pt x="222250" y="877316"/>
                        <a:pt x="225044" y="876808"/>
                        <a:pt x="228981" y="876808"/>
                      </a:cubicBezTo>
                      <a:cubicBezTo>
                        <a:pt x="235966" y="872871"/>
                        <a:pt x="244983" y="871093"/>
                        <a:pt x="256159" y="871474"/>
                      </a:cubicBezTo>
                      <a:cubicBezTo>
                        <a:pt x="267335" y="871855"/>
                        <a:pt x="275209" y="868172"/>
                        <a:pt x="280289" y="860171"/>
                      </a:cubicBezTo>
                      <a:moveTo>
                        <a:pt x="200406" y="813435"/>
                      </a:moveTo>
                      <a:cubicBezTo>
                        <a:pt x="194310" y="808355"/>
                        <a:pt x="185801" y="805815"/>
                        <a:pt x="174752" y="805815"/>
                      </a:cubicBezTo>
                      <a:cubicBezTo>
                        <a:pt x="169672" y="805815"/>
                        <a:pt x="165481" y="806323"/>
                        <a:pt x="161925" y="807339"/>
                      </a:cubicBezTo>
                      <a:cubicBezTo>
                        <a:pt x="158369" y="808355"/>
                        <a:pt x="156591" y="811403"/>
                        <a:pt x="156591" y="816356"/>
                      </a:cubicBezTo>
                      <a:cubicBezTo>
                        <a:pt x="156591" y="819404"/>
                        <a:pt x="160147" y="820801"/>
                        <a:pt x="167132" y="820801"/>
                      </a:cubicBezTo>
                      <a:cubicBezTo>
                        <a:pt x="174117" y="820801"/>
                        <a:pt x="179959" y="820039"/>
                        <a:pt x="184531" y="818515"/>
                      </a:cubicBezTo>
                      <a:cubicBezTo>
                        <a:pt x="189103" y="816991"/>
                        <a:pt x="194310" y="815213"/>
                        <a:pt x="200279" y="813308"/>
                      </a:cubicBezTo>
                      <a:moveTo>
                        <a:pt x="192786" y="716915"/>
                      </a:moveTo>
                      <a:cubicBezTo>
                        <a:pt x="190754" y="716915"/>
                        <a:pt x="189992" y="716153"/>
                        <a:pt x="190500" y="714629"/>
                      </a:cubicBezTo>
                      <a:cubicBezTo>
                        <a:pt x="191008" y="713105"/>
                        <a:pt x="190246" y="712343"/>
                        <a:pt x="188214" y="712343"/>
                      </a:cubicBezTo>
                      <a:lnTo>
                        <a:pt x="186690" y="712343"/>
                      </a:lnTo>
                      <a:lnTo>
                        <a:pt x="177800" y="712343"/>
                      </a:lnTo>
                      <a:cubicBezTo>
                        <a:pt x="171704" y="712343"/>
                        <a:pt x="166243" y="713613"/>
                        <a:pt x="161163" y="716153"/>
                      </a:cubicBezTo>
                      <a:cubicBezTo>
                        <a:pt x="156083" y="718693"/>
                        <a:pt x="151638" y="720979"/>
                        <a:pt x="147574" y="722884"/>
                      </a:cubicBezTo>
                      <a:cubicBezTo>
                        <a:pt x="149606" y="724916"/>
                        <a:pt x="153035" y="725932"/>
                        <a:pt x="158115" y="725932"/>
                      </a:cubicBezTo>
                      <a:cubicBezTo>
                        <a:pt x="165100" y="725932"/>
                        <a:pt x="172466" y="725170"/>
                        <a:pt x="179959" y="723646"/>
                      </a:cubicBezTo>
                      <a:cubicBezTo>
                        <a:pt x="187452" y="722122"/>
                        <a:pt x="191770" y="719836"/>
                        <a:pt x="192786" y="716915"/>
                      </a:cubicBezTo>
                      <a:moveTo>
                        <a:pt x="113030" y="506349"/>
                      </a:moveTo>
                      <a:lnTo>
                        <a:pt x="111506" y="506349"/>
                      </a:lnTo>
                      <a:cubicBezTo>
                        <a:pt x="110490" y="506349"/>
                        <a:pt x="109728" y="506095"/>
                        <a:pt x="109220" y="505587"/>
                      </a:cubicBezTo>
                      <a:cubicBezTo>
                        <a:pt x="108712" y="505079"/>
                        <a:pt x="107950" y="504825"/>
                        <a:pt x="106934" y="504825"/>
                      </a:cubicBezTo>
                      <a:lnTo>
                        <a:pt x="105537" y="504825"/>
                      </a:lnTo>
                      <a:lnTo>
                        <a:pt x="105537" y="507873"/>
                      </a:lnTo>
                      <a:cubicBezTo>
                        <a:pt x="105537" y="508889"/>
                        <a:pt x="106553" y="509397"/>
                        <a:pt x="108585" y="509397"/>
                      </a:cubicBezTo>
                      <a:cubicBezTo>
                        <a:pt x="111633" y="509397"/>
                        <a:pt x="113030" y="508381"/>
                        <a:pt x="113030" y="506349"/>
                      </a:cubicBezTo>
                      <a:moveTo>
                        <a:pt x="120523" y="652526"/>
                      </a:moveTo>
                      <a:cubicBezTo>
                        <a:pt x="117475" y="647446"/>
                        <a:pt x="113538" y="645033"/>
                        <a:pt x="108458" y="645033"/>
                      </a:cubicBezTo>
                      <a:cubicBezTo>
                        <a:pt x="107442" y="645033"/>
                        <a:pt x="105664" y="645287"/>
                        <a:pt x="103124" y="645795"/>
                      </a:cubicBezTo>
                      <a:cubicBezTo>
                        <a:pt x="100584" y="646303"/>
                        <a:pt x="99314" y="647573"/>
                        <a:pt x="99314" y="649605"/>
                      </a:cubicBezTo>
                      <a:cubicBezTo>
                        <a:pt x="99314" y="652653"/>
                        <a:pt x="101346" y="654939"/>
                        <a:pt x="105410" y="656336"/>
                      </a:cubicBezTo>
                      <a:cubicBezTo>
                        <a:pt x="109474" y="657733"/>
                        <a:pt x="112395" y="658622"/>
                        <a:pt x="114427" y="658622"/>
                      </a:cubicBezTo>
                      <a:cubicBezTo>
                        <a:pt x="118491" y="658622"/>
                        <a:pt x="120396" y="656590"/>
                        <a:pt x="120396" y="652653"/>
                      </a:cubicBezTo>
                      <a:moveTo>
                        <a:pt x="115824" y="705358"/>
                      </a:moveTo>
                      <a:cubicBezTo>
                        <a:pt x="111760" y="701294"/>
                        <a:pt x="107696" y="699389"/>
                        <a:pt x="103759" y="699389"/>
                      </a:cubicBezTo>
                      <a:cubicBezTo>
                        <a:pt x="99822" y="699389"/>
                        <a:pt x="97663" y="700405"/>
                        <a:pt x="97663" y="702437"/>
                      </a:cubicBezTo>
                      <a:cubicBezTo>
                        <a:pt x="97663" y="706501"/>
                        <a:pt x="98679" y="709041"/>
                        <a:pt x="100711" y="709930"/>
                      </a:cubicBezTo>
                      <a:cubicBezTo>
                        <a:pt x="102743" y="710819"/>
                        <a:pt x="104775" y="711454"/>
                        <a:pt x="106807" y="711454"/>
                      </a:cubicBezTo>
                      <a:cubicBezTo>
                        <a:pt x="112776" y="711454"/>
                        <a:pt x="115824" y="709422"/>
                        <a:pt x="115824" y="705485"/>
                      </a:cubicBezTo>
                      <a:moveTo>
                        <a:pt x="113030" y="453644"/>
                      </a:moveTo>
                      <a:cubicBezTo>
                        <a:pt x="112014" y="452628"/>
                        <a:pt x="110490" y="452120"/>
                        <a:pt x="108585" y="452120"/>
                      </a:cubicBezTo>
                      <a:lnTo>
                        <a:pt x="102489" y="452120"/>
                      </a:lnTo>
                      <a:lnTo>
                        <a:pt x="100965" y="452120"/>
                      </a:lnTo>
                      <a:lnTo>
                        <a:pt x="100965" y="453644"/>
                      </a:lnTo>
                      <a:cubicBezTo>
                        <a:pt x="100965" y="454660"/>
                        <a:pt x="100457" y="455168"/>
                        <a:pt x="99441" y="455168"/>
                      </a:cubicBezTo>
                      <a:cubicBezTo>
                        <a:pt x="98425" y="455168"/>
                        <a:pt x="97917" y="455676"/>
                        <a:pt x="97917" y="456692"/>
                      </a:cubicBezTo>
                      <a:cubicBezTo>
                        <a:pt x="97917" y="457708"/>
                        <a:pt x="98933" y="458724"/>
                        <a:pt x="100965" y="459740"/>
                      </a:cubicBezTo>
                      <a:cubicBezTo>
                        <a:pt x="104013" y="459740"/>
                        <a:pt x="106299" y="459232"/>
                        <a:pt x="107696" y="458216"/>
                      </a:cubicBezTo>
                      <a:cubicBezTo>
                        <a:pt x="109093" y="457200"/>
                        <a:pt x="110998" y="455803"/>
                        <a:pt x="113030" y="453644"/>
                      </a:cubicBezTo>
                      <a:moveTo>
                        <a:pt x="284734" y="18161"/>
                      </a:moveTo>
                      <a:cubicBezTo>
                        <a:pt x="292735" y="29210"/>
                        <a:pt x="296799" y="43307"/>
                        <a:pt x="296799" y="60325"/>
                      </a:cubicBezTo>
                      <a:cubicBezTo>
                        <a:pt x="296799" y="65405"/>
                        <a:pt x="296037" y="70104"/>
                        <a:pt x="294513" y="74676"/>
                      </a:cubicBezTo>
                      <a:cubicBezTo>
                        <a:pt x="292989" y="79248"/>
                        <a:pt x="292227" y="83947"/>
                        <a:pt x="292227" y="89027"/>
                      </a:cubicBezTo>
                      <a:cubicBezTo>
                        <a:pt x="292227" y="94107"/>
                        <a:pt x="292989" y="99060"/>
                        <a:pt x="294513" y="104140"/>
                      </a:cubicBezTo>
                      <a:cubicBezTo>
                        <a:pt x="296037" y="109220"/>
                        <a:pt x="296799" y="115189"/>
                        <a:pt x="296799" y="122174"/>
                      </a:cubicBezTo>
                      <a:cubicBezTo>
                        <a:pt x="296799" y="125222"/>
                        <a:pt x="296291" y="129413"/>
                        <a:pt x="295275" y="135001"/>
                      </a:cubicBezTo>
                      <a:cubicBezTo>
                        <a:pt x="294259" y="140589"/>
                        <a:pt x="293243" y="143256"/>
                        <a:pt x="292227" y="143256"/>
                      </a:cubicBezTo>
                      <a:cubicBezTo>
                        <a:pt x="292227" y="149225"/>
                        <a:pt x="292989" y="154813"/>
                        <a:pt x="294513" y="159766"/>
                      </a:cubicBezTo>
                      <a:cubicBezTo>
                        <a:pt x="296037" y="164719"/>
                        <a:pt x="296799" y="169799"/>
                        <a:pt x="296799" y="174879"/>
                      </a:cubicBezTo>
                      <a:cubicBezTo>
                        <a:pt x="296799" y="178943"/>
                        <a:pt x="296291" y="182372"/>
                        <a:pt x="295275" y="185420"/>
                      </a:cubicBezTo>
                      <a:cubicBezTo>
                        <a:pt x="294259" y="188468"/>
                        <a:pt x="293751" y="192024"/>
                        <a:pt x="293751" y="195961"/>
                      </a:cubicBezTo>
                      <a:cubicBezTo>
                        <a:pt x="293751" y="199898"/>
                        <a:pt x="294259" y="203708"/>
                        <a:pt x="295275" y="207264"/>
                      </a:cubicBezTo>
                      <a:cubicBezTo>
                        <a:pt x="296291" y="210820"/>
                        <a:pt x="296799" y="214503"/>
                        <a:pt x="296799" y="218567"/>
                      </a:cubicBezTo>
                      <a:cubicBezTo>
                        <a:pt x="296799" y="222631"/>
                        <a:pt x="295275" y="226568"/>
                        <a:pt x="292227" y="230632"/>
                      </a:cubicBezTo>
                      <a:cubicBezTo>
                        <a:pt x="292227" y="237744"/>
                        <a:pt x="292989" y="244729"/>
                        <a:pt x="294513" y="251714"/>
                      </a:cubicBezTo>
                      <a:cubicBezTo>
                        <a:pt x="296037" y="258699"/>
                        <a:pt x="296799" y="266319"/>
                        <a:pt x="296799" y="274320"/>
                      </a:cubicBezTo>
                      <a:cubicBezTo>
                        <a:pt x="296799" y="285369"/>
                        <a:pt x="296291" y="297434"/>
                        <a:pt x="295275" y="310515"/>
                      </a:cubicBezTo>
                      <a:cubicBezTo>
                        <a:pt x="294259" y="323596"/>
                        <a:pt x="293751" y="336169"/>
                        <a:pt x="293751" y="348234"/>
                      </a:cubicBezTo>
                      <a:cubicBezTo>
                        <a:pt x="293751" y="361315"/>
                        <a:pt x="294259" y="370332"/>
                        <a:pt x="295275" y="375412"/>
                      </a:cubicBezTo>
                      <a:cubicBezTo>
                        <a:pt x="295275" y="377444"/>
                        <a:pt x="295021" y="379730"/>
                        <a:pt x="294513" y="382143"/>
                      </a:cubicBezTo>
                      <a:cubicBezTo>
                        <a:pt x="294005" y="384556"/>
                        <a:pt x="293751" y="386969"/>
                        <a:pt x="293751" y="388874"/>
                      </a:cubicBezTo>
                      <a:cubicBezTo>
                        <a:pt x="293751" y="390779"/>
                        <a:pt x="294259" y="392430"/>
                        <a:pt x="295275" y="393446"/>
                      </a:cubicBezTo>
                      <a:cubicBezTo>
                        <a:pt x="295275" y="410464"/>
                        <a:pt x="293751" y="426847"/>
                        <a:pt x="290703" y="442468"/>
                      </a:cubicBezTo>
                      <a:cubicBezTo>
                        <a:pt x="287655" y="458089"/>
                        <a:pt x="286131" y="472821"/>
                        <a:pt x="286131" y="486918"/>
                      </a:cubicBezTo>
                      <a:cubicBezTo>
                        <a:pt x="286131" y="493903"/>
                        <a:pt x="286639" y="500507"/>
                        <a:pt x="287655" y="506476"/>
                      </a:cubicBezTo>
                      <a:cubicBezTo>
                        <a:pt x="288671" y="512445"/>
                        <a:pt x="289179" y="518033"/>
                        <a:pt x="289179" y="522986"/>
                      </a:cubicBezTo>
                      <a:cubicBezTo>
                        <a:pt x="289179" y="528955"/>
                        <a:pt x="288163" y="535051"/>
                        <a:pt x="286131" y="541020"/>
                      </a:cubicBezTo>
                      <a:cubicBezTo>
                        <a:pt x="287147" y="544068"/>
                        <a:pt x="287909" y="546862"/>
                        <a:pt x="288417" y="549275"/>
                      </a:cubicBezTo>
                      <a:cubicBezTo>
                        <a:pt x="288925" y="551688"/>
                        <a:pt x="289179" y="555117"/>
                        <a:pt x="289179" y="559054"/>
                      </a:cubicBezTo>
                      <a:cubicBezTo>
                        <a:pt x="289179" y="564134"/>
                        <a:pt x="288925" y="568579"/>
                        <a:pt x="288417" y="572643"/>
                      </a:cubicBezTo>
                      <a:cubicBezTo>
                        <a:pt x="287909" y="576707"/>
                        <a:pt x="287655" y="580136"/>
                        <a:pt x="287655" y="583184"/>
                      </a:cubicBezTo>
                      <a:cubicBezTo>
                        <a:pt x="287655" y="591185"/>
                        <a:pt x="288925" y="599059"/>
                        <a:pt x="291465" y="606552"/>
                      </a:cubicBezTo>
                      <a:cubicBezTo>
                        <a:pt x="294005" y="614045"/>
                        <a:pt x="295275" y="621919"/>
                        <a:pt x="295275" y="629920"/>
                      </a:cubicBezTo>
                      <a:cubicBezTo>
                        <a:pt x="295275" y="646049"/>
                        <a:pt x="294005" y="656844"/>
                        <a:pt x="291465" y="662305"/>
                      </a:cubicBezTo>
                      <a:cubicBezTo>
                        <a:pt x="288925" y="667766"/>
                        <a:pt x="287655" y="675640"/>
                        <a:pt x="287655" y="685673"/>
                      </a:cubicBezTo>
                      <a:cubicBezTo>
                        <a:pt x="287655" y="692785"/>
                        <a:pt x="288925" y="698500"/>
                        <a:pt x="291465" y="702945"/>
                      </a:cubicBezTo>
                      <a:cubicBezTo>
                        <a:pt x="294005" y="707390"/>
                        <a:pt x="295275" y="712724"/>
                        <a:pt x="295275" y="718820"/>
                      </a:cubicBezTo>
                      <a:lnTo>
                        <a:pt x="295275" y="729361"/>
                      </a:lnTo>
                      <a:cubicBezTo>
                        <a:pt x="295275" y="739394"/>
                        <a:pt x="300990" y="746506"/>
                        <a:pt x="312547" y="750443"/>
                      </a:cubicBezTo>
                      <a:cubicBezTo>
                        <a:pt x="324104" y="754380"/>
                        <a:pt x="336931" y="756412"/>
                        <a:pt x="350901" y="756412"/>
                      </a:cubicBezTo>
                      <a:cubicBezTo>
                        <a:pt x="357886" y="756412"/>
                        <a:pt x="364744" y="756158"/>
                        <a:pt x="371221" y="755650"/>
                      </a:cubicBezTo>
                      <a:cubicBezTo>
                        <a:pt x="377698" y="755142"/>
                        <a:pt x="383540" y="754888"/>
                        <a:pt x="388493" y="754888"/>
                      </a:cubicBezTo>
                      <a:cubicBezTo>
                        <a:pt x="395478" y="754888"/>
                        <a:pt x="403352" y="755904"/>
                        <a:pt x="411861" y="757936"/>
                      </a:cubicBezTo>
                      <a:cubicBezTo>
                        <a:pt x="420370" y="759968"/>
                        <a:pt x="425196" y="760984"/>
                        <a:pt x="426212" y="760984"/>
                      </a:cubicBezTo>
                      <a:cubicBezTo>
                        <a:pt x="428244" y="760984"/>
                        <a:pt x="431927" y="759968"/>
                        <a:pt x="437515" y="757936"/>
                      </a:cubicBezTo>
                      <a:cubicBezTo>
                        <a:pt x="443103" y="755904"/>
                        <a:pt x="448310" y="754888"/>
                        <a:pt x="453390" y="754888"/>
                      </a:cubicBezTo>
                      <a:cubicBezTo>
                        <a:pt x="465455" y="754888"/>
                        <a:pt x="477520" y="755650"/>
                        <a:pt x="489585" y="757174"/>
                      </a:cubicBezTo>
                      <a:cubicBezTo>
                        <a:pt x="501650" y="758698"/>
                        <a:pt x="514223" y="759460"/>
                        <a:pt x="527304" y="759460"/>
                      </a:cubicBezTo>
                      <a:cubicBezTo>
                        <a:pt x="535305" y="759460"/>
                        <a:pt x="543560" y="758952"/>
                        <a:pt x="552196" y="757936"/>
                      </a:cubicBezTo>
                      <a:cubicBezTo>
                        <a:pt x="560832" y="756920"/>
                        <a:pt x="570484" y="756412"/>
                        <a:pt x="581533" y="756412"/>
                      </a:cubicBezTo>
                      <a:cubicBezTo>
                        <a:pt x="589534" y="756412"/>
                        <a:pt x="595630" y="757682"/>
                        <a:pt x="599567" y="760222"/>
                      </a:cubicBezTo>
                      <a:cubicBezTo>
                        <a:pt x="603504" y="762762"/>
                        <a:pt x="606806" y="765556"/>
                        <a:pt x="609346" y="768477"/>
                      </a:cubicBezTo>
                      <a:cubicBezTo>
                        <a:pt x="611886" y="771398"/>
                        <a:pt x="614045" y="774446"/>
                        <a:pt x="616077" y="777494"/>
                      </a:cubicBezTo>
                      <a:cubicBezTo>
                        <a:pt x="618109" y="780542"/>
                        <a:pt x="621030" y="782574"/>
                        <a:pt x="625094" y="783463"/>
                      </a:cubicBezTo>
                      <a:cubicBezTo>
                        <a:pt x="625094" y="788543"/>
                        <a:pt x="625602" y="792480"/>
                        <a:pt x="626618" y="795528"/>
                      </a:cubicBezTo>
                      <a:cubicBezTo>
                        <a:pt x="627634" y="798576"/>
                        <a:pt x="628142" y="802132"/>
                        <a:pt x="628142" y="806069"/>
                      </a:cubicBezTo>
                      <a:cubicBezTo>
                        <a:pt x="628142" y="810006"/>
                        <a:pt x="627634" y="813181"/>
                        <a:pt x="626618" y="815086"/>
                      </a:cubicBezTo>
                      <a:cubicBezTo>
                        <a:pt x="627634" y="818134"/>
                        <a:pt x="628396" y="820928"/>
                        <a:pt x="628904" y="823341"/>
                      </a:cubicBezTo>
                      <a:cubicBezTo>
                        <a:pt x="629412" y="825754"/>
                        <a:pt x="629666" y="829183"/>
                        <a:pt x="629666" y="833120"/>
                      </a:cubicBezTo>
                      <a:cubicBezTo>
                        <a:pt x="629666" y="839089"/>
                        <a:pt x="628904" y="844169"/>
                        <a:pt x="627380" y="848106"/>
                      </a:cubicBezTo>
                      <a:cubicBezTo>
                        <a:pt x="625856" y="852043"/>
                        <a:pt x="625094" y="856615"/>
                        <a:pt x="625094" y="861695"/>
                      </a:cubicBezTo>
                      <a:cubicBezTo>
                        <a:pt x="625094" y="868680"/>
                        <a:pt x="626364" y="875284"/>
                        <a:pt x="628904" y="881253"/>
                      </a:cubicBezTo>
                      <a:cubicBezTo>
                        <a:pt x="631444" y="887222"/>
                        <a:pt x="632714" y="893318"/>
                        <a:pt x="632714" y="899287"/>
                      </a:cubicBezTo>
                      <a:cubicBezTo>
                        <a:pt x="632714" y="903351"/>
                        <a:pt x="631444" y="907288"/>
                        <a:pt x="628904" y="911352"/>
                      </a:cubicBezTo>
                      <a:cubicBezTo>
                        <a:pt x="626364" y="915416"/>
                        <a:pt x="625094" y="919861"/>
                        <a:pt x="625094" y="924941"/>
                      </a:cubicBezTo>
                      <a:cubicBezTo>
                        <a:pt x="625094" y="930021"/>
                        <a:pt x="626364" y="934466"/>
                        <a:pt x="628904" y="938530"/>
                      </a:cubicBezTo>
                      <a:cubicBezTo>
                        <a:pt x="631444" y="942594"/>
                        <a:pt x="632714" y="947039"/>
                        <a:pt x="632714" y="952119"/>
                      </a:cubicBezTo>
                      <a:cubicBezTo>
                        <a:pt x="632714" y="956183"/>
                        <a:pt x="631190" y="960120"/>
                        <a:pt x="628142" y="964184"/>
                      </a:cubicBezTo>
                      <a:lnTo>
                        <a:pt x="628142" y="970280"/>
                      </a:lnTo>
                      <a:cubicBezTo>
                        <a:pt x="628142" y="981329"/>
                        <a:pt x="624332" y="988822"/>
                        <a:pt x="616839" y="992886"/>
                      </a:cubicBezTo>
                      <a:cubicBezTo>
                        <a:pt x="609346" y="996950"/>
                        <a:pt x="601980" y="1001395"/>
                        <a:pt x="594995" y="1006475"/>
                      </a:cubicBezTo>
                      <a:lnTo>
                        <a:pt x="585978" y="1006475"/>
                      </a:lnTo>
                      <a:cubicBezTo>
                        <a:pt x="577977" y="1006475"/>
                        <a:pt x="570992" y="1006983"/>
                        <a:pt x="564896" y="1007999"/>
                      </a:cubicBezTo>
                      <a:cubicBezTo>
                        <a:pt x="558800" y="1009015"/>
                        <a:pt x="552831" y="1009523"/>
                        <a:pt x="546862" y="1009523"/>
                      </a:cubicBezTo>
                      <a:cubicBezTo>
                        <a:pt x="529717" y="1009523"/>
                        <a:pt x="511683" y="1009015"/>
                        <a:pt x="492633" y="1007999"/>
                      </a:cubicBezTo>
                      <a:cubicBezTo>
                        <a:pt x="473583" y="1006983"/>
                        <a:pt x="455041" y="1006475"/>
                        <a:pt x="436880" y="1006475"/>
                      </a:cubicBezTo>
                      <a:cubicBezTo>
                        <a:pt x="419735" y="1006475"/>
                        <a:pt x="402971" y="1006729"/>
                        <a:pt x="386461" y="1007237"/>
                      </a:cubicBezTo>
                      <a:cubicBezTo>
                        <a:pt x="369951" y="1007745"/>
                        <a:pt x="354076" y="1007999"/>
                        <a:pt x="338963" y="1007999"/>
                      </a:cubicBezTo>
                      <a:cubicBezTo>
                        <a:pt x="334899" y="1007999"/>
                        <a:pt x="331216" y="1007237"/>
                        <a:pt x="327660" y="1005713"/>
                      </a:cubicBezTo>
                      <a:cubicBezTo>
                        <a:pt x="324104" y="1004189"/>
                        <a:pt x="320421" y="1003427"/>
                        <a:pt x="316357" y="1003427"/>
                      </a:cubicBezTo>
                      <a:cubicBezTo>
                        <a:pt x="308356" y="1003427"/>
                        <a:pt x="300609" y="1004443"/>
                        <a:pt x="292989" y="1006475"/>
                      </a:cubicBezTo>
                      <a:cubicBezTo>
                        <a:pt x="285369" y="1008507"/>
                        <a:pt x="277622" y="1009523"/>
                        <a:pt x="269621" y="1009523"/>
                      </a:cubicBezTo>
                      <a:cubicBezTo>
                        <a:pt x="266573" y="1009523"/>
                        <a:pt x="262128" y="1008507"/>
                        <a:pt x="256032" y="1006475"/>
                      </a:cubicBezTo>
                      <a:cubicBezTo>
                        <a:pt x="250952" y="1008507"/>
                        <a:pt x="245237" y="1009269"/>
                        <a:pt x="238760" y="1008761"/>
                      </a:cubicBezTo>
                      <a:cubicBezTo>
                        <a:pt x="232283" y="1008253"/>
                        <a:pt x="226441" y="1009015"/>
                        <a:pt x="221488" y="1011047"/>
                      </a:cubicBezTo>
                      <a:cubicBezTo>
                        <a:pt x="217424" y="1010031"/>
                        <a:pt x="213487" y="1009523"/>
                        <a:pt x="209423" y="1009523"/>
                      </a:cubicBezTo>
                      <a:lnTo>
                        <a:pt x="197358" y="1009523"/>
                      </a:lnTo>
                      <a:cubicBezTo>
                        <a:pt x="186309" y="1009523"/>
                        <a:pt x="175768" y="1009777"/>
                        <a:pt x="165735" y="1010285"/>
                      </a:cubicBezTo>
                      <a:cubicBezTo>
                        <a:pt x="155702" y="1010793"/>
                        <a:pt x="145161" y="1011047"/>
                        <a:pt x="134112" y="1011047"/>
                      </a:cubicBezTo>
                      <a:cubicBezTo>
                        <a:pt x="115062" y="1011047"/>
                        <a:pt x="96901" y="1010539"/>
                        <a:pt x="79883" y="1009523"/>
                      </a:cubicBezTo>
                      <a:cubicBezTo>
                        <a:pt x="62865" y="1008507"/>
                        <a:pt x="46228" y="1006475"/>
                        <a:pt x="30099" y="1003427"/>
                      </a:cubicBezTo>
                      <a:cubicBezTo>
                        <a:pt x="16002" y="995426"/>
                        <a:pt x="7747" y="987171"/>
                        <a:pt x="5334" y="978662"/>
                      </a:cubicBezTo>
                      <a:cubicBezTo>
                        <a:pt x="2921" y="970153"/>
                        <a:pt x="1524" y="961390"/>
                        <a:pt x="1524" y="952246"/>
                      </a:cubicBezTo>
                      <a:cubicBezTo>
                        <a:pt x="1524" y="947166"/>
                        <a:pt x="2540" y="942467"/>
                        <a:pt x="4572" y="937895"/>
                      </a:cubicBezTo>
                      <a:cubicBezTo>
                        <a:pt x="6604" y="933323"/>
                        <a:pt x="7620" y="929132"/>
                        <a:pt x="7620" y="925068"/>
                      </a:cubicBezTo>
                      <a:cubicBezTo>
                        <a:pt x="7620" y="919988"/>
                        <a:pt x="6350" y="915543"/>
                        <a:pt x="3810" y="911479"/>
                      </a:cubicBezTo>
                      <a:cubicBezTo>
                        <a:pt x="1270" y="907415"/>
                        <a:pt x="0" y="903097"/>
                        <a:pt x="0" y="898017"/>
                      </a:cubicBezTo>
                      <a:cubicBezTo>
                        <a:pt x="0" y="894080"/>
                        <a:pt x="1270" y="890524"/>
                        <a:pt x="3810" y="887476"/>
                      </a:cubicBezTo>
                      <a:cubicBezTo>
                        <a:pt x="6350" y="884428"/>
                        <a:pt x="7620" y="880491"/>
                        <a:pt x="7620" y="875411"/>
                      </a:cubicBezTo>
                      <a:cubicBezTo>
                        <a:pt x="7620" y="863346"/>
                        <a:pt x="6858" y="851535"/>
                        <a:pt x="5334" y="839978"/>
                      </a:cubicBezTo>
                      <a:cubicBezTo>
                        <a:pt x="3810" y="828421"/>
                        <a:pt x="3048" y="815721"/>
                        <a:pt x="3048" y="801624"/>
                      </a:cubicBezTo>
                      <a:lnTo>
                        <a:pt x="3048" y="772922"/>
                      </a:lnTo>
                      <a:cubicBezTo>
                        <a:pt x="3048" y="763905"/>
                        <a:pt x="3556" y="754888"/>
                        <a:pt x="4572" y="745871"/>
                      </a:cubicBezTo>
                      <a:cubicBezTo>
                        <a:pt x="2540" y="742823"/>
                        <a:pt x="1524" y="738378"/>
                        <a:pt x="1524" y="732282"/>
                      </a:cubicBezTo>
                      <a:cubicBezTo>
                        <a:pt x="1524" y="727202"/>
                        <a:pt x="2032" y="721995"/>
                        <a:pt x="3048" y="716534"/>
                      </a:cubicBezTo>
                      <a:cubicBezTo>
                        <a:pt x="4064" y="711073"/>
                        <a:pt x="4572" y="705231"/>
                        <a:pt x="4572" y="699262"/>
                      </a:cubicBezTo>
                      <a:cubicBezTo>
                        <a:pt x="4572" y="697230"/>
                        <a:pt x="4318" y="694944"/>
                        <a:pt x="3810" y="692531"/>
                      </a:cubicBezTo>
                      <a:cubicBezTo>
                        <a:pt x="3302" y="690118"/>
                        <a:pt x="3048" y="687832"/>
                        <a:pt x="3048" y="685800"/>
                      </a:cubicBezTo>
                      <a:cubicBezTo>
                        <a:pt x="3048" y="679831"/>
                        <a:pt x="4064" y="674497"/>
                        <a:pt x="6096" y="669925"/>
                      </a:cubicBezTo>
                      <a:cubicBezTo>
                        <a:pt x="8128" y="665353"/>
                        <a:pt x="9144" y="660146"/>
                        <a:pt x="9144" y="654177"/>
                      </a:cubicBezTo>
                      <a:lnTo>
                        <a:pt x="9144" y="648208"/>
                      </a:lnTo>
                      <a:cubicBezTo>
                        <a:pt x="11176" y="645160"/>
                        <a:pt x="12192" y="639699"/>
                        <a:pt x="12192" y="631571"/>
                      </a:cubicBezTo>
                      <a:cubicBezTo>
                        <a:pt x="12192" y="626618"/>
                        <a:pt x="11938" y="621792"/>
                        <a:pt x="11430" y="617220"/>
                      </a:cubicBezTo>
                      <a:cubicBezTo>
                        <a:pt x="10922" y="612648"/>
                        <a:pt x="10668" y="607949"/>
                        <a:pt x="10668" y="602869"/>
                      </a:cubicBezTo>
                      <a:cubicBezTo>
                        <a:pt x="10668" y="597789"/>
                        <a:pt x="10922" y="593598"/>
                        <a:pt x="11430" y="590042"/>
                      </a:cubicBezTo>
                      <a:cubicBezTo>
                        <a:pt x="11938" y="586486"/>
                        <a:pt x="12700" y="582295"/>
                        <a:pt x="13716" y="577215"/>
                      </a:cubicBezTo>
                      <a:cubicBezTo>
                        <a:pt x="12700" y="577215"/>
                        <a:pt x="11430" y="573151"/>
                        <a:pt x="9906" y="565150"/>
                      </a:cubicBezTo>
                      <a:cubicBezTo>
                        <a:pt x="8382" y="557149"/>
                        <a:pt x="6985" y="547497"/>
                        <a:pt x="6096" y="536448"/>
                      </a:cubicBezTo>
                      <a:cubicBezTo>
                        <a:pt x="5207" y="525399"/>
                        <a:pt x="4318" y="514350"/>
                        <a:pt x="3810" y="503301"/>
                      </a:cubicBezTo>
                      <a:cubicBezTo>
                        <a:pt x="3302" y="492252"/>
                        <a:pt x="3048" y="482727"/>
                        <a:pt x="3048" y="474726"/>
                      </a:cubicBezTo>
                      <a:lnTo>
                        <a:pt x="3048" y="464185"/>
                      </a:lnTo>
                      <a:cubicBezTo>
                        <a:pt x="3048" y="460121"/>
                        <a:pt x="3556" y="456692"/>
                        <a:pt x="4572" y="453644"/>
                      </a:cubicBezTo>
                      <a:cubicBezTo>
                        <a:pt x="1524" y="447548"/>
                        <a:pt x="0" y="440055"/>
                        <a:pt x="0" y="431038"/>
                      </a:cubicBezTo>
                      <a:cubicBezTo>
                        <a:pt x="0" y="424053"/>
                        <a:pt x="1524" y="417703"/>
                        <a:pt x="4572" y="412242"/>
                      </a:cubicBezTo>
                      <a:cubicBezTo>
                        <a:pt x="7620" y="406781"/>
                        <a:pt x="9144" y="402971"/>
                        <a:pt x="9144" y="400939"/>
                      </a:cubicBezTo>
                      <a:cubicBezTo>
                        <a:pt x="9144" y="395859"/>
                        <a:pt x="7620" y="391668"/>
                        <a:pt x="4572" y="388112"/>
                      </a:cubicBezTo>
                      <a:cubicBezTo>
                        <a:pt x="1524" y="384556"/>
                        <a:pt x="0" y="380238"/>
                        <a:pt x="0" y="375285"/>
                      </a:cubicBezTo>
                      <a:cubicBezTo>
                        <a:pt x="0" y="370332"/>
                        <a:pt x="508" y="362712"/>
                        <a:pt x="1524" y="352679"/>
                      </a:cubicBezTo>
                      <a:cubicBezTo>
                        <a:pt x="2540" y="342646"/>
                        <a:pt x="4572" y="335153"/>
                        <a:pt x="7493" y="330073"/>
                      </a:cubicBezTo>
                      <a:cubicBezTo>
                        <a:pt x="5461" y="328041"/>
                        <a:pt x="4445" y="325755"/>
                        <a:pt x="4445" y="323342"/>
                      </a:cubicBezTo>
                      <a:lnTo>
                        <a:pt x="4445" y="316611"/>
                      </a:lnTo>
                      <a:cubicBezTo>
                        <a:pt x="4445" y="311658"/>
                        <a:pt x="4953" y="306324"/>
                        <a:pt x="5969" y="300736"/>
                      </a:cubicBezTo>
                      <a:cubicBezTo>
                        <a:pt x="6985" y="295148"/>
                        <a:pt x="7493" y="289941"/>
                        <a:pt x="7493" y="284988"/>
                      </a:cubicBezTo>
                      <a:cubicBezTo>
                        <a:pt x="3429" y="276987"/>
                        <a:pt x="1524" y="268986"/>
                        <a:pt x="1524" y="260858"/>
                      </a:cubicBezTo>
                      <a:cubicBezTo>
                        <a:pt x="1524" y="253873"/>
                        <a:pt x="3556" y="247777"/>
                        <a:pt x="7493" y="242824"/>
                      </a:cubicBezTo>
                      <a:cubicBezTo>
                        <a:pt x="4445" y="233807"/>
                        <a:pt x="2921" y="223266"/>
                        <a:pt x="2921" y="211201"/>
                      </a:cubicBezTo>
                      <a:cubicBezTo>
                        <a:pt x="2921" y="204216"/>
                        <a:pt x="3683" y="197612"/>
                        <a:pt x="5207" y="191643"/>
                      </a:cubicBezTo>
                      <a:cubicBezTo>
                        <a:pt x="6731" y="185674"/>
                        <a:pt x="7493" y="180086"/>
                        <a:pt x="7493" y="175006"/>
                      </a:cubicBezTo>
                      <a:cubicBezTo>
                        <a:pt x="7493" y="167005"/>
                        <a:pt x="6477" y="159385"/>
                        <a:pt x="4445" y="152400"/>
                      </a:cubicBezTo>
                      <a:cubicBezTo>
                        <a:pt x="2413" y="145415"/>
                        <a:pt x="1524" y="137795"/>
                        <a:pt x="1524" y="129667"/>
                      </a:cubicBezTo>
                      <a:cubicBezTo>
                        <a:pt x="1524" y="122682"/>
                        <a:pt x="3556" y="115189"/>
                        <a:pt x="7493" y="107061"/>
                      </a:cubicBezTo>
                      <a:cubicBezTo>
                        <a:pt x="4572" y="100076"/>
                        <a:pt x="3048" y="90043"/>
                        <a:pt x="3048" y="76962"/>
                      </a:cubicBezTo>
                      <a:cubicBezTo>
                        <a:pt x="3048" y="74930"/>
                        <a:pt x="3302" y="72517"/>
                        <a:pt x="3810" y="69469"/>
                      </a:cubicBezTo>
                      <a:cubicBezTo>
                        <a:pt x="4318" y="66421"/>
                        <a:pt x="4572" y="64008"/>
                        <a:pt x="4572" y="61976"/>
                      </a:cubicBezTo>
                      <a:cubicBezTo>
                        <a:pt x="4572" y="59944"/>
                        <a:pt x="4318" y="57404"/>
                        <a:pt x="3810" y="54356"/>
                      </a:cubicBezTo>
                      <a:cubicBezTo>
                        <a:pt x="3302" y="51308"/>
                        <a:pt x="3048" y="48895"/>
                        <a:pt x="3048" y="46863"/>
                      </a:cubicBezTo>
                      <a:cubicBezTo>
                        <a:pt x="3048" y="38862"/>
                        <a:pt x="6096" y="32385"/>
                        <a:pt x="12065" y="27305"/>
                      </a:cubicBezTo>
                      <a:cubicBezTo>
                        <a:pt x="18034" y="22225"/>
                        <a:pt x="24892" y="18288"/>
                        <a:pt x="32385" y="15240"/>
                      </a:cubicBezTo>
                      <a:cubicBezTo>
                        <a:pt x="39878" y="12192"/>
                        <a:pt x="46990" y="10160"/>
                        <a:pt x="53467" y="9144"/>
                      </a:cubicBezTo>
                      <a:cubicBezTo>
                        <a:pt x="59944" y="8128"/>
                        <a:pt x="64262" y="7620"/>
                        <a:pt x="66294" y="7620"/>
                      </a:cubicBezTo>
                      <a:cubicBezTo>
                        <a:pt x="72263" y="7620"/>
                        <a:pt x="78359" y="7874"/>
                        <a:pt x="84328" y="8382"/>
                      </a:cubicBezTo>
                      <a:cubicBezTo>
                        <a:pt x="90297" y="8890"/>
                        <a:pt x="96393" y="9144"/>
                        <a:pt x="102362" y="9144"/>
                      </a:cubicBezTo>
                      <a:cubicBezTo>
                        <a:pt x="107442" y="9144"/>
                        <a:pt x="112141" y="8636"/>
                        <a:pt x="116713" y="7620"/>
                      </a:cubicBezTo>
                      <a:cubicBezTo>
                        <a:pt x="121285" y="6604"/>
                        <a:pt x="127000" y="6096"/>
                        <a:pt x="134112" y="6096"/>
                      </a:cubicBezTo>
                      <a:cubicBezTo>
                        <a:pt x="151130" y="6096"/>
                        <a:pt x="169037" y="6350"/>
                        <a:pt x="187579" y="6858"/>
                      </a:cubicBezTo>
                      <a:cubicBezTo>
                        <a:pt x="206121" y="7366"/>
                        <a:pt x="223520" y="7620"/>
                        <a:pt x="239522" y="7620"/>
                      </a:cubicBezTo>
                      <a:cubicBezTo>
                        <a:pt x="242570" y="7620"/>
                        <a:pt x="245237" y="6350"/>
                        <a:pt x="247777" y="3810"/>
                      </a:cubicBezTo>
                      <a:cubicBezTo>
                        <a:pt x="250317" y="1270"/>
                        <a:pt x="253111" y="0"/>
                        <a:pt x="256032" y="0"/>
                      </a:cubicBezTo>
                      <a:cubicBezTo>
                        <a:pt x="264033" y="0"/>
                        <a:pt x="269621" y="2540"/>
                        <a:pt x="272542" y="7493"/>
                      </a:cubicBezTo>
                      <a:cubicBezTo>
                        <a:pt x="275463" y="12446"/>
                        <a:pt x="279527" y="16002"/>
                        <a:pt x="284607" y="18034"/>
                      </a:cubicBezTo>
                    </a:path>
                  </a:pathLst>
                </a:custGeom>
                <a:solidFill>
                  <a:srgbClr val="211F20"/>
                </a:solidFill>
              </p:spPr>
            </p:sp>
          </p:grpSp>
        </p:grpSp>
      </p:grpSp>
      <p:sp>
        <p:nvSpPr>
          <p:cNvPr id="24" name="TextBox 7">
            <a:extLst>
              <a:ext uri="{FF2B5EF4-FFF2-40B4-BE49-F238E27FC236}">
                <a16:creationId xmlns:a16="http://schemas.microsoft.com/office/drawing/2014/main" id="{3694A76A-2388-D670-BDDD-CB97806895BB}"/>
              </a:ext>
            </a:extLst>
          </p:cNvPr>
          <p:cNvSpPr txBox="1"/>
          <p:nvPr/>
        </p:nvSpPr>
        <p:spPr>
          <a:xfrm>
            <a:off x="718176" y="3684859"/>
            <a:ext cx="3125918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b="1" dirty="0">
                <a:solidFill>
                  <a:srgbClr val="000000"/>
                </a:solidFill>
                <a:latin typeface="SF Pro Display" panose="00000500000000000000" pitchFamily="50" charset="0"/>
                <a:ea typeface="SF Pro Display" panose="00000500000000000000" pitchFamily="50" charset="0"/>
                <a:cs typeface="Zing Rust Base Rough"/>
                <a:sym typeface="Zing Rust Base Rough"/>
              </a:rPr>
              <a:t>Empowering individuals to take charge of their health by being proactive in reducing risks of HIV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2866A56-B3CA-67E0-1CF9-07EB7C43F921}"/>
              </a:ext>
            </a:extLst>
          </p:cNvPr>
          <p:cNvSpPr txBox="1"/>
          <p:nvPr/>
        </p:nvSpPr>
        <p:spPr>
          <a:xfrm>
            <a:off x="718175" y="4851220"/>
            <a:ext cx="31446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BBFEA"/>
                </a:solidFill>
                <a:latin typeface="SF Pro Display" panose="00000500000000000000" pitchFamily="50" charset="0"/>
                <a:ea typeface="SF Pro Display" panose="00000500000000000000" pitchFamily="50" charset="0"/>
              </a:rPr>
              <a:t>HIV Testing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BBFEA"/>
                </a:solidFill>
                <a:latin typeface="SF Pro Display" panose="00000500000000000000" pitchFamily="50" charset="0"/>
                <a:ea typeface="SF Pro Display" panose="00000500000000000000" pitchFamily="50" charset="0"/>
              </a:rPr>
              <a:t>HIV Counseling &amp; Education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BBFEA"/>
                </a:solidFill>
                <a:latin typeface="SF Pro Display" panose="00000500000000000000" pitchFamily="50" charset="0"/>
                <a:ea typeface="SF Pro Display" panose="00000500000000000000" pitchFamily="50" charset="0"/>
              </a:rPr>
              <a:t>Safer Sex Practices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BBFEA"/>
                </a:solidFill>
                <a:latin typeface="SF Pro Display" panose="00000500000000000000" pitchFamily="50" charset="0"/>
                <a:ea typeface="SF Pro Display" panose="00000500000000000000" pitchFamily="50" charset="0"/>
              </a:rPr>
              <a:t>HIV PrEP/PEP</a:t>
            </a: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A69EC37D-0FD8-7FE0-D365-7D355B0B63D8}"/>
              </a:ext>
            </a:extLst>
          </p:cNvPr>
          <p:cNvSpPr txBox="1"/>
          <p:nvPr/>
        </p:nvSpPr>
        <p:spPr>
          <a:xfrm>
            <a:off x="3862828" y="3743224"/>
            <a:ext cx="3197501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b="1" dirty="0">
                <a:solidFill>
                  <a:srgbClr val="000000"/>
                </a:solidFill>
                <a:latin typeface="SF Pro Display" panose="00000500000000000000" pitchFamily="50" charset="0"/>
                <a:ea typeface="SF Pro Display" panose="00000500000000000000" pitchFamily="50" charset="0"/>
                <a:cs typeface="Zing Rust Base Rough"/>
                <a:sym typeface="Zing Rust Base Rough"/>
              </a:rPr>
              <a:t>Stopping the spread of HIV through care, treatment, and harm-reduction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38CAE26-00BF-4C91-DAD4-233AB45FB0CB}"/>
              </a:ext>
            </a:extLst>
          </p:cNvPr>
          <p:cNvSpPr txBox="1"/>
          <p:nvPr/>
        </p:nvSpPr>
        <p:spPr>
          <a:xfrm>
            <a:off x="3862828" y="4613663"/>
            <a:ext cx="32349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DC2327"/>
                </a:solidFill>
                <a:latin typeface="SF Pro Display" panose="00000500000000000000" pitchFamily="50" charset="0"/>
                <a:ea typeface="SF Pro Display" panose="00000500000000000000" pitchFamily="50" charset="0"/>
              </a:rPr>
              <a:t>HIV Antiretroviral Treatment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DC2327"/>
                </a:solidFill>
                <a:latin typeface="SF Pro Display" panose="00000500000000000000" pitchFamily="50" charset="0"/>
                <a:ea typeface="SF Pro Display" panose="00000500000000000000" pitchFamily="50" charset="0"/>
              </a:rPr>
              <a:t>U=U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DC2327"/>
                </a:solidFill>
                <a:latin typeface="SF Pro Display" panose="00000500000000000000" pitchFamily="50" charset="0"/>
                <a:ea typeface="SF Pro Display" panose="00000500000000000000" pitchFamily="50" charset="0"/>
              </a:rPr>
              <a:t>Behavioral Health/ Substance Use Disorders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DC2327"/>
                </a:solidFill>
                <a:latin typeface="SF Pro Display" panose="00000500000000000000" pitchFamily="50" charset="0"/>
                <a:ea typeface="SF Pro Display" panose="00000500000000000000" pitchFamily="50" charset="0"/>
              </a:rPr>
              <a:t>Syringe Services Program </a:t>
            </a:r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35880760-5BA9-6660-8717-E386D762D859}"/>
              </a:ext>
            </a:extLst>
          </p:cNvPr>
          <p:cNvSpPr txBox="1"/>
          <p:nvPr/>
        </p:nvSpPr>
        <p:spPr>
          <a:xfrm>
            <a:off x="7079064" y="3743224"/>
            <a:ext cx="2504652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b="1" dirty="0">
                <a:solidFill>
                  <a:srgbClr val="000000"/>
                </a:solidFill>
                <a:latin typeface="SF Pro Display" panose="00000500000000000000" pitchFamily="50" charset="0"/>
                <a:ea typeface="SF Pro Display" panose="00000500000000000000" pitchFamily="50" charset="0"/>
                <a:cs typeface="Zing Rust Base Rough"/>
                <a:sym typeface="Zing Rust Base Rough"/>
              </a:rPr>
              <a:t>Erasing HIV stigma and disparities in health outcomes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66F0533-86EF-D0DD-7D77-173F927D69F9}"/>
              </a:ext>
            </a:extLst>
          </p:cNvPr>
          <p:cNvSpPr txBox="1"/>
          <p:nvPr/>
        </p:nvSpPr>
        <p:spPr>
          <a:xfrm>
            <a:off x="7097799" y="4639898"/>
            <a:ext cx="26671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83C559"/>
                </a:solidFill>
                <a:latin typeface="SF Pro Display" panose="00000500000000000000" pitchFamily="50" charset="0"/>
                <a:ea typeface="SF Pro Display" panose="00000500000000000000" pitchFamily="50" charset="0"/>
              </a:rPr>
              <a:t>Social Determinants of Health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83C559"/>
                </a:solidFill>
                <a:latin typeface="SF Pro Display" panose="00000500000000000000" pitchFamily="50" charset="0"/>
                <a:ea typeface="SF Pro Display" panose="00000500000000000000" pitchFamily="50" charset="0"/>
              </a:rPr>
              <a:t>HIV stigma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83C559"/>
                </a:solidFill>
                <a:latin typeface="SF Pro Display" panose="00000500000000000000" pitchFamily="50" charset="0"/>
                <a:ea typeface="SF Pro Display" panose="00000500000000000000" pitchFamily="50" charset="0"/>
              </a:rPr>
              <a:t>Inequities among racial/ethnic minorities</a:t>
            </a:r>
          </a:p>
        </p:txBody>
      </p:sp>
    </p:spTree>
    <p:extLst>
      <p:ext uri="{BB962C8B-B14F-4D97-AF65-F5344CB8AC3E}">
        <p14:creationId xmlns:p14="http://schemas.microsoft.com/office/powerpoint/2010/main" val="57594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status of hiv in palm beach county</a:t>
            </a:r>
            <a:br>
              <a:rPr lang="en-US" dirty="0" smtClean="0"/>
            </a:br>
            <a:r>
              <a:rPr lang="en-US" dirty="0" smtClean="0"/>
              <a:t>Key Accomplishments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0285" y="1853026"/>
            <a:ext cx="9979782" cy="4468235"/>
          </a:xfrm>
        </p:spPr>
        <p:txBody>
          <a:bodyPr anchor="t">
            <a:noAutofit/>
          </a:bodyPr>
          <a:lstStyle/>
          <a:p>
            <a:pPr marL="0" lvl="0" indent="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Tele-Adherence Counseling (TAC)</a:t>
            </a:r>
          </a:p>
          <a:p>
            <a:pPr marL="342900" lvl="0" indent="-34290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mobile health (mHealth) tele-service providing daily medication reminders, lab results, medication adherence/mood/stress check-ins, community message board, community resources, and direct contact with a telehealth counselor</a:t>
            </a:r>
          </a:p>
          <a:p>
            <a:pPr marL="342900" lvl="0" indent="-34290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Clients who do not 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have 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smartphone are provided one; Monthly data plan provided for clients who achieve a 71% participation rate 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daily check-ins</a:t>
            </a:r>
          </a:p>
          <a:p>
            <a:pPr marL="342900" lvl="0" indent="-34290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TAC program participants (N=110) demonstrated an improvement in viral suppression from 0% at enrollment to 86% within 12 months.</a:t>
            </a:r>
          </a:p>
          <a:p>
            <a:pPr marL="342900" lvl="0" indent="-34290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 Association of Counties (NACo) Award 2024</a:t>
            </a:r>
          </a:p>
          <a:p>
            <a:pPr marL="342900" lvl="0" indent="-34290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PBC Golden Palm Award 2024</a:t>
            </a:r>
            <a:endParaRPr lang="en-US" sz="24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en-US" sz="24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E8B0-F449-45D7-A6E4-2B8EE46C6320}" type="slidenum">
              <a:rPr lang="en-US" smtClean="0"/>
              <a:t>11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300" y="751856"/>
            <a:ext cx="916335" cy="9144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F572BDF-E692-682E-C2B7-E2058B2DE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1979" y="5157111"/>
            <a:ext cx="2993084" cy="159805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1F789A4-7A09-6A1F-9AE3-F2DBA97C2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8300" y="2437210"/>
            <a:ext cx="1265696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45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status of hiv in palm beach county</a:t>
            </a:r>
            <a:br>
              <a:rPr lang="en-US" dirty="0" smtClean="0"/>
            </a:br>
            <a:r>
              <a:rPr lang="en-US" dirty="0" smtClean="0"/>
              <a:t>Looking forward to gy25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0285" y="1853026"/>
            <a:ext cx="9979782" cy="4468235"/>
          </a:xfrm>
        </p:spPr>
        <p:txBody>
          <a:bodyPr anchor="t">
            <a:noAutofit/>
          </a:bodyPr>
          <a:lstStyle/>
          <a:p>
            <a:pPr marL="457200" lvl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Operationalizing Syndemic Services</a:t>
            </a:r>
          </a:p>
          <a:p>
            <a:pPr marL="914400" lvl="1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Recovery Community Hubs, HRCs, Senior Centers, etc.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Tele-Adherence Counseling Research with UF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340B Program Implementation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Jail/Justice-Involved Linkage Initiative with PBSO</a:t>
            </a:r>
          </a:p>
          <a:p>
            <a:pPr marL="457200" lvl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Countywide HIV Needs Assessment (3 year)</a:t>
            </a:r>
          </a:p>
          <a:p>
            <a:pPr marL="457200" lvl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Integrated HIV Prevention &amp; Care Plan Update (5 year)</a:t>
            </a:r>
          </a:p>
          <a:p>
            <a:pPr marL="457200" lvl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Syringe 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Services Program 5-year Anniversary</a:t>
            </a:r>
          </a:p>
          <a:p>
            <a:pPr marL="0" lvl="0" indent="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en-US" sz="24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E8B0-F449-45D7-A6E4-2B8EE46C6320}" type="slidenum">
              <a:rPr lang="en-US" smtClean="0"/>
              <a:t>12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300" y="751856"/>
            <a:ext cx="916335" cy="914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1E373C-EFE8-28A7-E1CA-C51B56897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0402" y="2911276"/>
            <a:ext cx="3460022" cy="235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64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40286" y="1876568"/>
            <a:ext cx="11309338" cy="3982232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US" sz="3200" b="1" dirty="0" smtClean="0"/>
              <a:t>For HIV Services in Palm Beach County, </a:t>
            </a:r>
          </a:p>
          <a:p>
            <a:pPr marL="0" indent="0" algn="ctr">
              <a:spcAft>
                <a:spcPts val="2400"/>
              </a:spcAft>
              <a:buNone/>
            </a:pPr>
            <a:r>
              <a:rPr lang="en-US" sz="4000" b="1" dirty="0" smtClean="0"/>
              <a:t>1-833-PBC-HIV1  (1-833-722-4481)</a:t>
            </a:r>
            <a:endParaRPr lang="en-US" sz="3200" b="1" dirty="0"/>
          </a:p>
          <a:p>
            <a:pPr marL="0" indent="0" algn="ctr">
              <a:buNone/>
            </a:pPr>
            <a:r>
              <a:rPr lang="en-US" sz="3200" b="1" dirty="0" smtClean="0">
                <a:solidFill>
                  <a:srgbClr val="00B0F0"/>
                </a:solidFill>
              </a:rPr>
              <a:t>Control Risks. </a:t>
            </a:r>
            <a:r>
              <a:rPr lang="en-US" sz="3200" b="1" dirty="0" smtClean="0">
                <a:solidFill>
                  <a:srgbClr val="C00000"/>
                </a:solidFill>
              </a:rPr>
              <a:t>Halt the Spread. 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</a:rPr>
              <a:t>Delete Stigma</a:t>
            </a:r>
          </a:p>
          <a:p>
            <a:pPr marL="0" indent="0" algn="ctr">
              <a:buNone/>
            </a:pPr>
            <a:r>
              <a:rPr lang="en-US" sz="3200" b="1" dirty="0" smtClean="0"/>
              <a:t>#ENDHIVPBC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E8B0-F449-45D7-A6E4-2B8EE46C6320}" type="slidenum">
              <a:rPr lang="en-US" smtClean="0"/>
              <a:t>13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300" y="751856"/>
            <a:ext cx="916335" cy="91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964" y="4949662"/>
            <a:ext cx="3605981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60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status of hiv in palm beach county</a:t>
            </a:r>
            <a:br>
              <a:rPr lang="en-US" dirty="0" smtClean="0"/>
            </a:br>
            <a:r>
              <a:rPr lang="en-US" dirty="0" smtClean="0"/>
              <a:t>by the numbers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E8B0-F449-45D7-A6E4-2B8EE46C6320}" type="slidenum">
              <a:rPr lang="en-US" smtClean="0"/>
              <a:t>2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300" y="751856"/>
            <a:ext cx="916335" cy="914400"/>
          </a:xfrm>
          <a:prstGeom prst="rect">
            <a:avLst/>
          </a:prstGeom>
        </p:spPr>
      </p:pic>
      <p:graphicFrame>
        <p:nvGraphicFramePr>
          <p:cNvPr id="10" name="Content Placeholder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5827011"/>
              </p:ext>
            </p:extLst>
          </p:nvPr>
        </p:nvGraphicFramePr>
        <p:xfrm>
          <a:off x="8092025" y="2261826"/>
          <a:ext cx="3657599" cy="1998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17175" y="1906929"/>
            <a:ext cx="41856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BBFEA"/>
                </a:solidFill>
                <a:latin typeface="SF Pro Display" panose="00000500000000000000" pitchFamily="50" charset="0"/>
                <a:ea typeface="SF Pro Display" panose="00000500000000000000" pitchFamily="50" charset="0"/>
                <a:cs typeface="Arial" panose="020B0604020202020204" pitchFamily="34" charset="0"/>
              </a:rPr>
              <a:t>Diagnoses of HIV/AIDS, 2012-2023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90800" y="1906929"/>
            <a:ext cx="41856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83C559"/>
                </a:solidFill>
                <a:latin typeface="SF Pro Display" panose="00000500000000000000" pitchFamily="50" charset="0"/>
                <a:ea typeface="SF Pro Display" panose="00000500000000000000" pitchFamily="50" charset="0"/>
                <a:cs typeface="Arial" panose="020B0604020202020204" pitchFamily="34" charset="0"/>
              </a:rPr>
              <a:t>Number of People with HIV, 2019-2023</a:t>
            </a:r>
            <a:endParaRPr lang="en-US" sz="1400" b="1" dirty="0">
              <a:solidFill>
                <a:srgbClr val="83C559"/>
              </a:solidFill>
              <a:latin typeface="SF Pro Display" panose="00000500000000000000" pitchFamily="50" charset="0"/>
              <a:ea typeface="SF Pro Display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44171" y="4096736"/>
            <a:ext cx="41856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DC2327"/>
                </a:solidFill>
                <a:latin typeface="SF Pro Display" panose="00000500000000000000" pitchFamily="50" charset="0"/>
                <a:ea typeface="SF Pro Display" panose="00000500000000000000" pitchFamily="50" charset="0"/>
                <a:cs typeface="Arial" panose="020B0604020202020204" pitchFamily="34" charset="0"/>
              </a:rPr>
              <a:t>HIV-Related Deaths, 2019-2023</a:t>
            </a:r>
            <a:endParaRPr lang="en-US" sz="1400" b="1" dirty="0">
              <a:solidFill>
                <a:srgbClr val="DC2327"/>
              </a:solidFill>
              <a:latin typeface="SF Pro Display" panose="00000500000000000000" pitchFamily="50" charset="0"/>
              <a:ea typeface="SF Pro Display" panose="00000500000000000000" pitchFamily="50" charset="0"/>
              <a:cs typeface="Arial" panose="020B0604020202020204" pitchFamily="34" charset="0"/>
            </a:endParaRPr>
          </a:p>
        </p:txBody>
      </p:sp>
      <p:graphicFrame>
        <p:nvGraphicFramePr>
          <p:cNvPr id="14" name="Content Placeholder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6252544"/>
              </p:ext>
            </p:extLst>
          </p:nvPr>
        </p:nvGraphicFramePr>
        <p:xfrm>
          <a:off x="398311" y="2248954"/>
          <a:ext cx="4023360" cy="2011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Content Placeholder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9958197"/>
              </p:ext>
            </p:extLst>
          </p:nvPr>
        </p:nvGraphicFramePr>
        <p:xfrm>
          <a:off x="4325308" y="4407791"/>
          <a:ext cx="4023360" cy="2011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18973" y="4398476"/>
            <a:ext cx="29820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New HIV diagnoses have returned to levels experienced prior to COVID-19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29806" y="4407791"/>
            <a:ext cx="2982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Number of people with HIV has reached its highest level in 5 years</a:t>
            </a:r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45969" y="3021157"/>
            <a:ext cx="2982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2"/>
                </a:solidFill>
              </a:rPr>
              <a:t>Number of HIV-related deaths has reached its lowest level in 5 years</a:t>
            </a:r>
            <a:endParaRPr lang="en-US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29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status of hiv in palm beach county</a:t>
            </a:r>
            <a:br>
              <a:rPr lang="en-US" dirty="0" smtClean="0"/>
            </a:br>
            <a:r>
              <a:rPr lang="en-US" dirty="0" smtClean="0"/>
              <a:t>Key Accomplishments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0284" y="1853026"/>
            <a:ext cx="11309339" cy="4468235"/>
          </a:xfrm>
        </p:spPr>
        <p:txBody>
          <a:bodyPr anchor="t">
            <a:noAutofit/>
          </a:bodyPr>
          <a:lstStyle/>
          <a:p>
            <a:pPr marL="0" lvl="0" indent="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EHE Healthcare </a:t>
            </a:r>
            <a:r>
              <a:rPr lang="en-US" sz="28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Housing Opportunities (H2O)</a:t>
            </a:r>
          </a:p>
          <a:p>
            <a:pPr marL="342900" lvl="0" indent="-34290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Launched on June 17</a:t>
            </a:r>
            <a:r>
              <a:rPr lang="en-US" sz="2400" baseline="30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Chronic Disease Management Self-Sufficiency Program</a:t>
            </a:r>
          </a:p>
          <a:p>
            <a:pPr marL="342900" lvl="0" indent="-34290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Goal: Increased access and adherence to comprehensive health care in coordination with stable, permanent housing for persons with HIV who are severely cost-burdened or experiencing homelessness</a:t>
            </a:r>
          </a:p>
          <a:p>
            <a:pPr marL="342900" lvl="0" indent="-34290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39 clients enrolled; 10 pending enrollments; 2 successful outplacements</a:t>
            </a:r>
          </a:p>
          <a:p>
            <a:pPr marL="342900" lvl="0" indent="-34290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74% have become employed; 15% enrolled in vocational training</a:t>
            </a:r>
          </a:p>
          <a:p>
            <a:pPr marL="342900" lvl="0" indent="-34290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51% have become virally suppressed; 56% have become permanently housed</a:t>
            </a:r>
            <a:endParaRPr lang="en-US" sz="24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E8B0-F449-45D7-A6E4-2B8EE46C6320}" type="slidenum">
              <a:rPr lang="en-US" smtClean="0"/>
              <a:t>3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300" y="751856"/>
            <a:ext cx="916335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9220D5A-D256-AAC3-1052-7D08D6618DEF}"/>
              </a:ext>
            </a:extLst>
          </p:cNvPr>
          <p:cNvSpPr txBox="1"/>
          <p:nvPr/>
        </p:nvSpPr>
        <p:spPr>
          <a:xfrm>
            <a:off x="581191" y="5490264"/>
            <a:ext cx="10893444" cy="92333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buClr>
                <a:schemeClr val="tx1"/>
              </a:buClr>
              <a:buSzPct val="145000"/>
              <a:defRPr/>
            </a:pPr>
            <a:r>
              <a:rPr kumimoji="0" lang="en-US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H2O 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Case Management					</a:t>
            </a:r>
            <a:r>
              <a:rPr kumimoji="0" lang="en-US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Transitional 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housing </a:t>
            </a:r>
            <a:r>
              <a:rPr kumimoji="0" lang="en-US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en-US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Tele-Adherence </a:t>
            </a:r>
            <a:r>
              <a:rPr lang="en-US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Counseling</a:t>
            </a:r>
            <a:endParaRPr kumimoji="0" lang="en-US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tx1"/>
              </a:buClr>
              <a:buSzPct val="145000"/>
              <a:defRPr/>
            </a:pPr>
            <a:r>
              <a:rPr lang="en-US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Transportation </a:t>
            </a:r>
            <a:r>
              <a:rPr lang="en-US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assistance </a:t>
            </a:r>
            <a:r>
              <a:rPr kumimoji="0" lang="en-US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kumimoji="0" lang="en-US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Relocation </a:t>
            </a:r>
            <a:r>
              <a:rPr lang="en-US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assistance </a:t>
            </a:r>
            <a:r>
              <a:rPr lang="en-US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en-US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Employment counseling</a:t>
            </a: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kumimoji="0" lang="en-US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>
              <a:buClr>
                <a:schemeClr val="tx1"/>
              </a:buClr>
              <a:buSzPct val="145000"/>
              <a:defRPr/>
            </a:pPr>
            <a:r>
              <a:rPr kumimoji="0" lang="en-US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Budget-deficit </a:t>
            </a:r>
            <a:r>
              <a:rPr lang="en-US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rent/utility assistance </a:t>
            </a:r>
            <a:r>
              <a:rPr kumimoji="0" lang="en-US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			Vocational rehabilitation/GED/ESL</a:t>
            </a:r>
            <a:endParaRPr kumimoji="0" lang="en-US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00038C-C89D-90C2-BF1A-31DB63CB80B7}"/>
              </a:ext>
            </a:extLst>
          </p:cNvPr>
          <p:cNvSpPr txBox="1"/>
          <p:nvPr/>
        </p:nvSpPr>
        <p:spPr>
          <a:xfrm>
            <a:off x="581191" y="5151709"/>
            <a:ext cx="108934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H2O Services </a:t>
            </a:r>
            <a:r>
              <a:rPr lang="en-US" sz="20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Include:</a:t>
            </a:r>
          </a:p>
        </p:txBody>
      </p:sp>
    </p:spTree>
    <p:extLst>
      <p:ext uri="{BB962C8B-B14F-4D97-AF65-F5344CB8AC3E}">
        <p14:creationId xmlns:p14="http://schemas.microsoft.com/office/powerpoint/2010/main" val="27612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status of hiv in palm beach county</a:t>
            </a:r>
            <a:br>
              <a:rPr lang="en-US" dirty="0" smtClean="0"/>
            </a:br>
            <a:r>
              <a:rPr lang="en-US" dirty="0" smtClean="0"/>
              <a:t>Key Accomplishments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0284" y="1853026"/>
            <a:ext cx="11309339" cy="4468235"/>
          </a:xfrm>
        </p:spPr>
        <p:txBody>
          <a:bodyPr anchor="t">
            <a:noAutofit/>
          </a:bodyPr>
          <a:lstStyle/>
          <a:p>
            <a:pPr marL="0" lvl="0" indent="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Free At-Home HIV Self-Test Kits </a:t>
            </a:r>
          </a:p>
          <a:p>
            <a:pPr marL="342900" lvl="0" indent="-34290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Provides PBC residents the ability to request free HIV self-test kits mailed to their home at 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Know Your HIV Status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Direct-to-client email to registered OSCARSS users sent June 27</a:t>
            </a:r>
            <a:r>
              <a:rPr lang="en-US" sz="2400" baseline="30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 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(National HIV Testing Day) and Repeated on December 1</a:t>
            </a:r>
            <a:r>
              <a:rPr lang="en-US" sz="2400" baseline="30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(World AIDS Day)</a:t>
            </a:r>
          </a:p>
          <a:p>
            <a:pPr marL="342900" lvl="0" indent="-34290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578 tests have been mailed</a:t>
            </a:r>
            <a:endParaRPr lang="en-US" sz="24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E8B0-F449-45D7-A6E4-2B8EE46C6320}" type="slidenum">
              <a:rPr lang="en-US" smtClean="0"/>
              <a:t>4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300" y="751856"/>
            <a:ext cx="916335" cy="914400"/>
          </a:xfrm>
          <a:prstGeom prst="rect">
            <a:avLst/>
          </a:prstGeom>
        </p:spPr>
      </p:pic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3777BFD2-2052-ECD3-3723-9C9D6ADE4F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8236053"/>
              </p:ext>
            </p:extLst>
          </p:nvPr>
        </p:nvGraphicFramePr>
        <p:xfrm>
          <a:off x="-138982" y="4039988"/>
          <a:ext cx="3840480" cy="2602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AEEC9C86-68F9-637B-6140-C416600D58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7048674"/>
              </p:ext>
            </p:extLst>
          </p:nvPr>
        </p:nvGraphicFramePr>
        <p:xfrm>
          <a:off x="1830609" y="4029715"/>
          <a:ext cx="3840480" cy="2602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A2191CBF-A6D2-BD4D-C550-27BDD117A2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6177382"/>
              </p:ext>
            </p:extLst>
          </p:nvPr>
        </p:nvGraphicFramePr>
        <p:xfrm>
          <a:off x="3800200" y="4029715"/>
          <a:ext cx="3840480" cy="2602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E9687708-DA95-F0D7-4297-68C257FAE1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0972239"/>
              </p:ext>
            </p:extLst>
          </p:nvPr>
        </p:nvGraphicFramePr>
        <p:xfrm>
          <a:off x="5819142" y="4029715"/>
          <a:ext cx="3840480" cy="2602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6394A7E6-7003-0618-0483-B1B20D4CB9E0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rgbClr val="C42F1A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10074460" y="4786474"/>
            <a:ext cx="1400175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78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status of hiv in palm beach county</a:t>
            </a:r>
            <a:br>
              <a:rPr lang="en-US" dirty="0" smtClean="0"/>
            </a:br>
            <a:r>
              <a:rPr lang="en-US" dirty="0" smtClean="0"/>
              <a:t>Key Accomplishments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0284" y="1853026"/>
            <a:ext cx="11309339" cy="4468235"/>
          </a:xfrm>
        </p:spPr>
        <p:txBody>
          <a:bodyPr anchor="t">
            <a:noAutofit/>
          </a:bodyPr>
          <a:lstStyle/>
          <a:p>
            <a:pPr marL="0" lvl="0" indent="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Mobile Units</a:t>
            </a:r>
          </a:p>
          <a:p>
            <a:pPr marL="342900" lvl="0" indent="-34290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Ribbon-cutting held on July 19</a:t>
            </a:r>
            <a:r>
              <a:rPr lang="en-US" sz="2400" baseline="30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35 service events scheduled in first 6 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months (GY24)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 service events in western communities (Belle Glade, Pahokee)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E8B0-F449-45D7-A6E4-2B8EE46C6320}" type="slidenum">
              <a:rPr lang="en-US" smtClean="0"/>
              <a:t>5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300" y="751856"/>
            <a:ext cx="916335" cy="914400"/>
          </a:xfrm>
          <a:prstGeom prst="rect">
            <a:avLst/>
          </a:prstGeom>
        </p:spPr>
      </p:pic>
      <p:graphicFrame>
        <p:nvGraphicFramePr>
          <p:cNvPr id="14" name="Objec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8730857"/>
              </p:ext>
            </p:extLst>
          </p:nvPr>
        </p:nvGraphicFramePr>
        <p:xfrm>
          <a:off x="10010608" y="4127336"/>
          <a:ext cx="16002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0" name="PDF" r:id="rId4" imgW="0" imgH="360" progId="FoxitPhantomPDF.Document">
                  <p:embed/>
                </p:oleObj>
              </mc:Choice>
              <mc:Fallback>
                <p:oleObj name="PDF" r:id="rId4" imgW="0" imgH="360" progId="FoxitPhantomPDF.Document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010608" y="4127336"/>
                        <a:ext cx="1600200" cy="182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408" y="4135891"/>
            <a:ext cx="1600200" cy="18202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2" t="6931" r="-1612" b="16570"/>
          <a:stretch/>
        </p:blipFill>
        <p:spPr>
          <a:xfrm>
            <a:off x="8410408" y="2298536"/>
            <a:ext cx="3200400" cy="1828800"/>
          </a:xfrm>
          <a:prstGeom prst="rect">
            <a:avLst/>
          </a:prstGeom>
        </p:spPr>
      </p:pic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864759" y="3853016"/>
            <a:ext cx="7360920" cy="2103120"/>
            <a:chOff x="1601599" y="4316582"/>
            <a:chExt cx="7040880" cy="2011680"/>
          </a:xfrm>
        </p:grpSpPr>
        <p:graphicFrame>
          <p:nvGraphicFramePr>
            <p:cNvPr id="18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73793081"/>
                </p:ext>
              </p:extLst>
            </p:nvPr>
          </p:nvGraphicFramePr>
          <p:xfrm>
            <a:off x="1601599" y="4316582"/>
            <a:ext cx="3520440" cy="20116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01" name="PDF" r:id="rId8" imgW="0" imgH="360" progId="FoxitPhantomPDF.Document">
                    <p:embed/>
                  </p:oleObj>
                </mc:Choice>
                <mc:Fallback>
                  <p:oleObj name="PDF" r:id="rId8" imgW="0" imgH="360" progId="FoxitPhantomPDF.Document">
                    <p:embed/>
                    <p:pic>
                      <p:nvPicPr>
                        <p:cNvPr id="8" name="Object 7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1601599" y="4316582"/>
                          <a:ext cx="3520440" cy="201168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2039" y="4316582"/>
              <a:ext cx="3520440" cy="2011680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3514709" y="5964691"/>
            <a:ext cx="5149936" cy="40703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>
              <a:lnSpc>
                <a:spcPct val="107000"/>
              </a:lnSpc>
              <a:defRPr/>
            </a:pPr>
            <a:r>
              <a:rPr lang="en-US" sz="2000" b="1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HIV Elimination Services Mobile Unit Webpage</a:t>
            </a:r>
            <a:endParaRPr lang="en-US" sz="2000" b="1" dirty="0">
              <a:solidFill>
                <a:schemeClr val="accent6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status of hiv in palm beach county</a:t>
            </a:r>
            <a:br>
              <a:rPr lang="en-US" dirty="0" smtClean="0"/>
            </a:br>
            <a:r>
              <a:rPr lang="en-US" dirty="0" smtClean="0"/>
              <a:t>Key Accomplishments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0284" y="1853026"/>
            <a:ext cx="11309339" cy="4468235"/>
          </a:xfrm>
        </p:spPr>
        <p:txBody>
          <a:bodyPr anchor="t">
            <a:noAutofit/>
          </a:bodyPr>
          <a:lstStyle/>
          <a:p>
            <a:pPr marL="0" lvl="0" indent="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 Ryan White Conference on HIV Care &amp; Treatment</a:t>
            </a:r>
          </a:p>
          <a:p>
            <a:pPr marL="342900" lvl="0" indent="-34290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Washington, D.C. August 20-23</a:t>
            </a:r>
            <a:r>
              <a:rPr lang="en-US" sz="2400" baseline="30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rd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PBC HIVES Staff presented 8 oral sessions and posters; 2 Plenary </a:t>
            </a:r>
            <a:r>
              <a:rPr lang="en-US" sz="24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spotlights</a:t>
            </a:r>
            <a:endParaRPr lang="en-US" sz="32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sz="32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defRPr/>
            </a:pPr>
            <a:endParaRPr lang="en-US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3"/>
            </a:endParaRPr>
          </a:p>
          <a:p>
            <a:pPr lvl="0">
              <a:lnSpc>
                <a:spcPct val="107000"/>
              </a:lnSpc>
              <a:defRPr/>
            </a:pPr>
            <a:endParaRPr lang="en-US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3"/>
            </a:endParaRPr>
          </a:p>
          <a:p>
            <a:pPr marL="0" lvl="0" indent="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en-US" sz="24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E8B0-F449-45D7-A6E4-2B8EE46C6320}" type="slidenum">
              <a:rPr lang="en-US" smtClean="0"/>
              <a:t>6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300" y="751856"/>
            <a:ext cx="916335" cy="914400"/>
          </a:xfrm>
          <a:prstGeom prst="rect">
            <a:avLst/>
          </a:prstGeom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89DF2B9-B1EF-9753-E191-5D6600B5DB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3338734"/>
              </p:ext>
            </p:extLst>
          </p:nvPr>
        </p:nvGraphicFramePr>
        <p:xfrm>
          <a:off x="3610968" y="3275858"/>
          <a:ext cx="2743200" cy="16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" name="Acrobat Document" r:id="rId5" imgW="19202004" imgH="10801258" progId="Acrobat.Document.DC">
                  <p:embed/>
                </p:oleObj>
              </mc:Choice>
              <mc:Fallback>
                <p:oleObj name="Acrobat Document" r:id="rId5" imgW="19202004" imgH="10801258" progId="Acrobat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689DF2B9-B1EF-9753-E191-5D6600B5DB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610968" y="3275858"/>
                        <a:ext cx="2743200" cy="160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FEA93976-0BFD-7027-33B5-8EFD32626092}"/>
              </a:ext>
            </a:extLst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84" b="8865"/>
          <a:stretch/>
        </p:blipFill>
        <p:spPr>
          <a:xfrm>
            <a:off x="6539221" y="4949659"/>
            <a:ext cx="2286000" cy="1371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8EA953-F74F-EE62-6ABB-387731B8796B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6" t="15625" r="11409" b="11429"/>
          <a:stretch/>
        </p:blipFill>
        <p:spPr>
          <a:xfrm rot="5400000">
            <a:off x="8516274" y="3769861"/>
            <a:ext cx="3045400" cy="2057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04D232-0BA6-00D6-6107-605BCBB3CC2E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581192" y="3259135"/>
            <a:ext cx="2844723" cy="30621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9A9341B-F6B8-4A61-9A45-4DEBA0DF7B07}"/>
              </a:ext>
            </a:extLst>
          </p:cNvPr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3610968" y="4949659"/>
            <a:ext cx="1371600" cy="1371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E84F1D0-CD4E-3D12-6F64-E54CDBAC7E8E}"/>
              </a:ext>
            </a:extLst>
          </p:cNvPr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8" t="33166" r="3333" b="3146"/>
          <a:stretch/>
        </p:blipFill>
        <p:spPr>
          <a:xfrm>
            <a:off x="6539221" y="3259135"/>
            <a:ext cx="2286000" cy="15534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81D733-5D42-4D7D-BED2-77EE0F793236}"/>
              </a:ext>
            </a:extLst>
          </p:cNvPr>
          <p:cNvPicPr>
            <a:picLocks/>
          </p:cNvPicPr>
          <p:nvPr/>
        </p:nvPicPr>
        <p:blipFill>
          <a:blip r:embed="rId12"/>
          <a:srcRect l="17081"/>
          <a:stretch/>
        </p:blipFill>
        <p:spPr>
          <a:xfrm>
            <a:off x="4982568" y="4949659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27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status of hiv in palm beach county</a:t>
            </a:r>
            <a:br>
              <a:rPr lang="en-US" dirty="0" smtClean="0"/>
            </a:br>
            <a:r>
              <a:rPr lang="en-US" dirty="0" smtClean="0"/>
              <a:t>Key Accomplishments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0284" y="1853026"/>
            <a:ext cx="11309339" cy="4468235"/>
          </a:xfrm>
        </p:spPr>
        <p:txBody>
          <a:bodyPr anchor="t">
            <a:noAutofit/>
          </a:bodyPr>
          <a:lstStyle/>
          <a:p>
            <a:pPr marL="0" lvl="0" indent="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Health Insurance Premium &amp; Cost-Sharing Assistance</a:t>
            </a:r>
          </a:p>
          <a:p>
            <a:pPr marL="342900" lvl="0" indent="-34290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Viral suppression rates for PWH with comprehensive health insurance is 10% higher compared to uninsured </a:t>
            </a:r>
          </a:p>
          <a:p>
            <a:pPr marL="342900" indent="-342900">
              <a:lnSpc>
                <a:spcPct val="107000"/>
              </a:lnSpc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Private Insurance is now the largest insurance status for PWH in PBC</a:t>
            </a:r>
          </a:p>
          <a:p>
            <a:pPr marL="342900" lvl="0" indent="-34290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$2,370,643 in grant funding generated $8,535,125 in program income (revenue); ROI=260%</a:t>
            </a:r>
            <a:endParaRPr lang="en-US" sz="28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en-US" sz="24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E8B0-F449-45D7-A6E4-2B8EE46C6320}" type="slidenum">
              <a:rPr lang="en-US" smtClean="0"/>
              <a:t>7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300" y="751856"/>
            <a:ext cx="916335" cy="914400"/>
          </a:xfrm>
          <a:prstGeom prst="rect">
            <a:avLst/>
          </a:prstGeom>
        </p:spPr>
      </p:pic>
      <p:graphicFrame>
        <p:nvGraphicFramePr>
          <p:cNvPr id="11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2102444"/>
              </p:ext>
            </p:extLst>
          </p:nvPr>
        </p:nvGraphicFramePr>
        <p:xfrm>
          <a:off x="1568807" y="4138972"/>
          <a:ext cx="9052291" cy="24965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3865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status of hiv in palm beach county</a:t>
            </a:r>
            <a:br>
              <a:rPr lang="en-US" dirty="0" smtClean="0"/>
            </a:br>
            <a:r>
              <a:rPr lang="en-US" dirty="0" smtClean="0"/>
              <a:t>Key Accomplishments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0284" y="1853026"/>
            <a:ext cx="10710315" cy="4468235"/>
          </a:xfrm>
        </p:spPr>
        <p:txBody>
          <a:bodyPr anchor="t">
            <a:noAutofit/>
          </a:bodyPr>
          <a:lstStyle/>
          <a:p>
            <a:pPr marL="0" lvl="0" indent="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 to Care Initiative (D2C)</a:t>
            </a:r>
          </a:p>
          <a:p>
            <a:pPr marL="285750" lvl="0" indent="-28575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Data to Care (D2C) uses mandated HIV lab reporting data to proactively identify PWH who are not in care and facilitate their re-engagement</a:t>
            </a:r>
          </a:p>
          <a:p>
            <a:pPr marL="285750" lvl="0" indent="-28575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PBC was first in FL to pilot D2C with EHE Community Outreach, Response, and Engagement (CORE) Teams through Data Sharing Agreement with FDOH</a:t>
            </a:r>
          </a:p>
          <a:p>
            <a:pPr marL="285750" lvl="0" indent="-28575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204 out-of-care client cases received; 169 client cases (82.8%) have been </a:t>
            </a:r>
            <a:r>
              <a:rPr lang="en-US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worked</a:t>
            </a:r>
            <a:endParaRPr lang="en-US" sz="32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sz="32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sz="32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defRPr/>
            </a:pPr>
            <a:endParaRPr lang="en-US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2"/>
            </a:endParaRPr>
          </a:p>
          <a:p>
            <a:pPr lvl="0">
              <a:lnSpc>
                <a:spcPct val="107000"/>
              </a:lnSpc>
              <a:defRPr/>
            </a:pPr>
            <a:endParaRPr lang="en-US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2"/>
            </a:endParaRPr>
          </a:p>
          <a:p>
            <a:pPr marL="0" lvl="0" indent="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en-US" sz="24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E8B0-F449-45D7-A6E4-2B8EE46C6320}" type="slidenum">
              <a:rPr lang="en-US" smtClean="0"/>
              <a:t>8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300" y="751856"/>
            <a:ext cx="916335" cy="914400"/>
          </a:xfrm>
          <a:prstGeom prst="rect">
            <a:avLst/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79BA10A9-9C74-61D6-0591-F69A9F94B8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7570923"/>
              </p:ext>
            </p:extLst>
          </p:nvPr>
        </p:nvGraphicFramePr>
        <p:xfrm>
          <a:off x="2732752" y="4244453"/>
          <a:ext cx="5387665" cy="2323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25249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status of hiv in palm beach county</a:t>
            </a:r>
            <a:br>
              <a:rPr lang="en-US" dirty="0" smtClean="0"/>
            </a:br>
            <a:r>
              <a:rPr lang="en-US" dirty="0" smtClean="0"/>
              <a:t>Key Accomplishments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0284" y="1853026"/>
            <a:ext cx="11309339" cy="4468235"/>
          </a:xfrm>
        </p:spPr>
        <p:txBody>
          <a:bodyPr anchor="t">
            <a:noAutofit/>
          </a:bodyPr>
          <a:lstStyle/>
          <a:p>
            <a:pPr marL="0" lvl="0" indent="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Continuous Quality Management (CQM)</a:t>
            </a:r>
          </a:p>
          <a:p>
            <a:pPr marL="342900" lvl="0" indent="-34290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 Center for Quality Improvement &amp; Innovation (CQII) 2024 Award for Measurable Improvements in HIV 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Care</a:t>
            </a:r>
            <a:endParaRPr lang="en-US" sz="2400" b="1" i="1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24000" lvl="1" indent="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sz="2400" b="1" i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“Identifying </a:t>
            </a:r>
            <a:r>
              <a:rPr lang="en-US" sz="2400" b="1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Disparities to Engage Action (IDEA)” 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QI project to reduce disparities in viral suppression (VS) rates among racial/ethnic minority groups</a:t>
            </a:r>
          </a:p>
          <a:p>
            <a:pPr lvl="0">
              <a:lnSpc>
                <a:spcPct val="107000"/>
              </a:lnSpc>
              <a:defRPr/>
            </a:pPr>
            <a:endParaRPr lang="en-US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2"/>
            </a:endParaRPr>
          </a:p>
          <a:p>
            <a:pPr lvl="0">
              <a:lnSpc>
                <a:spcPct val="107000"/>
              </a:lnSpc>
              <a:defRPr/>
            </a:pPr>
            <a:endParaRPr lang="en-US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2"/>
            </a:endParaRPr>
          </a:p>
          <a:p>
            <a:pPr marL="0" lvl="0" indent="0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en-US" sz="24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E8B0-F449-45D7-A6E4-2B8EE46C6320}" type="slidenum">
              <a:rPr lang="en-US" smtClean="0"/>
              <a:t>9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300" y="751856"/>
            <a:ext cx="916335" cy="914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771DA5-AED4-A5CC-77D8-18265A89230E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626" y="4063922"/>
            <a:ext cx="2417008" cy="21945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46B137F-C47E-2F53-AAC2-9635836194D7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998734" y="4063922"/>
            <a:ext cx="1450205" cy="21945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A9F9313-9589-BB85-EEFA-BF2971C4A42B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307944" y="4063922"/>
            <a:ext cx="1450205" cy="219456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1809510-F9AB-76CE-FF68-F49E9A4338A5}"/>
              </a:ext>
            </a:extLst>
          </p:cNvPr>
          <p:cNvPicPr>
            <a:picLocks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4064" r="4914"/>
          <a:stretch/>
        </p:blipFill>
        <p:spPr>
          <a:xfrm>
            <a:off x="6057085" y="4063922"/>
            <a:ext cx="2175308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38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trl Halt Del">
  <a:themeElements>
    <a:clrScheme name="Custom 84">
      <a:dk1>
        <a:srgbClr val="000000"/>
      </a:dk1>
      <a:lt1>
        <a:srgbClr val="EDEDED"/>
      </a:lt1>
      <a:dk2>
        <a:srgbClr val="000000"/>
      </a:dk2>
      <a:lt2>
        <a:srgbClr val="EDEDED"/>
      </a:lt2>
      <a:accent1>
        <a:srgbClr val="00B0F0"/>
      </a:accent1>
      <a:accent2>
        <a:srgbClr val="C00000"/>
      </a:accent2>
      <a:accent3>
        <a:srgbClr val="EDEDED"/>
      </a:accent3>
      <a:accent4>
        <a:srgbClr val="92D050"/>
      </a:accent4>
      <a:accent5>
        <a:srgbClr val="A2C777"/>
      </a:accent5>
      <a:accent6>
        <a:srgbClr val="42955F"/>
      </a:accent6>
      <a:hlink>
        <a:srgbClr val="00B0F0"/>
      </a:hlink>
      <a:folHlink>
        <a:srgbClr val="A5A5A5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Facet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  <a:fontScheme name="Facet">
    <a:majorFont>
      <a:latin typeface="Trebuchet MS" panose="020B0603020202020204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 panose="020B0603020202020204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Facet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Facet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  <a:fontScheme name="Facet">
    <a:majorFont>
      <a:latin typeface="Trebuchet MS" panose="020B0603020202020204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 panose="020B0603020202020204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Facet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Facet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  <a:fontScheme name="Facet">
    <a:majorFont>
      <a:latin typeface="Trebuchet MS" panose="020B0603020202020204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 panose="020B0603020202020204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Facet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Facet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  <a:fontScheme name="Facet">
    <a:majorFont>
      <a:latin typeface="Trebuchet MS" panose="020B0603020202020204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 panose="020B0603020202020204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Facet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56E096F77E7F741AC04C5F29E17756A" ma:contentTypeVersion="4" ma:contentTypeDescription="Create a new document." ma:contentTypeScope="" ma:versionID="d5b3821bfd6106166329df08fdbc891a">
  <xsd:schema xmlns:xsd="http://www.w3.org/2001/XMLSchema" xmlns:xs="http://www.w3.org/2001/XMLSchema" xmlns:p="http://schemas.microsoft.com/office/2006/metadata/properties" xmlns:ns2="2c0a287c-2cfe-48a6-8384-085034255611" targetNamespace="http://schemas.microsoft.com/office/2006/metadata/properties" ma:root="true" ma:fieldsID="6d2d3bf2256971b1db6aea72afff2e42" ns2:_="">
    <xsd:import namespace="2c0a287c-2cfe-48a6-8384-085034255611"/>
    <xsd:element name="properties">
      <xsd:complexType>
        <xsd:sequence>
          <xsd:element name="documentManagement">
            <xsd:complexType>
              <xsd:all>
                <xsd:element ref="ns2:Category" minOccurs="0"/>
                <xsd:element ref="ns2:Yea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0a287c-2cfe-48a6-8384-085034255611" elementFormDefault="qualified">
    <xsd:import namespace="http://schemas.microsoft.com/office/2006/documentManagement/types"/>
    <xsd:import namespace="http://schemas.microsoft.com/office/infopath/2007/PartnerControls"/>
    <xsd:element name="Category" ma:index="8" nillable="true" ma:displayName="Category" ma:default="Other" ma:description="The PDF Category." ma:format="Dropdown" ma:internalName="Category">
      <xsd:simpleType>
        <xsd:restriction base="dms:Choice">
          <xsd:enumeration value="Newsletter"/>
          <xsd:enumeration value="Calendar"/>
          <xsd:enumeration value="Meeting Minutes"/>
          <xsd:enumeration value="Comprehensive Needs Assessment"/>
          <xsd:enumeration value="Comprehensive Plans"/>
          <xsd:enumeration value="Research Projects"/>
          <xsd:enumeration value="Quality Management"/>
          <xsd:enumeration value="The Redbook"/>
          <xsd:enumeration value="Member Services"/>
          <xsd:enumeration value="Provider Manual"/>
          <xsd:enumeration value="Local Pharmacy RFP"/>
          <xsd:enumeration value="Other"/>
        </xsd:restriction>
      </xsd:simpleType>
    </xsd:element>
    <xsd:element name="Year" ma:index="9" nillable="true" ma:displayName="Year" ma:description="The year of the newsletter or other document. (Not required.)" ma:internalName="Year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Year xmlns="2c0a287c-2cfe-48a6-8384-085034255611" xsi:nil="true"/>
    <Category xmlns="2c0a287c-2cfe-48a6-8384-085034255611">Other</Category>
  </documentManagement>
</p:properties>
</file>

<file path=customXml/itemProps1.xml><?xml version="1.0" encoding="utf-8"?>
<ds:datastoreItem xmlns:ds="http://schemas.openxmlformats.org/officeDocument/2006/customXml" ds:itemID="{896B074F-FE71-4BEC-A232-BE3174F59F69}"/>
</file>

<file path=customXml/itemProps2.xml><?xml version="1.0" encoding="utf-8"?>
<ds:datastoreItem xmlns:ds="http://schemas.openxmlformats.org/officeDocument/2006/customXml" ds:itemID="{AF020128-2D16-423D-A550-0A7EB639AC01}"/>
</file>

<file path=customXml/itemProps3.xml><?xml version="1.0" encoding="utf-8"?>
<ds:datastoreItem xmlns:ds="http://schemas.openxmlformats.org/officeDocument/2006/customXml" ds:itemID="{AB4A8E49-3BE2-46FD-A658-80F57DA53DA0}"/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501</TotalTime>
  <Words>965</Words>
  <Application>Microsoft Office PowerPoint</Application>
  <PresentationFormat>Widescreen</PresentationFormat>
  <Paragraphs>141</Paragraphs>
  <Slides>13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Arial Black</vt:lpstr>
      <vt:lpstr>Calibri</vt:lpstr>
      <vt:lpstr>SF Pro Display</vt:lpstr>
      <vt:lpstr>Times New Roman</vt:lpstr>
      <vt:lpstr>Wingdings 2</vt:lpstr>
      <vt:lpstr>Zing Rust Base Rough</vt:lpstr>
      <vt:lpstr>Ctrl Halt Del</vt:lpstr>
      <vt:lpstr>PDF</vt:lpstr>
      <vt:lpstr>Acrobat Document</vt:lpstr>
      <vt:lpstr>The status of hiv  in Palm beach county</vt:lpstr>
      <vt:lpstr>The status of hiv in palm beach county by the numbers</vt:lpstr>
      <vt:lpstr>The status of hiv in palm beach county Key Accomplishments</vt:lpstr>
      <vt:lpstr>The status of hiv in palm beach county Key Accomplishments</vt:lpstr>
      <vt:lpstr>The status of hiv in palm beach county Key Accomplishments</vt:lpstr>
      <vt:lpstr>The status of hiv in palm beach county Key Accomplishments</vt:lpstr>
      <vt:lpstr>The status of hiv in palm beach county Key Accomplishments</vt:lpstr>
      <vt:lpstr>The status of hiv in palm beach county Key Accomplishments</vt:lpstr>
      <vt:lpstr>The status of hiv in palm beach county Key Accomplishments</vt:lpstr>
      <vt:lpstr>The status of hiv in palm beach county Key Accomplishments</vt:lpstr>
      <vt:lpstr>The status of hiv in palm beach county Key Accomplishments</vt:lpstr>
      <vt:lpstr>The status of hiv in palm beach county Looking forward to gy25</vt:lpstr>
      <vt:lpstr>Questions?</vt:lpstr>
    </vt:vector>
  </TitlesOfParts>
  <Company>Palm Beach County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 Casey Messer</dc:creator>
  <cp:lastModifiedBy>Dr. Casey Messer</cp:lastModifiedBy>
  <cp:revision>113</cp:revision>
  <dcterms:created xsi:type="dcterms:W3CDTF">2025-05-27T05:51:20Z</dcterms:created>
  <dcterms:modified xsi:type="dcterms:W3CDTF">2025-07-15T03:15:32Z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0x010100D56E096F77E7F741AC04C5F29E17756A</vt:lpwstr>
  </property>
  <property fmtid="{D5CDD505-2E9C-101B-9397-08002B2CF9AE}" pid="3" name="Order">
    <vt:r8>89300</vt:r8>
  </property>
  <property fmtid="{D5CDD505-2E9C-101B-9397-08002B2CF9AE}" pid="4" name="xd_Signature">
    <vt:bool>false</vt:bool>
  </property>
  <property fmtid="{D5CDD505-2E9C-101B-9397-08002B2CF9AE}" pid="6" name="xd_ProgID">
    <vt:lpwstr/>
  </property>
  <property fmtid="{D5CDD505-2E9C-101B-9397-08002B2CF9AE}" pid="7" name="SharedWithUsers">
    <vt:lpwstr/>
  </property>
  <property fmtid="{D5CDD505-2E9C-101B-9397-08002B2CF9AE}" pid="8" name="_SourceUrl">
    <vt:lpwstr/>
  </property>
  <property fmtid="{D5CDD505-2E9C-101B-9397-08002B2CF9AE}" pid="9" name="_SharedFileIndex">
    <vt:lpwstr/>
  </property>
  <property fmtid="{D5CDD505-2E9C-101B-9397-08002B2CF9AE}" pid="10" name="TemplateUrl">
    <vt:lpwstr/>
  </property>
</Properties>
</file>