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iro" panose="020B0604020202020204" charset="-78"/>
      <p:regular r:id="rId14"/>
      <p:bold r:id="rId15"/>
    </p:embeddedFont>
    <p:embeddedFont>
      <p:font typeface="Tomorrow" panose="020B0604020202020204" charset="0"/>
      <p:regular r:id="rId16"/>
      <p:bold r:id="rId17"/>
      <p:italic r:id="rId18"/>
      <p:boldItalic r:id="rId19"/>
    </p:embeddedFont>
    <p:embeddedFont>
      <p:font typeface="Oswald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35F573-B14B-4D87-B8FC-253EFF599875}">
  <a:tblStyle styleId="{C935F573-B14B-4D87-B8FC-253EFF5998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aad281aab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1aad281aab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aad281aab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1aad281aab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635608f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635608f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0caef28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20caef28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0caef285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20caef285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1aad281aa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1aad281aab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0d9af8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0d9af8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aad281aab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aad281aab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aad281aab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1aad281aab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aad281aa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aad281aa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36025" y="3205325"/>
            <a:ext cx="35151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6030" y="1115775"/>
            <a:ext cx="4792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Tomorrow"/>
              <a:buNone/>
              <a:defRPr sz="4800" b="1"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Tomorrow"/>
              <a:buNone/>
              <a:defRPr sz="4800" b="1"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Tomorrow"/>
              <a:buNone/>
              <a:defRPr sz="4800" b="1"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Tomorrow"/>
              <a:buNone/>
              <a:defRPr sz="4800" b="1"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Tomorrow"/>
              <a:buNone/>
              <a:defRPr sz="4800" b="1"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Tomorrow"/>
              <a:buNone/>
              <a:defRPr sz="4800" b="1"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Tomorrow"/>
              <a:buNone/>
              <a:defRPr sz="4800" b="1"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Tomorrow"/>
              <a:buNone/>
              <a:defRPr sz="4800" b="1"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Tomorrow"/>
              <a:buNone/>
              <a:defRPr sz="48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3875899" y="1443300"/>
            <a:ext cx="4572300" cy="12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875875" y="2619000"/>
            <a:ext cx="4572300" cy="1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200525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/>
          </p:nvPr>
        </p:nvSpPr>
        <p:spPr>
          <a:xfrm>
            <a:off x="1898735" y="1199500"/>
            <a:ext cx="31218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898735" y="1671825"/>
            <a:ext cx="23607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3" hasCustomPrompt="1"/>
          </p:nvPr>
        </p:nvSpPr>
        <p:spPr>
          <a:xfrm>
            <a:off x="1200525" y="1182538"/>
            <a:ext cx="10122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4"/>
          </p:nvPr>
        </p:nvSpPr>
        <p:spPr>
          <a:xfrm>
            <a:off x="1898735" y="2322675"/>
            <a:ext cx="33237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5"/>
          </p:nvPr>
        </p:nvSpPr>
        <p:spPr>
          <a:xfrm>
            <a:off x="1898735" y="2795000"/>
            <a:ext cx="23607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6" hasCustomPrompt="1"/>
          </p:nvPr>
        </p:nvSpPr>
        <p:spPr>
          <a:xfrm>
            <a:off x="1200525" y="2305713"/>
            <a:ext cx="10122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7"/>
          </p:nvPr>
        </p:nvSpPr>
        <p:spPr>
          <a:xfrm>
            <a:off x="1898735" y="3445850"/>
            <a:ext cx="31218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8"/>
          </p:nvPr>
        </p:nvSpPr>
        <p:spPr>
          <a:xfrm>
            <a:off x="1898735" y="3918175"/>
            <a:ext cx="23607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9" hasCustomPrompt="1"/>
          </p:nvPr>
        </p:nvSpPr>
        <p:spPr>
          <a:xfrm>
            <a:off x="1200525" y="3428888"/>
            <a:ext cx="10122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3"/>
          </p:nvPr>
        </p:nvSpPr>
        <p:spPr>
          <a:xfrm>
            <a:off x="6026741" y="1199500"/>
            <a:ext cx="31218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4"/>
          </p:nvPr>
        </p:nvSpPr>
        <p:spPr>
          <a:xfrm>
            <a:off x="6026741" y="1671825"/>
            <a:ext cx="23607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15" hasCustomPrompt="1"/>
          </p:nvPr>
        </p:nvSpPr>
        <p:spPr>
          <a:xfrm>
            <a:off x="5305425" y="1182538"/>
            <a:ext cx="10122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6"/>
          </p:nvPr>
        </p:nvSpPr>
        <p:spPr>
          <a:xfrm>
            <a:off x="6026741" y="2322675"/>
            <a:ext cx="31218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7"/>
          </p:nvPr>
        </p:nvSpPr>
        <p:spPr>
          <a:xfrm>
            <a:off x="6026741" y="2795000"/>
            <a:ext cx="23607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8" hasCustomPrompt="1"/>
          </p:nvPr>
        </p:nvSpPr>
        <p:spPr>
          <a:xfrm>
            <a:off x="5305425" y="2305713"/>
            <a:ext cx="10122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19"/>
          </p:nvPr>
        </p:nvSpPr>
        <p:spPr>
          <a:xfrm>
            <a:off x="6026741" y="3445850"/>
            <a:ext cx="31218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20"/>
          </p:nvPr>
        </p:nvSpPr>
        <p:spPr>
          <a:xfrm>
            <a:off x="6026741" y="3918175"/>
            <a:ext cx="23607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21" hasCustomPrompt="1"/>
          </p:nvPr>
        </p:nvSpPr>
        <p:spPr>
          <a:xfrm>
            <a:off x="5305425" y="3428888"/>
            <a:ext cx="1012200" cy="6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552200" y="1521325"/>
            <a:ext cx="6039600" cy="12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airo"/>
              <a:buNone/>
              <a:defRPr sz="2600" b="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airo"/>
              <a:buNone/>
              <a:defRPr sz="2600" b="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airo"/>
              <a:buNone/>
              <a:defRPr sz="2600" b="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airo"/>
              <a:buNone/>
              <a:defRPr sz="2600" b="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airo"/>
              <a:buNone/>
              <a:defRPr sz="2600" b="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airo"/>
              <a:buNone/>
              <a:defRPr sz="2600" b="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airo"/>
              <a:buNone/>
              <a:defRPr sz="2600" b="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airo"/>
              <a:buNone/>
              <a:defRPr sz="2600" b="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airo"/>
              <a:buNone/>
              <a:defRPr sz="2600" b="0">
                <a:solidFill>
                  <a:srgbClr val="434343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1569325" y="3022950"/>
            <a:ext cx="36597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omorrow"/>
              <a:buNone/>
              <a:defRPr sz="25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omorrow"/>
              <a:buNone/>
              <a:defRPr sz="25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omorrow"/>
              <a:buNone/>
              <a:defRPr sz="25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omorrow"/>
              <a:buNone/>
              <a:defRPr sz="25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omorrow"/>
              <a:buNone/>
              <a:defRPr sz="25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omorrow"/>
              <a:buNone/>
              <a:defRPr sz="25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omorrow"/>
              <a:buNone/>
              <a:defRPr sz="25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omorrow"/>
              <a:buNone/>
              <a:defRPr sz="25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omorrow"/>
              <a:buNone/>
              <a:defRPr sz="25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229100" y="2012375"/>
            <a:ext cx="29922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238075" y="2637100"/>
            <a:ext cx="3286200" cy="1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5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800600" y="1323750"/>
            <a:ext cx="3286200" cy="12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4809575" y="2637100"/>
            <a:ext cx="3286200" cy="1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4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039150" y="1612700"/>
            <a:ext cx="5116200" cy="7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1"/>
          </p:nvPr>
        </p:nvSpPr>
        <p:spPr>
          <a:xfrm>
            <a:off x="3033725" y="2386650"/>
            <a:ext cx="3803100" cy="1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7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5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2699400" y="1613562"/>
            <a:ext cx="43065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3212100" y="2391204"/>
            <a:ext cx="3793800" cy="1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8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1200525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/>
          </p:nvPr>
        </p:nvSpPr>
        <p:spPr>
          <a:xfrm>
            <a:off x="4247463" y="1678625"/>
            <a:ext cx="29922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4247472" y="1161950"/>
            <a:ext cx="23562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3"/>
          </p:nvPr>
        </p:nvSpPr>
        <p:spPr>
          <a:xfrm>
            <a:off x="4247463" y="2775800"/>
            <a:ext cx="29922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4"/>
          </p:nvPr>
        </p:nvSpPr>
        <p:spPr>
          <a:xfrm>
            <a:off x="4247472" y="2259125"/>
            <a:ext cx="23562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5"/>
          </p:nvPr>
        </p:nvSpPr>
        <p:spPr>
          <a:xfrm>
            <a:off x="4247463" y="3872975"/>
            <a:ext cx="29922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6"/>
          </p:nvPr>
        </p:nvSpPr>
        <p:spPr>
          <a:xfrm>
            <a:off x="4247472" y="3356300"/>
            <a:ext cx="23562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6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572000" y="1337450"/>
            <a:ext cx="42624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4580975" y="2114575"/>
            <a:ext cx="37911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b="1"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2"/>
          </p:nvPr>
        </p:nvSpPr>
        <p:spPr>
          <a:xfrm>
            <a:off x="4580975" y="2511750"/>
            <a:ext cx="3791100" cy="15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2" name="Google Shape;122;p20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153125" y="2649125"/>
            <a:ext cx="29922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162100" y="3197650"/>
            <a:ext cx="3286200" cy="8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5153125" y="869225"/>
            <a:ext cx="2533500" cy="12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1200525" y="1948650"/>
            <a:ext cx="37770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1200525" y="1508175"/>
            <a:ext cx="29922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1200525" y="3350625"/>
            <a:ext cx="37770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1200525" y="2910150"/>
            <a:ext cx="29922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omorrow"/>
              <a:buNone/>
              <a:defRPr sz="2000" b="1">
                <a:solidFill>
                  <a:srgbClr val="000000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 idx="4"/>
          </p:nvPr>
        </p:nvSpPr>
        <p:spPr>
          <a:xfrm>
            <a:off x="1200525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1200525" y="216892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1200525" y="180465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2"/>
          </p:nvPr>
        </p:nvSpPr>
        <p:spPr>
          <a:xfrm>
            <a:off x="3820350" y="216892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3"/>
          </p:nvPr>
        </p:nvSpPr>
        <p:spPr>
          <a:xfrm>
            <a:off x="3820350" y="180465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4"/>
          </p:nvPr>
        </p:nvSpPr>
        <p:spPr>
          <a:xfrm>
            <a:off x="6428660" y="216892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5"/>
          </p:nvPr>
        </p:nvSpPr>
        <p:spPr>
          <a:xfrm>
            <a:off x="6428660" y="180465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6"/>
          </p:nvPr>
        </p:nvSpPr>
        <p:spPr>
          <a:xfrm>
            <a:off x="1200525" y="392207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7"/>
          </p:nvPr>
        </p:nvSpPr>
        <p:spPr>
          <a:xfrm>
            <a:off x="1200525" y="355780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 idx="8"/>
          </p:nvPr>
        </p:nvSpPr>
        <p:spPr>
          <a:xfrm>
            <a:off x="3820350" y="392207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9"/>
          </p:nvPr>
        </p:nvSpPr>
        <p:spPr>
          <a:xfrm>
            <a:off x="3820350" y="355780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 idx="13"/>
          </p:nvPr>
        </p:nvSpPr>
        <p:spPr>
          <a:xfrm>
            <a:off x="6428660" y="392207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ubTitle" idx="14"/>
          </p:nvPr>
        </p:nvSpPr>
        <p:spPr>
          <a:xfrm>
            <a:off x="6428660" y="355780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 idx="15"/>
          </p:nvPr>
        </p:nvSpPr>
        <p:spPr>
          <a:xfrm>
            <a:off x="1200525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7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2610975" y="213600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2610975" y="1662341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 idx="2"/>
          </p:nvPr>
        </p:nvSpPr>
        <p:spPr>
          <a:xfrm>
            <a:off x="5431875" y="213600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3"/>
          </p:nvPr>
        </p:nvSpPr>
        <p:spPr>
          <a:xfrm>
            <a:off x="5431875" y="1662341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title" idx="4"/>
          </p:nvPr>
        </p:nvSpPr>
        <p:spPr>
          <a:xfrm>
            <a:off x="2610975" y="388915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ubTitle" idx="5"/>
          </p:nvPr>
        </p:nvSpPr>
        <p:spPr>
          <a:xfrm>
            <a:off x="2610975" y="3415491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6"/>
          </p:nvPr>
        </p:nvSpPr>
        <p:spPr>
          <a:xfrm>
            <a:off x="5431875" y="388915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7"/>
          </p:nvPr>
        </p:nvSpPr>
        <p:spPr>
          <a:xfrm>
            <a:off x="5431875" y="3415491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 idx="8"/>
          </p:nvPr>
        </p:nvSpPr>
        <p:spPr>
          <a:xfrm>
            <a:off x="1200525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8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3839135" y="321237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1"/>
          </p:nvPr>
        </p:nvSpPr>
        <p:spPr>
          <a:xfrm>
            <a:off x="3839135" y="284810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title" idx="2"/>
          </p:nvPr>
        </p:nvSpPr>
        <p:spPr>
          <a:xfrm>
            <a:off x="6407623" y="321237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3"/>
          </p:nvPr>
        </p:nvSpPr>
        <p:spPr>
          <a:xfrm>
            <a:off x="6407623" y="284810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title" idx="4"/>
          </p:nvPr>
        </p:nvSpPr>
        <p:spPr>
          <a:xfrm>
            <a:off x="1270648" y="321237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ubTitle" idx="5"/>
          </p:nvPr>
        </p:nvSpPr>
        <p:spPr>
          <a:xfrm>
            <a:off x="1270648" y="284810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title" idx="6"/>
          </p:nvPr>
        </p:nvSpPr>
        <p:spPr>
          <a:xfrm>
            <a:off x="1200525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0" y="-6600"/>
            <a:ext cx="658500" cy="51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5317950" y="1553500"/>
            <a:ext cx="2773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1"/>
          </p:nvPr>
        </p:nvSpPr>
        <p:spPr>
          <a:xfrm>
            <a:off x="5317950" y="1189225"/>
            <a:ext cx="25890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 idx="2"/>
          </p:nvPr>
        </p:nvSpPr>
        <p:spPr>
          <a:xfrm>
            <a:off x="5317950" y="2650675"/>
            <a:ext cx="2773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3"/>
          </p:nvPr>
        </p:nvSpPr>
        <p:spPr>
          <a:xfrm>
            <a:off x="5317950" y="2286400"/>
            <a:ext cx="25890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  <a:defRPr sz="24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title" idx="4"/>
          </p:nvPr>
        </p:nvSpPr>
        <p:spPr>
          <a:xfrm>
            <a:off x="5317950" y="3747850"/>
            <a:ext cx="2773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5"/>
          </p:nvPr>
        </p:nvSpPr>
        <p:spPr>
          <a:xfrm>
            <a:off x="5317950" y="3383575"/>
            <a:ext cx="25890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title" idx="6"/>
          </p:nvPr>
        </p:nvSpPr>
        <p:spPr>
          <a:xfrm>
            <a:off x="1200525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0" y="-6600"/>
            <a:ext cx="658500" cy="51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3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1200525" y="1152475"/>
            <a:ext cx="361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2"/>
          </p:nvPr>
        </p:nvSpPr>
        <p:spPr>
          <a:xfrm>
            <a:off x="4969850" y="1152475"/>
            <a:ext cx="390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1200525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0" y="-6600"/>
            <a:ext cx="658500" cy="51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1480725" y="349772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1"/>
          </p:nvPr>
        </p:nvSpPr>
        <p:spPr>
          <a:xfrm>
            <a:off x="1480725" y="1469638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2"/>
          </p:nvPr>
        </p:nvSpPr>
        <p:spPr>
          <a:xfrm>
            <a:off x="1200525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0" y="-6600"/>
            <a:ext cx="658500" cy="51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 idx="3"/>
          </p:nvPr>
        </p:nvSpPr>
        <p:spPr>
          <a:xfrm>
            <a:off x="3743925" y="349772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4"/>
          </p:nvPr>
        </p:nvSpPr>
        <p:spPr>
          <a:xfrm>
            <a:off x="3743925" y="1469638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 idx="5"/>
          </p:nvPr>
        </p:nvSpPr>
        <p:spPr>
          <a:xfrm>
            <a:off x="6007125" y="349772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None/>
              <a:defRPr sz="1600" b="0"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6"/>
          </p:nvPr>
        </p:nvSpPr>
        <p:spPr>
          <a:xfrm>
            <a:off x="6007125" y="1469638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omorrow"/>
              <a:buNone/>
              <a:defRPr sz="20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1"/>
          </p:nvPr>
        </p:nvSpPr>
        <p:spPr>
          <a:xfrm>
            <a:off x="1200525" y="1656800"/>
            <a:ext cx="3515100" cy="15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ctrTitle"/>
          </p:nvPr>
        </p:nvSpPr>
        <p:spPr>
          <a:xfrm>
            <a:off x="1200525" y="566450"/>
            <a:ext cx="4792200" cy="120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Tomorrow"/>
              <a:buNone/>
              <a:defRPr sz="6000" b="1"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Tomorrow"/>
              <a:buNone/>
              <a:defRPr sz="6000" b="1"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Tomorrow"/>
              <a:buNone/>
              <a:defRPr sz="6000" b="1"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Tomorrow"/>
              <a:buNone/>
              <a:defRPr sz="6000" b="1"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Tomorrow"/>
              <a:buNone/>
              <a:defRPr sz="6000" b="1"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Tomorrow"/>
              <a:buNone/>
              <a:defRPr sz="6000" b="1"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Tomorrow"/>
              <a:buNone/>
              <a:defRPr sz="6000" b="1"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Tomorrow"/>
              <a:buNone/>
              <a:defRPr sz="6000" b="1"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Tomorrow"/>
              <a:buNone/>
              <a:defRPr sz="60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/>
          <p:nvPr/>
        </p:nvSpPr>
        <p:spPr>
          <a:xfrm>
            <a:off x="1200525" y="3371725"/>
            <a:ext cx="3383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1E38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endParaRPr sz="1200" b="1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2"/>
          </p:nvPr>
        </p:nvSpPr>
        <p:spPr>
          <a:xfrm>
            <a:off x="1255200" y="4088125"/>
            <a:ext cx="35151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8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200525" y="1112275"/>
            <a:ext cx="724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kkitt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200525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200525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2"/>
          </p:nvPr>
        </p:nvSpPr>
        <p:spPr>
          <a:xfrm>
            <a:off x="3731175" y="381515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3731175" y="329847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3883575" y="2081725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None/>
              <a:defRPr sz="1600" b="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3883575" y="1565050"/>
            <a:ext cx="21108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omorrow"/>
              <a:buNone/>
              <a:defRPr sz="2000" b="1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200525" y="445025"/>
            <a:ext cx="77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6456967" y="-13425"/>
            <a:ext cx="2694000" cy="51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174575" y="2012375"/>
            <a:ext cx="29922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83550" y="2637100"/>
            <a:ext cx="3286200" cy="1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703725" y="987500"/>
            <a:ext cx="6367800" cy="30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5" name="Google Shape;45;p8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0" y="0"/>
            <a:ext cx="9143904" cy="5142777"/>
          </a:xfrm>
          <a:custGeom>
            <a:avLst/>
            <a:gdLst/>
            <a:ahLst/>
            <a:cxnLst/>
            <a:rect l="l" t="t" r="r" b="b"/>
            <a:pathLst>
              <a:path w="141942" h="79832" extrusionOk="0">
                <a:moveTo>
                  <a:pt x="4114" y="38"/>
                </a:moveTo>
                <a:lnTo>
                  <a:pt x="4114" y="4114"/>
                </a:lnTo>
                <a:lnTo>
                  <a:pt x="85" y="4114"/>
                </a:lnTo>
                <a:lnTo>
                  <a:pt x="85" y="38"/>
                </a:lnTo>
                <a:close/>
                <a:moveTo>
                  <a:pt x="8256" y="38"/>
                </a:moveTo>
                <a:lnTo>
                  <a:pt x="8256" y="4114"/>
                </a:lnTo>
                <a:lnTo>
                  <a:pt x="4227" y="4114"/>
                </a:lnTo>
                <a:lnTo>
                  <a:pt x="4227" y="38"/>
                </a:lnTo>
                <a:close/>
                <a:moveTo>
                  <a:pt x="12445" y="38"/>
                </a:moveTo>
                <a:lnTo>
                  <a:pt x="12445" y="4114"/>
                </a:lnTo>
                <a:lnTo>
                  <a:pt x="8416" y="4114"/>
                </a:lnTo>
                <a:lnTo>
                  <a:pt x="8416" y="38"/>
                </a:lnTo>
                <a:close/>
                <a:moveTo>
                  <a:pt x="16634" y="38"/>
                </a:moveTo>
                <a:lnTo>
                  <a:pt x="16634" y="4114"/>
                </a:lnTo>
                <a:lnTo>
                  <a:pt x="12605" y="4114"/>
                </a:lnTo>
                <a:lnTo>
                  <a:pt x="12605" y="38"/>
                </a:lnTo>
                <a:close/>
                <a:moveTo>
                  <a:pt x="20785" y="38"/>
                </a:moveTo>
                <a:lnTo>
                  <a:pt x="20785" y="4114"/>
                </a:lnTo>
                <a:lnTo>
                  <a:pt x="16756" y="4114"/>
                </a:lnTo>
                <a:lnTo>
                  <a:pt x="16756" y="38"/>
                </a:lnTo>
                <a:close/>
                <a:moveTo>
                  <a:pt x="24974" y="38"/>
                </a:moveTo>
                <a:lnTo>
                  <a:pt x="24974" y="4114"/>
                </a:lnTo>
                <a:lnTo>
                  <a:pt x="20935" y="4114"/>
                </a:lnTo>
                <a:lnTo>
                  <a:pt x="20935" y="38"/>
                </a:lnTo>
                <a:close/>
                <a:moveTo>
                  <a:pt x="29153" y="38"/>
                </a:moveTo>
                <a:lnTo>
                  <a:pt x="29153" y="4114"/>
                </a:lnTo>
                <a:lnTo>
                  <a:pt x="25124" y="4114"/>
                </a:lnTo>
                <a:lnTo>
                  <a:pt x="25124" y="38"/>
                </a:lnTo>
                <a:close/>
                <a:moveTo>
                  <a:pt x="33304" y="38"/>
                </a:moveTo>
                <a:lnTo>
                  <a:pt x="33304" y="4114"/>
                </a:lnTo>
                <a:lnTo>
                  <a:pt x="29313" y="4114"/>
                </a:lnTo>
                <a:lnTo>
                  <a:pt x="29313" y="38"/>
                </a:lnTo>
                <a:close/>
                <a:moveTo>
                  <a:pt x="37493" y="38"/>
                </a:moveTo>
                <a:lnTo>
                  <a:pt x="37493" y="4114"/>
                </a:lnTo>
                <a:lnTo>
                  <a:pt x="33464" y="4114"/>
                </a:lnTo>
                <a:lnTo>
                  <a:pt x="33464" y="38"/>
                </a:lnTo>
                <a:close/>
                <a:moveTo>
                  <a:pt x="41682" y="38"/>
                </a:moveTo>
                <a:lnTo>
                  <a:pt x="41682" y="4114"/>
                </a:lnTo>
                <a:lnTo>
                  <a:pt x="37653" y="4114"/>
                </a:lnTo>
                <a:lnTo>
                  <a:pt x="37653" y="38"/>
                </a:lnTo>
                <a:close/>
                <a:moveTo>
                  <a:pt x="45824" y="38"/>
                </a:moveTo>
                <a:lnTo>
                  <a:pt x="45824" y="4114"/>
                </a:lnTo>
                <a:lnTo>
                  <a:pt x="41832" y="4114"/>
                </a:lnTo>
                <a:lnTo>
                  <a:pt x="41832" y="38"/>
                </a:lnTo>
                <a:close/>
                <a:moveTo>
                  <a:pt x="50013" y="38"/>
                </a:moveTo>
                <a:lnTo>
                  <a:pt x="50013" y="4114"/>
                </a:lnTo>
                <a:lnTo>
                  <a:pt x="45984" y="4114"/>
                </a:lnTo>
                <a:lnTo>
                  <a:pt x="45984" y="38"/>
                </a:lnTo>
                <a:close/>
                <a:moveTo>
                  <a:pt x="54201" y="38"/>
                </a:moveTo>
                <a:lnTo>
                  <a:pt x="54201" y="4114"/>
                </a:lnTo>
                <a:lnTo>
                  <a:pt x="50172" y="4114"/>
                </a:lnTo>
                <a:lnTo>
                  <a:pt x="50172" y="38"/>
                </a:lnTo>
                <a:close/>
                <a:moveTo>
                  <a:pt x="58390" y="38"/>
                </a:moveTo>
                <a:lnTo>
                  <a:pt x="58390" y="4114"/>
                </a:lnTo>
                <a:lnTo>
                  <a:pt x="54361" y="4114"/>
                </a:lnTo>
                <a:lnTo>
                  <a:pt x="54361" y="38"/>
                </a:lnTo>
                <a:close/>
                <a:moveTo>
                  <a:pt x="62542" y="38"/>
                </a:moveTo>
                <a:lnTo>
                  <a:pt x="62542" y="4114"/>
                </a:lnTo>
                <a:lnTo>
                  <a:pt x="58503" y="4114"/>
                </a:lnTo>
                <a:lnTo>
                  <a:pt x="58503" y="38"/>
                </a:lnTo>
                <a:close/>
                <a:moveTo>
                  <a:pt x="66721" y="38"/>
                </a:moveTo>
                <a:lnTo>
                  <a:pt x="66721" y="4114"/>
                </a:lnTo>
                <a:lnTo>
                  <a:pt x="62692" y="4114"/>
                </a:lnTo>
                <a:lnTo>
                  <a:pt x="62692" y="38"/>
                </a:lnTo>
                <a:close/>
                <a:moveTo>
                  <a:pt x="70910" y="38"/>
                </a:moveTo>
                <a:lnTo>
                  <a:pt x="70910" y="4114"/>
                </a:lnTo>
                <a:lnTo>
                  <a:pt x="66881" y="4114"/>
                </a:lnTo>
                <a:lnTo>
                  <a:pt x="66881" y="38"/>
                </a:lnTo>
                <a:close/>
                <a:moveTo>
                  <a:pt x="75061" y="38"/>
                </a:moveTo>
                <a:lnTo>
                  <a:pt x="75061" y="4114"/>
                </a:lnTo>
                <a:lnTo>
                  <a:pt x="71032" y="4114"/>
                </a:lnTo>
                <a:lnTo>
                  <a:pt x="71032" y="38"/>
                </a:lnTo>
                <a:close/>
                <a:moveTo>
                  <a:pt x="79250" y="38"/>
                </a:moveTo>
                <a:lnTo>
                  <a:pt x="79250" y="4114"/>
                </a:lnTo>
                <a:lnTo>
                  <a:pt x="75221" y="4114"/>
                </a:lnTo>
                <a:lnTo>
                  <a:pt x="75221" y="38"/>
                </a:lnTo>
                <a:close/>
                <a:moveTo>
                  <a:pt x="83439" y="38"/>
                </a:moveTo>
                <a:lnTo>
                  <a:pt x="83439" y="4114"/>
                </a:lnTo>
                <a:lnTo>
                  <a:pt x="79400" y="4114"/>
                </a:lnTo>
                <a:lnTo>
                  <a:pt x="79400" y="38"/>
                </a:lnTo>
                <a:close/>
                <a:moveTo>
                  <a:pt x="87580" y="38"/>
                </a:moveTo>
                <a:lnTo>
                  <a:pt x="87580" y="4114"/>
                </a:lnTo>
                <a:lnTo>
                  <a:pt x="83551" y="4114"/>
                </a:lnTo>
                <a:lnTo>
                  <a:pt x="83551" y="38"/>
                </a:lnTo>
                <a:close/>
                <a:moveTo>
                  <a:pt x="91769" y="38"/>
                </a:moveTo>
                <a:lnTo>
                  <a:pt x="91769" y="4114"/>
                </a:lnTo>
                <a:lnTo>
                  <a:pt x="87740" y="4114"/>
                </a:lnTo>
                <a:lnTo>
                  <a:pt x="87740" y="38"/>
                </a:lnTo>
                <a:close/>
                <a:moveTo>
                  <a:pt x="95958" y="38"/>
                </a:moveTo>
                <a:lnTo>
                  <a:pt x="95958" y="4114"/>
                </a:lnTo>
                <a:lnTo>
                  <a:pt x="91929" y="4114"/>
                </a:lnTo>
                <a:lnTo>
                  <a:pt x="91929" y="38"/>
                </a:lnTo>
                <a:close/>
                <a:moveTo>
                  <a:pt x="100109" y="38"/>
                </a:moveTo>
                <a:lnTo>
                  <a:pt x="100109" y="4114"/>
                </a:lnTo>
                <a:lnTo>
                  <a:pt x="96071" y="4114"/>
                </a:lnTo>
                <a:lnTo>
                  <a:pt x="96071" y="38"/>
                </a:lnTo>
                <a:close/>
                <a:moveTo>
                  <a:pt x="104289" y="38"/>
                </a:moveTo>
                <a:lnTo>
                  <a:pt x="104289" y="4114"/>
                </a:lnTo>
                <a:lnTo>
                  <a:pt x="100260" y="4114"/>
                </a:lnTo>
                <a:lnTo>
                  <a:pt x="100260" y="38"/>
                </a:lnTo>
                <a:close/>
                <a:moveTo>
                  <a:pt x="108478" y="38"/>
                </a:moveTo>
                <a:lnTo>
                  <a:pt x="108478" y="4114"/>
                </a:lnTo>
                <a:lnTo>
                  <a:pt x="104448" y="4114"/>
                </a:lnTo>
                <a:lnTo>
                  <a:pt x="104448" y="38"/>
                </a:lnTo>
                <a:close/>
                <a:moveTo>
                  <a:pt x="112629" y="38"/>
                </a:moveTo>
                <a:lnTo>
                  <a:pt x="112629" y="4114"/>
                </a:lnTo>
                <a:lnTo>
                  <a:pt x="108600" y="4114"/>
                </a:lnTo>
                <a:lnTo>
                  <a:pt x="108600" y="38"/>
                </a:lnTo>
                <a:close/>
                <a:moveTo>
                  <a:pt x="116818" y="38"/>
                </a:moveTo>
                <a:lnTo>
                  <a:pt x="116818" y="4114"/>
                </a:lnTo>
                <a:lnTo>
                  <a:pt x="112788" y="4114"/>
                </a:lnTo>
                <a:lnTo>
                  <a:pt x="112788" y="38"/>
                </a:lnTo>
                <a:close/>
                <a:moveTo>
                  <a:pt x="121006" y="38"/>
                </a:moveTo>
                <a:lnTo>
                  <a:pt x="121006" y="4114"/>
                </a:lnTo>
                <a:lnTo>
                  <a:pt x="116968" y="4114"/>
                </a:lnTo>
                <a:lnTo>
                  <a:pt x="116968" y="38"/>
                </a:lnTo>
                <a:close/>
                <a:moveTo>
                  <a:pt x="125148" y="38"/>
                </a:moveTo>
                <a:lnTo>
                  <a:pt x="125148" y="4114"/>
                </a:lnTo>
                <a:lnTo>
                  <a:pt x="121119" y="4114"/>
                </a:lnTo>
                <a:lnTo>
                  <a:pt x="121119" y="38"/>
                </a:lnTo>
                <a:close/>
                <a:moveTo>
                  <a:pt x="129337" y="38"/>
                </a:moveTo>
                <a:lnTo>
                  <a:pt x="129337" y="4114"/>
                </a:lnTo>
                <a:lnTo>
                  <a:pt x="125308" y="4114"/>
                </a:lnTo>
                <a:lnTo>
                  <a:pt x="125308" y="38"/>
                </a:lnTo>
                <a:close/>
                <a:moveTo>
                  <a:pt x="133526" y="38"/>
                </a:moveTo>
                <a:lnTo>
                  <a:pt x="133526" y="4114"/>
                </a:lnTo>
                <a:lnTo>
                  <a:pt x="129497" y="4114"/>
                </a:lnTo>
                <a:lnTo>
                  <a:pt x="129497" y="38"/>
                </a:lnTo>
                <a:close/>
                <a:moveTo>
                  <a:pt x="137677" y="38"/>
                </a:moveTo>
                <a:lnTo>
                  <a:pt x="137677" y="4114"/>
                </a:lnTo>
                <a:lnTo>
                  <a:pt x="133686" y="4114"/>
                </a:lnTo>
                <a:lnTo>
                  <a:pt x="133686" y="38"/>
                </a:lnTo>
                <a:close/>
                <a:moveTo>
                  <a:pt x="141857" y="38"/>
                </a:moveTo>
                <a:lnTo>
                  <a:pt x="141857" y="4114"/>
                </a:lnTo>
                <a:lnTo>
                  <a:pt x="137827" y="4114"/>
                </a:lnTo>
                <a:lnTo>
                  <a:pt x="137827" y="38"/>
                </a:lnTo>
                <a:close/>
                <a:moveTo>
                  <a:pt x="4114" y="4311"/>
                </a:moveTo>
                <a:lnTo>
                  <a:pt x="4114" y="8303"/>
                </a:lnTo>
                <a:lnTo>
                  <a:pt x="85" y="8303"/>
                </a:lnTo>
                <a:lnTo>
                  <a:pt x="85" y="4311"/>
                </a:lnTo>
                <a:close/>
                <a:moveTo>
                  <a:pt x="8256" y="4311"/>
                </a:moveTo>
                <a:lnTo>
                  <a:pt x="8256" y="8303"/>
                </a:lnTo>
                <a:lnTo>
                  <a:pt x="4227" y="8303"/>
                </a:lnTo>
                <a:lnTo>
                  <a:pt x="4227" y="4311"/>
                </a:lnTo>
                <a:close/>
                <a:moveTo>
                  <a:pt x="12445" y="4311"/>
                </a:moveTo>
                <a:lnTo>
                  <a:pt x="12445" y="8303"/>
                </a:lnTo>
                <a:lnTo>
                  <a:pt x="8416" y="8303"/>
                </a:lnTo>
                <a:lnTo>
                  <a:pt x="8416" y="4311"/>
                </a:lnTo>
                <a:close/>
                <a:moveTo>
                  <a:pt x="16634" y="4311"/>
                </a:moveTo>
                <a:lnTo>
                  <a:pt x="16634" y="8303"/>
                </a:lnTo>
                <a:lnTo>
                  <a:pt x="12605" y="8303"/>
                </a:lnTo>
                <a:lnTo>
                  <a:pt x="12605" y="4311"/>
                </a:lnTo>
                <a:close/>
                <a:moveTo>
                  <a:pt x="20785" y="4311"/>
                </a:moveTo>
                <a:lnTo>
                  <a:pt x="20785" y="8303"/>
                </a:lnTo>
                <a:lnTo>
                  <a:pt x="16756" y="8303"/>
                </a:lnTo>
                <a:lnTo>
                  <a:pt x="16756" y="4311"/>
                </a:lnTo>
                <a:close/>
                <a:moveTo>
                  <a:pt x="24974" y="4311"/>
                </a:moveTo>
                <a:lnTo>
                  <a:pt x="24974" y="8303"/>
                </a:lnTo>
                <a:lnTo>
                  <a:pt x="20935" y="8303"/>
                </a:lnTo>
                <a:lnTo>
                  <a:pt x="20935" y="4311"/>
                </a:lnTo>
                <a:close/>
                <a:moveTo>
                  <a:pt x="29153" y="4311"/>
                </a:moveTo>
                <a:lnTo>
                  <a:pt x="29153" y="8303"/>
                </a:lnTo>
                <a:lnTo>
                  <a:pt x="25124" y="8303"/>
                </a:lnTo>
                <a:lnTo>
                  <a:pt x="25124" y="4311"/>
                </a:lnTo>
                <a:close/>
                <a:moveTo>
                  <a:pt x="33304" y="4311"/>
                </a:moveTo>
                <a:lnTo>
                  <a:pt x="33304" y="8303"/>
                </a:lnTo>
                <a:lnTo>
                  <a:pt x="29313" y="8303"/>
                </a:lnTo>
                <a:lnTo>
                  <a:pt x="29313" y="4311"/>
                </a:lnTo>
                <a:close/>
                <a:moveTo>
                  <a:pt x="37493" y="4311"/>
                </a:moveTo>
                <a:lnTo>
                  <a:pt x="37493" y="8303"/>
                </a:lnTo>
                <a:lnTo>
                  <a:pt x="33464" y="8303"/>
                </a:lnTo>
                <a:lnTo>
                  <a:pt x="33464" y="4311"/>
                </a:lnTo>
                <a:close/>
                <a:moveTo>
                  <a:pt x="41682" y="4311"/>
                </a:moveTo>
                <a:lnTo>
                  <a:pt x="41682" y="8303"/>
                </a:lnTo>
                <a:lnTo>
                  <a:pt x="37653" y="8303"/>
                </a:lnTo>
                <a:lnTo>
                  <a:pt x="37653" y="4311"/>
                </a:lnTo>
                <a:close/>
                <a:moveTo>
                  <a:pt x="45824" y="4311"/>
                </a:moveTo>
                <a:lnTo>
                  <a:pt x="45824" y="8303"/>
                </a:lnTo>
                <a:lnTo>
                  <a:pt x="41832" y="8303"/>
                </a:lnTo>
                <a:lnTo>
                  <a:pt x="41832" y="4311"/>
                </a:lnTo>
                <a:close/>
                <a:moveTo>
                  <a:pt x="50013" y="4311"/>
                </a:moveTo>
                <a:lnTo>
                  <a:pt x="50013" y="8303"/>
                </a:lnTo>
                <a:lnTo>
                  <a:pt x="45984" y="8303"/>
                </a:lnTo>
                <a:lnTo>
                  <a:pt x="45984" y="4311"/>
                </a:lnTo>
                <a:close/>
                <a:moveTo>
                  <a:pt x="54201" y="4311"/>
                </a:moveTo>
                <a:lnTo>
                  <a:pt x="54201" y="8303"/>
                </a:lnTo>
                <a:lnTo>
                  <a:pt x="50172" y="8303"/>
                </a:lnTo>
                <a:lnTo>
                  <a:pt x="50172" y="4311"/>
                </a:lnTo>
                <a:close/>
                <a:moveTo>
                  <a:pt x="58390" y="4311"/>
                </a:moveTo>
                <a:lnTo>
                  <a:pt x="58390" y="8303"/>
                </a:lnTo>
                <a:lnTo>
                  <a:pt x="54361" y="8303"/>
                </a:lnTo>
                <a:lnTo>
                  <a:pt x="54361" y="4311"/>
                </a:lnTo>
                <a:close/>
                <a:moveTo>
                  <a:pt x="62542" y="4311"/>
                </a:moveTo>
                <a:lnTo>
                  <a:pt x="62542" y="8303"/>
                </a:lnTo>
                <a:lnTo>
                  <a:pt x="58503" y="8303"/>
                </a:lnTo>
                <a:lnTo>
                  <a:pt x="58503" y="4311"/>
                </a:lnTo>
                <a:close/>
                <a:moveTo>
                  <a:pt x="66721" y="4311"/>
                </a:moveTo>
                <a:lnTo>
                  <a:pt x="66721" y="8303"/>
                </a:lnTo>
                <a:lnTo>
                  <a:pt x="62692" y="8303"/>
                </a:lnTo>
                <a:lnTo>
                  <a:pt x="62692" y="4311"/>
                </a:lnTo>
                <a:close/>
                <a:moveTo>
                  <a:pt x="70910" y="4311"/>
                </a:moveTo>
                <a:lnTo>
                  <a:pt x="70910" y="8303"/>
                </a:lnTo>
                <a:lnTo>
                  <a:pt x="66881" y="8303"/>
                </a:lnTo>
                <a:lnTo>
                  <a:pt x="66881" y="4311"/>
                </a:lnTo>
                <a:close/>
                <a:moveTo>
                  <a:pt x="75061" y="4311"/>
                </a:moveTo>
                <a:lnTo>
                  <a:pt x="75061" y="8303"/>
                </a:lnTo>
                <a:lnTo>
                  <a:pt x="71032" y="8303"/>
                </a:lnTo>
                <a:lnTo>
                  <a:pt x="71032" y="4311"/>
                </a:lnTo>
                <a:close/>
                <a:moveTo>
                  <a:pt x="79250" y="4311"/>
                </a:moveTo>
                <a:lnTo>
                  <a:pt x="79250" y="8303"/>
                </a:lnTo>
                <a:lnTo>
                  <a:pt x="75221" y="8303"/>
                </a:lnTo>
                <a:lnTo>
                  <a:pt x="75221" y="4311"/>
                </a:lnTo>
                <a:close/>
                <a:moveTo>
                  <a:pt x="83439" y="4311"/>
                </a:moveTo>
                <a:lnTo>
                  <a:pt x="83439" y="8303"/>
                </a:lnTo>
                <a:lnTo>
                  <a:pt x="79400" y="8303"/>
                </a:lnTo>
                <a:lnTo>
                  <a:pt x="79400" y="4311"/>
                </a:lnTo>
                <a:close/>
                <a:moveTo>
                  <a:pt x="87580" y="4311"/>
                </a:moveTo>
                <a:lnTo>
                  <a:pt x="87580" y="8303"/>
                </a:lnTo>
                <a:lnTo>
                  <a:pt x="83551" y="8303"/>
                </a:lnTo>
                <a:lnTo>
                  <a:pt x="83551" y="4311"/>
                </a:lnTo>
                <a:close/>
                <a:moveTo>
                  <a:pt x="91769" y="4311"/>
                </a:moveTo>
                <a:lnTo>
                  <a:pt x="91769" y="8303"/>
                </a:lnTo>
                <a:lnTo>
                  <a:pt x="87740" y="8303"/>
                </a:lnTo>
                <a:lnTo>
                  <a:pt x="87740" y="4311"/>
                </a:lnTo>
                <a:close/>
                <a:moveTo>
                  <a:pt x="95958" y="4311"/>
                </a:moveTo>
                <a:lnTo>
                  <a:pt x="95958" y="8303"/>
                </a:lnTo>
                <a:lnTo>
                  <a:pt x="91929" y="8303"/>
                </a:lnTo>
                <a:lnTo>
                  <a:pt x="91929" y="4311"/>
                </a:lnTo>
                <a:close/>
                <a:moveTo>
                  <a:pt x="100109" y="4311"/>
                </a:moveTo>
                <a:lnTo>
                  <a:pt x="100109" y="8303"/>
                </a:lnTo>
                <a:lnTo>
                  <a:pt x="96071" y="8303"/>
                </a:lnTo>
                <a:lnTo>
                  <a:pt x="96071" y="4311"/>
                </a:lnTo>
                <a:close/>
                <a:moveTo>
                  <a:pt x="104289" y="4311"/>
                </a:moveTo>
                <a:lnTo>
                  <a:pt x="104289" y="8303"/>
                </a:lnTo>
                <a:lnTo>
                  <a:pt x="100260" y="8303"/>
                </a:lnTo>
                <a:lnTo>
                  <a:pt x="100260" y="4311"/>
                </a:lnTo>
                <a:close/>
                <a:moveTo>
                  <a:pt x="108478" y="4311"/>
                </a:moveTo>
                <a:lnTo>
                  <a:pt x="108478" y="8303"/>
                </a:lnTo>
                <a:lnTo>
                  <a:pt x="104448" y="8303"/>
                </a:lnTo>
                <a:lnTo>
                  <a:pt x="104448" y="4311"/>
                </a:lnTo>
                <a:close/>
                <a:moveTo>
                  <a:pt x="112629" y="4311"/>
                </a:moveTo>
                <a:lnTo>
                  <a:pt x="112629" y="8303"/>
                </a:lnTo>
                <a:lnTo>
                  <a:pt x="108600" y="8303"/>
                </a:lnTo>
                <a:lnTo>
                  <a:pt x="108600" y="4311"/>
                </a:lnTo>
                <a:close/>
                <a:moveTo>
                  <a:pt x="116818" y="4311"/>
                </a:moveTo>
                <a:lnTo>
                  <a:pt x="116818" y="8303"/>
                </a:lnTo>
                <a:lnTo>
                  <a:pt x="112788" y="8303"/>
                </a:lnTo>
                <a:lnTo>
                  <a:pt x="112788" y="4311"/>
                </a:lnTo>
                <a:close/>
                <a:moveTo>
                  <a:pt x="121006" y="4311"/>
                </a:moveTo>
                <a:lnTo>
                  <a:pt x="121006" y="8303"/>
                </a:lnTo>
                <a:lnTo>
                  <a:pt x="116968" y="8303"/>
                </a:lnTo>
                <a:lnTo>
                  <a:pt x="116968" y="4311"/>
                </a:lnTo>
                <a:close/>
                <a:moveTo>
                  <a:pt x="125148" y="4311"/>
                </a:moveTo>
                <a:lnTo>
                  <a:pt x="125148" y="8303"/>
                </a:lnTo>
                <a:lnTo>
                  <a:pt x="121119" y="8303"/>
                </a:lnTo>
                <a:lnTo>
                  <a:pt x="121119" y="4311"/>
                </a:lnTo>
                <a:close/>
                <a:moveTo>
                  <a:pt x="129337" y="4311"/>
                </a:moveTo>
                <a:lnTo>
                  <a:pt x="129337" y="8303"/>
                </a:lnTo>
                <a:lnTo>
                  <a:pt x="125308" y="8303"/>
                </a:lnTo>
                <a:lnTo>
                  <a:pt x="125308" y="4311"/>
                </a:lnTo>
                <a:close/>
                <a:moveTo>
                  <a:pt x="133526" y="4311"/>
                </a:moveTo>
                <a:lnTo>
                  <a:pt x="133526" y="8303"/>
                </a:lnTo>
                <a:lnTo>
                  <a:pt x="129497" y="8303"/>
                </a:lnTo>
                <a:lnTo>
                  <a:pt x="129497" y="4311"/>
                </a:lnTo>
                <a:close/>
                <a:moveTo>
                  <a:pt x="137677" y="4311"/>
                </a:moveTo>
                <a:lnTo>
                  <a:pt x="137677" y="8303"/>
                </a:lnTo>
                <a:lnTo>
                  <a:pt x="133686" y="8303"/>
                </a:lnTo>
                <a:lnTo>
                  <a:pt x="133686" y="4311"/>
                </a:lnTo>
                <a:close/>
                <a:moveTo>
                  <a:pt x="141857" y="4311"/>
                </a:moveTo>
                <a:lnTo>
                  <a:pt x="141857" y="8303"/>
                </a:lnTo>
                <a:lnTo>
                  <a:pt x="137827" y="8303"/>
                </a:lnTo>
                <a:lnTo>
                  <a:pt x="137827" y="4311"/>
                </a:lnTo>
                <a:close/>
                <a:moveTo>
                  <a:pt x="4114" y="8491"/>
                </a:moveTo>
                <a:lnTo>
                  <a:pt x="4114" y="12529"/>
                </a:lnTo>
                <a:lnTo>
                  <a:pt x="85" y="12529"/>
                </a:lnTo>
                <a:lnTo>
                  <a:pt x="85" y="8491"/>
                </a:lnTo>
                <a:close/>
                <a:moveTo>
                  <a:pt x="8256" y="8491"/>
                </a:moveTo>
                <a:lnTo>
                  <a:pt x="8256" y="12529"/>
                </a:lnTo>
                <a:lnTo>
                  <a:pt x="4227" y="12529"/>
                </a:lnTo>
                <a:lnTo>
                  <a:pt x="4227" y="8491"/>
                </a:lnTo>
                <a:close/>
                <a:moveTo>
                  <a:pt x="12445" y="8491"/>
                </a:moveTo>
                <a:lnTo>
                  <a:pt x="12445" y="12529"/>
                </a:lnTo>
                <a:lnTo>
                  <a:pt x="8416" y="12529"/>
                </a:lnTo>
                <a:lnTo>
                  <a:pt x="8416" y="8491"/>
                </a:lnTo>
                <a:close/>
                <a:moveTo>
                  <a:pt x="16634" y="8491"/>
                </a:moveTo>
                <a:lnTo>
                  <a:pt x="16634" y="12529"/>
                </a:lnTo>
                <a:lnTo>
                  <a:pt x="12605" y="12529"/>
                </a:lnTo>
                <a:lnTo>
                  <a:pt x="12605" y="8491"/>
                </a:lnTo>
                <a:close/>
                <a:moveTo>
                  <a:pt x="20785" y="8491"/>
                </a:moveTo>
                <a:lnTo>
                  <a:pt x="20785" y="12529"/>
                </a:lnTo>
                <a:lnTo>
                  <a:pt x="16756" y="12529"/>
                </a:lnTo>
                <a:lnTo>
                  <a:pt x="16756" y="8491"/>
                </a:lnTo>
                <a:close/>
                <a:moveTo>
                  <a:pt x="24974" y="8491"/>
                </a:moveTo>
                <a:lnTo>
                  <a:pt x="24974" y="12529"/>
                </a:lnTo>
                <a:lnTo>
                  <a:pt x="20935" y="12529"/>
                </a:lnTo>
                <a:lnTo>
                  <a:pt x="20935" y="8491"/>
                </a:lnTo>
                <a:close/>
                <a:moveTo>
                  <a:pt x="29153" y="8491"/>
                </a:moveTo>
                <a:lnTo>
                  <a:pt x="29153" y="12529"/>
                </a:lnTo>
                <a:lnTo>
                  <a:pt x="25124" y="12529"/>
                </a:lnTo>
                <a:lnTo>
                  <a:pt x="25124" y="8491"/>
                </a:lnTo>
                <a:close/>
                <a:moveTo>
                  <a:pt x="33304" y="8491"/>
                </a:moveTo>
                <a:lnTo>
                  <a:pt x="33304" y="12529"/>
                </a:lnTo>
                <a:lnTo>
                  <a:pt x="29313" y="12529"/>
                </a:lnTo>
                <a:lnTo>
                  <a:pt x="29313" y="8491"/>
                </a:lnTo>
                <a:close/>
                <a:moveTo>
                  <a:pt x="37493" y="8491"/>
                </a:moveTo>
                <a:lnTo>
                  <a:pt x="37493" y="12529"/>
                </a:lnTo>
                <a:lnTo>
                  <a:pt x="33464" y="12529"/>
                </a:lnTo>
                <a:lnTo>
                  <a:pt x="33464" y="8491"/>
                </a:lnTo>
                <a:close/>
                <a:moveTo>
                  <a:pt x="41682" y="8491"/>
                </a:moveTo>
                <a:lnTo>
                  <a:pt x="41682" y="12529"/>
                </a:lnTo>
                <a:lnTo>
                  <a:pt x="37653" y="12529"/>
                </a:lnTo>
                <a:lnTo>
                  <a:pt x="37653" y="8491"/>
                </a:lnTo>
                <a:close/>
                <a:moveTo>
                  <a:pt x="45824" y="8491"/>
                </a:moveTo>
                <a:lnTo>
                  <a:pt x="45824" y="12529"/>
                </a:lnTo>
                <a:lnTo>
                  <a:pt x="41832" y="12529"/>
                </a:lnTo>
                <a:lnTo>
                  <a:pt x="41832" y="8491"/>
                </a:lnTo>
                <a:close/>
                <a:moveTo>
                  <a:pt x="50013" y="8491"/>
                </a:moveTo>
                <a:lnTo>
                  <a:pt x="50013" y="12529"/>
                </a:lnTo>
                <a:lnTo>
                  <a:pt x="45984" y="12529"/>
                </a:lnTo>
                <a:lnTo>
                  <a:pt x="45984" y="8491"/>
                </a:lnTo>
                <a:close/>
                <a:moveTo>
                  <a:pt x="54201" y="8491"/>
                </a:moveTo>
                <a:lnTo>
                  <a:pt x="54201" y="12529"/>
                </a:lnTo>
                <a:lnTo>
                  <a:pt x="50172" y="12529"/>
                </a:lnTo>
                <a:lnTo>
                  <a:pt x="50172" y="8491"/>
                </a:lnTo>
                <a:close/>
                <a:moveTo>
                  <a:pt x="58390" y="8491"/>
                </a:moveTo>
                <a:lnTo>
                  <a:pt x="58390" y="12529"/>
                </a:lnTo>
                <a:lnTo>
                  <a:pt x="54361" y="12529"/>
                </a:lnTo>
                <a:lnTo>
                  <a:pt x="54361" y="8491"/>
                </a:lnTo>
                <a:close/>
                <a:moveTo>
                  <a:pt x="62542" y="8491"/>
                </a:moveTo>
                <a:lnTo>
                  <a:pt x="62542" y="12529"/>
                </a:lnTo>
                <a:lnTo>
                  <a:pt x="58503" y="12529"/>
                </a:lnTo>
                <a:lnTo>
                  <a:pt x="58503" y="8491"/>
                </a:lnTo>
                <a:close/>
                <a:moveTo>
                  <a:pt x="66721" y="8491"/>
                </a:moveTo>
                <a:lnTo>
                  <a:pt x="66721" y="12529"/>
                </a:lnTo>
                <a:lnTo>
                  <a:pt x="62692" y="12529"/>
                </a:lnTo>
                <a:lnTo>
                  <a:pt x="62692" y="8491"/>
                </a:lnTo>
                <a:close/>
                <a:moveTo>
                  <a:pt x="70910" y="8491"/>
                </a:moveTo>
                <a:lnTo>
                  <a:pt x="70910" y="12529"/>
                </a:lnTo>
                <a:lnTo>
                  <a:pt x="66881" y="12529"/>
                </a:lnTo>
                <a:lnTo>
                  <a:pt x="66881" y="8491"/>
                </a:lnTo>
                <a:close/>
                <a:moveTo>
                  <a:pt x="75061" y="8491"/>
                </a:moveTo>
                <a:lnTo>
                  <a:pt x="75061" y="12529"/>
                </a:lnTo>
                <a:lnTo>
                  <a:pt x="71032" y="12529"/>
                </a:lnTo>
                <a:lnTo>
                  <a:pt x="71032" y="8491"/>
                </a:lnTo>
                <a:close/>
                <a:moveTo>
                  <a:pt x="79250" y="8491"/>
                </a:moveTo>
                <a:lnTo>
                  <a:pt x="79250" y="12529"/>
                </a:lnTo>
                <a:lnTo>
                  <a:pt x="75221" y="12529"/>
                </a:lnTo>
                <a:lnTo>
                  <a:pt x="75221" y="8491"/>
                </a:lnTo>
                <a:close/>
                <a:moveTo>
                  <a:pt x="83439" y="8491"/>
                </a:moveTo>
                <a:lnTo>
                  <a:pt x="83439" y="12529"/>
                </a:lnTo>
                <a:lnTo>
                  <a:pt x="79400" y="12529"/>
                </a:lnTo>
                <a:lnTo>
                  <a:pt x="79400" y="8491"/>
                </a:lnTo>
                <a:close/>
                <a:moveTo>
                  <a:pt x="87580" y="8491"/>
                </a:moveTo>
                <a:lnTo>
                  <a:pt x="87580" y="12529"/>
                </a:lnTo>
                <a:lnTo>
                  <a:pt x="83551" y="12529"/>
                </a:lnTo>
                <a:lnTo>
                  <a:pt x="83551" y="8491"/>
                </a:lnTo>
                <a:close/>
                <a:moveTo>
                  <a:pt x="91769" y="8491"/>
                </a:moveTo>
                <a:lnTo>
                  <a:pt x="91769" y="12529"/>
                </a:lnTo>
                <a:lnTo>
                  <a:pt x="87740" y="12529"/>
                </a:lnTo>
                <a:lnTo>
                  <a:pt x="87740" y="8491"/>
                </a:lnTo>
                <a:close/>
                <a:moveTo>
                  <a:pt x="95958" y="8491"/>
                </a:moveTo>
                <a:lnTo>
                  <a:pt x="95958" y="12529"/>
                </a:lnTo>
                <a:lnTo>
                  <a:pt x="91929" y="12529"/>
                </a:lnTo>
                <a:lnTo>
                  <a:pt x="91929" y="8491"/>
                </a:lnTo>
                <a:close/>
                <a:moveTo>
                  <a:pt x="100109" y="8491"/>
                </a:moveTo>
                <a:lnTo>
                  <a:pt x="100109" y="12529"/>
                </a:lnTo>
                <a:lnTo>
                  <a:pt x="96071" y="12529"/>
                </a:lnTo>
                <a:lnTo>
                  <a:pt x="96071" y="8491"/>
                </a:lnTo>
                <a:close/>
                <a:moveTo>
                  <a:pt x="104289" y="8491"/>
                </a:moveTo>
                <a:lnTo>
                  <a:pt x="104289" y="12529"/>
                </a:lnTo>
                <a:lnTo>
                  <a:pt x="100260" y="12529"/>
                </a:lnTo>
                <a:lnTo>
                  <a:pt x="100260" y="8491"/>
                </a:lnTo>
                <a:close/>
                <a:moveTo>
                  <a:pt x="108478" y="8491"/>
                </a:moveTo>
                <a:lnTo>
                  <a:pt x="108478" y="12529"/>
                </a:lnTo>
                <a:lnTo>
                  <a:pt x="104448" y="12529"/>
                </a:lnTo>
                <a:lnTo>
                  <a:pt x="104448" y="8491"/>
                </a:lnTo>
                <a:close/>
                <a:moveTo>
                  <a:pt x="112629" y="8491"/>
                </a:moveTo>
                <a:lnTo>
                  <a:pt x="112629" y="12529"/>
                </a:lnTo>
                <a:lnTo>
                  <a:pt x="108600" y="12529"/>
                </a:lnTo>
                <a:lnTo>
                  <a:pt x="108600" y="8491"/>
                </a:lnTo>
                <a:close/>
                <a:moveTo>
                  <a:pt x="116818" y="8491"/>
                </a:moveTo>
                <a:lnTo>
                  <a:pt x="116818" y="12529"/>
                </a:lnTo>
                <a:lnTo>
                  <a:pt x="112788" y="12529"/>
                </a:lnTo>
                <a:lnTo>
                  <a:pt x="112788" y="8491"/>
                </a:lnTo>
                <a:close/>
                <a:moveTo>
                  <a:pt x="121006" y="8491"/>
                </a:moveTo>
                <a:lnTo>
                  <a:pt x="121006" y="12529"/>
                </a:lnTo>
                <a:lnTo>
                  <a:pt x="116968" y="12529"/>
                </a:lnTo>
                <a:lnTo>
                  <a:pt x="116968" y="8491"/>
                </a:lnTo>
                <a:close/>
                <a:moveTo>
                  <a:pt x="125148" y="8491"/>
                </a:moveTo>
                <a:lnTo>
                  <a:pt x="125148" y="12529"/>
                </a:lnTo>
                <a:lnTo>
                  <a:pt x="121119" y="12529"/>
                </a:lnTo>
                <a:lnTo>
                  <a:pt x="121119" y="8491"/>
                </a:lnTo>
                <a:close/>
                <a:moveTo>
                  <a:pt x="129337" y="8491"/>
                </a:moveTo>
                <a:lnTo>
                  <a:pt x="129337" y="12529"/>
                </a:lnTo>
                <a:lnTo>
                  <a:pt x="125308" y="12529"/>
                </a:lnTo>
                <a:lnTo>
                  <a:pt x="125308" y="8491"/>
                </a:lnTo>
                <a:close/>
                <a:moveTo>
                  <a:pt x="133526" y="8491"/>
                </a:moveTo>
                <a:lnTo>
                  <a:pt x="133526" y="12529"/>
                </a:lnTo>
                <a:lnTo>
                  <a:pt x="129497" y="12529"/>
                </a:lnTo>
                <a:lnTo>
                  <a:pt x="129497" y="8491"/>
                </a:lnTo>
                <a:close/>
                <a:moveTo>
                  <a:pt x="137677" y="8491"/>
                </a:moveTo>
                <a:lnTo>
                  <a:pt x="137677" y="12529"/>
                </a:lnTo>
                <a:lnTo>
                  <a:pt x="133686" y="12529"/>
                </a:lnTo>
                <a:lnTo>
                  <a:pt x="133686" y="8491"/>
                </a:lnTo>
                <a:close/>
                <a:moveTo>
                  <a:pt x="141857" y="8491"/>
                </a:moveTo>
                <a:lnTo>
                  <a:pt x="141857" y="12529"/>
                </a:lnTo>
                <a:lnTo>
                  <a:pt x="137827" y="12529"/>
                </a:lnTo>
                <a:lnTo>
                  <a:pt x="137827" y="8491"/>
                </a:lnTo>
                <a:close/>
                <a:moveTo>
                  <a:pt x="4114" y="12680"/>
                </a:moveTo>
                <a:lnTo>
                  <a:pt x="4114" y="16709"/>
                </a:lnTo>
                <a:lnTo>
                  <a:pt x="85" y="16709"/>
                </a:lnTo>
                <a:lnTo>
                  <a:pt x="85" y="12680"/>
                </a:lnTo>
                <a:close/>
                <a:moveTo>
                  <a:pt x="8256" y="12680"/>
                </a:moveTo>
                <a:lnTo>
                  <a:pt x="8256" y="16709"/>
                </a:lnTo>
                <a:lnTo>
                  <a:pt x="4227" y="16709"/>
                </a:lnTo>
                <a:lnTo>
                  <a:pt x="4227" y="12680"/>
                </a:lnTo>
                <a:close/>
                <a:moveTo>
                  <a:pt x="12445" y="12680"/>
                </a:moveTo>
                <a:lnTo>
                  <a:pt x="12445" y="16709"/>
                </a:lnTo>
                <a:lnTo>
                  <a:pt x="8416" y="16709"/>
                </a:lnTo>
                <a:lnTo>
                  <a:pt x="8416" y="12680"/>
                </a:lnTo>
                <a:close/>
                <a:moveTo>
                  <a:pt x="16634" y="12680"/>
                </a:moveTo>
                <a:lnTo>
                  <a:pt x="16634" y="16709"/>
                </a:lnTo>
                <a:lnTo>
                  <a:pt x="12605" y="16709"/>
                </a:lnTo>
                <a:lnTo>
                  <a:pt x="12605" y="12680"/>
                </a:lnTo>
                <a:close/>
                <a:moveTo>
                  <a:pt x="20785" y="12680"/>
                </a:moveTo>
                <a:lnTo>
                  <a:pt x="20785" y="16709"/>
                </a:lnTo>
                <a:lnTo>
                  <a:pt x="16756" y="16709"/>
                </a:lnTo>
                <a:lnTo>
                  <a:pt x="16756" y="12680"/>
                </a:lnTo>
                <a:close/>
                <a:moveTo>
                  <a:pt x="24974" y="12680"/>
                </a:moveTo>
                <a:lnTo>
                  <a:pt x="24974" y="16709"/>
                </a:lnTo>
                <a:lnTo>
                  <a:pt x="20935" y="16709"/>
                </a:lnTo>
                <a:lnTo>
                  <a:pt x="20935" y="12680"/>
                </a:lnTo>
                <a:close/>
                <a:moveTo>
                  <a:pt x="29153" y="12680"/>
                </a:moveTo>
                <a:lnTo>
                  <a:pt x="29153" y="16709"/>
                </a:lnTo>
                <a:lnTo>
                  <a:pt x="25124" y="16709"/>
                </a:lnTo>
                <a:lnTo>
                  <a:pt x="25124" y="12680"/>
                </a:lnTo>
                <a:close/>
                <a:moveTo>
                  <a:pt x="33304" y="12680"/>
                </a:moveTo>
                <a:lnTo>
                  <a:pt x="33304" y="16709"/>
                </a:lnTo>
                <a:lnTo>
                  <a:pt x="29313" y="16709"/>
                </a:lnTo>
                <a:lnTo>
                  <a:pt x="29313" y="12680"/>
                </a:lnTo>
                <a:close/>
                <a:moveTo>
                  <a:pt x="37493" y="12680"/>
                </a:moveTo>
                <a:lnTo>
                  <a:pt x="37493" y="16709"/>
                </a:lnTo>
                <a:lnTo>
                  <a:pt x="33464" y="16709"/>
                </a:lnTo>
                <a:lnTo>
                  <a:pt x="33464" y="12680"/>
                </a:lnTo>
                <a:close/>
                <a:moveTo>
                  <a:pt x="41682" y="12680"/>
                </a:moveTo>
                <a:lnTo>
                  <a:pt x="41682" y="16709"/>
                </a:lnTo>
                <a:lnTo>
                  <a:pt x="37653" y="16709"/>
                </a:lnTo>
                <a:lnTo>
                  <a:pt x="37653" y="12680"/>
                </a:lnTo>
                <a:close/>
                <a:moveTo>
                  <a:pt x="45824" y="12680"/>
                </a:moveTo>
                <a:lnTo>
                  <a:pt x="45824" y="16709"/>
                </a:lnTo>
                <a:lnTo>
                  <a:pt x="41832" y="16709"/>
                </a:lnTo>
                <a:lnTo>
                  <a:pt x="41832" y="12680"/>
                </a:lnTo>
                <a:close/>
                <a:moveTo>
                  <a:pt x="50013" y="12680"/>
                </a:moveTo>
                <a:lnTo>
                  <a:pt x="50013" y="16709"/>
                </a:lnTo>
                <a:lnTo>
                  <a:pt x="45984" y="16709"/>
                </a:lnTo>
                <a:lnTo>
                  <a:pt x="45984" y="12680"/>
                </a:lnTo>
                <a:close/>
                <a:moveTo>
                  <a:pt x="54201" y="12680"/>
                </a:moveTo>
                <a:lnTo>
                  <a:pt x="54201" y="16709"/>
                </a:lnTo>
                <a:lnTo>
                  <a:pt x="50172" y="16709"/>
                </a:lnTo>
                <a:lnTo>
                  <a:pt x="50172" y="12680"/>
                </a:lnTo>
                <a:close/>
                <a:moveTo>
                  <a:pt x="58390" y="12680"/>
                </a:moveTo>
                <a:lnTo>
                  <a:pt x="58390" y="16709"/>
                </a:lnTo>
                <a:lnTo>
                  <a:pt x="54361" y="16709"/>
                </a:lnTo>
                <a:lnTo>
                  <a:pt x="54361" y="12680"/>
                </a:lnTo>
                <a:close/>
                <a:moveTo>
                  <a:pt x="62542" y="12680"/>
                </a:moveTo>
                <a:lnTo>
                  <a:pt x="62542" y="16709"/>
                </a:lnTo>
                <a:lnTo>
                  <a:pt x="58503" y="16709"/>
                </a:lnTo>
                <a:lnTo>
                  <a:pt x="58503" y="12680"/>
                </a:lnTo>
                <a:close/>
                <a:moveTo>
                  <a:pt x="66721" y="12680"/>
                </a:moveTo>
                <a:lnTo>
                  <a:pt x="66721" y="16709"/>
                </a:lnTo>
                <a:lnTo>
                  <a:pt x="62692" y="16709"/>
                </a:lnTo>
                <a:lnTo>
                  <a:pt x="62692" y="12680"/>
                </a:lnTo>
                <a:close/>
                <a:moveTo>
                  <a:pt x="70910" y="12680"/>
                </a:moveTo>
                <a:lnTo>
                  <a:pt x="70910" y="16709"/>
                </a:lnTo>
                <a:lnTo>
                  <a:pt x="66881" y="16709"/>
                </a:lnTo>
                <a:lnTo>
                  <a:pt x="66881" y="12680"/>
                </a:lnTo>
                <a:close/>
                <a:moveTo>
                  <a:pt x="75061" y="12680"/>
                </a:moveTo>
                <a:lnTo>
                  <a:pt x="75061" y="16709"/>
                </a:lnTo>
                <a:lnTo>
                  <a:pt x="71032" y="16709"/>
                </a:lnTo>
                <a:lnTo>
                  <a:pt x="71032" y="12680"/>
                </a:lnTo>
                <a:close/>
                <a:moveTo>
                  <a:pt x="79250" y="12680"/>
                </a:moveTo>
                <a:lnTo>
                  <a:pt x="79250" y="16709"/>
                </a:lnTo>
                <a:lnTo>
                  <a:pt x="75221" y="16709"/>
                </a:lnTo>
                <a:lnTo>
                  <a:pt x="75221" y="12680"/>
                </a:lnTo>
                <a:close/>
                <a:moveTo>
                  <a:pt x="83439" y="12680"/>
                </a:moveTo>
                <a:lnTo>
                  <a:pt x="83439" y="16709"/>
                </a:lnTo>
                <a:lnTo>
                  <a:pt x="79400" y="16709"/>
                </a:lnTo>
                <a:lnTo>
                  <a:pt x="79400" y="12680"/>
                </a:lnTo>
                <a:close/>
                <a:moveTo>
                  <a:pt x="87580" y="12680"/>
                </a:moveTo>
                <a:lnTo>
                  <a:pt x="87580" y="16709"/>
                </a:lnTo>
                <a:lnTo>
                  <a:pt x="83551" y="16709"/>
                </a:lnTo>
                <a:lnTo>
                  <a:pt x="83551" y="12680"/>
                </a:lnTo>
                <a:close/>
                <a:moveTo>
                  <a:pt x="91769" y="12680"/>
                </a:moveTo>
                <a:lnTo>
                  <a:pt x="91769" y="16709"/>
                </a:lnTo>
                <a:lnTo>
                  <a:pt x="87740" y="16709"/>
                </a:lnTo>
                <a:lnTo>
                  <a:pt x="87740" y="12680"/>
                </a:lnTo>
                <a:close/>
                <a:moveTo>
                  <a:pt x="95958" y="12680"/>
                </a:moveTo>
                <a:lnTo>
                  <a:pt x="95958" y="16709"/>
                </a:lnTo>
                <a:lnTo>
                  <a:pt x="91929" y="16709"/>
                </a:lnTo>
                <a:lnTo>
                  <a:pt x="91929" y="12680"/>
                </a:lnTo>
                <a:close/>
                <a:moveTo>
                  <a:pt x="100109" y="12680"/>
                </a:moveTo>
                <a:lnTo>
                  <a:pt x="100109" y="16709"/>
                </a:lnTo>
                <a:lnTo>
                  <a:pt x="96071" y="16709"/>
                </a:lnTo>
                <a:lnTo>
                  <a:pt x="96071" y="12680"/>
                </a:lnTo>
                <a:close/>
                <a:moveTo>
                  <a:pt x="104289" y="12680"/>
                </a:moveTo>
                <a:lnTo>
                  <a:pt x="104289" y="16709"/>
                </a:lnTo>
                <a:lnTo>
                  <a:pt x="100260" y="16709"/>
                </a:lnTo>
                <a:lnTo>
                  <a:pt x="100260" y="12680"/>
                </a:lnTo>
                <a:close/>
                <a:moveTo>
                  <a:pt x="108478" y="12680"/>
                </a:moveTo>
                <a:lnTo>
                  <a:pt x="108478" y="16709"/>
                </a:lnTo>
                <a:lnTo>
                  <a:pt x="104448" y="16709"/>
                </a:lnTo>
                <a:lnTo>
                  <a:pt x="104448" y="12680"/>
                </a:lnTo>
                <a:close/>
                <a:moveTo>
                  <a:pt x="112629" y="12680"/>
                </a:moveTo>
                <a:lnTo>
                  <a:pt x="112629" y="16709"/>
                </a:lnTo>
                <a:lnTo>
                  <a:pt x="108600" y="16709"/>
                </a:lnTo>
                <a:lnTo>
                  <a:pt x="108600" y="12680"/>
                </a:lnTo>
                <a:close/>
                <a:moveTo>
                  <a:pt x="116818" y="12680"/>
                </a:moveTo>
                <a:lnTo>
                  <a:pt x="116818" y="16709"/>
                </a:lnTo>
                <a:lnTo>
                  <a:pt x="112788" y="16709"/>
                </a:lnTo>
                <a:lnTo>
                  <a:pt x="112788" y="12680"/>
                </a:lnTo>
                <a:close/>
                <a:moveTo>
                  <a:pt x="121006" y="12680"/>
                </a:moveTo>
                <a:lnTo>
                  <a:pt x="121006" y="16709"/>
                </a:lnTo>
                <a:lnTo>
                  <a:pt x="116968" y="16709"/>
                </a:lnTo>
                <a:lnTo>
                  <a:pt x="116968" y="12680"/>
                </a:lnTo>
                <a:close/>
                <a:moveTo>
                  <a:pt x="125148" y="12680"/>
                </a:moveTo>
                <a:lnTo>
                  <a:pt x="125148" y="16709"/>
                </a:lnTo>
                <a:lnTo>
                  <a:pt x="121119" y="16709"/>
                </a:lnTo>
                <a:lnTo>
                  <a:pt x="121119" y="12680"/>
                </a:lnTo>
                <a:close/>
                <a:moveTo>
                  <a:pt x="129337" y="12680"/>
                </a:moveTo>
                <a:lnTo>
                  <a:pt x="129337" y="16709"/>
                </a:lnTo>
                <a:lnTo>
                  <a:pt x="125308" y="16709"/>
                </a:lnTo>
                <a:lnTo>
                  <a:pt x="125308" y="12680"/>
                </a:lnTo>
                <a:close/>
                <a:moveTo>
                  <a:pt x="133526" y="12680"/>
                </a:moveTo>
                <a:lnTo>
                  <a:pt x="133526" y="16709"/>
                </a:lnTo>
                <a:lnTo>
                  <a:pt x="129497" y="16709"/>
                </a:lnTo>
                <a:lnTo>
                  <a:pt x="129497" y="12680"/>
                </a:lnTo>
                <a:close/>
                <a:moveTo>
                  <a:pt x="137677" y="12680"/>
                </a:moveTo>
                <a:lnTo>
                  <a:pt x="137677" y="16709"/>
                </a:lnTo>
                <a:lnTo>
                  <a:pt x="133686" y="16709"/>
                </a:lnTo>
                <a:lnTo>
                  <a:pt x="133686" y="12680"/>
                </a:lnTo>
                <a:close/>
                <a:moveTo>
                  <a:pt x="141857" y="12680"/>
                </a:moveTo>
                <a:lnTo>
                  <a:pt x="141857" y="16709"/>
                </a:lnTo>
                <a:lnTo>
                  <a:pt x="137827" y="16709"/>
                </a:lnTo>
                <a:lnTo>
                  <a:pt x="137827" y="12680"/>
                </a:lnTo>
                <a:close/>
                <a:moveTo>
                  <a:pt x="4114" y="16906"/>
                </a:moveTo>
                <a:lnTo>
                  <a:pt x="4114" y="20898"/>
                </a:lnTo>
                <a:lnTo>
                  <a:pt x="85" y="20898"/>
                </a:lnTo>
                <a:lnTo>
                  <a:pt x="85" y="16906"/>
                </a:lnTo>
                <a:close/>
                <a:moveTo>
                  <a:pt x="8256" y="16906"/>
                </a:moveTo>
                <a:lnTo>
                  <a:pt x="8256" y="20898"/>
                </a:lnTo>
                <a:lnTo>
                  <a:pt x="4227" y="20898"/>
                </a:lnTo>
                <a:lnTo>
                  <a:pt x="4227" y="16906"/>
                </a:lnTo>
                <a:close/>
                <a:moveTo>
                  <a:pt x="12445" y="16906"/>
                </a:moveTo>
                <a:lnTo>
                  <a:pt x="12445" y="20898"/>
                </a:lnTo>
                <a:lnTo>
                  <a:pt x="8416" y="20898"/>
                </a:lnTo>
                <a:lnTo>
                  <a:pt x="8416" y="16906"/>
                </a:lnTo>
                <a:close/>
                <a:moveTo>
                  <a:pt x="16634" y="16906"/>
                </a:moveTo>
                <a:lnTo>
                  <a:pt x="16634" y="20898"/>
                </a:lnTo>
                <a:lnTo>
                  <a:pt x="12605" y="20898"/>
                </a:lnTo>
                <a:lnTo>
                  <a:pt x="12605" y="16906"/>
                </a:lnTo>
                <a:close/>
                <a:moveTo>
                  <a:pt x="20785" y="16906"/>
                </a:moveTo>
                <a:lnTo>
                  <a:pt x="20785" y="20898"/>
                </a:lnTo>
                <a:lnTo>
                  <a:pt x="16756" y="20898"/>
                </a:lnTo>
                <a:lnTo>
                  <a:pt x="16756" y="16906"/>
                </a:lnTo>
                <a:close/>
                <a:moveTo>
                  <a:pt x="24974" y="16906"/>
                </a:moveTo>
                <a:lnTo>
                  <a:pt x="24974" y="20898"/>
                </a:lnTo>
                <a:lnTo>
                  <a:pt x="20935" y="20898"/>
                </a:lnTo>
                <a:lnTo>
                  <a:pt x="20935" y="16906"/>
                </a:lnTo>
                <a:close/>
                <a:moveTo>
                  <a:pt x="29153" y="16906"/>
                </a:moveTo>
                <a:lnTo>
                  <a:pt x="29153" y="20898"/>
                </a:lnTo>
                <a:lnTo>
                  <a:pt x="25124" y="20898"/>
                </a:lnTo>
                <a:lnTo>
                  <a:pt x="25124" y="16906"/>
                </a:lnTo>
                <a:close/>
                <a:moveTo>
                  <a:pt x="33304" y="16906"/>
                </a:moveTo>
                <a:lnTo>
                  <a:pt x="33304" y="20898"/>
                </a:lnTo>
                <a:lnTo>
                  <a:pt x="29313" y="20898"/>
                </a:lnTo>
                <a:lnTo>
                  <a:pt x="29313" y="16906"/>
                </a:lnTo>
                <a:close/>
                <a:moveTo>
                  <a:pt x="37493" y="16906"/>
                </a:moveTo>
                <a:lnTo>
                  <a:pt x="37493" y="20898"/>
                </a:lnTo>
                <a:lnTo>
                  <a:pt x="33464" y="20898"/>
                </a:lnTo>
                <a:lnTo>
                  <a:pt x="33464" y="16906"/>
                </a:lnTo>
                <a:close/>
                <a:moveTo>
                  <a:pt x="41682" y="16906"/>
                </a:moveTo>
                <a:lnTo>
                  <a:pt x="41682" y="20898"/>
                </a:lnTo>
                <a:lnTo>
                  <a:pt x="37653" y="20898"/>
                </a:lnTo>
                <a:lnTo>
                  <a:pt x="37653" y="16906"/>
                </a:lnTo>
                <a:close/>
                <a:moveTo>
                  <a:pt x="45824" y="16906"/>
                </a:moveTo>
                <a:lnTo>
                  <a:pt x="45824" y="20898"/>
                </a:lnTo>
                <a:lnTo>
                  <a:pt x="41832" y="20898"/>
                </a:lnTo>
                <a:lnTo>
                  <a:pt x="41832" y="16906"/>
                </a:lnTo>
                <a:close/>
                <a:moveTo>
                  <a:pt x="50013" y="16906"/>
                </a:moveTo>
                <a:lnTo>
                  <a:pt x="50013" y="20898"/>
                </a:lnTo>
                <a:lnTo>
                  <a:pt x="45984" y="20898"/>
                </a:lnTo>
                <a:lnTo>
                  <a:pt x="45984" y="16906"/>
                </a:lnTo>
                <a:close/>
                <a:moveTo>
                  <a:pt x="54201" y="16906"/>
                </a:moveTo>
                <a:lnTo>
                  <a:pt x="54201" y="20898"/>
                </a:lnTo>
                <a:lnTo>
                  <a:pt x="50172" y="20898"/>
                </a:lnTo>
                <a:lnTo>
                  <a:pt x="50172" y="16906"/>
                </a:lnTo>
                <a:close/>
                <a:moveTo>
                  <a:pt x="58390" y="16906"/>
                </a:moveTo>
                <a:lnTo>
                  <a:pt x="58390" y="20898"/>
                </a:lnTo>
                <a:lnTo>
                  <a:pt x="54361" y="20898"/>
                </a:lnTo>
                <a:lnTo>
                  <a:pt x="54361" y="16906"/>
                </a:lnTo>
                <a:close/>
                <a:moveTo>
                  <a:pt x="62542" y="16906"/>
                </a:moveTo>
                <a:lnTo>
                  <a:pt x="62542" y="20898"/>
                </a:lnTo>
                <a:lnTo>
                  <a:pt x="58503" y="20898"/>
                </a:lnTo>
                <a:lnTo>
                  <a:pt x="58503" y="16906"/>
                </a:lnTo>
                <a:close/>
                <a:moveTo>
                  <a:pt x="66721" y="16906"/>
                </a:moveTo>
                <a:lnTo>
                  <a:pt x="66721" y="20898"/>
                </a:lnTo>
                <a:lnTo>
                  <a:pt x="62692" y="20898"/>
                </a:lnTo>
                <a:lnTo>
                  <a:pt x="62692" y="16906"/>
                </a:lnTo>
                <a:close/>
                <a:moveTo>
                  <a:pt x="70910" y="16906"/>
                </a:moveTo>
                <a:lnTo>
                  <a:pt x="70910" y="20898"/>
                </a:lnTo>
                <a:lnTo>
                  <a:pt x="66881" y="20898"/>
                </a:lnTo>
                <a:lnTo>
                  <a:pt x="66881" y="16906"/>
                </a:lnTo>
                <a:close/>
                <a:moveTo>
                  <a:pt x="75061" y="16906"/>
                </a:moveTo>
                <a:lnTo>
                  <a:pt x="75061" y="20898"/>
                </a:lnTo>
                <a:lnTo>
                  <a:pt x="71032" y="20898"/>
                </a:lnTo>
                <a:lnTo>
                  <a:pt x="71032" y="16906"/>
                </a:lnTo>
                <a:close/>
                <a:moveTo>
                  <a:pt x="79250" y="16906"/>
                </a:moveTo>
                <a:lnTo>
                  <a:pt x="79250" y="20898"/>
                </a:lnTo>
                <a:lnTo>
                  <a:pt x="75221" y="20898"/>
                </a:lnTo>
                <a:lnTo>
                  <a:pt x="75221" y="16906"/>
                </a:lnTo>
                <a:close/>
                <a:moveTo>
                  <a:pt x="83439" y="16906"/>
                </a:moveTo>
                <a:lnTo>
                  <a:pt x="83439" y="20898"/>
                </a:lnTo>
                <a:lnTo>
                  <a:pt x="79400" y="20898"/>
                </a:lnTo>
                <a:lnTo>
                  <a:pt x="79400" y="16906"/>
                </a:lnTo>
                <a:close/>
                <a:moveTo>
                  <a:pt x="87580" y="16906"/>
                </a:moveTo>
                <a:lnTo>
                  <a:pt x="87580" y="20898"/>
                </a:lnTo>
                <a:lnTo>
                  <a:pt x="83551" y="20898"/>
                </a:lnTo>
                <a:lnTo>
                  <a:pt x="83551" y="16906"/>
                </a:lnTo>
                <a:close/>
                <a:moveTo>
                  <a:pt x="91769" y="16906"/>
                </a:moveTo>
                <a:lnTo>
                  <a:pt x="91769" y="20898"/>
                </a:lnTo>
                <a:lnTo>
                  <a:pt x="87740" y="20898"/>
                </a:lnTo>
                <a:lnTo>
                  <a:pt x="87740" y="16906"/>
                </a:lnTo>
                <a:close/>
                <a:moveTo>
                  <a:pt x="95958" y="16906"/>
                </a:moveTo>
                <a:lnTo>
                  <a:pt x="95958" y="20898"/>
                </a:lnTo>
                <a:lnTo>
                  <a:pt x="91929" y="20898"/>
                </a:lnTo>
                <a:lnTo>
                  <a:pt x="91929" y="16906"/>
                </a:lnTo>
                <a:close/>
                <a:moveTo>
                  <a:pt x="100109" y="16906"/>
                </a:moveTo>
                <a:lnTo>
                  <a:pt x="100109" y="20898"/>
                </a:lnTo>
                <a:lnTo>
                  <a:pt x="96071" y="20898"/>
                </a:lnTo>
                <a:lnTo>
                  <a:pt x="96071" y="16906"/>
                </a:lnTo>
                <a:close/>
                <a:moveTo>
                  <a:pt x="104289" y="16906"/>
                </a:moveTo>
                <a:lnTo>
                  <a:pt x="104289" y="20898"/>
                </a:lnTo>
                <a:lnTo>
                  <a:pt x="100260" y="20898"/>
                </a:lnTo>
                <a:lnTo>
                  <a:pt x="100260" y="16906"/>
                </a:lnTo>
                <a:close/>
                <a:moveTo>
                  <a:pt x="108478" y="16906"/>
                </a:moveTo>
                <a:lnTo>
                  <a:pt x="108478" y="20898"/>
                </a:lnTo>
                <a:lnTo>
                  <a:pt x="104448" y="20898"/>
                </a:lnTo>
                <a:lnTo>
                  <a:pt x="104448" y="16906"/>
                </a:lnTo>
                <a:close/>
                <a:moveTo>
                  <a:pt x="112629" y="16906"/>
                </a:moveTo>
                <a:lnTo>
                  <a:pt x="112629" y="20898"/>
                </a:lnTo>
                <a:lnTo>
                  <a:pt x="108600" y="20898"/>
                </a:lnTo>
                <a:lnTo>
                  <a:pt x="108600" y="16906"/>
                </a:lnTo>
                <a:close/>
                <a:moveTo>
                  <a:pt x="116818" y="16906"/>
                </a:moveTo>
                <a:lnTo>
                  <a:pt x="116818" y="20898"/>
                </a:lnTo>
                <a:lnTo>
                  <a:pt x="112788" y="20898"/>
                </a:lnTo>
                <a:lnTo>
                  <a:pt x="112788" y="16906"/>
                </a:lnTo>
                <a:close/>
                <a:moveTo>
                  <a:pt x="121006" y="16906"/>
                </a:moveTo>
                <a:lnTo>
                  <a:pt x="121006" y="20898"/>
                </a:lnTo>
                <a:lnTo>
                  <a:pt x="116968" y="20898"/>
                </a:lnTo>
                <a:lnTo>
                  <a:pt x="116968" y="16906"/>
                </a:lnTo>
                <a:close/>
                <a:moveTo>
                  <a:pt x="125148" y="16906"/>
                </a:moveTo>
                <a:lnTo>
                  <a:pt x="125148" y="20898"/>
                </a:lnTo>
                <a:lnTo>
                  <a:pt x="121119" y="20898"/>
                </a:lnTo>
                <a:lnTo>
                  <a:pt x="121119" y="16906"/>
                </a:lnTo>
                <a:close/>
                <a:moveTo>
                  <a:pt x="129337" y="16906"/>
                </a:moveTo>
                <a:lnTo>
                  <a:pt x="129337" y="20898"/>
                </a:lnTo>
                <a:lnTo>
                  <a:pt x="125308" y="20898"/>
                </a:lnTo>
                <a:lnTo>
                  <a:pt x="125308" y="16906"/>
                </a:lnTo>
                <a:close/>
                <a:moveTo>
                  <a:pt x="133526" y="16906"/>
                </a:moveTo>
                <a:lnTo>
                  <a:pt x="133526" y="20898"/>
                </a:lnTo>
                <a:lnTo>
                  <a:pt x="129497" y="20898"/>
                </a:lnTo>
                <a:lnTo>
                  <a:pt x="129497" y="16906"/>
                </a:lnTo>
                <a:close/>
                <a:moveTo>
                  <a:pt x="137677" y="16906"/>
                </a:moveTo>
                <a:lnTo>
                  <a:pt x="137677" y="20898"/>
                </a:lnTo>
                <a:lnTo>
                  <a:pt x="133686" y="20898"/>
                </a:lnTo>
                <a:lnTo>
                  <a:pt x="133686" y="16906"/>
                </a:lnTo>
                <a:close/>
                <a:moveTo>
                  <a:pt x="141857" y="16906"/>
                </a:moveTo>
                <a:lnTo>
                  <a:pt x="141857" y="20898"/>
                </a:lnTo>
                <a:lnTo>
                  <a:pt x="137827" y="20898"/>
                </a:lnTo>
                <a:lnTo>
                  <a:pt x="137827" y="16906"/>
                </a:lnTo>
                <a:close/>
                <a:moveTo>
                  <a:pt x="4114" y="21095"/>
                </a:moveTo>
                <a:lnTo>
                  <a:pt x="4114" y="25124"/>
                </a:lnTo>
                <a:lnTo>
                  <a:pt x="85" y="25124"/>
                </a:lnTo>
                <a:lnTo>
                  <a:pt x="85" y="21095"/>
                </a:lnTo>
                <a:close/>
                <a:moveTo>
                  <a:pt x="8256" y="21095"/>
                </a:moveTo>
                <a:lnTo>
                  <a:pt x="8256" y="25124"/>
                </a:lnTo>
                <a:lnTo>
                  <a:pt x="4227" y="25124"/>
                </a:lnTo>
                <a:lnTo>
                  <a:pt x="4227" y="21095"/>
                </a:lnTo>
                <a:close/>
                <a:moveTo>
                  <a:pt x="12445" y="21095"/>
                </a:moveTo>
                <a:lnTo>
                  <a:pt x="12445" y="25124"/>
                </a:lnTo>
                <a:lnTo>
                  <a:pt x="8416" y="25124"/>
                </a:lnTo>
                <a:lnTo>
                  <a:pt x="8416" y="21095"/>
                </a:lnTo>
                <a:close/>
                <a:moveTo>
                  <a:pt x="16634" y="21095"/>
                </a:moveTo>
                <a:lnTo>
                  <a:pt x="16634" y="25124"/>
                </a:lnTo>
                <a:lnTo>
                  <a:pt x="12605" y="25124"/>
                </a:lnTo>
                <a:lnTo>
                  <a:pt x="12605" y="21095"/>
                </a:lnTo>
                <a:close/>
                <a:moveTo>
                  <a:pt x="20785" y="21095"/>
                </a:moveTo>
                <a:lnTo>
                  <a:pt x="20785" y="25124"/>
                </a:lnTo>
                <a:lnTo>
                  <a:pt x="16756" y="25124"/>
                </a:lnTo>
                <a:lnTo>
                  <a:pt x="16756" y="21095"/>
                </a:lnTo>
                <a:close/>
                <a:moveTo>
                  <a:pt x="24974" y="21095"/>
                </a:moveTo>
                <a:lnTo>
                  <a:pt x="24974" y="25124"/>
                </a:lnTo>
                <a:lnTo>
                  <a:pt x="20935" y="25124"/>
                </a:lnTo>
                <a:lnTo>
                  <a:pt x="20935" y="21095"/>
                </a:lnTo>
                <a:close/>
                <a:moveTo>
                  <a:pt x="29153" y="21095"/>
                </a:moveTo>
                <a:lnTo>
                  <a:pt x="29153" y="25124"/>
                </a:lnTo>
                <a:lnTo>
                  <a:pt x="25124" y="25124"/>
                </a:lnTo>
                <a:lnTo>
                  <a:pt x="25124" y="21095"/>
                </a:lnTo>
                <a:close/>
                <a:moveTo>
                  <a:pt x="33304" y="21095"/>
                </a:moveTo>
                <a:lnTo>
                  <a:pt x="33304" y="25124"/>
                </a:lnTo>
                <a:lnTo>
                  <a:pt x="29313" y="25124"/>
                </a:lnTo>
                <a:lnTo>
                  <a:pt x="29313" y="21095"/>
                </a:lnTo>
                <a:close/>
                <a:moveTo>
                  <a:pt x="37493" y="21095"/>
                </a:moveTo>
                <a:lnTo>
                  <a:pt x="37493" y="25124"/>
                </a:lnTo>
                <a:lnTo>
                  <a:pt x="33464" y="25124"/>
                </a:lnTo>
                <a:lnTo>
                  <a:pt x="33464" y="21095"/>
                </a:lnTo>
                <a:close/>
                <a:moveTo>
                  <a:pt x="41682" y="21095"/>
                </a:moveTo>
                <a:lnTo>
                  <a:pt x="41682" y="25124"/>
                </a:lnTo>
                <a:lnTo>
                  <a:pt x="37653" y="25124"/>
                </a:lnTo>
                <a:lnTo>
                  <a:pt x="37653" y="21095"/>
                </a:lnTo>
                <a:close/>
                <a:moveTo>
                  <a:pt x="45824" y="21095"/>
                </a:moveTo>
                <a:lnTo>
                  <a:pt x="45824" y="25124"/>
                </a:lnTo>
                <a:lnTo>
                  <a:pt x="41832" y="25124"/>
                </a:lnTo>
                <a:lnTo>
                  <a:pt x="41832" y="21095"/>
                </a:lnTo>
                <a:close/>
                <a:moveTo>
                  <a:pt x="50013" y="21095"/>
                </a:moveTo>
                <a:lnTo>
                  <a:pt x="50013" y="25124"/>
                </a:lnTo>
                <a:lnTo>
                  <a:pt x="45984" y="25124"/>
                </a:lnTo>
                <a:lnTo>
                  <a:pt x="45984" y="21095"/>
                </a:lnTo>
                <a:close/>
                <a:moveTo>
                  <a:pt x="54201" y="21095"/>
                </a:moveTo>
                <a:lnTo>
                  <a:pt x="54201" y="25124"/>
                </a:lnTo>
                <a:lnTo>
                  <a:pt x="50172" y="25124"/>
                </a:lnTo>
                <a:lnTo>
                  <a:pt x="50172" y="21095"/>
                </a:lnTo>
                <a:close/>
                <a:moveTo>
                  <a:pt x="58390" y="21095"/>
                </a:moveTo>
                <a:lnTo>
                  <a:pt x="58390" y="25124"/>
                </a:lnTo>
                <a:lnTo>
                  <a:pt x="54361" y="25124"/>
                </a:lnTo>
                <a:lnTo>
                  <a:pt x="54361" y="21095"/>
                </a:lnTo>
                <a:close/>
                <a:moveTo>
                  <a:pt x="62542" y="21095"/>
                </a:moveTo>
                <a:lnTo>
                  <a:pt x="62542" y="25124"/>
                </a:lnTo>
                <a:lnTo>
                  <a:pt x="58503" y="25124"/>
                </a:lnTo>
                <a:lnTo>
                  <a:pt x="58503" y="21095"/>
                </a:lnTo>
                <a:close/>
                <a:moveTo>
                  <a:pt x="66721" y="21095"/>
                </a:moveTo>
                <a:lnTo>
                  <a:pt x="66721" y="25124"/>
                </a:lnTo>
                <a:lnTo>
                  <a:pt x="62692" y="25124"/>
                </a:lnTo>
                <a:lnTo>
                  <a:pt x="62692" y="21095"/>
                </a:lnTo>
                <a:close/>
                <a:moveTo>
                  <a:pt x="70910" y="21095"/>
                </a:moveTo>
                <a:lnTo>
                  <a:pt x="70910" y="25124"/>
                </a:lnTo>
                <a:lnTo>
                  <a:pt x="66881" y="25124"/>
                </a:lnTo>
                <a:lnTo>
                  <a:pt x="66881" y="21095"/>
                </a:lnTo>
                <a:close/>
                <a:moveTo>
                  <a:pt x="75061" y="21095"/>
                </a:moveTo>
                <a:lnTo>
                  <a:pt x="75061" y="25124"/>
                </a:lnTo>
                <a:lnTo>
                  <a:pt x="71032" y="25124"/>
                </a:lnTo>
                <a:lnTo>
                  <a:pt x="71032" y="21095"/>
                </a:lnTo>
                <a:close/>
                <a:moveTo>
                  <a:pt x="79250" y="21095"/>
                </a:moveTo>
                <a:lnTo>
                  <a:pt x="79250" y="25124"/>
                </a:lnTo>
                <a:lnTo>
                  <a:pt x="75221" y="25124"/>
                </a:lnTo>
                <a:lnTo>
                  <a:pt x="75221" y="21095"/>
                </a:lnTo>
                <a:close/>
                <a:moveTo>
                  <a:pt x="83439" y="21095"/>
                </a:moveTo>
                <a:lnTo>
                  <a:pt x="83439" y="25124"/>
                </a:lnTo>
                <a:lnTo>
                  <a:pt x="79400" y="25124"/>
                </a:lnTo>
                <a:lnTo>
                  <a:pt x="79400" y="21095"/>
                </a:lnTo>
                <a:close/>
                <a:moveTo>
                  <a:pt x="87580" y="21095"/>
                </a:moveTo>
                <a:lnTo>
                  <a:pt x="87580" y="25124"/>
                </a:lnTo>
                <a:lnTo>
                  <a:pt x="83551" y="25124"/>
                </a:lnTo>
                <a:lnTo>
                  <a:pt x="83551" y="21095"/>
                </a:lnTo>
                <a:close/>
                <a:moveTo>
                  <a:pt x="91769" y="21095"/>
                </a:moveTo>
                <a:lnTo>
                  <a:pt x="91769" y="25124"/>
                </a:lnTo>
                <a:lnTo>
                  <a:pt x="87740" y="25124"/>
                </a:lnTo>
                <a:lnTo>
                  <a:pt x="87740" y="21095"/>
                </a:lnTo>
                <a:close/>
                <a:moveTo>
                  <a:pt x="95958" y="21095"/>
                </a:moveTo>
                <a:lnTo>
                  <a:pt x="95958" y="25124"/>
                </a:lnTo>
                <a:lnTo>
                  <a:pt x="91929" y="25124"/>
                </a:lnTo>
                <a:lnTo>
                  <a:pt x="91929" y="21095"/>
                </a:lnTo>
                <a:close/>
                <a:moveTo>
                  <a:pt x="100109" y="21095"/>
                </a:moveTo>
                <a:lnTo>
                  <a:pt x="100109" y="25124"/>
                </a:lnTo>
                <a:lnTo>
                  <a:pt x="96071" y="25124"/>
                </a:lnTo>
                <a:lnTo>
                  <a:pt x="96071" y="21095"/>
                </a:lnTo>
                <a:close/>
                <a:moveTo>
                  <a:pt x="104289" y="21095"/>
                </a:moveTo>
                <a:lnTo>
                  <a:pt x="104289" y="25124"/>
                </a:lnTo>
                <a:lnTo>
                  <a:pt x="100260" y="25124"/>
                </a:lnTo>
                <a:lnTo>
                  <a:pt x="100260" y="21095"/>
                </a:lnTo>
                <a:close/>
                <a:moveTo>
                  <a:pt x="108478" y="21095"/>
                </a:moveTo>
                <a:lnTo>
                  <a:pt x="108478" y="25124"/>
                </a:lnTo>
                <a:lnTo>
                  <a:pt x="104448" y="25124"/>
                </a:lnTo>
                <a:lnTo>
                  <a:pt x="104448" y="21095"/>
                </a:lnTo>
                <a:close/>
                <a:moveTo>
                  <a:pt x="112629" y="21095"/>
                </a:moveTo>
                <a:lnTo>
                  <a:pt x="112629" y="25124"/>
                </a:lnTo>
                <a:lnTo>
                  <a:pt x="108600" y="25124"/>
                </a:lnTo>
                <a:lnTo>
                  <a:pt x="108600" y="21095"/>
                </a:lnTo>
                <a:close/>
                <a:moveTo>
                  <a:pt x="116818" y="21095"/>
                </a:moveTo>
                <a:lnTo>
                  <a:pt x="116818" y="25124"/>
                </a:lnTo>
                <a:lnTo>
                  <a:pt x="112788" y="25124"/>
                </a:lnTo>
                <a:lnTo>
                  <a:pt x="112788" y="21095"/>
                </a:lnTo>
                <a:close/>
                <a:moveTo>
                  <a:pt x="121006" y="21095"/>
                </a:moveTo>
                <a:lnTo>
                  <a:pt x="121006" y="25124"/>
                </a:lnTo>
                <a:lnTo>
                  <a:pt x="116968" y="25124"/>
                </a:lnTo>
                <a:lnTo>
                  <a:pt x="116968" y="21095"/>
                </a:lnTo>
                <a:close/>
                <a:moveTo>
                  <a:pt x="125148" y="21095"/>
                </a:moveTo>
                <a:lnTo>
                  <a:pt x="125148" y="25124"/>
                </a:lnTo>
                <a:lnTo>
                  <a:pt x="121119" y="25124"/>
                </a:lnTo>
                <a:lnTo>
                  <a:pt x="121119" y="21095"/>
                </a:lnTo>
                <a:close/>
                <a:moveTo>
                  <a:pt x="129337" y="21095"/>
                </a:moveTo>
                <a:lnTo>
                  <a:pt x="129337" y="25124"/>
                </a:lnTo>
                <a:lnTo>
                  <a:pt x="125308" y="25124"/>
                </a:lnTo>
                <a:lnTo>
                  <a:pt x="125308" y="21095"/>
                </a:lnTo>
                <a:close/>
                <a:moveTo>
                  <a:pt x="133526" y="21095"/>
                </a:moveTo>
                <a:lnTo>
                  <a:pt x="133526" y="25124"/>
                </a:lnTo>
                <a:lnTo>
                  <a:pt x="129497" y="25124"/>
                </a:lnTo>
                <a:lnTo>
                  <a:pt x="129497" y="21095"/>
                </a:lnTo>
                <a:close/>
                <a:moveTo>
                  <a:pt x="137677" y="21095"/>
                </a:moveTo>
                <a:lnTo>
                  <a:pt x="137677" y="25124"/>
                </a:lnTo>
                <a:lnTo>
                  <a:pt x="133686" y="25124"/>
                </a:lnTo>
                <a:lnTo>
                  <a:pt x="133686" y="21095"/>
                </a:lnTo>
                <a:close/>
                <a:moveTo>
                  <a:pt x="141857" y="21095"/>
                </a:moveTo>
                <a:lnTo>
                  <a:pt x="141857" y="25124"/>
                </a:lnTo>
                <a:lnTo>
                  <a:pt x="137827" y="25124"/>
                </a:lnTo>
                <a:lnTo>
                  <a:pt x="137827" y="21095"/>
                </a:lnTo>
                <a:close/>
                <a:moveTo>
                  <a:pt x="4114" y="25284"/>
                </a:moveTo>
                <a:lnTo>
                  <a:pt x="4114" y="29313"/>
                </a:lnTo>
                <a:lnTo>
                  <a:pt x="85" y="29313"/>
                </a:lnTo>
                <a:lnTo>
                  <a:pt x="85" y="25284"/>
                </a:lnTo>
                <a:close/>
                <a:moveTo>
                  <a:pt x="8256" y="25284"/>
                </a:moveTo>
                <a:lnTo>
                  <a:pt x="8256" y="29313"/>
                </a:lnTo>
                <a:lnTo>
                  <a:pt x="4227" y="29313"/>
                </a:lnTo>
                <a:lnTo>
                  <a:pt x="4227" y="25284"/>
                </a:lnTo>
                <a:close/>
                <a:moveTo>
                  <a:pt x="12445" y="25284"/>
                </a:moveTo>
                <a:lnTo>
                  <a:pt x="12445" y="29313"/>
                </a:lnTo>
                <a:lnTo>
                  <a:pt x="8416" y="29313"/>
                </a:lnTo>
                <a:lnTo>
                  <a:pt x="8416" y="25284"/>
                </a:lnTo>
                <a:close/>
                <a:moveTo>
                  <a:pt x="16634" y="25284"/>
                </a:moveTo>
                <a:lnTo>
                  <a:pt x="16634" y="29313"/>
                </a:lnTo>
                <a:lnTo>
                  <a:pt x="12605" y="29313"/>
                </a:lnTo>
                <a:lnTo>
                  <a:pt x="12605" y="25284"/>
                </a:lnTo>
                <a:close/>
                <a:moveTo>
                  <a:pt x="20785" y="25284"/>
                </a:moveTo>
                <a:lnTo>
                  <a:pt x="20785" y="29313"/>
                </a:lnTo>
                <a:lnTo>
                  <a:pt x="16756" y="29313"/>
                </a:lnTo>
                <a:lnTo>
                  <a:pt x="16756" y="25284"/>
                </a:lnTo>
                <a:close/>
                <a:moveTo>
                  <a:pt x="24974" y="25284"/>
                </a:moveTo>
                <a:lnTo>
                  <a:pt x="24974" y="29313"/>
                </a:lnTo>
                <a:lnTo>
                  <a:pt x="20935" y="29313"/>
                </a:lnTo>
                <a:lnTo>
                  <a:pt x="20935" y="25284"/>
                </a:lnTo>
                <a:close/>
                <a:moveTo>
                  <a:pt x="29153" y="25284"/>
                </a:moveTo>
                <a:lnTo>
                  <a:pt x="29153" y="29313"/>
                </a:lnTo>
                <a:lnTo>
                  <a:pt x="25124" y="29313"/>
                </a:lnTo>
                <a:lnTo>
                  <a:pt x="25124" y="25284"/>
                </a:lnTo>
                <a:close/>
                <a:moveTo>
                  <a:pt x="33304" y="25284"/>
                </a:moveTo>
                <a:lnTo>
                  <a:pt x="33304" y="29313"/>
                </a:lnTo>
                <a:lnTo>
                  <a:pt x="29313" y="29313"/>
                </a:lnTo>
                <a:lnTo>
                  <a:pt x="29313" y="25284"/>
                </a:lnTo>
                <a:close/>
                <a:moveTo>
                  <a:pt x="37493" y="25284"/>
                </a:moveTo>
                <a:lnTo>
                  <a:pt x="37493" y="29313"/>
                </a:lnTo>
                <a:lnTo>
                  <a:pt x="33464" y="29313"/>
                </a:lnTo>
                <a:lnTo>
                  <a:pt x="33464" y="25284"/>
                </a:lnTo>
                <a:close/>
                <a:moveTo>
                  <a:pt x="41682" y="25284"/>
                </a:moveTo>
                <a:lnTo>
                  <a:pt x="41682" y="29313"/>
                </a:lnTo>
                <a:lnTo>
                  <a:pt x="37653" y="29313"/>
                </a:lnTo>
                <a:lnTo>
                  <a:pt x="37653" y="25284"/>
                </a:lnTo>
                <a:close/>
                <a:moveTo>
                  <a:pt x="45824" y="25284"/>
                </a:moveTo>
                <a:lnTo>
                  <a:pt x="45824" y="29313"/>
                </a:lnTo>
                <a:lnTo>
                  <a:pt x="41832" y="29313"/>
                </a:lnTo>
                <a:lnTo>
                  <a:pt x="41832" y="25284"/>
                </a:lnTo>
                <a:close/>
                <a:moveTo>
                  <a:pt x="50013" y="25284"/>
                </a:moveTo>
                <a:lnTo>
                  <a:pt x="50013" y="29313"/>
                </a:lnTo>
                <a:lnTo>
                  <a:pt x="45984" y="29313"/>
                </a:lnTo>
                <a:lnTo>
                  <a:pt x="45984" y="25284"/>
                </a:lnTo>
                <a:close/>
                <a:moveTo>
                  <a:pt x="54201" y="25284"/>
                </a:moveTo>
                <a:lnTo>
                  <a:pt x="54201" y="29313"/>
                </a:lnTo>
                <a:lnTo>
                  <a:pt x="50172" y="29313"/>
                </a:lnTo>
                <a:lnTo>
                  <a:pt x="50172" y="25284"/>
                </a:lnTo>
                <a:close/>
                <a:moveTo>
                  <a:pt x="58390" y="25284"/>
                </a:moveTo>
                <a:lnTo>
                  <a:pt x="58390" y="29313"/>
                </a:lnTo>
                <a:lnTo>
                  <a:pt x="54361" y="29313"/>
                </a:lnTo>
                <a:lnTo>
                  <a:pt x="54361" y="25284"/>
                </a:lnTo>
                <a:close/>
                <a:moveTo>
                  <a:pt x="62542" y="25284"/>
                </a:moveTo>
                <a:lnTo>
                  <a:pt x="62542" y="29313"/>
                </a:lnTo>
                <a:lnTo>
                  <a:pt x="58503" y="29313"/>
                </a:lnTo>
                <a:lnTo>
                  <a:pt x="58503" y="25284"/>
                </a:lnTo>
                <a:close/>
                <a:moveTo>
                  <a:pt x="66721" y="25284"/>
                </a:moveTo>
                <a:lnTo>
                  <a:pt x="66721" y="29313"/>
                </a:lnTo>
                <a:lnTo>
                  <a:pt x="62692" y="29313"/>
                </a:lnTo>
                <a:lnTo>
                  <a:pt x="62692" y="25284"/>
                </a:lnTo>
                <a:close/>
                <a:moveTo>
                  <a:pt x="70910" y="25284"/>
                </a:moveTo>
                <a:lnTo>
                  <a:pt x="70910" y="29313"/>
                </a:lnTo>
                <a:lnTo>
                  <a:pt x="66881" y="29313"/>
                </a:lnTo>
                <a:lnTo>
                  <a:pt x="66881" y="25284"/>
                </a:lnTo>
                <a:close/>
                <a:moveTo>
                  <a:pt x="75061" y="25284"/>
                </a:moveTo>
                <a:lnTo>
                  <a:pt x="75061" y="29313"/>
                </a:lnTo>
                <a:lnTo>
                  <a:pt x="71032" y="29313"/>
                </a:lnTo>
                <a:lnTo>
                  <a:pt x="71032" y="25284"/>
                </a:lnTo>
                <a:close/>
                <a:moveTo>
                  <a:pt x="79250" y="25284"/>
                </a:moveTo>
                <a:lnTo>
                  <a:pt x="79250" y="29313"/>
                </a:lnTo>
                <a:lnTo>
                  <a:pt x="75221" y="29313"/>
                </a:lnTo>
                <a:lnTo>
                  <a:pt x="75221" y="25284"/>
                </a:lnTo>
                <a:close/>
                <a:moveTo>
                  <a:pt x="83439" y="25284"/>
                </a:moveTo>
                <a:lnTo>
                  <a:pt x="83439" y="29313"/>
                </a:lnTo>
                <a:lnTo>
                  <a:pt x="79400" y="29313"/>
                </a:lnTo>
                <a:lnTo>
                  <a:pt x="79400" y="25284"/>
                </a:lnTo>
                <a:close/>
                <a:moveTo>
                  <a:pt x="87580" y="25284"/>
                </a:moveTo>
                <a:lnTo>
                  <a:pt x="87580" y="29313"/>
                </a:lnTo>
                <a:lnTo>
                  <a:pt x="83551" y="29313"/>
                </a:lnTo>
                <a:lnTo>
                  <a:pt x="83551" y="25284"/>
                </a:lnTo>
                <a:close/>
                <a:moveTo>
                  <a:pt x="91769" y="25284"/>
                </a:moveTo>
                <a:lnTo>
                  <a:pt x="91769" y="29313"/>
                </a:lnTo>
                <a:lnTo>
                  <a:pt x="87740" y="29313"/>
                </a:lnTo>
                <a:lnTo>
                  <a:pt x="87740" y="25284"/>
                </a:lnTo>
                <a:close/>
                <a:moveTo>
                  <a:pt x="95958" y="25284"/>
                </a:moveTo>
                <a:lnTo>
                  <a:pt x="95958" y="29313"/>
                </a:lnTo>
                <a:lnTo>
                  <a:pt x="91929" y="29313"/>
                </a:lnTo>
                <a:lnTo>
                  <a:pt x="91929" y="25284"/>
                </a:lnTo>
                <a:close/>
                <a:moveTo>
                  <a:pt x="100109" y="25284"/>
                </a:moveTo>
                <a:lnTo>
                  <a:pt x="100109" y="29313"/>
                </a:lnTo>
                <a:lnTo>
                  <a:pt x="96071" y="29313"/>
                </a:lnTo>
                <a:lnTo>
                  <a:pt x="96071" y="25284"/>
                </a:lnTo>
                <a:close/>
                <a:moveTo>
                  <a:pt x="104289" y="25284"/>
                </a:moveTo>
                <a:lnTo>
                  <a:pt x="104289" y="29313"/>
                </a:lnTo>
                <a:lnTo>
                  <a:pt x="100260" y="29313"/>
                </a:lnTo>
                <a:lnTo>
                  <a:pt x="100260" y="25284"/>
                </a:lnTo>
                <a:close/>
                <a:moveTo>
                  <a:pt x="108478" y="25284"/>
                </a:moveTo>
                <a:lnTo>
                  <a:pt x="108478" y="29313"/>
                </a:lnTo>
                <a:lnTo>
                  <a:pt x="104448" y="29313"/>
                </a:lnTo>
                <a:lnTo>
                  <a:pt x="104448" y="25284"/>
                </a:lnTo>
                <a:close/>
                <a:moveTo>
                  <a:pt x="112629" y="25284"/>
                </a:moveTo>
                <a:lnTo>
                  <a:pt x="112629" y="29313"/>
                </a:lnTo>
                <a:lnTo>
                  <a:pt x="108600" y="29313"/>
                </a:lnTo>
                <a:lnTo>
                  <a:pt x="108600" y="25284"/>
                </a:lnTo>
                <a:close/>
                <a:moveTo>
                  <a:pt x="116818" y="25284"/>
                </a:moveTo>
                <a:lnTo>
                  <a:pt x="116818" y="29313"/>
                </a:lnTo>
                <a:lnTo>
                  <a:pt x="112788" y="29313"/>
                </a:lnTo>
                <a:lnTo>
                  <a:pt x="112788" y="25284"/>
                </a:lnTo>
                <a:close/>
                <a:moveTo>
                  <a:pt x="121006" y="25284"/>
                </a:moveTo>
                <a:lnTo>
                  <a:pt x="121006" y="29313"/>
                </a:lnTo>
                <a:lnTo>
                  <a:pt x="116968" y="29313"/>
                </a:lnTo>
                <a:lnTo>
                  <a:pt x="116968" y="25284"/>
                </a:lnTo>
                <a:close/>
                <a:moveTo>
                  <a:pt x="125148" y="25284"/>
                </a:moveTo>
                <a:lnTo>
                  <a:pt x="125148" y="29313"/>
                </a:lnTo>
                <a:lnTo>
                  <a:pt x="121119" y="29313"/>
                </a:lnTo>
                <a:lnTo>
                  <a:pt x="121119" y="25284"/>
                </a:lnTo>
                <a:close/>
                <a:moveTo>
                  <a:pt x="129337" y="25284"/>
                </a:moveTo>
                <a:lnTo>
                  <a:pt x="129337" y="29313"/>
                </a:lnTo>
                <a:lnTo>
                  <a:pt x="125308" y="29313"/>
                </a:lnTo>
                <a:lnTo>
                  <a:pt x="125308" y="25284"/>
                </a:lnTo>
                <a:close/>
                <a:moveTo>
                  <a:pt x="133526" y="25284"/>
                </a:moveTo>
                <a:lnTo>
                  <a:pt x="133526" y="29313"/>
                </a:lnTo>
                <a:lnTo>
                  <a:pt x="129497" y="29313"/>
                </a:lnTo>
                <a:lnTo>
                  <a:pt x="129497" y="25284"/>
                </a:lnTo>
                <a:close/>
                <a:moveTo>
                  <a:pt x="137677" y="25284"/>
                </a:moveTo>
                <a:lnTo>
                  <a:pt x="137677" y="29313"/>
                </a:lnTo>
                <a:lnTo>
                  <a:pt x="133686" y="29313"/>
                </a:lnTo>
                <a:lnTo>
                  <a:pt x="133686" y="25284"/>
                </a:lnTo>
                <a:close/>
                <a:moveTo>
                  <a:pt x="141857" y="25284"/>
                </a:moveTo>
                <a:lnTo>
                  <a:pt x="141857" y="29313"/>
                </a:lnTo>
                <a:lnTo>
                  <a:pt x="137827" y="29313"/>
                </a:lnTo>
                <a:lnTo>
                  <a:pt x="137827" y="25284"/>
                </a:lnTo>
                <a:close/>
                <a:moveTo>
                  <a:pt x="4114" y="29510"/>
                </a:moveTo>
                <a:lnTo>
                  <a:pt x="4114" y="33502"/>
                </a:lnTo>
                <a:lnTo>
                  <a:pt x="85" y="33502"/>
                </a:lnTo>
                <a:lnTo>
                  <a:pt x="85" y="29510"/>
                </a:lnTo>
                <a:close/>
                <a:moveTo>
                  <a:pt x="8256" y="29510"/>
                </a:moveTo>
                <a:lnTo>
                  <a:pt x="8256" y="33502"/>
                </a:lnTo>
                <a:lnTo>
                  <a:pt x="4227" y="33502"/>
                </a:lnTo>
                <a:lnTo>
                  <a:pt x="4227" y="29510"/>
                </a:lnTo>
                <a:close/>
                <a:moveTo>
                  <a:pt x="12445" y="29510"/>
                </a:moveTo>
                <a:lnTo>
                  <a:pt x="12445" y="33502"/>
                </a:lnTo>
                <a:lnTo>
                  <a:pt x="8416" y="33502"/>
                </a:lnTo>
                <a:lnTo>
                  <a:pt x="8416" y="29510"/>
                </a:lnTo>
                <a:close/>
                <a:moveTo>
                  <a:pt x="16634" y="29510"/>
                </a:moveTo>
                <a:lnTo>
                  <a:pt x="16634" y="33502"/>
                </a:lnTo>
                <a:lnTo>
                  <a:pt x="12605" y="33502"/>
                </a:lnTo>
                <a:lnTo>
                  <a:pt x="12605" y="29510"/>
                </a:lnTo>
                <a:close/>
                <a:moveTo>
                  <a:pt x="20785" y="29510"/>
                </a:moveTo>
                <a:lnTo>
                  <a:pt x="20785" y="33502"/>
                </a:lnTo>
                <a:lnTo>
                  <a:pt x="16756" y="33502"/>
                </a:lnTo>
                <a:lnTo>
                  <a:pt x="16756" y="29510"/>
                </a:lnTo>
                <a:close/>
                <a:moveTo>
                  <a:pt x="24974" y="29510"/>
                </a:moveTo>
                <a:lnTo>
                  <a:pt x="24974" y="33502"/>
                </a:lnTo>
                <a:lnTo>
                  <a:pt x="20935" y="33502"/>
                </a:lnTo>
                <a:lnTo>
                  <a:pt x="20935" y="29510"/>
                </a:lnTo>
                <a:close/>
                <a:moveTo>
                  <a:pt x="29153" y="29510"/>
                </a:moveTo>
                <a:lnTo>
                  <a:pt x="29153" y="33502"/>
                </a:lnTo>
                <a:lnTo>
                  <a:pt x="25124" y="33502"/>
                </a:lnTo>
                <a:lnTo>
                  <a:pt x="25124" y="29510"/>
                </a:lnTo>
                <a:close/>
                <a:moveTo>
                  <a:pt x="33304" y="29510"/>
                </a:moveTo>
                <a:lnTo>
                  <a:pt x="33304" y="33502"/>
                </a:lnTo>
                <a:lnTo>
                  <a:pt x="29313" y="33502"/>
                </a:lnTo>
                <a:lnTo>
                  <a:pt x="29313" y="29510"/>
                </a:lnTo>
                <a:close/>
                <a:moveTo>
                  <a:pt x="37493" y="29510"/>
                </a:moveTo>
                <a:lnTo>
                  <a:pt x="37493" y="33502"/>
                </a:lnTo>
                <a:lnTo>
                  <a:pt x="33464" y="33502"/>
                </a:lnTo>
                <a:lnTo>
                  <a:pt x="33464" y="29510"/>
                </a:lnTo>
                <a:close/>
                <a:moveTo>
                  <a:pt x="41682" y="29510"/>
                </a:moveTo>
                <a:lnTo>
                  <a:pt x="41682" y="33502"/>
                </a:lnTo>
                <a:lnTo>
                  <a:pt x="37653" y="33502"/>
                </a:lnTo>
                <a:lnTo>
                  <a:pt x="37653" y="29510"/>
                </a:lnTo>
                <a:close/>
                <a:moveTo>
                  <a:pt x="45824" y="29510"/>
                </a:moveTo>
                <a:lnTo>
                  <a:pt x="45824" y="33502"/>
                </a:lnTo>
                <a:lnTo>
                  <a:pt x="41832" y="33502"/>
                </a:lnTo>
                <a:lnTo>
                  <a:pt x="41832" y="29510"/>
                </a:lnTo>
                <a:close/>
                <a:moveTo>
                  <a:pt x="50013" y="29510"/>
                </a:moveTo>
                <a:lnTo>
                  <a:pt x="50013" y="33502"/>
                </a:lnTo>
                <a:lnTo>
                  <a:pt x="45984" y="33502"/>
                </a:lnTo>
                <a:lnTo>
                  <a:pt x="45984" y="29510"/>
                </a:lnTo>
                <a:close/>
                <a:moveTo>
                  <a:pt x="54201" y="29510"/>
                </a:moveTo>
                <a:lnTo>
                  <a:pt x="54201" y="33502"/>
                </a:lnTo>
                <a:lnTo>
                  <a:pt x="50172" y="33502"/>
                </a:lnTo>
                <a:lnTo>
                  <a:pt x="50172" y="29510"/>
                </a:lnTo>
                <a:close/>
                <a:moveTo>
                  <a:pt x="58390" y="29510"/>
                </a:moveTo>
                <a:lnTo>
                  <a:pt x="58390" y="33502"/>
                </a:lnTo>
                <a:lnTo>
                  <a:pt x="54361" y="33502"/>
                </a:lnTo>
                <a:lnTo>
                  <a:pt x="54361" y="29510"/>
                </a:lnTo>
                <a:close/>
                <a:moveTo>
                  <a:pt x="62542" y="29510"/>
                </a:moveTo>
                <a:lnTo>
                  <a:pt x="62542" y="33502"/>
                </a:lnTo>
                <a:lnTo>
                  <a:pt x="58503" y="33502"/>
                </a:lnTo>
                <a:lnTo>
                  <a:pt x="58503" y="29510"/>
                </a:lnTo>
                <a:close/>
                <a:moveTo>
                  <a:pt x="66721" y="29510"/>
                </a:moveTo>
                <a:lnTo>
                  <a:pt x="66721" y="33502"/>
                </a:lnTo>
                <a:lnTo>
                  <a:pt x="62692" y="33502"/>
                </a:lnTo>
                <a:lnTo>
                  <a:pt x="62692" y="29510"/>
                </a:lnTo>
                <a:close/>
                <a:moveTo>
                  <a:pt x="70910" y="29510"/>
                </a:moveTo>
                <a:lnTo>
                  <a:pt x="70910" y="33502"/>
                </a:lnTo>
                <a:lnTo>
                  <a:pt x="66881" y="33502"/>
                </a:lnTo>
                <a:lnTo>
                  <a:pt x="66881" y="29510"/>
                </a:lnTo>
                <a:close/>
                <a:moveTo>
                  <a:pt x="75061" y="29510"/>
                </a:moveTo>
                <a:lnTo>
                  <a:pt x="75061" y="33502"/>
                </a:lnTo>
                <a:lnTo>
                  <a:pt x="71032" y="33502"/>
                </a:lnTo>
                <a:lnTo>
                  <a:pt x="71032" y="29510"/>
                </a:lnTo>
                <a:close/>
                <a:moveTo>
                  <a:pt x="79250" y="29510"/>
                </a:moveTo>
                <a:lnTo>
                  <a:pt x="79250" y="33502"/>
                </a:lnTo>
                <a:lnTo>
                  <a:pt x="75221" y="33502"/>
                </a:lnTo>
                <a:lnTo>
                  <a:pt x="75221" y="29510"/>
                </a:lnTo>
                <a:close/>
                <a:moveTo>
                  <a:pt x="83439" y="29510"/>
                </a:moveTo>
                <a:lnTo>
                  <a:pt x="83439" y="33502"/>
                </a:lnTo>
                <a:lnTo>
                  <a:pt x="79400" y="33502"/>
                </a:lnTo>
                <a:lnTo>
                  <a:pt x="79400" y="29510"/>
                </a:lnTo>
                <a:close/>
                <a:moveTo>
                  <a:pt x="87580" y="29510"/>
                </a:moveTo>
                <a:lnTo>
                  <a:pt x="87580" y="33502"/>
                </a:lnTo>
                <a:lnTo>
                  <a:pt x="83551" y="33502"/>
                </a:lnTo>
                <a:lnTo>
                  <a:pt x="83551" y="29510"/>
                </a:lnTo>
                <a:close/>
                <a:moveTo>
                  <a:pt x="91769" y="29510"/>
                </a:moveTo>
                <a:lnTo>
                  <a:pt x="91769" y="33502"/>
                </a:lnTo>
                <a:lnTo>
                  <a:pt x="87740" y="33502"/>
                </a:lnTo>
                <a:lnTo>
                  <a:pt x="87740" y="29510"/>
                </a:lnTo>
                <a:close/>
                <a:moveTo>
                  <a:pt x="95958" y="29510"/>
                </a:moveTo>
                <a:lnTo>
                  <a:pt x="95958" y="33502"/>
                </a:lnTo>
                <a:lnTo>
                  <a:pt x="91929" y="33502"/>
                </a:lnTo>
                <a:lnTo>
                  <a:pt x="91929" y="29510"/>
                </a:lnTo>
                <a:close/>
                <a:moveTo>
                  <a:pt x="100109" y="29510"/>
                </a:moveTo>
                <a:lnTo>
                  <a:pt x="100109" y="33502"/>
                </a:lnTo>
                <a:lnTo>
                  <a:pt x="96071" y="33502"/>
                </a:lnTo>
                <a:lnTo>
                  <a:pt x="96071" y="29510"/>
                </a:lnTo>
                <a:close/>
                <a:moveTo>
                  <a:pt x="104289" y="29510"/>
                </a:moveTo>
                <a:lnTo>
                  <a:pt x="104289" y="33502"/>
                </a:lnTo>
                <a:lnTo>
                  <a:pt x="100260" y="33502"/>
                </a:lnTo>
                <a:lnTo>
                  <a:pt x="100260" y="29510"/>
                </a:lnTo>
                <a:close/>
                <a:moveTo>
                  <a:pt x="108478" y="29510"/>
                </a:moveTo>
                <a:lnTo>
                  <a:pt x="108478" y="33502"/>
                </a:lnTo>
                <a:lnTo>
                  <a:pt x="104448" y="33502"/>
                </a:lnTo>
                <a:lnTo>
                  <a:pt x="104448" y="29510"/>
                </a:lnTo>
                <a:close/>
                <a:moveTo>
                  <a:pt x="112629" y="29510"/>
                </a:moveTo>
                <a:lnTo>
                  <a:pt x="112629" y="33502"/>
                </a:lnTo>
                <a:lnTo>
                  <a:pt x="108600" y="33502"/>
                </a:lnTo>
                <a:lnTo>
                  <a:pt x="108600" y="29510"/>
                </a:lnTo>
                <a:close/>
                <a:moveTo>
                  <a:pt x="116818" y="29510"/>
                </a:moveTo>
                <a:lnTo>
                  <a:pt x="116818" y="33502"/>
                </a:lnTo>
                <a:lnTo>
                  <a:pt x="112788" y="33502"/>
                </a:lnTo>
                <a:lnTo>
                  <a:pt x="112788" y="29510"/>
                </a:lnTo>
                <a:close/>
                <a:moveTo>
                  <a:pt x="121006" y="29510"/>
                </a:moveTo>
                <a:lnTo>
                  <a:pt x="121006" y="33502"/>
                </a:lnTo>
                <a:lnTo>
                  <a:pt x="116968" y="33502"/>
                </a:lnTo>
                <a:lnTo>
                  <a:pt x="116968" y="29510"/>
                </a:lnTo>
                <a:close/>
                <a:moveTo>
                  <a:pt x="125148" y="29510"/>
                </a:moveTo>
                <a:lnTo>
                  <a:pt x="125148" y="33502"/>
                </a:lnTo>
                <a:lnTo>
                  <a:pt x="121119" y="33502"/>
                </a:lnTo>
                <a:lnTo>
                  <a:pt x="121119" y="29510"/>
                </a:lnTo>
                <a:close/>
                <a:moveTo>
                  <a:pt x="129337" y="29510"/>
                </a:moveTo>
                <a:lnTo>
                  <a:pt x="129337" y="33502"/>
                </a:lnTo>
                <a:lnTo>
                  <a:pt x="125308" y="33502"/>
                </a:lnTo>
                <a:lnTo>
                  <a:pt x="125308" y="29510"/>
                </a:lnTo>
                <a:close/>
                <a:moveTo>
                  <a:pt x="133526" y="29510"/>
                </a:moveTo>
                <a:lnTo>
                  <a:pt x="133526" y="33502"/>
                </a:lnTo>
                <a:lnTo>
                  <a:pt x="129497" y="33502"/>
                </a:lnTo>
                <a:lnTo>
                  <a:pt x="129497" y="29510"/>
                </a:lnTo>
                <a:close/>
                <a:moveTo>
                  <a:pt x="137677" y="29510"/>
                </a:moveTo>
                <a:lnTo>
                  <a:pt x="137677" y="33502"/>
                </a:lnTo>
                <a:lnTo>
                  <a:pt x="133686" y="33502"/>
                </a:lnTo>
                <a:lnTo>
                  <a:pt x="133686" y="29510"/>
                </a:lnTo>
                <a:close/>
                <a:moveTo>
                  <a:pt x="141857" y="29510"/>
                </a:moveTo>
                <a:lnTo>
                  <a:pt x="141857" y="33502"/>
                </a:lnTo>
                <a:lnTo>
                  <a:pt x="137827" y="33502"/>
                </a:lnTo>
                <a:lnTo>
                  <a:pt x="137827" y="29510"/>
                </a:lnTo>
                <a:close/>
                <a:moveTo>
                  <a:pt x="4114" y="33699"/>
                </a:moveTo>
                <a:lnTo>
                  <a:pt x="4114" y="37728"/>
                </a:lnTo>
                <a:lnTo>
                  <a:pt x="85" y="37728"/>
                </a:lnTo>
                <a:lnTo>
                  <a:pt x="85" y="33699"/>
                </a:lnTo>
                <a:close/>
                <a:moveTo>
                  <a:pt x="8256" y="33699"/>
                </a:moveTo>
                <a:lnTo>
                  <a:pt x="8256" y="37728"/>
                </a:lnTo>
                <a:lnTo>
                  <a:pt x="4227" y="37728"/>
                </a:lnTo>
                <a:lnTo>
                  <a:pt x="4227" y="33699"/>
                </a:lnTo>
                <a:close/>
                <a:moveTo>
                  <a:pt x="12445" y="33699"/>
                </a:moveTo>
                <a:lnTo>
                  <a:pt x="12445" y="37728"/>
                </a:lnTo>
                <a:lnTo>
                  <a:pt x="8416" y="37728"/>
                </a:lnTo>
                <a:lnTo>
                  <a:pt x="8416" y="33699"/>
                </a:lnTo>
                <a:close/>
                <a:moveTo>
                  <a:pt x="16634" y="33699"/>
                </a:moveTo>
                <a:lnTo>
                  <a:pt x="16634" y="37728"/>
                </a:lnTo>
                <a:lnTo>
                  <a:pt x="12605" y="37728"/>
                </a:lnTo>
                <a:lnTo>
                  <a:pt x="12605" y="33699"/>
                </a:lnTo>
                <a:close/>
                <a:moveTo>
                  <a:pt x="20785" y="33699"/>
                </a:moveTo>
                <a:lnTo>
                  <a:pt x="20785" y="37728"/>
                </a:lnTo>
                <a:lnTo>
                  <a:pt x="16756" y="37728"/>
                </a:lnTo>
                <a:lnTo>
                  <a:pt x="16756" y="33699"/>
                </a:lnTo>
                <a:close/>
                <a:moveTo>
                  <a:pt x="24974" y="33699"/>
                </a:moveTo>
                <a:lnTo>
                  <a:pt x="24974" y="37728"/>
                </a:lnTo>
                <a:lnTo>
                  <a:pt x="20935" y="37728"/>
                </a:lnTo>
                <a:lnTo>
                  <a:pt x="20935" y="33699"/>
                </a:lnTo>
                <a:close/>
                <a:moveTo>
                  <a:pt x="29153" y="33699"/>
                </a:moveTo>
                <a:lnTo>
                  <a:pt x="29153" y="37728"/>
                </a:lnTo>
                <a:lnTo>
                  <a:pt x="25124" y="37728"/>
                </a:lnTo>
                <a:lnTo>
                  <a:pt x="25124" y="33699"/>
                </a:lnTo>
                <a:close/>
                <a:moveTo>
                  <a:pt x="33304" y="33699"/>
                </a:moveTo>
                <a:lnTo>
                  <a:pt x="33304" y="37728"/>
                </a:lnTo>
                <a:lnTo>
                  <a:pt x="29313" y="37728"/>
                </a:lnTo>
                <a:lnTo>
                  <a:pt x="29313" y="33699"/>
                </a:lnTo>
                <a:close/>
                <a:moveTo>
                  <a:pt x="37493" y="33699"/>
                </a:moveTo>
                <a:lnTo>
                  <a:pt x="37493" y="37728"/>
                </a:lnTo>
                <a:lnTo>
                  <a:pt x="33464" y="37728"/>
                </a:lnTo>
                <a:lnTo>
                  <a:pt x="33464" y="33699"/>
                </a:lnTo>
                <a:close/>
                <a:moveTo>
                  <a:pt x="41682" y="33699"/>
                </a:moveTo>
                <a:lnTo>
                  <a:pt x="41682" y="37728"/>
                </a:lnTo>
                <a:lnTo>
                  <a:pt x="37653" y="37728"/>
                </a:lnTo>
                <a:lnTo>
                  <a:pt x="37653" y="33699"/>
                </a:lnTo>
                <a:close/>
                <a:moveTo>
                  <a:pt x="45824" y="33699"/>
                </a:moveTo>
                <a:lnTo>
                  <a:pt x="45824" y="37728"/>
                </a:lnTo>
                <a:lnTo>
                  <a:pt x="41832" y="37728"/>
                </a:lnTo>
                <a:lnTo>
                  <a:pt x="41832" y="33699"/>
                </a:lnTo>
                <a:close/>
                <a:moveTo>
                  <a:pt x="50013" y="33699"/>
                </a:moveTo>
                <a:lnTo>
                  <a:pt x="50013" y="37728"/>
                </a:lnTo>
                <a:lnTo>
                  <a:pt x="45984" y="37728"/>
                </a:lnTo>
                <a:lnTo>
                  <a:pt x="45984" y="33699"/>
                </a:lnTo>
                <a:close/>
                <a:moveTo>
                  <a:pt x="54201" y="33699"/>
                </a:moveTo>
                <a:lnTo>
                  <a:pt x="54201" y="37728"/>
                </a:lnTo>
                <a:lnTo>
                  <a:pt x="50172" y="37728"/>
                </a:lnTo>
                <a:lnTo>
                  <a:pt x="50172" y="33699"/>
                </a:lnTo>
                <a:close/>
                <a:moveTo>
                  <a:pt x="58390" y="33699"/>
                </a:moveTo>
                <a:lnTo>
                  <a:pt x="58390" y="37728"/>
                </a:lnTo>
                <a:lnTo>
                  <a:pt x="54361" y="37728"/>
                </a:lnTo>
                <a:lnTo>
                  <a:pt x="54361" y="33699"/>
                </a:lnTo>
                <a:close/>
                <a:moveTo>
                  <a:pt x="62542" y="33699"/>
                </a:moveTo>
                <a:lnTo>
                  <a:pt x="62542" y="37728"/>
                </a:lnTo>
                <a:lnTo>
                  <a:pt x="58503" y="37728"/>
                </a:lnTo>
                <a:lnTo>
                  <a:pt x="58503" y="33699"/>
                </a:lnTo>
                <a:close/>
                <a:moveTo>
                  <a:pt x="66721" y="33699"/>
                </a:moveTo>
                <a:lnTo>
                  <a:pt x="66721" y="37728"/>
                </a:lnTo>
                <a:lnTo>
                  <a:pt x="62692" y="37728"/>
                </a:lnTo>
                <a:lnTo>
                  <a:pt x="62692" y="33699"/>
                </a:lnTo>
                <a:close/>
                <a:moveTo>
                  <a:pt x="70910" y="33699"/>
                </a:moveTo>
                <a:lnTo>
                  <a:pt x="70910" y="37728"/>
                </a:lnTo>
                <a:lnTo>
                  <a:pt x="66881" y="37728"/>
                </a:lnTo>
                <a:lnTo>
                  <a:pt x="66881" y="33699"/>
                </a:lnTo>
                <a:close/>
                <a:moveTo>
                  <a:pt x="75061" y="33699"/>
                </a:moveTo>
                <a:lnTo>
                  <a:pt x="75061" y="37728"/>
                </a:lnTo>
                <a:lnTo>
                  <a:pt x="71032" y="37728"/>
                </a:lnTo>
                <a:lnTo>
                  <a:pt x="71032" y="33699"/>
                </a:lnTo>
                <a:close/>
                <a:moveTo>
                  <a:pt x="79250" y="33699"/>
                </a:moveTo>
                <a:lnTo>
                  <a:pt x="79250" y="37728"/>
                </a:lnTo>
                <a:lnTo>
                  <a:pt x="75221" y="37728"/>
                </a:lnTo>
                <a:lnTo>
                  <a:pt x="75221" y="33699"/>
                </a:lnTo>
                <a:close/>
                <a:moveTo>
                  <a:pt x="83439" y="33699"/>
                </a:moveTo>
                <a:lnTo>
                  <a:pt x="83439" y="37728"/>
                </a:lnTo>
                <a:lnTo>
                  <a:pt x="79400" y="37728"/>
                </a:lnTo>
                <a:lnTo>
                  <a:pt x="79400" y="33699"/>
                </a:lnTo>
                <a:close/>
                <a:moveTo>
                  <a:pt x="87580" y="33699"/>
                </a:moveTo>
                <a:lnTo>
                  <a:pt x="87580" y="37728"/>
                </a:lnTo>
                <a:lnTo>
                  <a:pt x="83551" y="37728"/>
                </a:lnTo>
                <a:lnTo>
                  <a:pt x="83551" y="33699"/>
                </a:lnTo>
                <a:close/>
                <a:moveTo>
                  <a:pt x="91769" y="33699"/>
                </a:moveTo>
                <a:lnTo>
                  <a:pt x="91769" y="37728"/>
                </a:lnTo>
                <a:lnTo>
                  <a:pt x="87740" y="37728"/>
                </a:lnTo>
                <a:lnTo>
                  <a:pt x="87740" y="33699"/>
                </a:lnTo>
                <a:close/>
                <a:moveTo>
                  <a:pt x="95958" y="33699"/>
                </a:moveTo>
                <a:lnTo>
                  <a:pt x="95958" y="37728"/>
                </a:lnTo>
                <a:lnTo>
                  <a:pt x="91929" y="37728"/>
                </a:lnTo>
                <a:lnTo>
                  <a:pt x="91929" y="33699"/>
                </a:lnTo>
                <a:close/>
                <a:moveTo>
                  <a:pt x="100109" y="33699"/>
                </a:moveTo>
                <a:lnTo>
                  <a:pt x="100109" y="37728"/>
                </a:lnTo>
                <a:lnTo>
                  <a:pt x="96071" y="37728"/>
                </a:lnTo>
                <a:lnTo>
                  <a:pt x="96071" y="33699"/>
                </a:lnTo>
                <a:close/>
                <a:moveTo>
                  <a:pt x="104289" y="33699"/>
                </a:moveTo>
                <a:lnTo>
                  <a:pt x="104289" y="37728"/>
                </a:lnTo>
                <a:lnTo>
                  <a:pt x="100260" y="37728"/>
                </a:lnTo>
                <a:lnTo>
                  <a:pt x="100260" y="33699"/>
                </a:lnTo>
                <a:close/>
                <a:moveTo>
                  <a:pt x="108478" y="33699"/>
                </a:moveTo>
                <a:lnTo>
                  <a:pt x="108478" y="37728"/>
                </a:lnTo>
                <a:lnTo>
                  <a:pt x="104448" y="37728"/>
                </a:lnTo>
                <a:lnTo>
                  <a:pt x="104448" y="33699"/>
                </a:lnTo>
                <a:close/>
                <a:moveTo>
                  <a:pt x="112629" y="33699"/>
                </a:moveTo>
                <a:lnTo>
                  <a:pt x="112629" y="37728"/>
                </a:lnTo>
                <a:lnTo>
                  <a:pt x="108600" y="37728"/>
                </a:lnTo>
                <a:lnTo>
                  <a:pt x="108600" y="33699"/>
                </a:lnTo>
                <a:close/>
                <a:moveTo>
                  <a:pt x="116818" y="33699"/>
                </a:moveTo>
                <a:lnTo>
                  <a:pt x="116818" y="37728"/>
                </a:lnTo>
                <a:lnTo>
                  <a:pt x="112788" y="37728"/>
                </a:lnTo>
                <a:lnTo>
                  <a:pt x="112788" y="33699"/>
                </a:lnTo>
                <a:close/>
                <a:moveTo>
                  <a:pt x="121006" y="33699"/>
                </a:moveTo>
                <a:lnTo>
                  <a:pt x="121006" y="37728"/>
                </a:lnTo>
                <a:lnTo>
                  <a:pt x="116968" y="37728"/>
                </a:lnTo>
                <a:lnTo>
                  <a:pt x="116968" y="33699"/>
                </a:lnTo>
                <a:close/>
                <a:moveTo>
                  <a:pt x="125148" y="33699"/>
                </a:moveTo>
                <a:lnTo>
                  <a:pt x="125148" y="37728"/>
                </a:lnTo>
                <a:lnTo>
                  <a:pt x="121119" y="37728"/>
                </a:lnTo>
                <a:lnTo>
                  <a:pt x="121119" y="33699"/>
                </a:lnTo>
                <a:close/>
                <a:moveTo>
                  <a:pt x="129337" y="33699"/>
                </a:moveTo>
                <a:lnTo>
                  <a:pt x="129337" y="37728"/>
                </a:lnTo>
                <a:lnTo>
                  <a:pt x="125308" y="37728"/>
                </a:lnTo>
                <a:lnTo>
                  <a:pt x="125308" y="33699"/>
                </a:lnTo>
                <a:close/>
                <a:moveTo>
                  <a:pt x="133526" y="33699"/>
                </a:moveTo>
                <a:lnTo>
                  <a:pt x="133526" y="37728"/>
                </a:lnTo>
                <a:lnTo>
                  <a:pt x="129497" y="37728"/>
                </a:lnTo>
                <a:lnTo>
                  <a:pt x="129497" y="33699"/>
                </a:lnTo>
                <a:close/>
                <a:moveTo>
                  <a:pt x="137677" y="33699"/>
                </a:moveTo>
                <a:lnTo>
                  <a:pt x="137677" y="37728"/>
                </a:lnTo>
                <a:lnTo>
                  <a:pt x="133686" y="37728"/>
                </a:lnTo>
                <a:lnTo>
                  <a:pt x="133686" y="33699"/>
                </a:lnTo>
                <a:close/>
                <a:moveTo>
                  <a:pt x="141857" y="33699"/>
                </a:moveTo>
                <a:lnTo>
                  <a:pt x="141857" y="37728"/>
                </a:lnTo>
                <a:lnTo>
                  <a:pt x="137827" y="37728"/>
                </a:lnTo>
                <a:lnTo>
                  <a:pt x="137827" y="33699"/>
                </a:lnTo>
                <a:close/>
                <a:moveTo>
                  <a:pt x="4114" y="37888"/>
                </a:moveTo>
                <a:lnTo>
                  <a:pt x="4114" y="41917"/>
                </a:lnTo>
                <a:lnTo>
                  <a:pt x="85" y="41917"/>
                </a:lnTo>
                <a:lnTo>
                  <a:pt x="85" y="37888"/>
                </a:lnTo>
                <a:close/>
                <a:moveTo>
                  <a:pt x="8256" y="37888"/>
                </a:moveTo>
                <a:lnTo>
                  <a:pt x="8256" y="41917"/>
                </a:lnTo>
                <a:lnTo>
                  <a:pt x="4227" y="41917"/>
                </a:lnTo>
                <a:lnTo>
                  <a:pt x="4227" y="37888"/>
                </a:lnTo>
                <a:close/>
                <a:moveTo>
                  <a:pt x="12445" y="37888"/>
                </a:moveTo>
                <a:lnTo>
                  <a:pt x="12445" y="41917"/>
                </a:lnTo>
                <a:lnTo>
                  <a:pt x="8416" y="41917"/>
                </a:lnTo>
                <a:lnTo>
                  <a:pt x="8416" y="37888"/>
                </a:lnTo>
                <a:close/>
                <a:moveTo>
                  <a:pt x="16634" y="37888"/>
                </a:moveTo>
                <a:lnTo>
                  <a:pt x="16634" y="41917"/>
                </a:lnTo>
                <a:lnTo>
                  <a:pt x="12605" y="41917"/>
                </a:lnTo>
                <a:lnTo>
                  <a:pt x="12605" y="37888"/>
                </a:lnTo>
                <a:close/>
                <a:moveTo>
                  <a:pt x="20785" y="37888"/>
                </a:moveTo>
                <a:lnTo>
                  <a:pt x="20785" y="41917"/>
                </a:lnTo>
                <a:lnTo>
                  <a:pt x="16756" y="41917"/>
                </a:lnTo>
                <a:lnTo>
                  <a:pt x="16756" y="37888"/>
                </a:lnTo>
                <a:close/>
                <a:moveTo>
                  <a:pt x="24974" y="37888"/>
                </a:moveTo>
                <a:lnTo>
                  <a:pt x="24974" y="41917"/>
                </a:lnTo>
                <a:lnTo>
                  <a:pt x="20935" y="41917"/>
                </a:lnTo>
                <a:lnTo>
                  <a:pt x="20935" y="37888"/>
                </a:lnTo>
                <a:close/>
                <a:moveTo>
                  <a:pt x="29153" y="37888"/>
                </a:moveTo>
                <a:lnTo>
                  <a:pt x="29153" y="41917"/>
                </a:lnTo>
                <a:lnTo>
                  <a:pt x="25124" y="41917"/>
                </a:lnTo>
                <a:lnTo>
                  <a:pt x="25124" y="37888"/>
                </a:lnTo>
                <a:close/>
                <a:moveTo>
                  <a:pt x="33304" y="37888"/>
                </a:moveTo>
                <a:lnTo>
                  <a:pt x="33304" y="41917"/>
                </a:lnTo>
                <a:lnTo>
                  <a:pt x="29313" y="41917"/>
                </a:lnTo>
                <a:lnTo>
                  <a:pt x="29313" y="37888"/>
                </a:lnTo>
                <a:close/>
                <a:moveTo>
                  <a:pt x="37493" y="37888"/>
                </a:moveTo>
                <a:lnTo>
                  <a:pt x="37493" y="41917"/>
                </a:lnTo>
                <a:lnTo>
                  <a:pt x="33464" y="41917"/>
                </a:lnTo>
                <a:lnTo>
                  <a:pt x="33464" y="37888"/>
                </a:lnTo>
                <a:close/>
                <a:moveTo>
                  <a:pt x="41682" y="37888"/>
                </a:moveTo>
                <a:lnTo>
                  <a:pt x="41682" y="41917"/>
                </a:lnTo>
                <a:lnTo>
                  <a:pt x="37653" y="41917"/>
                </a:lnTo>
                <a:lnTo>
                  <a:pt x="37653" y="37888"/>
                </a:lnTo>
                <a:close/>
                <a:moveTo>
                  <a:pt x="45824" y="37888"/>
                </a:moveTo>
                <a:lnTo>
                  <a:pt x="45824" y="41917"/>
                </a:lnTo>
                <a:lnTo>
                  <a:pt x="41832" y="41917"/>
                </a:lnTo>
                <a:lnTo>
                  <a:pt x="41832" y="37888"/>
                </a:lnTo>
                <a:close/>
                <a:moveTo>
                  <a:pt x="50013" y="37888"/>
                </a:moveTo>
                <a:lnTo>
                  <a:pt x="50013" y="41917"/>
                </a:lnTo>
                <a:lnTo>
                  <a:pt x="45984" y="41917"/>
                </a:lnTo>
                <a:lnTo>
                  <a:pt x="45984" y="37888"/>
                </a:lnTo>
                <a:close/>
                <a:moveTo>
                  <a:pt x="54201" y="37888"/>
                </a:moveTo>
                <a:lnTo>
                  <a:pt x="54201" y="41917"/>
                </a:lnTo>
                <a:lnTo>
                  <a:pt x="50172" y="41917"/>
                </a:lnTo>
                <a:lnTo>
                  <a:pt x="50172" y="37888"/>
                </a:lnTo>
                <a:close/>
                <a:moveTo>
                  <a:pt x="58390" y="37888"/>
                </a:moveTo>
                <a:lnTo>
                  <a:pt x="58390" y="41917"/>
                </a:lnTo>
                <a:lnTo>
                  <a:pt x="54361" y="41917"/>
                </a:lnTo>
                <a:lnTo>
                  <a:pt x="54361" y="37888"/>
                </a:lnTo>
                <a:close/>
                <a:moveTo>
                  <a:pt x="62542" y="37888"/>
                </a:moveTo>
                <a:lnTo>
                  <a:pt x="62542" y="41917"/>
                </a:lnTo>
                <a:lnTo>
                  <a:pt x="58503" y="41917"/>
                </a:lnTo>
                <a:lnTo>
                  <a:pt x="58503" y="37888"/>
                </a:lnTo>
                <a:close/>
                <a:moveTo>
                  <a:pt x="66721" y="37888"/>
                </a:moveTo>
                <a:lnTo>
                  <a:pt x="66721" y="41917"/>
                </a:lnTo>
                <a:lnTo>
                  <a:pt x="62692" y="41917"/>
                </a:lnTo>
                <a:lnTo>
                  <a:pt x="62692" y="37888"/>
                </a:lnTo>
                <a:close/>
                <a:moveTo>
                  <a:pt x="70910" y="37888"/>
                </a:moveTo>
                <a:lnTo>
                  <a:pt x="70910" y="41917"/>
                </a:lnTo>
                <a:lnTo>
                  <a:pt x="66881" y="41917"/>
                </a:lnTo>
                <a:lnTo>
                  <a:pt x="66881" y="37888"/>
                </a:lnTo>
                <a:close/>
                <a:moveTo>
                  <a:pt x="75061" y="37888"/>
                </a:moveTo>
                <a:lnTo>
                  <a:pt x="75061" y="41917"/>
                </a:lnTo>
                <a:lnTo>
                  <a:pt x="71032" y="41917"/>
                </a:lnTo>
                <a:lnTo>
                  <a:pt x="71032" y="37888"/>
                </a:lnTo>
                <a:close/>
                <a:moveTo>
                  <a:pt x="79250" y="37888"/>
                </a:moveTo>
                <a:lnTo>
                  <a:pt x="79250" y="41917"/>
                </a:lnTo>
                <a:lnTo>
                  <a:pt x="75221" y="41917"/>
                </a:lnTo>
                <a:lnTo>
                  <a:pt x="75221" y="37888"/>
                </a:lnTo>
                <a:close/>
                <a:moveTo>
                  <a:pt x="83439" y="37888"/>
                </a:moveTo>
                <a:lnTo>
                  <a:pt x="83439" y="41917"/>
                </a:lnTo>
                <a:lnTo>
                  <a:pt x="79400" y="41917"/>
                </a:lnTo>
                <a:lnTo>
                  <a:pt x="79400" y="37888"/>
                </a:lnTo>
                <a:close/>
                <a:moveTo>
                  <a:pt x="87580" y="37888"/>
                </a:moveTo>
                <a:lnTo>
                  <a:pt x="87580" y="41917"/>
                </a:lnTo>
                <a:lnTo>
                  <a:pt x="83551" y="41917"/>
                </a:lnTo>
                <a:lnTo>
                  <a:pt x="83551" y="37888"/>
                </a:lnTo>
                <a:close/>
                <a:moveTo>
                  <a:pt x="91769" y="37888"/>
                </a:moveTo>
                <a:lnTo>
                  <a:pt x="91769" y="41917"/>
                </a:lnTo>
                <a:lnTo>
                  <a:pt x="87740" y="41917"/>
                </a:lnTo>
                <a:lnTo>
                  <a:pt x="87740" y="37888"/>
                </a:lnTo>
                <a:close/>
                <a:moveTo>
                  <a:pt x="95958" y="37888"/>
                </a:moveTo>
                <a:lnTo>
                  <a:pt x="95958" y="41917"/>
                </a:lnTo>
                <a:lnTo>
                  <a:pt x="91929" y="41917"/>
                </a:lnTo>
                <a:lnTo>
                  <a:pt x="91929" y="37888"/>
                </a:lnTo>
                <a:close/>
                <a:moveTo>
                  <a:pt x="100109" y="37888"/>
                </a:moveTo>
                <a:lnTo>
                  <a:pt x="100109" y="41917"/>
                </a:lnTo>
                <a:lnTo>
                  <a:pt x="96071" y="41917"/>
                </a:lnTo>
                <a:lnTo>
                  <a:pt x="96071" y="37888"/>
                </a:lnTo>
                <a:close/>
                <a:moveTo>
                  <a:pt x="104289" y="37888"/>
                </a:moveTo>
                <a:lnTo>
                  <a:pt x="104289" y="41917"/>
                </a:lnTo>
                <a:lnTo>
                  <a:pt x="100260" y="41917"/>
                </a:lnTo>
                <a:lnTo>
                  <a:pt x="100260" y="37888"/>
                </a:lnTo>
                <a:close/>
                <a:moveTo>
                  <a:pt x="108478" y="37888"/>
                </a:moveTo>
                <a:lnTo>
                  <a:pt x="108478" y="41917"/>
                </a:lnTo>
                <a:lnTo>
                  <a:pt x="104448" y="41917"/>
                </a:lnTo>
                <a:lnTo>
                  <a:pt x="104448" y="37888"/>
                </a:lnTo>
                <a:close/>
                <a:moveTo>
                  <a:pt x="112629" y="37888"/>
                </a:moveTo>
                <a:lnTo>
                  <a:pt x="112629" y="41917"/>
                </a:lnTo>
                <a:lnTo>
                  <a:pt x="108600" y="41917"/>
                </a:lnTo>
                <a:lnTo>
                  <a:pt x="108600" y="37888"/>
                </a:lnTo>
                <a:close/>
                <a:moveTo>
                  <a:pt x="116818" y="37888"/>
                </a:moveTo>
                <a:lnTo>
                  <a:pt x="116818" y="41917"/>
                </a:lnTo>
                <a:lnTo>
                  <a:pt x="112788" y="41917"/>
                </a:lnTo>
                <a:lnTo>
                  <a:pt x="112788" y="37888"/>
                </a:lnTo>
                <a:close/>
                <a:moveTo>
                  <a:pt x="121006" y="37888"/>
                </a:moveTo>
                <a:lnTo>
                  <a:pt x="121006" y="41917"/>
                </a:lnTo>
                <a:lnTo>
                  <a:pt x="116968" y="41917"/>
                </a:lnTo>
                <a:lnTo>
                  <a:pt x="116968" y="37888"/>
                </a:lnTo>
                <a:close/>
                <a:moveTo>
                  <a:pt x="125148" y="37888"/>
                </a:moveTo>
                <a:lnTo>
                  <a:pt x="125148" y="41917"/>
                </a:lnTo>
                <a:lnTo>
                  <a:pt x="121119" y="41917"/>
                </a:lnTo>
                <a:lnTo>
                  <a:pt x="121119" y="37888"/>
                </a:lnTo>
                <a:close/>
                <a:moveTo>
                  <a:pt x="129337" y="37888"/>
                </a:moveTo>
                <a:lnTo>
                  <a:pt x="129337" y="41917"/>
                </a:lnTo>
                <a:lnTo>
                  <a:pt x="125308" y="41917"/>
                </a:lnTo>
                <a:lnTo>
                  <a:pt x="125308" y="37888"/>
                </a:lnTo>
                <a:close/>
                <a:moveTo>
                  <a:pt x="133526" y="37888"/>
                </a:moveTo>
                <a:lnTo>
                  <a:pt x="133526" y="41917"/>
                </a:lnTo>
                <a:lnTo>
                  <a:pt x="129497" y="41917"/>
                </a:lnTo>
                <a:lnTo>
                  <a:pt x="129497" y="37888"/>
                </a:lnTo>
                <a:close/>
                <a:moveTo>
                  <a:pt x="137677" y="37888"/>
                </a:moveTo>
                <a:lnTo>
                  <a:pt x="137677" y="41917"/>
                </a:lnTo>
                <a:lnTo>
                  <a:pt x="133686" y="41917"/>
                </a:lnTo>
                <a:lnTo>
                  <a:pt x="133686" y="37888"/>
                </a:lnTo>
                <a:close/>
                <a:moveTo>
                  <a:pt x="141857" y="37888"/>
                </a:moveTo>
                <a:lnTo>
                  <a:pt x="141857" y="41917"/>
                </a:lnTo>
                <a:lnTo>
                  <a:pt x="137827" y="41917"/>
                </a:lnTo>
                <a:lnTo>
                  <a:pt x="137827" y="37888"/>
                </a:lnTo>
                <a:close/>
                <a:moveTo>
                  <a:pt x="4114" y="42114"/>
                </a:moveTo>
                <a:lnTo>
                  <a:pt x="4114" y="46106"/>
                </a:lnTo>
                <a:lnTo>
                  <a:pt x="85" y="46106"/>
                </a:lnTo>
                <a:lnTo>
                  <a:pt x="85" y="42114"/>
                </a:lnTo>
                <a:close/>
                <a:moveTo>
                  <a:pt x="8256" y="42114"/>
                </a:moveTo>
                <a:lnTo>
                  <a:pt x="8256" y="46106"/>
                </a:lnTo>
                <a:lnTo>
                  <a:pt x="4227" y="46106"/>
                </a:lnTo>
                <a:lnTo>
                  <a:pt x="4227" y="42114"/>
                </a:lnTo>
                <a:close/>
                <a:moveTo>
                  <a:pt x="12445" y="42114"/>
                </a:moveTo>
                <a:lnTo>
                  <a:pt x="12445" y="46106"/>
                </a:lnTo>
                <a:lnTo>
                  <a:pt x="8416" y="46106"/>
                </a:lnTo>
                <a:lnTo>
                  <a:pt x="8416" y="42114"/>
                </a:lnTo>
                <a:close/>
                <a:moveTo>
                  <a:pt x="16634" y="42114"/>
                </a:moveTo>
                <a:lnTo>
                  <a:pt x="16634" y="46106"/>
                </a:lnTo>
                <a:lnTo>
                  <a:pt x="12605" y="46106"/>
                </a:lnTo>
                <a:lnTo>
                  <a:pt x="12605" y="42114"/>
                </a:lnTo>
                <a:close/>
                <a:moveTo>
                  <a:pt x="20785" y="42114"/>
                </a:moveTo>
                <a:lnTo>
                  <a:pt x="20785" y="46106"/>
                </a:lnTo>
                <a:lnTo>
                  <a:pt x="16756" y="46106"/>
                </a:lnTo>
                <a:lnTo>
                  <a:pt x="16756" y="42114"/>
                </a:lnTo>
                <a:close/>
                <a:moveTo>
                  <a:pt x="24974" y="42114"/>
                </a:moveTo>
                <a:lnTo>
                  <a:pt x="24974" y="46106"/>
                </a:lnTo>
                <a:lnTo>
                  <a:pt x="20935" y="46106"/>
                </a:lnTo>
                <a:lnTo>
                  <a:pt x="20935" y="42114"/>
                </a:lnTo>
                <a:close/>
                <a:moveTo>
                  <a:pt x="29153" y="42114"/>
                </a:moveTo>
                <a:lnTo>
                  <a:pt x="29153" y="46106"/>
                </a:lnTo>
                <a:lnTo>
                  <a:pt x="25124" y="46106"/>
                </a:lnTo>
                <a:lnTo>
                  <a:pt x="25124" y="42114"/>
                </a:lnTo>
                <a:close/>
                <a:moveTo>
                  <a:pt x="33304" y="42114"/>
                </a:moveTo>
                <a:lnTo>
                  <a:pt x="33304" y="46106"/>
                </a:lnTo>
                <a:lnTo>
                  <a:pt x="29313" y="46106"/>
                </a:lnTo>
                <a:lnTo>
                  <a:pt x="29313" y="42114"/>
                </a:lnTo>
                <a:close/>
                <a:moveTo>
                  <a:pt x="37493" y="42114"/>
                </a:moveTo>
                <a:lnTo>
                  <a:pt x="37493" y="46106"/>
                </a:lnTo>
                <a:lnTo>
                  <a:pt x="33464" y="46106"/>
                </a:lnTo>
                <a:lnTo>
                  <a:pt x="33464" y="42114"/>
                </a:lnTo>
                <a:close/>
                <a:moveTo>
                  <a:pt x="41682" y="42114"/>
                </a:moveTo>
                <a:lnTo>
                  <a:pt x="41682" y="46106"/>
                </a:lnTo>
                <a:lnTo>
                  <a:pt x="37653" y="46106"/>
                </a:lnTo>
                <a:lnTo>
                  <a:pt x="37653" y="42114"/>
                </a:lnTo>
                <a:close/>
                <a:moveTo>
                  <a:pt x="45824" y="42114"/>
                </a:moveTo>
                <a:lnTo>
                  <a:pt x="45824" y="46106"/>
                </a:lnTo>
                <a:lnTo>
                  <a:pt x="41832" y="46106"/>
                </a:lnTo>
                <a:lnTo>
                  <a:pt x="41832" y="42114"/>
                </a:lnTo>
                <a:close/>
                <a:moveTo>
                  <a:pt x="50013" y="42114"/>
                </a:moveTo>
                <a:lnTo>
                  <a:pt x="50013" y="46106"/>
                </a:lnTo>
                <a:lnTo>
                  <a:pt x="45984" y="46106"/>
                </a:lnTo>
                <a:lnTo>
                  <a:pt x="45984" y="42114"/>
                </a:lnTo>
                <a:close/>
                <a:moveTo>
                  <a:pt x="54201" y="42114"/>
                </a:moveTo>
                <a:lnTo>
                  <a:pt x="54201" y="46106"/>
                </a:lnTo>
                <a:lnTo>
                  <a:pt x="50172" y="46106"/>
                </a:lnTo>
                <a:lnTo>
                  <a:pt x="50172" y="42114"/>
                </a:lnTo>
                <a:close/>
                <a:moveTo>
                  <a:pt x="58390" y="42114"/>
                </a:moveTo>
                <a:lnTo>
                  <a:pt x="58390" y="46106"/>
                </a:lnTo>
                <a:lnTo>
                  <a:pt x="54361" y="46106"/>
                </a:lnTo>
                <a:lnTo>
                  <a:pt x="54361" y="42114"/>
                </a:lnTo>
                <a:close/>
                <a:moveTo>
                  <a:pt x="62542" y="42114"/>
                </a:moveTo>
                <a:lnTo>
                  <a:pt x="62542" y="46106"/>
                </a:lnTo>
                <a:lnTo>
                  <a:pt x="58503" y="46106"/>
                </a:lnTo>
                <a:lnTo>
                  <a:pt x="58503" y="42114"/>
                </a:lnTo>
                <a:close/>
                <a:moveTo>
                  <a:pt x="66721" y="42114"/>
                </a:moveTo>
                <a:lnTo>
                  <a:pt x="66721" y="46106"/>
                </a:lnTo>
                <a:lnTo>
                  <a:pt x="62692" y="46106"/>
                </a:lnTo>
                <a:lnTo>
                  <a:pt x="62692" y="42114"/>
                </a:lnTo>
                <a:close/>
                <a:moveTo>
                  <a:pt x="70910" y="42114"/>
                </a:moveTo>
                <a:lnTo>
                  <a:pt x="70910" y="46106"/>
                </a:lnTo>
                <a:lnTo>
                  <a:pt x="66881" y="46106"/>
                </a:lnTo>
                <a:lnTo>
                  <a:pt x="66881" y="42114"/>
                </a:lnTo>
                <a:close/>
                <a:moveTo>
                  <a:pt x="75061" y="42114"/>
                </a:moveTo>
                <a:lnTo>
                  <a:pt x="75061" y="46106"/>
                </a:lnTo>
                <a:lnTo>
                  <a:pt x="71032" y="46106"/>
                </a:lnTo>
                <a:lnTo>
                  <a:pt x="71032" y="42114"/>
                </a:lnTo>
                <a:close/>
                <a:moveTo>
                  <a:pt x="79250" y="42114"/>
                </a:moveTo>
                <a:lnTo>
                  <a:pt x="79250" y="46106"/>
                </a:lnTo>
                <a:lnTo>
                  <a:pt x="75221" y="46106"/>
                </a:lnTo>
                <a:lnTo>
                  <a:pt x="75221" y="42114"/>
                </a:lnTo>
                <a:close/>
                <a:moveTo>
                  <a:pt x="83439" y="42114"/>
                </a:moveTo>
                <a:lnTo>
                  <a:pt x="83439" y="46106"/>
                </a:lnTo>
                <a:lnTo>
                  <a:pt x="79400" y="46106"/>
                </a:lnTo>
                <a:lnTo>
                  <a:pt x="79400" y="42114"/>
                </a:lnTo>
                <a:close/>
                <a:moveTo>
                  <a:pt x="87580" y="42114"/>
                </a:moveTo>
                <a:lnTo>
                  <a:pt x="87580" y="46106"/>
                </a:lnTo>
                <a:lnTo>
                  <a:pt x="83551" y="46106"/>
                </a:lnTo>
                <a:lnTo>
                  <a:pt x="83551" y="42114"/>
                </a:lnTo>
                <a:close/>
                <a:moveTo>
                  <a:pt x="91769" y="42114"/>
                </a:moveTo>
                <a:lnTo>
                  <a:pt x="91769" y="46106"/>
                </a:lnTo>
                <a:lnTo>
                  <a:pt x="87740" y="46106"/>
                </a:lnTo>
                <a:lnTo>
                  <a:pt x="87740" y="42114"/>
                </a:lnTo>
                <a:close/>
                <a:moveTo>
                  <a:pt x="95958" y="42114"/>
                </a:moveTo>
                <a:lnTo>
                  <a:pt x="95958" y="46106"/>
                </a:lnTo>
                <a:lnTo>
                  <a:pt x="91929" y="46106"/>
                </a:lnTo>
                <a:lnTo>
                  <a:pt x="91929" y="42114"/>
                </a:lnTo>
                <a:close/>
                <a:moveTo>
                  <a:pt x="100109" y="42114"/>
                </a:moveTo>
                <a:lnTo>
                  <a:pt x="100109" y="46106"/>
                </a:lnTo>
                <a:lnTo>
                  <a:pt x="96071" y="46106"/>
                </a:lnTo>
                <a:lnTo>
                  <a:pt x="96071" y="42114"/>
                </a:lnTo>
                <a:close/>
                <a:moveTo>
                  <a:pt x="104289" y="42114"/>
                </a:moveTo>
                <a:lnTo>
                  <a:pt x="104289" y="46106"/>
                </a:lnTo>
                <a:lnTo>
                  <a:pt x="100260" y="46106"/>
                </a:lnTo>
                <a:lnTo>
                  <a:pt x="100260" y="42114"/>
                </a:lnTo>
                <a:close/>
                <a:moveTo>
                  <a:pt x="108478" y="42114"/>
                </a:moveTo>
                <a:lnTo>
                  <a:pt x="108478" y="46106"/>
                </a:lnTo>
                <a:lnTo>
                  <a:pt x="104448" y="46106"/>
                </a:lnTo>
                <a:lnTo>
                  <a:pt x="104448" y="42114"/>
                </a:lnTo>
                <a:close/>
                <a:moveTo>
                  <a:pt x="112629" y="42114"/>
                </a:moveTo>
                <a:lnTo>
                  <a:pt x="112629" y="46106"/>
                </a:lnTo>
                <a:lnTo>
                  <a:pt x="108600" y="46106"/>
                </a:lnTo>
                <a:lnTo>
                  <a:pt x="108600" y="42114"/>
                </a:lnTo>
                <a:close/>
                <a:moveTo>
                  <a:pt x="116818" y="42114"/>
                </a:moveTo>
                <a:lnTo>
                  <a:pt x="116818" y="46106"/>
                </a:lnTo>
                <a:lnTo>
                  <a:pt x="112788" y="46106"/>
                </a:lnTo>
                <a:lnTo>
                  <a:pt x="112788" y="42114"/>
                </a:lnTo>
                <a:close/>
                <a:moveTo>
                  <a:pt x="121006" y="42114"/>
                </a:moveTo>
                <a:lnTo>
                  <a:pt x="121006" y="46106"/>
                </a:lnTo>
                <a:lnTo>
                  <a:pt x="116968" y="46106"/>
                </a:lnTo>
                <a:lnTo>
                  <a:pt x="116968" y="42114"/>
                </a:lnTo>
                <a:close/>
                <a:moveTo>
                  <a:pt x="125148" y="42114"/>
                </a:moveTo>
                <a:lnTo>
                  <a:pt x="125148" y="46106"/>
                </a:lnTo>
                <a:lnTo>
                  <a:pt x="121119" y="46106"/>
                </a:lnTo>
                <a:lnTo>
                  <a:pt x="121119" y="42114"/>
                </a:lnTo>
                <a:close/>
                <a:moveTo>
                  <a:pt x="129337" y="42114"/>
                </a:moveTo>
                <a:lnTo>
                  <a:pt x="129337" y="46106"/>
                </a:lnTo>
                <a:lnTo>
                  <a:pt x="125308" y="46106"/>
                </a:lnTo>
                <a:lnTo>
                  <a:pt x="125308" y="42114"/>
                </a:lnTo>
                <a:close/>
                <a:moveTo>
                  <a:pt x="133526" y="42114"/>
                </a:moveTo>
                <a:lnTo>
                  <a:pt x="133526" y="46106"/>
                </a:lnTo>
                <a:lnTo>
                  <a:pt x="129497" y="46106"/>
                </a:lnTo>
                <a:lnTo>
                  <a:pt x="129497" y="42114"/>
                </a:lnTo>
                <a:close/>
                <a:moveTo>
                  <a:pt x="137677" y="42114"/>
                </a:moveTo>
                <a:lnTo>
                  <a:pt x="137677" y="46106"/>
                </a:lnTo>
                <a:lnTo>
                  <a:pt x="133686" y="46106"/>
                </a:lnTo>
                <a:lnTo>
                  <a:pt x="133686" y="42114"/>
                </a:lnTo>
                <a:close/>
                <a:moveTo>
                  <a:pt x="141857" y="42114"/>
                </a:moveTo>
                <a:lnTo>
                  <a:pt x="141857" y="46106"/>
                </a:lnTo>
                <a:lnTo>
                  <a:pt x="137827" y="46106"/>
                </a:lnTo>
                <a:lnTo>
                  <a:pt x="137827" y="42114"/>
                </a:lnTo>
                <a:close/>
                <a:moveTo>
                  <a:pt x="4114" y="46293"/>
                </a:moveTo>
                <a:lnTo>
                  <a:pt x="4114" y="50332"/>
                </a:lnTo>
                <a:lnTo>
                  <a:pt x="85" y="50332"/>
                </a:lnTo>
                <a:lnTo>
                  <a:pt x="85" y="46293"/>
                </a:lnTo>
                <a:close/>
                <a:moveTo>
                  <a:pt x="8256" y="46293"/>
                </a:moveTo>
                <a:lnTo>
                  <a:pt x="8256" y="50332"/>
                </a:lnTo>
                <a:lnTo>
                  <a:pt x="4227" y="50332"/>
                </a:lnTo>
                <a:lnTo>
                  <a:pt x="4227" y="46293"/>
                </a:lnTo>
                <a:close/>
                <a:moveTo>
                  <a:pt x="12445" y="46293"/>
                </a:moveTo>
                <a:lnTo>
                  <a:pt x="12445" y="50332"/>
                </a:lnTo>
                <a:lnTo>
                  <a:pt x="8416" y="50332"/>
                </a:lnTo>
                <a:lnTo>
                  <a:pt x="8416" y="46293"/>
                </a:lnTo>
                <a:close/>
                <a:moveTo>
                  <a:pt x="16634" y="46293"/>
                </a:moveTo>
                <a:lnTo>
                  <a:pt x="16634" y="50332"/>
                </a:lnTo>
                <a:lnTo>
                  <a:pt x="12605" y="50332"/>
                </a:lnTo>
                <a:lnTo>
                  <a:pt x="12605" y="46293"/>
                </a:lnTo>
                <a:close/>
                <a:moveTo>
                  <a:pt x="20785" y="46293"/>
                </a:moveTo>
                <a:lnTo>
                  <a:pt x="20785" y="50332"/>
                </a:lnTo>
                <a:lnTo>
                  <a:pt x="16756" y="50332"/>
                </a:lnTo>
                <a:lnTo>
                  <a:pt x="16756" y="46293"/>
                </a:lnTo>
                <a:close/>
                <a:moveTo>
                  <a:pt x="24974" y="46293"/>
                </a:moveTo>
                <a:lnTo>
                  <a:pt x="24974" y="50332"/>
                </a:lnTo>
                <a:lnTo>
                  <a:pt x="20935" y="50332"/>
                </a:lnTo>
                <a:lnTo>
                  <a:pt x="20935" y="46293"/>
                </a:lnTo>
                <a:close/>
                <a:moveTo>
                  <a:pt x="29153" y="46293"/>
                </a:moveTo>
                <a:lnTo>
                  <a:pt x="29153" y="50332"/>
                </a:lnTo>
                <a:lnTo>
                  <a:pt x="25124" y="50332"/>
                </a:lnTo>
                <a:lnTo>
                  <a:pt x="25124" y="46293"/>
                </a:lnTo>
                <a:close/>
                <a:moveTo>
                  <a:pt x="33304" y="46293"/>
                </a:moveTo>
                <a:lnTo>
                  <a:pt x="33304" y="50332"/>
                </a:lnTo>
                <a:lnTo>
                  <a:pt x="29313" y="50332"/>
                </a:lnTo>
                <a:lnTo>
                  <a:pt x="29313" y="46293"/>
                </a:lnTo>
                <a:close/>
                <a:moveTo>
                  <a:pt x="37493" y="46293"/>
                </a:moveTo>
                <a:lnTo>
                  <a:pt x="37493" y="50332"/>
                </a:lnTo>
                <a:lnTo>
                  <a:pt x="33464" y="50332"/>
                </a:lnTo>
                <a:lnTo>
                  <a:pt x="33464" y="46293"/>
                </a:lnTo>
                <a:close/>
                <a:moveTo>
                  <a:pt x="41682" y="46293"/>
                </a:moveTo>
                <a:lnTo>
                  <a:pt x="41682" y="50332"/>
                </a:lnTo>
                <a:lnTo>
                  <a:pt x="37653" y="50332"/>
                </a:lnTo>
                <a:lnTo>
                  <a:pt x="37653" y="46293"/>
                </a:lnTo>
                <a:close/>
                <a:moveTo>
                  <a:pt x="45824" y="46293"/>
                </a:moveTo>
                <a:lnTo>
                  <a:pt x="45824" y="50332"/>
                </a:lnTo>
                <a:lnTo>
                  <a:pt x="41832" y="50332"/>
                </a:lnTo>
                <a:lnTo>
                  <a:pt x="41832" y="46293"/>
                </a:lnTo>
                <a:close/>
                <a:moveTo>
                  <a:pt x="50013" y="46293"/>
                </a:moveTo>
                <a:lnTo>
                  <a:pt x="50013" y="50332"/>
                </a:lnTo>
                <a:lnTo>
                  <a:pt x="45984" y="50332"/>
                </a:lnTo>
                <a:lnTo>
                  <a:pt x="45984" y="46293"/>
                </a:lnTo>
                <a:close/>
                <a:moveTo>
                  <a:pt x="54201" y="46293"/>
                </a:moveTo>
                <a:lnTo>
                  <a:pt x="54201" y="50332"/>
                </a:lnTo>
                <a:lnTo>
                  <a:pt x="50172" y="50332"/>
                </a:lnTo>
                <a:lnTo>
                  <a:pt x="50172" y="46293"/>
                </a:lnTo>
                <a:close/>
                <a:moveTo>
                  <a:pt x="58390" y="46293"/>
                </a:moveTo>
                <a:lnTo>
                  <a:pt x="58390" y="50332"/>
                </a:lnTo>
                <a:lnTo>
                  <a:pt x="54361" y="50332"/>
                </a:lnTo>
                <a:lnTo>
                  <a:pt x="54361" y="46293"/>
                </a:lnTo>
                <a:close/>
                <a:moveTo>
                  <a:pt x="62542" y="46293"/>
                </a:moveTo>
                <a:lnTo>
                  <a:pt x="62542" y="50332"/>
                </a:lnTo>
                <a:lnTo>
                  <a:pt x="58503" y="50332"/>
                </a:lnTo>
                <a:lnTo>
                  <a:pt x="58503" y="46293"/>
                </a:lnTo>
                <a:close/>
                <a:moveTo>
                  <a:pt x="66721" y="46293"/>
                </a:moveTo>
                <a:lnTo>
                  <a:pt x="66721" y="50332"/>
                </a:lnTo>
                <a:lnTo>
                  <a:pt x="62692" y="50332"/>
                </a:lnTo>
                <a:lnTo>
                  <a:pt x="62692" y="46293"/>
                </a:lnTo>
                <a:close/>
                <a:moveTo>
                  <a:pt x="70910" y="46293"/>
                </a:moveTo>
                <a:lnTo>
                  <a:pt x="70910" y="50332"/>
                </a:lnTo>
                <a:lnTo>
                  <a:pt x="66881" y="50332"/>
                </a:lnTo>
                <a:lnTo>
                  <a:pt x="66881" y="46293"/>
                </a:lnTo>
                <a:close/>
                <a:moveTo>
                  <a:pt x="75061" y="46293"/>
                </a:moveTo>
                <a:lnTo>
                  <a:pt x="75061" y="50332"/>
                </a:lnTo>
                <a:lnTo>
                  <a:pt x="71032" y="50332"/>
                </a:lnTo>
                <a:lnTo>
                  <a:pt x="71032" y="46293"/>
                </a:lnTo>
                <a:close/>
                <a:moveTo>
                  <a:pt x="79250" y="46293"/>
                </a:moveTo>
                <a:lnTo>
                  <a:pt x="79250" y="50332"/>
                </a:lnTo>
                <a:lnTo>
                  <a:pt x="75221" y="50332"/>
                </a:lnTo>
                <a:lnTo>
                  <a:pt x="75221" y="46293"/>
                </a:lnTo>
                <a:close/>
                <a:moveTo>
                  <a:pt x="83439" y="46293"/>
                </a:moveTo>
                <a:lnTo>
                  <a:pt x="83439" y="50332"/>
                </a:lnTo>
                <a:lnTo>
                  <a:pt x="79400" y="50332"/>
                </a:lnTo>
                <a:lnTo>
                  <a:pt x="79400" y="46293"/>
                </a:lnTo>
                <a:close/>
                <a:moveTo>
                  <a:pt x="87580" y="46293"/>
                </a:moveTo>
                <a:lnTo>
                  <a:pt x="87580" y="50332"/>
                </a:lnTo>
                <a:lnTo>
                  <a:pt x="83551" y="50332"/>
                </a:lnTo>
                <a:lnTo>
                  <a:pt x="83551" y="46293"/>
                </a:lnTo>
                <a:close/>
                <a:moveTo>
                  <a:pt x="91769" y="46293"/>
                </a:moveTo>
                <a:lnTo>
                  <a:pt x="91769" y="50332"/>
                </a:lnTo>
                <a:lnTo>
                  <a:pt x="87740" y="50332"/>
                </a:lnTo>
                <a:lnTo>
                  <a:pt x="87740" y="46293"/>
                </a:lnTo>
                <a:close/>
                <a:moveTo>
                  <a:pt x="95958" y="46293"/>
                </a:moveTo>
                <a:lnTo>
                  <a:pt x="95958" y="50332"/>
                </a:lnTo>
                <a:lnTo>
                  <a:pt x="91929" y="50332"/>
                </a:lnTo>
                <a:lnTo>
                  <a:pt x="91929" y="46293"/>
                </a:lnTo>
                <a:close/>
                <a:moveTo>
                  <a:pt x="100109" y="46293"/>
                </a:moveTo>
                <a:lnTo>
                  <a:pt x="100109" y="50332"/>
                </a:lnTo>
                <a:lnTo>
                  <a:pt x="96071" y="50332"/>
                </a:lnTo>
                <a:lnTo>
                  <a:pt x="96071" y="46293"/>
                </a:lnTo>
                <a:close/>
                <a:moveTo>
                  <a:pt x="104289" y="46293"/>
                </a:moveTo>
                <a:lnTo>
                  <a:pt x="104289" y="50332"/>
                </a:lnTo>
                <a:lnTo>
                  <a:pt x="100260" y="50332"/>
                </a:lnTo>
                <a:lnTo>
                  <a:pt x="100260" y="46293"/>
                </a:lnTo>
                <a:close/>
                <a:moveTo>
                  <a:pt x="108478" y="46293"/>
                </a:moveTo>
                <a:lnTo>
                  <a:pt x="108478" y="50332"/>
                </a:lnTo>
                <a:lnTo>
                  <a:pt x="104448" y="50332"/>
                </a:lnTo>
                <a:lnTo>
                  <a:pt x="104448" y="46293"/>
                </a:lnTo>
                <a:close/>
                <a:moveTo>
                  <a:pt x="112629" y="46293"/>
                </a:moveTo>
                <a:lnTo>
                  <a:pt x="112629" y="50332"/>
                </a:lnTo>
                <a:lnTo>
                  <a:pt x="108600" y="50332"/>
                </a:lnTo>
                <a:lnTo>
                  <a:pt x="108600" y="46293"/>
                </a:lnTo>
                <a:close/>
                <a:moveTo>
                  <a:pt x="116818" y="46293"/>
                </a:moveTo>
                <a:lnTo>
                  <a:pt x="116818" y="50332"/>
                </a:lnTo>
                <a:lnTo>
                  <a:pt x="112788" y="50332"/>
                </a:lnTo>
                <a:lnTo>
                  <a:pt x="112788" y="46293"/>
                </a:lnTo>
                <a:close/>
                <a:moveTo>
                  <a:pt x="121006" y="46293"/>
                </a:moveTo>
                <a:lnTo>
                  <a:pt x="121006" y="50332"/>
                </a:lnTo>
                <a:lnTo>
                  <a:pt x="116968" y="50332"/>
                </a:lnTo>
                <a:lnTo>
                  <a:pt x="116968" y="46293"/>
                </a:lnTo>
                <a:close/>
                <a:moveTo>
                  <a:pt x="125148" y="46293"/>
                </a:moveTo>
                <a:lnTo>
                  <a:pt x="125148" y="50332"/>
                </a:lnTo>
                <a:lnTo>
                  <a:pt x="121119" y="50332"/>
                </a:lnTo>
                <a:lnTo>
                  <a:pt x="121119" y="46293"/>
                </a:lnTo>
                <a:close/>
                <a:moveTo>
                  <a:pt x="129337" y="46293"/>
                </a:moveTo>
                <a:lnTo>
                  <a:pt x="129337" y="50332"/>
                </a:lnTo>
                <a:lnTo>
                  <a:pt x="125308" y="50332"/>
                </a:lnTo>
                <a:lnTo>
                  <a:pt x="125308" y="46293"/>
                </a:lnTo>
                <a:close/>
                <a:moveTo>
                  <a:pt x="133526" y="46293"/>
                </a:moveTo>
                <a:lnTo>
                  <a:pt x="133526" y="50332"/>
                </a:lnTo>
                <a:lnTo>
                  <a:pt x="129497" y="50332"/>
                </a:lnTo>
                <a:lnTo>
                  <a:pt x="129497" y="46293"/>
                </a:lnTo>
                <a:close/>
                <a:moveTo>
                  <a:pt x="137677" y="46293"/>
                </a:moveTo>
                <a:lnTo>
                  <a:pt x="137677" y="50332"/>
                </a:lnTo>
                <a:lnTo>
                  <a:pt x="133686" y="50332"/>
                </a:lnTo>
                <a:lnTo>
                  <a:pt x="133686" y="46293"/>
                </a:lnTo>
                <a:close/>
                <a:moveTo>
                  <a:pt x="141857" y="46293"/>
                </a:moveTo>
                <a:lnTo>
                  <a:pt x="141857" y="50332"/>
                </a:lnTo>
                <a:lnTo>
                  <a:pt x="137827" y="50332"/>
                </a:lnTo>
                <a:lnTo>
                  <a:pt x="137827" y="46293"/>
                </a:lnTo>
                <a:close/>
                <a:moveTo>
                  <a:pt x="4114" y="50482"/>
                </a:moveTo>
                <a:lnTo>
                  <a:pt x="4114" y="54511"/>
                </a:lnTo>
                <a:lnTo>
                  <a:pt x="85" y="54511"/>
                </a:lnTo>
                <a:lnTo>
                  <a:pt x="85" y="50482"/>
                </a:lnTo>
                <a:close/>
                <a:moveTo>
                  <a:pt x="8256" y="50482"/>
                </a:moveTo>
                <a:lnTo>
                  <a:pt x="8256" y="54511"/>
                </a:lnTo>
                <a:lnTo>
                  <a:pt x="4227" y="54511"/>
                </a:lnTo>
                <a:lnTo>
                  <a:pt x="4227" y="50482"/>
                </a:lnTo>
                <a:close/>
                <a:moveTo>
                  <a:pt x="12445" y="50482"/>
                </a:moveTo>
                <a:lnTo>
                  <a:pt x="12445" y="54511"/>
                </a:lnTo>
                <a:lnTo>
                  <a:pt x="8416" y="54511"/>
                </a:lnTo>
                <a:lnTo>
                  <a:pt x="8416" y="50482"/>
                </a:lnTo>
                <a:close/>
                <a:moveTo>
                  <a:pt x="16634" y="50482"/>
                </a:moveTo>
                <a:lnTo>
                  <a:pt x="16634" y="54511"/>
                </a:lnTo>
                <a:lnTo>
                  <a:pt x="12605" y="54511"/>
                </a:lnTo>
                <a:lnTo>
                  <a:pt x="12605" y="50482"/>
                </a:lnTo>
                <a:close/>
                <a:moveTo>
                  <a:pt x="20785" y="50482"/>
                </a:moveTo>
                <a:lnTo>
                  <a:pt x="20785" y="54511"/>
                </a:lnTo>
                <a:lnTo>
                  <a:pt x="16756" y="54511"/>
                </a:lnTo>
                <a:lnTo>
                  <a:pt x="16756" y="50482"/>
                </a:lnTo>
                <a:close/>
                <a:moveTo>
                  <a:pt x="24974" y="50482"/>
                </a:moveTo>
                <a:lnTo>
                  <a:pt x="24974" y="54511"/>
                </a:lnTo>
                <a:lnTo>
                  <a:pt x="20935" y="54511"/>
                </a:lnTo>
                <a:lnTo>
                  <a:pt x="20935" y="50482"/>
                </a:lnTo>
                <a:close/>
                <a:moveTo>
                  <a:pt x="29153" y="50482"/>
                </a:moveTo>
                <a:lnTo>
                  <a:pt x="29153" y="54511"/>
                </a:lnTo>
                <a:lnTo>
                  <a:pt x="25124" y="54511"/>
                </a:lnTo>
                <a:lnTo>
                  <a:pt x="25124" y="50482"/>
                </a:lnTo>
                <a:close/>
                <a:moveTo>
                  <a:pt x="33304" y="50482"/>
                </a:moveTo>
                <a:lnTo>
                  <a:pt x="33304" y="54511"/>
                </a:lnTo>
                <a:lnTo>
                  <a:pt x="29313" y="54511"/>
                </a:lnTo>
                <a:lnTo>
                  <a:pt x="29313" y="50482"/>
                </a:lnTo>
                <a:close/>
                <a:moveTo>
                  <a:pt x="37493" y="50482"/>
                </a:moveTo>
                <a:lnTo>
                  <a:pt x="37493" y="54511"/>
                </a:lnTo>
                <a:lnTo>
                  <a:pt x="33464" y="54511"/>
                </a:lnTo>
                <a:lnTo>
                  <a:pt x="33464" y="50482"/>
                </a:lnTo>
                <a:close/>
                <a:moveTo>
                  <a:pt x="41682" y="50482"/>
                </a:moveTo>
                <a:lnTo>
                  <a:pt x="41682" y="54511"/>
                </a:lnTo>
                <a:lnTo>
                  <a:pt x="37653" y="54511"/>
                </a:lnTo>
                <a:lnTo>
                  <a:pt x="37653" y="50482"/>
                </a:lnTo>
                <a:close/>
                <a:moveTo>
                  <a:pt x="45824" y="50482"/>
                </a:moveTo>
                <a:lnTo>
                  <a:pt x="45824" y="54511"/>
                </a:lnTo>
                <a:lnTo>
                  <a:pt x="41832" y="54511"/>
                </a:lnTo>
                <a:lnTo>
                  <a:pt x="41832" y="50482"/>
                </a:lnTo>
                <a:close/>
                <a:moveTo>
                  <a:pt x="50013" y="50482"/>
                </a:moveTo>
                <a:lnTo>
                  <a:pt x="50013" y="54511"/>
                </a:lnTo>
                <a:lnTo>
                  <a:pt x="45984" y="54511"/>
                </a:lnTo>
                <a:lnTo>
                  <a:pt x="45984" y="50482"/>
                </a:lnTo>
                <a:close/>
                <a:moveTo>
                  <a:pt x="54201" y="50482"/>
                </a:moveTo>
                <a:lnTo>
                  <a:pt x="54201" y="54511"/>
                </a:lnTo>
                <a:lnTo>
                  <a:pt x="50172" y="54511"/>
                </a:lnTo>
                <a:lnTo>
                  <a:pt x="50172" y="50482"/>
                </a:lnTo>
                <a:close/>
                <a:moveTo>
                  <a:pt x="58390" y="50482"/>
                </a:moveTo>
                <a:lnTo>
                  <a:pt x="58390" y="54511"/>
                </a:lnTo>
                <a:lnTo>
                  <a:pt x="54361" y="54511"/>
                </a:lnTo>
                <a:lnTo>
                  <a:pt x="54361" y="50482"/>
                </a:lnTo>
                <a:close/>
                <a:moveTo>
                  <a:pt x="62542" y="50482"/>
                </a:moveTo>
                <a:lnTo>
                  <a:pt x="62542" y="54511"/>
                </a:lnTo>
                <a:lnTo>
                  <a:pt x="58503" y="54511"/>
                </a:lnTo>
                <a:lnTo>
                  <a:pt x="58503" y="50482"/>
                </a:lnTo>
                <a:close/>
                <a:moveTo>
                  <a:pt x="66721" y="50482"/>
                </a:moveTo>
                <a:lnTo>
                  <a:pt x="66721" y="54511"/>
                </a:lnTo>
                <a:lnTo>
                  <a:pt x="62692" y="54511"/>
                </a:lnTo>
                <a:lnTo>
                  <a:pt x="62692" y="50482"/>
                </a:lnTo>
                <a:close/>
                <a:moveTo>
                  <a:pt x="70910" y="50482"/>
                </a:moveTo>
                <a:lnTo>
                  <a:pt x="70910" y="54511"/>
                </a:lnTo>
                <a:lnTo>
                  <a:pt x="66881" y="54511"/>
                </a:lnTo>
                <a:lnTo>
                  <a:pt x="66881" y="50482"/>
                </a:lnTo>
                <a:close/>
                <a:moveTo>
                  <a:pt x="75061" y="50482"/>
                </a:moveTo>
                <a:lnTo>
                  <a:pt x="75061" y="54511"/>
                </a:lnTo>
                <a:lnTo>
                  <a:pt x="71032" y="54511"/>
                </a:lnTo>
                <a:lnTo>
                  <a:pt x="71032" y="50482"/>
                </a:lnTo>
                <a:close/>
                <a:moveTo>
                  <a:pt x="79250" y="50482"/>
                </a:moveTo>
                <a:lnTo>
                  <a:pt x="79250" y="54511"/>
                </a:lnTo>
                <a:lnTo>
                  <a:pt x="75221" y="54511"/>
                </a:lnTo>
                <a:lnTo>
                  <a:pt x="75221" y="50482"/>
                </a:lnTo>
                <a:close/>
                <a:moveTo>
                  <a:pt x="83439" y="50482"/>
                </a:moveTo>
                <a:lnTo>
                  <a:pt x="83439" y="54511"/>
                </a:lnTo>
                <a:lnTo>
                  <a:pt x="79400" y="54511"/>
                </a:lnTo>
                <a:lnTo>
                  <a:pt x="79400" y="50482"/>
                </a:lnTo>
                <a:close/>
                <a:moveTo>
                  <a:pt x="87580" y="50482"/>
                </a:moveTo>
                <a:lnTo>
                  <a:pt x="87580" y="54511"/>
                </a:lnTo>
                <a:lnTo>
                  <a:pt x="83551" y="54511"/>
                </a:lnTo>
                <a:lnTo>
                  <a:pt x="83551" y="50482"/>
                </a:lnTo>
                <a:close/>
                <a:moveTo>
                  <a:pt x="91769" y="50482"/>
                </a:moveTo>
                <a:lnTo>
                  <a:pt x="91769" y="54511"/>
                </a:lnTo>
                <a:lnTo>
                  <a:pt x="87740" y="54511"/>
                </a:lnTo>
                <a:lnTo>
                  <a:pt x="87740" y="50482"/>
                </a:lnTo>
                <a:close/>
                <a:moveTo>
                  <a:pt x="95958" y="50482"/>
                </a:moveTo>
                <a:lnTo>
                  <a:pt x="95958" y="54511"/>
                </a:lnTo>
                <a:lnTo>
                  <a:pt x="91929" y="54511"/>
                </a:lnTo>
                <a:lnTo>
                  <a:pt x="91929" y="50482"/>
                </a:lnTo>
                <a:close/>
                <a:moveTo>
                  <a:pt x="100109" y="50482"/>
                </a:moveTo>
                <a:lnTo>
                  <a:pt x="100109" y="54511"/>
                </a:lnTo>
                <a:lnTo>
                  <a:pt x="96071" y="54511"/>
                </a:lnTo>
                <a:lnTo>
                  <a:pt x="96071" y="50482"/>
                </a:lnTo>
                <a:close/>
                <a:moveTo>
                  <a:pt x="104289" y="50482"/>
                </a:moveTo>
                <a:lnTo>
                  <a:pt x="104289" y="54511"/>
                </a:lnTo>
                <a:lnTo>
                  <a:pt x="100260" y="54511"/>
                </a:lnTo>
                <a:lnTo>
                  <a:pt x="100260" y="50482"/>
                </a:lnTo>
                <a:close/>
                <a:moveTo>
                  <a:pt x="108478" y="50482"/>
                </a:moveTo>
                <a:lnTo>
                  <a:pt x="108478" y="54511"/>
                </a:lnTo>
                <a:lnTo>
                  <a:pt x="104448" y="54511"/>
                </a:lnTo>
                <a:lnTo>
                  <a:pt x="104448" y="50482"/>
                </a:lnTo>
                <a:close/>
                <a:moveTo>
                  <a:pt x="112629" y="50482"/>
                </a:moveTo>
                <a:lnTo>
                  <a:pt x="112629" y="54511"/>
                </a:lnTo>
                <a:lnTo>
                  <a:pt x="108600" y="54511"/>
                </a:lnTo>
                <a:lnTo>
                  <a:pt x="108600" y="50482"/>
                </a:lnTo>
                <a:close/>
                <a:moveTo>
                  <a:pt x="116818" y="50482"/>
                </a:moveTo>
                <a:lnTo>
                  <a:pt x="116818" y="54511"/>
                </a:lnTo>
                <a:lnTo>
                  <a:pt x="112788" y="54511"/>
                </a:lnTo>
                <a:lnTo>
                  <a:pt x="112788" y="50482"/>
                </a:lnTo>
                <a:close/>
                <a:moveTo>
                  <a:pt x="121006" y="50482"/>
                </a:moveTo>
                <a:lnTo>
                  <a:pt x="121006" y="54511"/>
                </a:lnTo>
                <a:lnTo>
                  <a:pt x="116968" y="54511"/>
                </a:lnTo>
                <a:lnTo>
                  <a:pt x="116968" y="50482"/>
                </a:lnTo>
                <a:close/>
                <a:moveTo>
                  <a:pt x="125148" y="50482"/>
                </a:moveTo>
                <a:lnTo>
                  <a:pt x="125148" y="54511"/>
                </a:lnTo>
                <a:lnTo>
                  <a:pt x="121119" y="54511"/>
                </a:lnTo>
                <a:lnTo>
                  <a:pt x="121119" y="50482"/>
                </a:lnTo>
                <a:close/>
                <a:moveTo>
                  <a:pt x="129337" y="50482"/>
                </a:moveTo>
                <a:lnTo>
                  <a:pt x="129337" y="54511"/>
                </a:lnTo>
                <a:lnTo>
                  <a:pt x="125308" y="54511"/>
                </a:lnTo>
                <a:lnTo>
                  <a:pt x="125308" y="50482"/>
                </a:lnTo>
                <a:close/>
                <a:moveTo>
                  <a:pt x="133526" y="50482"/>
                </a:moveTo>
                <a:lnTo>
                  <a:pt x="133526" y="54511"/>
                </a:lnTo>
                <a:lnTo>
                  <a:pt x="129497" y="54511"/>
                </a:lnTo>
                <a:lnTo>
                  <a:pt x="129497" y="50482"/>
                </a:lnTo>
                <a:close/>
                <a:moveTo>
                  <a:pt x="137677" y="50482"/>
                </a:moveTo>
                <a:lnTo>
                  <a:pt x="137677" y="54511"/>
                </a:lnTo>
                <a:lnTo>
                  <a:pt x="133686" y="54511"/>
                </a:lnTo>
                <a:lnTo>
                  <a:pt x="133686" y="50482"/>
                </a:lnTo>
                <a:close/>
                <a:moveTo>
                  <a:pt x="141857" y="50482"/>
                </a:moveTo>
                <a:lnTo>
                  <a:pt x="141857" y="54511"/>
                </a:lnTo>
                <a:lnTo>
                  <a:pt x="137827" y="54511"/>
                </a:lnTo>
                <a:lnTo>
                  <a:pt x="137827" y="50482"/>
                </a:lnTo>
                <a:close/>
                <a:moveTo>
                  <a:pt x="4114" y="54709"/>
                </a:moveTo>
                <a:lnTo>
                  <a:pt x="4114" y="58738"/>
                </a:lnTo>
                <a:lnTo>
                  <a:pt x="85" y="58738"/>
                </a:lnTo>
                <a:lnTo>
                  <a:pt x="85" y="54709"/>
                </a:lnTo>
                <a:close/>
                <a:moveTo>
                  <a:pt x="8256" y="54709"/>
                </a:moveTo>
                <a:lnTo>
                  <a:pt x="8256" y="58738"/>
                </a:lnTo>
                <a:lnTo>
                  <a:pt x="4227" y="58738"/>
                </a:lnTo>
                <a:lnTo>
                  <a:pt x="4227" y="54709"/>
                </a:lnTo>
                <a:close/>
                <a:moveTo>
                  <a:pt x="12445" y="54709"/>
                </a:moveTo>
                <a:lnTo>
                  <a:pt x="12445" y="58738"/>
                </a:lnTo>
                <a:lnTo>
                  <a:pt x="8416" y="58738"/>
                </a:lnTo>
                <a:lnTo>
                  <a:pt x="8416" y="54709"/>
                </a:lnTo>
                <a:close/>
                <a:moveTo>
                  <a:pt x="16634" y="54709"/>
                </a:moveTo>
                <a:lnTo>
                  <a:pt x="16634" y="58738"/>
                </a:lnTo>
                <a:lnTo>
                  <a:pt x="12605" y="58738"/>
                </a:lnTo>
                <a:lnTo>
                  <a:pt x="12605" y="54709"/>
                </a:lnTo>
                <a:close/>
                <a:moveTo>
                  <a:pt x="20785" y="54709"/>
                </a:moveTo>
                <a:lnTo>
                  <a:pt x="20785" y="58738"/>
                </a:lnTo>
                <a:lnTo>
                  <a:pt x="16756" y="58738"/>
                </a:lnTo>
                <a:lnTo>
                  <a:pt x="16756" y="54709"/>
                </a:lnTo>
                <a:close/>
                <a:moveTo>
                  <a:pt x="24974" y="54709"/>
                </a:moveTo>
                <a:lnTo>
                  <a:pt x="24974" y="58738"/>
                </a:lnTo>
                <a:lnTo>
                  <a:pt x="20935" y="58738"/>
                </a:lnTo>
                <a:lnTo>
                  <a:pt x="20935" y="54709"/>
                </a:lnTo>
                <a:close/>
                <a:moveTo>
                  <a:pt x="29153" y="54709"/>
                </a:moveTo>
                <a:lnTo>
                  <a:pt x="29153" y="58738"/>
                </a:lnTo>
                <a:lnTo>
                  <a:pt x="25124" y="58738"/>
                </a:lnTo>
                <a:lnTo>
                  <a:pt x="25124" y="54709"/>
                </a:lnTo>
                <a:close/>
                <a:moveTo>
                  <a:pt x="33304" y="54709"/>
                </a:moveTo>
                <a:lnTo>
                  <a:pt x="33304" y="58738"/>
                </a:lnTo>
                <a:lnTo>
                  <a:pt x="29313" y="58738"/>
                </a:lnTo>
                <a:lnTo>
                  <a:pt x="29313" y="54709"/>
                </a:lnTo>
                <a:close/>
                <a:moveTo>
                  <a:pt x="37493" y="54709"/>
                </a:moveTo>
                <a:lnTo>
                  <a:pt x="37493" y="58738"/>
                </a:lnTo>
                <a:lnTo>
                  <a:pt x="33464" y="58738"/>
                </a:lnTo>
                <a:lnTo>
                  <a:pt x="33464" y="54709"/>
                </a:lnTo>
                <a:close/>
                <a:moveTo>
                  <a:pt x="41682" y="54709"/>
                </a:moveTo>
                <a:lnTo>
                  <a:pt x="41682" y="58738"/>
                </a:lnTo>
                <a:lnTo>
                  <a:pt x="37653" y="58738"/>
                </a:lnTo>
                <a:lnTo>
                  <a:pt x="37653" y="54709"/>
                </a:lnTo>
                <a:close/>
                <a:moveTo>
                  <a:pt x="45824" y="54709"/>
                </a:moveTo>
                <a:lnTo>
                  <a:pt x="45824" y="58738"/>
                </a:lnTo>
                <a:lnTo>
                  <a:pt x="41832" y="58738"/>
                </a:lnTo>
                <a:lnTo>
                  <a:pt x="41832" y="54709"/>
                </a:lnTo>
                <a:close/>
                <a:moveTo>
                  <a:pt x="50013" y="54709"/>
                </a:moveTo>
                <a:lnTo>
                  <a:pt x="50013" y="58738"/>
                </a:lnTo>
                <a:lnTo>
                  <a:pt x="45984" y="58738"/>
                </a:lnTo>
                <a:lnTo>
                  <a:pt x="45984" y="54709"/>
                </a:lnTo>
                <a:close/>
                <a:moveTo>
                  <a:pt x="54201" y="54709"/>
                </a:moveTo>
                <a:lnTo>
                  <a:pt x="54201" y="58738"/>
                </a:lnTo>
                <a:lnTo>
                  <a:pt x="50172" y="58738"/>
                </a:lnTo>
                <a:lnTo>
                  <a:pt x="50172" y="54709"/>
                </a:lnTo>
                <a:close/>
                <a:moveTo>
                  <a:pt x="58390" y="54709"/>
                </a:moveTo>
                <a:lnTo>
                  <a:pt x="58390" y="58738"/>
                </a:lnTo>
                <a:lnTo>
                  <a:pt x="54361" y="58738"/>
                </a:lnTo>
                <a:lnTo>
                  <a:pt x="54361" y="54709"/>
                </a:lnTo>
                <a:close/>
                <a:moveTo>
                  <a:pt x="62542" y="54709"/>
                </a:moveTo>
                <a:lnTo>
                  <a:pt x="62542" y="58738"/>
                </a:lnTo>
                <a:lnTo>
                  <a:pt x="58503" y="58738"/>
                </a:lnTo>
                <a:lnTo>
                  <a:pt x="58503" y="54709"/>
                </a:lnTo>
                <a:close/>
                <a:moveTo>
                  <a:pt x="66721" y="54709"/>
                </a:moveTo>
                <a:lnTo>
                  <a:pt x="66721" y="58738"/>
                </a:lnTo>
                <a:lnTo>
                  <a:pt x="62692" y="58738"/>
                </a:lnTo>
                <a:lnTo>
                  <a:pt x="62692" y="54709"/>
                </a:lnTo>
                <a:close/>
                <a:moveTo>
                  <a:pt x="70910" y="54709"/>
                </a:moveTo>
                <a:lnTo>
                  <a:pt x="70910" y="58738"/>
                </a:lnTo>
                <a:lnTo>
                  <a:pt x="66881" y="58738"/>
                </a:lnTo>
                <a:lnTo>
                  <a:pt x="66881" y="54709"/>
                </a:lnTo>
                <a:close/>
                <a:moveTo>
                  <a:pt x="75061" y="54709"/>
                </a:moveTo>
                <a:lnTo>
                  <a:pt x="75061" y="58738"/>
                </a:lnTo>
                <a:lnTo>
                  <a:pt x="71032" y="58738"/>
                </a:lnTo>
                <a:lnTo>
                  <a:pt x="71032" y="54709"/>
                </a:lnTo>
                <a:close/>
                <a:moveTo>
                  <a:pt x="79250" y="54709"/>
                </a:moveTo>
                <a:lnTo>
                  <a:pt x="79250" y="58738"/>
                </a:lnTo>
                <a:lnTo>
                  <a:pt x="75221" y="58738"/>
                </a:lnTo>
                <a:lnTo>
                  <a:pt x="75221" y="54709"/>
                </a:lnTo>
                <a:close/>
                <a:moveTo>
                  <a:pt x="83439" y="54709"/>
                </a:moveTo>
                <a:lnTo>
                  <a:pt x="83439" y="58738"/>
                </a:lnTo>
                <a:lnTo>
                  <a:pt x="79400" y="58738"/>
                </a:lnTo>
                <a:lnTo>
                  <a:pt x="79400" y="54709"/>
                </a:lnTo>
                <a:close/>
                <a:moveTo>
                  <a:pt x="87580" y="54709"/>
                </a:moveTo>
                <a:lnTo>
                  <a:pt x="87580" y="58738"/>
                </a:lnTo>
                <a:lnTo>
                  <a:pt x="83551" y="58738"/>
                </a:lnTo>
                <a:lnTo>
                  <a:pt x="83551" y="54709"/>
                </a:lnTo>
                <a:close/>
                <a:moveTo>
                  <a:pt x="91769" y="54709"/>
                </a:moveTo>
                <a:lnTo>
                  <a:pt x="91769" y="58738"/>
                </a:lnTo>
                <a:lnTo>
                  <a:pt x="87740" y="58738"/>
                </a:lnTo>
                <a:lnTo>
                  <a:pt x="87740" y="54709"/>
                </a:lnTo>
                <a:close/>
                <a:moveTo>
                  <a:pt x="95958" y="54709"/>
                </a:moveTo>
                <a:lnTo>
                  <a:pt x="95958" y="58738"/>
                </a:lnTo>
                <a:lnTo>
                  <a:pt x="91929" y="58738"/>
                </a:lnTo>
                <a:lnTo>
                  <a:pt x="91929" y="54709"/>
                </a:lnTo>
                <a:close/>
                <a:moveTo>
                  <a:pt x="100109" y="54709"/>
                </a:moveTo>
                <a:lnTo>
                  <a:pt x="100109" y="58738"/>
                </a:lnTo>
                <a:lnTo>
                  <a:pt x="96071" y="58738"/>
                </a:lnTo>
                <a:lnTo>
                  <a:pt x="96071" y="54709"/>
                </a:lnTo>
                <a:close/>
                <a:moveTo>
                  <a:pt x="104289" y="54709"/>
                </a:moveTo>
                <a:lnTo>
                  <a:pt x="104289" y="58738"/>
                </a:lnTo>
                <a:lnTo>
                  <a:pt x="100260" y="58738"/>
                </a:lnTo>
                <a:lnTo>
                  <a:pt x="100260" y="54709"/>
                </a:lnTo>
                <a:close/>
                <a:moveTo>
                  <a:pt x="108478" y="54709"/>
                </a:moveTo>
                <a:lnTo>
                  <a:pt x="108478" y="58738"/>
                </a:lnTo>
                <a:lnTo>
                  <a:pt x="104448" y="58738"/>
                </a:lnTo>
                <a:lnTo>
                  <a:pt x="104448" y="54709"/>
                </a:lnTo>
                <a:close/>
                <a:moveTo>
                  <a:pt x="112629" y="54709"/>
                </a:moveTo>
                <a:lnTo>
                  <a:pt x="112629" y="58738"/>
                </a:lnTo>
                <a:lnTo>
                  <a:pt x="108600" y="58738"/>
                </a:lnTo>
                <a:lnTo>
                  <a:pt x="108600" y="54709"/>
                </a:lnTo>
                <a:close/>
                <a:moveTo>
                  <a:pt x="116818" y="54709"/>
                </a:moveTo>
                <a:lnTo>
                  <a:pt x="116818" y="58738"/>
                </a:lnTo>
                <a:lnTo>
                  <a:pt x="112788" y="58738"/>
                </a:lnTo>
                <a:lnTo>
                  <a:pt x="112788" y="54709"/>
                </a:lnTo>
                <a:close/>
                <a:moveTo>
                  <a:pt x="121006" y="54709"/>
                </a:moveTo>
                <a:lnTo>
                  <a:pt x="121006" y="58738"/>
                </a:lnTo>
                <a:lnTo>
                  <a:pt x="116968" y="58738"/>
                </a:lnTo>
                <a:lnTo>
                  <a:pt x="116968" y="54709"/>
                </a:lnTo>
                <a:close/>
                <a:moveTo>
                  <a:pt x="125148" y="54709"/>
                </a:moveTo>
                <a:lnTo>
                  <a:pt x="125148" y="58738"/>
                </a:lnTo>
                <a:lnTo>
                  <a:pt x="121119" y="58738"/>
                </a:lnTo>
                <a:lnTo>
                  <a:pt x="121119" y="54709"/>
                </a:lnTo>
                <a:close/>
                <a:moveTo>
                  <a:pt x="129337" y="54709"/>
                </a:moveTo>
                <a:lnTo>
                  <a:pt x="129337" y="58738"/>
                </a:lnTo>
                <a:lnTo>
                  <a:pt x="125308" y="58738"/>
                </a:lnTo>
                <a:lnTo>
                  <a:pt x="125308" y="54709"/>
                </a:lnTo>
                <a:close/>
                <a:moveTo>
                  <a:pt x="133526" y="54709"/>
                </a:moveTo>
                <a:lnTo>
                  <a:pt x="133526" y="58738"/>
                </a:lnTo>
                <a:lnTo>
                  <a:pt x="129497" y="58738"/>
                </a:lnTo>
                <a:lnTo>
                  <a:pt x="129497" y="54709"/>
                </a:lnTo>
                <a:close/>
                <a:moveTo>
                  <a:pt x="137677" y="54709"/>
                </a:moveTo>
                <a:lnTo>
                  <a:pt x="137677" y="58738"/>
                </a:lnTo>
                <a:lnTo>
                  <a:pt x="133686" y="58738"/>
                </a:lnTo>
                <a:lnTo>
                  <a:pt x="133686" y="54709"/>
                </a:lnTo>
                <a:close/>
                <a:moveTo>
                  <a:pt x="141857" y="54709"/>
                </a:moveTo>
                <a:lnTo>
                  <a:pt x="141857" y="58738"/>
                </a:lnTo>
                <a:lnTo>
                  <a:pt x="137827" y="58738"/>
                </a:lnTo>
                <a:lnTo>
                  <a:pt x="137827" y="54709"/>
                </a:lnTo>
                <a:close/>
                <a:moveTo>
                  <a:pt x="4114" y="58897"/>
                </a:moveTo>
                <a:lnTo>
                  <a:pt x="4114" y="62927"/>
                </a:lnTo>
                <a:lnTo>
                  <a:pt x="85" y="62927"/>
                </a:lnTo>
                <a:lnTo>
                  <a:pt x="85" y="58897"/>
                </a:lnTo>
                <a:close/>
                <a:moveTo>
                  <a:pt x="8256" y="58897"/>
                </a:moveTo>
                <a:lnTo>
                  <a:pt x="8256" y="62927"/>
                </a:lnTo>
                <a:lnTo>
                  <a:pt x="4227" y="62927"/>
                </a:lnTo>
                <a:lnTo>
                  <a:pt x="4227" y="58897"/>
                </a:lnTo>
                <a:close/>
                <a:moveTo>
                  <a:pt x="12445" y="58897"/>
                </a:moveTo>
                <a:lnTo>
                  <a:pt x="12445" y="62927"/>
                </a:lnTo>
                <a:lnTo>
                  <a:pt x="8416" y="62927"/>
                </a:lnTo>
                <a:lnTo>
                  <a:pt x="8416" y="58897"/>
                </a:lnTo>
                <a:close/>
                <a:moveTo>
                  <a:pt x="16634" y="58897"/>
                </a:moveTo>
                <a:lnTo>
                  <a:pt x="16634" y="62927"/>
                </a:lnTo>
                <a:lnTo>
                  <a:pt x="12605" y="62927"/>
                </a:lnTo>
                <a:lnTo>
                  <a:pt x="12605" y="58897"/>
                </a:lnTo>
                <a:close/>
                <a:moveTo>
                  <a:pt x="20785" y="58897"/>
                </a:moveTo>
                <a:lnTo>
                  <a:pt x="20785" y="62927"/>
                </a:lnTo>
                <a:lnTo>
                  <a:pt x="16756" y="62927"/>
                </a:lnTo>
                <a:lnTo>
                  <a:pt x="16756" y="58897"/>
                </a:lnTo>
                <a:close/>
                <a:moveTo>
                  <a:pt x="24974" y="58897"/>
                </a:moveTo>
                <a:lnTo>
                  <a:pt x="24974" y="62927"/>
                </a:lnTo>
                <a:lnTo>
                  <a:pt x="20935" y="62927"/>
                </a:lnTo>
                <a:lnTo>
                  <a:pt x="20935" y="58897"/>
                </a:lnTo>
                <a:close/>
                <a:moveTo>
                  <a:pt x="29153" y="58897"/>
                </a:moveTo>
                <a:lnTo>
                  <a:pt x="29153" y="62927"/>
                </a:lnTo>
                <a:lnTo>
                  <a:pt x="25124" y="62927"/>
                </a:lnTo>
                <a:lnTo>
                  <a:pt x="25124" y="58897"/>
                </a:lnTo>
                <a:close/>
                <a:moveTo>
                  <a:pt x="33304" y="58897"/>
                </a:moveTo>
                <a:lnTo>
                  <a:pt x="33304" y="62927"/>
                </a:lnTo>
                <a:lnTo>
                  <a:pt x="29313" y="62927"/>
                </a:lnTo>
                <a:lnTo>
                  <a:pt x="29313" y="58897"/>
                </a:lnTo>
                <a:close/>
                <a:moveTo>
                  <a:pt x="37493" y="58897"/>
                </a:moveTo>
                <a:lnTo>
                  <a:pt x="37493" y="62927"/>
                </a:lnTo>
                <a:lnTo>
                  <a:pt x="33464" y="62927"/>
                </a:lnTo>
                <a:lnTo>
                  <a:pt x="33464" y="58897"/>
                </a:lnTo>
                <a:close/>
                <a:moveTo>
                  <a:pt x="41682" y="58897"/>
                </a:moveTo>
                <a:lnTo>
                  <a:pt x="41682" y="62927"/>
                </a:lnTo>
                <a:lnTo>
                  <a:pt x="37653" y="62927"/>
                </a:lnTo>
                <a:lnTo>
                  <a:pt x="37653" y="58897"/>
                </a:lnTo>
                <a:close/>
                <a:moveTo>
                  <a:pt x="45824" y="58897"/>
                </a:moveTo>
                <a:lnTo>
                  <a:pt x="45824" y="62927"/>
                </a:lnTo>
                <a:lnTo>
                  <a:pt x="41832" y="62927"/>
                </a:lnTo>
                <a:lnTo>
                  <a:pt x="41832" y="58897"/>
                </a:lnTo>
                <a:close/>
                <a:moveTo>
                  <a:pt x="50013" y="58897"/>
                </a:moveTo>
                <a:lnTo>
                  <a:pt x="50013" y="62927"/>
                </a:lnTo>
                <a:lnTo>
                  <a:pt x="45984" y="62927"/>
                </a:lnTo>
                <a:lnTo>
                  <a:pt x="45984" y="58897"/>
                </a:lnTo>
                <a:close/>
                <a:moveTo>
                  <a:pt x="54201" y="58897"/>
                </a:moveTo>
                <a:lnTo>
                  <a:pt x="54201" y="62927"/>
                </a:lnTo>
                <a:lnTo>
                  <a:pt x="50172" y="62927"/>
                </a:lnTo>
                <a:lnTo>
                  <a:pt x="50172" y="58897"/>
                </a:lnTo>
                <a:close/>
                <a:moveTo>
                  <a:pt x="58390" y="58897"/>
                </a:moveTo>
                <a:lnTo>
                  <a:pt x="58390" y="62927"/>
                </a:lnTo>
                <a:lnTo>
                  <a:pt x="54361" y="62927"/>
                </a:lnTo>
                <a:lnTo>
                  <a:pt x="54361" y="58897"/>
                </a:lnTo>
                <a:close/>
                <a:moveTo>
                  <a:pt x="62542" y="58897"/>
                </a:moveTo>
                <a:lnTo>
                  <a:pt x="62542" y="62927"/>
                </a:lnTo>
                <a:lnTo>
                  <a:pt x="58503" y="62927"/>
                </a:lnTo>
                <a:lnTo>
                  <a:pt x="58503" y="58897"/>
                </a:lnTo>
                <a:close/>
                <a:moveTo>
                  <a:pt x="66721" y="58897"/>
                </a:moveTo>
                <a:lnTo>
                  <a:pt x="66721" y="62927"/>
                </a:lnTo>
                <a:lnTo>
                  <a:pt x="62692" y="62927"/>
                </a:lnTo>
                <a:lnTo>
                  <a:pt x="62692" y="58897"/>
                </a:lnTo>
                <a:close/>
                <a:moveTo>
                  <a:pt x="70910" y="58897"/>
                </a:moveTo>
                <a:lnTo>
                  <a:pt x="70910" y="62927"/>
                </a:lnTo>
                <a:lnTo>
                  <a:pt x="66881" y="62927"/>
                </a:lnTo>
                <a:lnTo>
                  <a:pt x="66881" y="58897"/>
                </a:lnTo>
                <a:close/>
                <a:moveTo>
                  <a:pt x="75061" y="58897"/>
                </a:moveTo>
                <a:lnTo>
                  <a:pt x="75061" y="62927"/>
                </a:lnTo>
                <a:lnTo>
                  <a:pt x="71032" y="62927"/>
                </a:lnTo>
                <a:lnTo>
                  <a:pt x="71032" y="58897"/>
                </a:lnTo>
                <a:close/>
                <a:moveTo>
                  <a:pt x="79250" y="58897"/>
                </a:moveTo>
                <a:lnTo>
                  <a:pt x="79250" y="62927"/>
                </a:lnTo>
                <a:lnTo>
                  <a:pt x="75221" y="62927"/>
                </a:lnTo>
                <a:lnTo>
                  <a:pt x="75221" y="58897"/>
                </a:lnTo>
                <a:close/>
                <a:moveTo>
                  <a:pt x="83439" y="58897"/>
                </a:moveTo>
                <a:lnTo>
                  <a:pt x="83439" y="62927"/>
                </a:lnTo>
                <a:lnTo>
                  <a:pt x="79400" y="62927"/>
                </a:lnTo>
                <a:lnTo>
                  <a:pt x="79400" y="58897"/>
                </a:lnTo>
                <a:close/>
                <a:moveTo>
                  <a:pt x="87580" y="58897"/>
                </a:moveTo>
                <a:lnTo>
                  <a:pt x="87580" y="62927"/>
                </a:lnTo>
                <a:lnTo>
                  <a:pt x="83551" y="62927"/>
                </a:lnTo>
                <a:lnTo>
                  <a:pt x="83551" y="58897"/>
                </a:lnTo>
                <a:close/>
                <a:moveTo>
                  <a:pt x="91769" y="58897"/>
                </a:moveTo>
                <a:lnTo>
                  <a:pt x="91769" y="62927"/>
                </a:lnTo>
                <a:lnTo>
                  <a:pt x="87740" y="62927"/>
                </a:lnTo>
                <a:lnTo>
                  <a:pt x="87740" y="58897"/>
                </a:lnTo>
                <a:close/>
                <a:moveTo>
                  <a:pt x="95958" y="58897"/>
                </a:moveTo>
                <a:lnTo>
                  <a:pt x="95958" y="62927"/>
                </a:lnTo>
                <a:lnTo>
                  <a:pt x="91929" y="62927"/>
                </a:lnTo>
                <a:lnTo>
                  <a:pt x="91929" y="58897"/>
                </a:lnTo>
                <a:close/>
                <a:moveTo>
                  <a:pt x="100109" y="58897"/>
                </a:moveTo>
                <a:lnTo>
                  <a:pt x="100109" y="62927"/>
                </a:lnTo>
                <a:lnTo>
                  <a:pt x="96071" y="62927"/>
                </a:lnTo>
                <a:lnTo>
                  <a:pt x="96071" y="58897"/>
                </a:lnTo>
                <a:close/>
                <a:moveTo>
                  <a:pt x="104289" y="58897"/>
                </a:moveTo>
                <a:lnTo>
                  <a:pt x="104289" y="62927"/>
                </a:lnTo>
                <a:lnTo>
                  <a:pt x="100260" y="62927"/>
                </a:lnTo>
                <a:lnTo>
                  <a:pt x="100260" y="58897"/>
                </a:lnTo>
                <a:close/>
                <a:moveTo>
                  <a:pt x="108478" y="58897"/>
                </a:moveTo>
                <a:lnTo>
                  <a:pt x="108478" y="62927"/>
                </a:lnTo>
                <a:lnTo>
                  <a:pt x="104448" y="62927"/>
                </a:lnTo>
                <a:lnTo>
                  <a:pt x="104448" y="58897"/>
                </a:lnTo>
                <a:close/>
                <a:moveTo>
                  <a:pt x="112629" y="58897"/>
                </a:moveTo>
                <a:lnTo>
                  <a:pt x="112629" y="62927"/>
                </a:lnTo>
                <a:lnTo>
                  <a:pt x="108600" y="62927"/>
                </a:lnTo>
                <a:lnTo>
                  <a:pt x="108600" y="58897"/>
                </a:lnTo>
                <a:close/>
                <a:moveTo>
                  <a:pt x="116818" y="58897"/>
                </a:moveTo>
                <a:lnTo>
                  <a:pt x="116818" y="62927"/>
                </a:lnTo>
                <a:lnTo>
                  <a:pt x="112788" y="62927"/>
                </a:lnTo>
                <a:lnTo>
                  <a:pt x="112788" y="58897"/>
                </a:lnTo>
                <a:close/>
                <a:moveTo>
                  <a:pt x="121006" y="58897"/>
                </a:moveTo>
                <a:lnTo>
                  <a:pt x="121006" y="62927"/>
                </a:lnTo>
                <a:lnTo>
                  <a:pt x="116968" y="62927"/>
                </a:lnTo>
                <a:lnTo>
                  <a:pt x="116968" y="58897"/>
                </a:lnTo>
                <a:close/>
                <a:moveTo>
                  <a:pt x="125148" y="58897"/>
                </a:moveTo>
                <a:lnTo>
                  <a:pt x="125148" y="62927"/>
                </a:lnTo>
                <a:lnTo>
                  <a:pt x="121119" y="62927"/>
                </a:lnTo>
                <a:lnTo>
                  <a:pt x="121119" y="58897"/>
                </a:lnTo>
                <a:close/>
                <a:moveTo>
                  <a:pt x="129337" y="58897"/>
                </a:moveTo>
                <a:lnTo>
                  <a:pt x="129337" y="62927"/>
                </a:lnTo>
                <a:lnTo>
                  <a:pt x="125308" y="62927"/>
                </a:lnTo>
                <a:lnTo>
                  <a:pt x="125308" y="58897"/>
                </a:lnTo>
                <a:close/>
                <a:moveTo>
                  <a:pt x="133526" y="58897"/>
                </a:moveTo>
                <a:lnTo>
                  <a:pt x="133526" y="62927"/>
                </a:lnTo>
                <a:lnTo>
                  <a:pt x="129497" y="62927"/>
                </a:lnTo>
                <a:lnTo>
                  <a:pt x="129497" y="58897"/>
                </a:lnTo>
                <a:close/>
                <a:moveTo>
                  <a:pt x="137677" y="58897"/>
                </a:moveTo>
                <a:lnTo>
                  <a:pt x="137677" y="62927"/>
                </a:lnTo>
                <a:lnTo>
                  <a:pt x="133686" y="62927"/>
                </a:lnTo>
                <a:lnTo>
                  <a:pt x="133686" y="58897"/>
                </a:lnTo>
                <a:close/>
                <a:moveTo>
                  <a:pt x="141857" y="58897"/>
                </a:moveTo>
                <a:lnTo>
                  <a:pt x="141857" y="62927"/>
                </a:lnTo>
                <a:lnTo>
                  <a:pt x="137827" y="62927"/>
                </a:lnTo>
                <a:lnTo>
                  <a:pt x="137827" y="58897"/>
                </a:lnTo>
                <a:close/>
                <a:moveTo>
                  <a:pt x="4114" y="63124"/>
                </a:moveTo>
                <a:lnTo>
                  <a:pt x="4114" y="67115"/>
                </a:lnTo>
                <a:lnTo>
                  <a:pt x="85" y="67115"/>
                </a:lnTo>
                <a:lnTo>
                  <a:pt x="85" y="63124"/>
                </a:lnTo>
                <a:close/>
                <a:moveTo>
                  <a:pt x="8256" y="63124"/>
                </a:moveTo>
                <a:lnTo>
                  <a:pt x="8256" y="67115"/>
                </a:lnTo>
                <a:lnTo>
                  <a:pt x="4227" y="67115"/>
                </a:lnTo>
                <a:lnTo>
                  <a:pt x="4227" y="63124"/>
                </a:lnTo>
                <a:close/>
                <a:moveTo>
                  <a:pt x="12445" y="63124"/>
                </a:moveTo>
                <a:lnTo>
                  <a:pt x="12445" y="67115"/>
                </a:lnTo>
                <a:lnTo>
                  <a:pt x="8416" y="67115"/>
                </a:lnTo>
                <a:lnTo>
                  <a:pt x="8416" y="63124"/>
                </a:lnTo>
                <a:close/>
                <a:moveTo>
                  <a:pt x="16634" y="63124"/>
                </a:moveTo>
                <a:lnTo>
                  <a:pt x="16634" y="67115"/>
                </a:lnTo>
                <a:lnTo>
                  <a:pt x="12605" y="67115"/>
                </a:lnTo>
                <a:lnTo>
                  <a:pt x="12605" y="63124"/>
                </a:lnTo>
                <a:close/>
                <a:moveTo>
                  <a:pt x="20785" y="63124"/>
                </a:moveTo>
                <a:lnTo>
                  <a:pt x="20785" y="67115"/>
                </a:lnTo>
                <a:lnTo>
                  <a:pt x="16756" y="67115"/>
                </a:lnTo>
                <a:lnTo>
                  <a:pt x="16756" y="63124"/>
                </a:lnTo>
                <a:close/>
                <a:moveTo>
                  <a:pt x="24974" y="63124"/>
                </a:moveTo>
                <a:lnTo>
                  <a:pt x="24974" y="67115"/>
                </a:lnTo>
                <a:lnTo>
                  <a:pt x="20935" y="67115"/>
                </a:lnTo>
                <a:lnTo>
                  <a:pt x="20935" y="63124"/>
                </a:lnTo>
                <a:close/>
                <a:moveTo>
                  <a:pt x="29153" y="63124"/>
                </a:moveTo>
                <a:lnTo>
                  <a:pt x="29153" y="67115"/>
                </a:lnTo>
                <a:lnTo>
                  <a:pt x="25124" y="67115"/>
                </a:lnTo>
                <a:lnTo>
                  <a:pt x="25124" y="63124"/>
                </a:lnTo>
                <a:close/>
                <a:moveTo>
                  <a:pt x="33304" y="63124"/>
                </a:moveTo>
                <a:lnTo>
                  <a:pt x="33304" y="67115"/>
                </a:lnTo>
                <a:lnTo>
                  <a:pt x="29313" y="67115"/>
                </a:lnTo>
                <a:lnTo>
                  <a:pt x="29313" y="63124"/>
                </a:lnTo>
                <a:close/>
                <a:moveTo>
                  <a:pt x="37493" y="63124"/>
                </a:moveTo>
                <a:lnTo>
                  <a:pt x="37493" y="67115"/>
                </a:lnTo>
                <a:lnTo>
                  <a:pt x="33464" y="67115"/>
                </a:lnTo>
                <a:lnTo>
                  <a:pt x="33464" y="63124"/>
                </a:lnTo>
                <a:close/>
                <a:moveTo>
                  <a:pt x="41682" y="63124"/>
                </a:moveTo>
                <a:lnTo>
                  <a:pt x="41682" y="67115"/>
                </a:lnTo>
                <a:lnTo>
                  <a:pt x="37653" y="67115"/>
                </a:lnTo>
                <a:lnTo>
                  <a:pt x="37653" y="63124"/>
                </a:lnTo>
                <a:close/>
                <a:moveTo>
                  <a:pt x="45824" y="63124"/>
                </a:moveTo>
                <a:lnTo>
                  <a:pt x="45824" y="67115"/>
                </a:lnTo>
                <a:lnTo>
                  <a:pt x="41832" y="67115"/>
                </a:lnTo>
                <a:lnTo>
                  <a:pt x="41832" y="63124"/>
                </a:lnTo>
                <a:close/>
                <a:moveTo>
                  <a:pt x="50013" y="63124"/>
                </a:moveTo>
                <a:lnTo>
                  <a:pt x="50013" y="67115"/>
                </a:lnTo>
                <a:lnTo>
                  <a:pt x="45984" y="67115"/>
                </a:lnTo>
                <a:lnTo>
                  <a:pt x="45984" y="63124"/>
                </a:lnTo>
                <a:close/>
                <a:moveTo>
                  <a:pt x="54201" y="63124"/>
                </a:moveTo>
                <a:lnTo>
                  <a:pt x="54201" y="67115"/>
                </a:lnTo>
                <a:lnTo>
                  <a:pt x="50172" y="67115"/>
                </a:lnTo>
                <a:lnTo>
                  <a:pt x="50172" y="63124"/>
                </a:lnTo>
                <a:close/>
                <a:moveTo>
                  <a:pt x="58390" y="63124"/>
                </a:moveTo>
                <a:lnTo>
                  <a:pt x="58390" y="67115"/>
                </a:lnTo>
                <a:lnTo>
                  <a:pt x="54361" y="67115"/>
                </a:lnTo>
                <a:lnTo>
                  <a:pt x="54361" y="63124"/>
                </a:lnTo>
                <a:close/>
                <a:moveTo>
                  <a:pt x="62542" y="63124"/>
                </a:moveTo>
                <a:lnTo>
                  <a:pt x="62542" y="67115"/>
                </a:lnTo>
                <a:lnTo>
                  <a:pt x="58503" y="67115"/>
                </a:lnTo>
                <a:lnTo>
                  <a:pt x="58503" y="63124"/>
                </a:lnTo>
                <a:close/>
                <a:moveTo>
                  <a:pt x="66721" y="63124"/>
                </a:moveTo>
                <a:lnTo>
                  <a:pt x="66721" y="67115"/>
                </a:lnTo>
                <a:lnTo>
                  <a:pt x="62692" y="67115"/>
                </a:lnTo>
                <a:lnTo>
                  <a:pt x="62692" y="63124"/>
                </a:lnTo>
                <a:close/>
                <a:moveTo>
                  <a:pt x="70910" y="63124"/>
                </a:moveTo>
                <a:lnTo>
                  <a:pt x="70910" y="67115"/>
                </a:lnTo>
                <a:lnTo>
                  <a:pt x="66881" y="67115"/>
                </a:lnTo>
                <a:lnTo>
                  <a:pt x="66881" y="63124"/>
                </a:lnTo>
                <a:close/>
                <a:moveTo>
                  <a:pt x="75061" y="63124"/>
                </a:moveTo>
                <a:lnTo>
                  <a:pt x="75061" y="67115"/>
                </a:lnTo>
                <a:lnTo>
                  <a:pt x="71032" y="67115"/>
                </a:lnTo>
                <a:lnTo>
                  <a:pt x="71032" y="63124"/>
                </a:lnTo>
                <a:close/>
                <a:moveTo>
                  <a:pt x="79250" y="63124"/>
                </a:moveTo>
                <a:lnTo>
                  <a:pt x="79250" y="67115"/>
                </a:lnTo>
                <a:lnTo>
                  <a:pt x="75221" y="67115"/>
                </a:lnTo>
                <a:lnTo>
                  <a:pt x="75221" y="63124"/>
                </a:lnTo>
                <a:close/>
                <a:moveTo>
                  <a:pt x="83439" y="63124"/>
                </a:moveTo>
                <a:lnTo>
                  <a:pt x="83439" y="67115"/>
                </a:lnTo>
                <a:lnTo>
                  <a:pt x="79400" y="67115"/>
                </a:lnTo>
                <a:lnTo>
                  <a:pt x="79400" y="63124"/>
                </a:lnTo>
                <a:close/>
                <a:moveTo>
                  <a:pt x="87580" y="63124"/>
                </a:moveTo>
                <a:lnTo>
                  <a:pt x="87580" y="67115"/>
                </a:lnTo>
                <a:lnTo>
                  <a:pt x="83551" y="67115"/>
                </a:lnTo>
                <a:lnTo>
                  <a:pt x="83551" y="63124"/>
                </a:lnTo>
                <a:close/>
                <a:moveTo>
                  <a:pt x="91769" y="63124"/>
                </a:moveTo>
                <a:lnTo>
                  <a:pt x="91769" y="67115"/>
                </a:lnTo>
                <a:lnTo>
                  <a:pt x="87740" y="67115"/>
                </a:lnTo>
                <a:lnTo>
                  <a:pt x="87740" y="63124"/>
                </a:lnTo>
                <a:close/>
                <a:moveTo>
                  <a:pt x="95958" y="63124"/>
                </a:moveTo>
                <a:lnTo>
                  <a:pt x="95958" y="67115"/>
                </a:lnTo>
                <a:lnTo>
                  <a:pt x="91929" y="67115"/>
                </a:lnTo>
                <a:lnTo>
                  <a:pt x="91929" y="63124"/>
                </a:lnTo>
                <a:close/>
                <a:moveTo>
                  <a:pt x="100109" y="63124"/>
                </a:moveTo>
                <a:lnTo>
                  <a:pt x="100109" y="67115"/>
                </a:lnTo>
                <a:lnTo>
                  <a:pt x="96071" y="67115"/>
                </a:lnTo>
                <a:lnTo>
                  <a:pt x="96071" y="63124"/>
                </a:lnTo>
                <a:close/>
                <a:moveTo>
                  <a:pt x="104289" y="63124"/>
                </a:moveTo>
                <a:lnTo>
                  <a:pt x="104289" y="67115"/>
                </a:lnTo>
                <a:lnTo>
                  <a:pt x="100260" y="67115"/>
                </a:lnTo>
                <a:lnTo>
                  <a:pt x="100260" y="63124"/>
                </a:lnTo>
                <a:close/>
                <a:moveTo>
                  <a:pt x="108478" y="63124"/>
                </a:moveTo>
                <a:lnTo>
                  <a:pt x="108478" y="67115"/>
                </a:lnTo>
                <a:lnTo>
                  <a:pt x="104448" y="67115"/>
                </a:lnTo>
                <a:lnTo>
                  <a:pt x="104448" y="63124"/>
                </a:lnTo>
                <a:close/>
                <a:moveTo>
                  <a:pt x="112629" y="63124"/>
                </a:moveTo>
                <a:lnTo>
                  <a:pt x="112629" y="67115"/>
                </a:lnTo>
                <a:lnTo>
                  <a:pt x="108600" y="67115"/>
                </a:lnTo>
                <a:lnTo>
                  <a:pt x="108600" y="63124"/>
                </a:lnTo>
                <a:close/>
                <a:moveTo>
                  <a:pt x="116818" y="63124"/>
                </a:moveTo>
                <a:lnTo>
                  <a:pt x="116818" y="67115"/>
                </a:lnTo>
                <a:lnTo>
                  <a:pt x="112788" y="67115"/>
                </a:lnTo>
                <a:lnTo>
                  <a:pt x="112788" y="63124"/>
                </a:lnTo>
                <a:close/>
                <a:moveTo>
                  <a:pt x="121006" y="63124"/>
                </a:moveTo>
                <a:lnTo>
                  <a:pt x="121006" y="67115"/>
                </a:lnTo>
                <a:lnTo>
                  <a:pt x="116968" y="67115"/>
                </a:lnTo>
                <a:lnTo>
                  <a:pt x="116968" y="63124"/>
                </a:lnTo>
                <a:close/>
                <a:moveTo>
                  <a:pt x="125148" y="63124"/>
                </a:moveTo>
                <a:lnTo>
                  <a:pt x="125148" y="67115"/>
                </a:lnTo>
                <a:lnTo>
                  <a:pt x="121119" y="67115"/>
                </a:lnTo>
                <a:lnTo>
                  <a:pt x="121119" y="63124"/>
                </a:lnTo>
                <a:close/>
                <a:moveTo>
                  <a:pt x="129337" y="63124"/>
                </a:moveTo>
                <a:lnTo>
                  <a:pt x="129337" y="67115"/>
                </a:lnTo>
                <a:lnTo>
                  <a:pt x="125308" y="67115"/>
                </a:lnTo>
                <a:lnTo>
                  <a:pt x="125308" y="63124"/>
                </a:lnTo>
                <a:close/>
                <a:moveTo>
                  <a:pt x="133526" y="63124"/>
                </a:moveTo>
                <a:lnTo>
                  <a:pt x="133526" y="67115"/>
                </a:lnTo>
                <a:lnTo>
                  <a:pt x="129497" y="67115"/>
                </a:lnTo>
                <a:lnTo>
                  <a:pt x="129497" y="63124"/>
                </a:lnTo>
                <a:close/>
                <a:moveTo>
                  <a:pt x="137677" y="63124"/>
                </a:moveTo>
                <a:lnTo>
                  <a:pt x="137677" y="67115"/>
                </a:lnTo>
                <a:lnTo>
                  <a:pt x="133686" y="67115"/>
                </a:lnTo>
                <a:lnTo>
                  <a:pt x="133686" y="63124"/>
                </a:lnTo>
                <a:close/>
                <a:moveTo>
                  <a:pt x="141857" y="63124"/>
                </a:moveTo>
                <a:lnTo>
                  <a:pt x="141857" y="67115"/>
                </a:lnTo>
                <a:lnTo>
                  <a:pt x="137827" y="67115"/>
                </a:lnTo>
                <a:lnTo>
                  <a:pt x="137827" y="63124"/>
                </a:lnTo>
                <a:close/>
                <a:moveTo>
                  <a:pt x="4114" y="67313"/>
                </a:moveTo>
                <a:lnTo>
                  <a:pt x="4114" y="71342"/>
                </a:lnTo>
                <a:lnTo>
                  <a:pt x="85" y="71342"/>
                </a:lnTo>
                <a:lnTo>
                  <a:pt x="85" y="67313"/>
                </a:lnTo>
                <a:close/>
                <a:moveTo>
                  <a:pt x="8256" y="67313"/>
                </a:moveTo>
                <a:lnTo>
                  <a:pt x="8256" y="71342"/>
                </a:lnTo>
                <a:lnTo>
                  <a:pt x="4227" y="71342"/>
                </a:lnTo>
                <a:lnTo>
                  <a:pt x="4227" y="67313"/>
                </a:lnTo>
                <a:close/>
                <a:moveTo>
                  <a:pt x="12445" y="67313"/>
                </a:moveTo>
                <a:lnTo>
                  <a:pt x="12445" y="71342"/>
                </a:lnTo>
                <a:lnTo>
                  <a:pt x="8416" y="71342"/>
                </a:lnTo>
                <a:lnTo>
                  <a:pt x="8416" y="67313"/>
                </a:lnTo>
                <a:close/>
                <a:moveTo>
                  <a:pt x="16634" y="67313"/>
                </a:moveTo>
                <a:lnTo>
                  <a:pt x="16634" y="71342"/>
                </a:lnTo>
                <a:lnTo>
                  <a:pt x="12605" y="71342"/>
                </a:lnTo>
                <a:lnTo>
                  <a:pt x="12605" y="67313"/>
                </a:lnTo>
                <a:close/>
                <a:moveTo>
                  <a:pt x="20785" y="67313"/>
                </a:moveTo>
                <a:lnTo>
                  <a:pt x="20785" y="71342"/>
                </a:lnTo>
                <a:lnTo>
                  <a:pt x="16756" y="71342"/>
                </a:lnTo>
                <a:lnTo>
                  <a:pt x="16756" y="67313"/>
                </a:lnTo>
                <a:close/>
                <a:moveTo>
                  <a:pt x="24974" y="67313"/>
                </a:moveTo>
                <a:lnTo>
                  <a:pt x="24974" y="71342"/>
                </a:lnTo>
                <a:lnTo>
                  <a:pt x="20935" y="71342"/>
                </a:lnTo>
                <a:lnTo>
                  <a:pt x="20935" y="67313"/>
                </a:lnTo>
                <a:close/>
                <a:moveTo>
                  <a:pt x="29153" y="67313"/>
                </a:moveTo>
                <a:lnTo>
                  <a:pt x="29153" y="71342"/>
                </a:lnTo>
                <a:lnTo>
                  <a:pt x="25124" y="71342"/>
                </a:lnTo>
                <a:lnTo>
                  <a:pt x="25124" y="67313"/>
                </a:lnTo>
                <a:close/>
                <a:moveTo>
                  <a:pt x="33304" y="67313"/>
                </a:moveTo>
                <a:lnTo>
                  <a:pt x="33304" y="71342"/>
                </a:lnTo>
                <a:lnTo>
                  <a:pt x="29313" y="71342"/>
                </a:lnTo>
                <a:lnTo>
                  <a:pt x="29313" y="67313"/>
                </a:lnTo>
                <a:close/>
                <a:moveTo>
                  <a:pt x="37493" y="67313"/>
                </a:moveTo>
                <a:lnTo>
                  <a:pt x="37493" y="71342"/>
                </a:lnTo>
                <a:lnTo>
                  <a:pt x="33464" y="71342"/>
                </a:lnTo>
                <a:lnTo>
                  <a:pt x="33464" y="67313"/>
                </a:lnTo>
                <a:close/>
                <a:moveTo>
                  <a:pt x="41682" y="67313"/>
                </a:moveTo>
                <a:lnTo>
                  <a:pt x="41682" y="71342"/>
                </a:lnTo>
                <a:lnTo>
                  <a:pt x="37653" y="71342"/>
                </a:lnTo>
                <a:lnTo>
                  <a:pt x="37653" y="67313"/>
                </a:lnTo>
                <a:close/>
                <a:moveTo>
                  <a:pt x="45824" y="67313"/>
                </a:moveTo>
                <a:lnTo>
                  <a:pt x="45824" y="71342"/>
                </a:lnTo>
                <a:lnTo>
                  <a:pt x="41832" y="71342"/>
                </a:lnTo>
                <a:lnTo>
                  <a:pt x="41832" y="67313"/>
                </a:lnTo>
                <a:close/>
                <a:moveTo>
                  <a:pt x="50013" y="67313"/>
                </a:moveTo>
                <a:lnTo>
                  <a:pt x="50013" y="71342"/>
                </a:lnTo>
                <a:lnTo>
                  <a:pt x="45984" y="71342"/>
                </a:lnTo>
                <a:lnTo>
                  <a:pt x="45984" y="67313"/>
                </a:lnTo>
                <a:close/>
                <a:moveTo>
                  <a:pt x="54201" y="67313"/>
                </a:moveTo>
                <a:lnTo>
                  <a:pt x="54201" y="71342"/>
                </a:lnTo>
                <a:lnTo>
                  <a:pt x="50172" y="71342"/>
                </a:lnTo>
                <a:lnTo>
                  <a:pt x="50172" y="67313"/>
                </a:lnTo>
                <a:close/>
                <a:moveTo>
                  <a:pt x="58390" y="67313"/>
                </a:moveTo>
                <a:lnTo>
                  <a:pt x="58390" y="71342"/>
                </a:lnTo>
                <a:lnTo>
                  <a:pt x="54361" y="71342"/>
                </a:lnTo>
                <a:lnTo>
                  <a:pt x="54361" y="67313"/>
                </a:lnTo>
                <a:close/>
                <a:moveTo>
                  <a:pt x="62542" y="67313"/>
                </a:moveTo>
                <a:lnTo>
                  <a:pt x="62542" y="71342"/>
                </a:lnTo>
                <a:lnTo>
                  <a:pt x="58503" y="71342"/>
                </a:lnTo>
                <a:lnTo>
                  <a:pt x="58503" y="67313"/>
                </a:lnTo>
                <a:close/>
                <a:moveTo>
                  <a:pt x="66721" y="67313"/>
                </a:moveTo>
                <a:lnTo>
                  <a:pt x="66721" y="71342"/>
                </a:lnTo>
                <a:lnTo>
                  <a:pt x="62692" y="71342"/>
                </a:lnTo>
                <a:lnTo>
                  <a:pt x="62692" y="67313"/>
                </a:lnTo>
                <a:close/>
                <a:moveTo>
                  <a:pt x="70910" y="67313"/>
                </a:moveTo>
                <a:lnTo>
                  <a:pt x="70910" y="71342"/>
                </a:lnTo>
                <a:lnTo>
                  <a:pt x="66881" y="71342"/>
                </a:lnTo>
                <a:lnTo>
                  <a:pt x="66881" y="67313"/>
                </a:lnTo>
                <a:close/>
                <a:moveTo>
                  <a:pt x="75061" y="67313"/>
                </a:moveTo>
                <a:lnTo>
                  <a:pt x="75061" y="71342"/>
                </a:lnTo>
                <a:lnTo>
                  <a:pt x="71032" y="71342"/>
                </a:lnTo>
                <a:lnTo>
                  <a:pt x="71032" y="67313"/>
                </a:lnTo>
                <a:close/>
                <a:moveTo>
                  <a:pt x="79250" y="67313"/>
                </a:moveTo>
                <a:lnTo>
                  <a:pt x="79250" y="71342"/>
                </a:lnTo>
                <a:lnTo>
                  <a:pt x="75221" y="71342"/>
                </a:lnTo>
                <a:lnTo>
                  <a:pt x="75221" y="67313"/>
                </a:lnTo>
                <a:close/>
                <a:moveTo>
                  <a:pt x="83439" y="67313"/>
                </a:moveTo>
                <a:lnTo>
                  <a:pt x="83439" y="71342"/>
                </a:lnTo>
                <a:lnTo>
                  <a:pt x="79400" y="71342"/>
                </a:lnTo>
                <a:lnTo>
                  <a:pt x="79400" y="67313"/>
                </a:lnTo>
                <a:close/>
                <a:moveTo>
                  <a:pt x="87580" y="67313"/>
                </a:moveTo>
                <a:lnTo>
                  <a:pt x="87580" y="71342"/>
                </a:lnTo>
                <a:lnTo>
                  <a:pt x="83551" y="71342"/>
                </a:lnTo>
                <a:lnTo>
                  <a:pt x="83551" y="67313"/>
                </a:lnTo>
                <a:close/>
                <a:moveTo>
                  <a:pt x="91769" y="67313"/>
                </a:moveTo>
                <a:lnTo>
                  <a:pt x="91769" y="71342"/>
                </a:lnTo>
                <a:lnTo>
                  <a:pt x="87740" y="71342"/>
                </a:lnTo>
                <a:lnTo>
                  <a:pt x="87740" y="67313"/>
                </a:lnTo>
                <a:close/>
                <a:moveTo>
                  <a:pt x="95958" y="67313"/>
                </a:moveTo>
                <a:lnTo>
                  <a:pt x="95958" y="71342"/>
                </a:lnTo>
                <a:lnTo>
                  <a:pt x="91929" y="71342"/>
                </a:lnTo>
                <a:lnTo>
                  <a:pt x="91929" y="67313"/>
                </a:lnTo>
                <a:close/>
                <a:moveTo>
                  <a:pt x="100109" y="67313"/>
                </a:moveTo>
                <a:lnTo>
                  <a:pt x="100109" y="71342"/>
                </a:lnTo>
                <a:lnTo>
                  <a:pt x="96071" y="71342"/>
                </a:lnTo>
                <a:lnTo>
                  <a:pt x="96071" y="67313"/>
                </a:lnTo>
                <a:close/>
                <a:moveTo>
                  <a:pt x="104289" y="67313"/>
                </a:moveTo>
                <a:lnTo>
                  <a:pt x="104289" y="71342"/>
                </a:lnTo>
                <a:lnTo>
                  <a:pt x="100260" y="71342"/>
                </a:lnTo>
                <a:lnTo>
                  <a:pt x="100260" y="67313"/>
                </a:lnTo>
                <a:close/>
                <a:moveTo>
                  <a:pt x="108478" y="67313"/>
                </a:moveTo>
                <a:lnTo>
                  <a:pt x="108478" y="71342"/>
                </a:lnTo>
                <a:lnTo>
                  <a:pt x="104448" y="71342"/>
                </a:lnTo>
                <a:lnTo>
                  <a:pt x="104448" y="67313"/>
                </a:lnTo>
                <a:close/>
                <a:moveTo>
                  <a:pt x="112629" y="67313"/>
                </a:moveTo>
                <a:lnTo>
                  <a:pt x="112629" y="71342"/>
                </a:lnTo>
                <a:lnTo>
                  <a:pt x="108600" y="71342"/>
                </a:lnTo>
                <a:lnTo>
                  <a:pt x="108600" y="67313"/>
                </a:lnTo>
                <a:close/>
                <a:moveTo>
                  <a:pt x="116818" y="67313"/>
                </a:moveTo>
                <a:lnTo>
                  <a:pt x="116818" y="71342"/>
                </a:lnTo>
                <a:lnTo>
                  <a:pt x="112788" y="71342"/>
                </a:lnTo>
                <a:lnTo>
                  <a:pt x="112788" y="67313"/>
                </a:lnTo>
                <a:close/>
                <a:moveTo>
                  <a:pt x="121006" y="67313"/>
                </a:moveTo>
                <a:lnTo>
                  <a:pt x="121006" y="71342"/>
                </a:lnTo>
                <a:lnTo>
                  <a:pt x="116968" y="71342"/>
                </a:lnTo>
                <a:lnTo>
                  <a:pt x="116968" y="67313"/>
                </a:lnTo>
                <a:close/>
                <a:moveTo>
                  <a:pt x="125148" y="67313"/>
                </a:moveTo>
                <a:lnTo>
                  <a:pt x="125148" y="71342"/>
                </a:lnTo>
                <a:lnTo>
                  <a:pt x="121119" y="71342"/>
                </a:lnTo>
                <a:lnTo>
                  <a:pt x="121119" y="67313"/>
                </a:lnTo>
                <a:close/>
                <a:moveTo>
                  <a:pt x="129337" y="67313"/>
                </a:moveTo>
                <a:lnTo>
                  <a:pt x="129337" y="71342"/>
                </a:lnTo>
                <a:lnTo>
                  <a:pt x="125308" y="71342"/>
                </a:lnTo>
                <a:lnTo>
                  <a:pt x="125308" y="67313"/>
                </a:lnTo>
                <a:close/>
                <a:moveTo>
                  <a:pt x="133526" y="67313"/>
                </a:moveTo>
                <a:lnTo>
                  <a:pt x="133526" y="71342"/>
                </a:lnTo>
                <a:lnTo>
                  <a:pt x="129497" y="71342"/>
                </a:lnTo>
                <a:lnTo>
                  <a:pt x="129497" y="67313"/>
                </a:lnTo>
                <a:close/>
                <a:moveTo>
                  <a:pt x="137677" y="67313"/>
                </a:moveTo>
                <a:lnTo>
                  <a:pt x="137677" y="71342"/>
                </a:lnTo>
                <a:lnTo>
                  <a:pt x="133686" y="71342"/>
                </a:lnTo>
                <a:lnTo>
                  <a:pt x="133686" y="67313"/>
                </a:lnTo>
                <a:close/>
                <a:moveTo>
                  <a:pt x="141857" y="67313"/>
                </a:moveTo>
                <a:lnTo>
                  <a:pt x="141857" y="71342"/>
                </a:lnTo>
                <a:lnTo>
                  <a:pt x="137827" y="71342"/>
                </a:lnTo>
                <a:lnTo>
                  <a:pt x="137827" y="67313"/>
                </a:lnTo>
                <a:close/>
                <a:moveTo>
                  <a:pt x="4114" y="71501"/>
                </a:moveTo>
                <a:lnTo>
                  <a:pt x="4114" y="75530"/>
                </a:lnTo>
                <a:lnTo>
                  <a:pt x="85" y="75530"/>
                </a:lnTo>
                <a:lnTo>
                  <a:pt x="85" y="71501"/>
                </a:lnTo>
                <a:close/>
                <a:moveTo>
                  <a:pt x="8256" y="71501"/>
                </a:moveTo>
                <a:lnTo>
                  <a:pt x="8256" y="75530"/>
                </a:lnTo>
                <a:lnTo>
                  <a:pt x="4227" y="75530"/>
                </a:lnTo>
                <a:lnTo>
                  <a:pt x="4227" y="71501"/>
                </a:lnTo>
                <a:close/>
                <a:moveTo>
                  <a:pt x="12445" y="71501"/>
                </a:moveTo>
                <a:lnTo>
                  <a:pt x="12445" y="75530"/>
                </a:lnTo>
                <a:lnTo>
                  <a:pt x="8416" y="75530"/>
                </a:lnTo>
                <a:lnTo>
                  <a:pt x="8416" y="71501"/>
                </a:lnTo>
                <a:close/>
                <a:moveTo>
                  <a:pt x="16634" y="71501"/>
                </a:moveTo>
                <a:lnTo>
                  <a:pt x="16634" y="75530"/>
                </a:lnTo>
                <a:lnTo>
                  <a:pt x="12605" y="75530"/>
                </a:lnTo>
                <a:lnTo>
                  <a:pt x="12605" y="71501"/>
                </a:lnTo>
                <a:close/>
                <a:moveTo>
                  <a:pt x="20785" y="71501"/>
                </a:moveTo>
                <a:lnTo>
                  <a:pt x="20785" y="75530"/>
                </a:lnTo>
                <a:lnTo>
                  <a:pt x="16756" y="75530"/>
                </a:lnTo>
                <a:lnTo>
                  <a:pt x="16756" y="71501"/>
                </a:lnTo>
                <a:close/>
                <a:moveTo>
                  <a:pt x="24974" y="71501"/>
                </a:moveTo>
                <a:lnTo>
                  <a:pt x="24974" y="75530"/>
                </a:lnTo>
                <a:lnTo>
                  <a:pt x="20935" y="75530"/>
                </a:lnTo>
                <a:lnTo>
                  <a:pt x="20935" y="71501"/>
                </a:lnTo>
                <a:close/>
                <a:moveTo>
                  <a:pt x="29153" y="71501"/>
                </a:moveTo>
                <a:lnTo>
                  <a:pt x="29153" y="75530"/>
                </a:lnTo>
                <a:lnTo>
                  <a:pt x="25124" y="75530"/>
                </a:lnTo>
                <a:lnTo>
                  <a:pt x="25124" y="71501"/>
                </a:lnTo>
                <a:close/>
                <a:moveTo>
                  <a:pt x="33304" y="71501"/>
                </a:moveTo>
                <a:lnTo>
                  <a:pt x="33304" y="75530"/>
                </a:lnTo>
                <a:lnTo>
                  <a:pt x="29313" y="75530"/>
                </a:lnTo>
                <a:lnTo>
                  <a:pt x="29313" y="71501"/>
                </a:lnTo>
                <a:close/>
                <a:moveTo>
                  <a:pt x="37493" y="71501"/>
                </a:moveTo>
                <a:lnTo>
                  <a:pt x="37493" y="75530"/>
                </a:lnTo>
                <a:lnTo>
                  <a:pt x="33464" y="75530"/>
                </a:lnTo>
                <a:lnTo>
                  <a:pt x="33464" y="71501"/>
                </a:lnTo>
                <a:close/>
                <a:moveTo>
                  <a:pt x="41682" y="71501"/>
                </a:moveTo>
                <a:lnTo>
                  <a:pt x="41682" y="75530"/>
                </a:lnTo>
                <a:lnTo>
                  <a:pt x="37653" y="75530"/>
                </a:lnTo>
                <a:lnTo>
                  <a:pt x="37653" y="71501"/>
                </a:lnTo>
                <a:close/>
                <a:moveTo>
                  <a:pt x="45824" y="71501"/>
                </a:moveTo>
                <a:lnTo>
                  <a:pt x="45824" y="75530"/>
                </a:lnTo>
                <a:lnTo>
                  <a:pt x="41832" y="75530"/>
                </a:lnTo>
                <a:lnTo>
                  <a:pt x="41832" y="71501"/>
                </a:lnTo>
                <a:close/>
                <a:moveTo>
                  <a:pt x="50013" y="71501"/>
                </a:moveTo>
                <a:lnTo>
                  <a:pt x="50013" y="75530"/>
                </a:lnTo>
                <a:lnTo>
                  <a:pt x="45984" y="75530"/>
                </a:lnTo>
                <a:lnTo>
                  <a:pt x="45984" y="71501"/>
                </a:lnTo>
                <a:close/>
                <a:moveTo>
                  <a:pt x="54201" y="71501"/>
                </a:moveTo>
                <a:lnTo>
                  <a:pt x="54201" y="75530"/>
                </a:lnTo>
                <a:lnTo>
                  <a:pt x="50172" y="75530"/>
                </a:lnTo>
                <a:lnTo>
                  <a:pt x="50172" y="71501"/>
                </a:lnTo>
                <a:close/>
                <a:moveTo>
                  <a:pt x="58390" y="71501"/>
                </a:moveTo>
                <a:lnTo>
                  <a:pt x="58390" y="75530"/>
                </a:lnTo>
                <a:lnTo>
                  <a:pt x="54361" y="75530"/>
                </a:lnTo>
                <a:lnTo>
                  <a:pt x="54361" y="71501"/>
                </a:lnTo>
                <a:close/>
                <a:moveTo>
                  <a:pt x="62542" y="71501"/>
                </a:moveTo>
                <a:lnTo>
                  <a:pt x="62542" y="75530"/>
                </a:lnTo>
                <a:lnTo>
                  <a:pt x="58503" y="75530"/>
                </a:lnTo>
                <a:lnTo>
                  <a:pt x="58503" y="71501"/>
                </a:lnTo>
                <a:close/>
                <a:moveTo>
                  <a:pt x="66721" y="71501"/>
                </a:moveTo>
                <a:lnTo>
                  <a:pt x="66721" y="75530"/>
                </a:lnTo>
                <a:lnTo>
                  <a:pt x="62692" y="75530"/>
                </a:lnTo>
                <a:lnTo>
                  <a:pt x="62692" y="71501"/>
                </a:lnTo>
                <a:close/>
                <a:moveTo>
                  <a:pt x="70910" y="71501"/>
                </a:moveTo>
                <a:lnTo>
                  <a:pt x="70910" y="75530"/>
                </a:lnTo>
                <a:lnTo>
                  <a:pt x="66881" y="75530"/>
                </a:lnTo>
                <a:lnTo>
                  <a:pt x="66881" y="71501"/>
                </a:lnTo>
                <a:close/>
                <a:moveTo>
                  <a:pt x="75061" y="71501"/>
                </a:moveTo>
                <a:lnTo>
                  <a:pt x="75061" y="75530"/>
                </a:lnTo>
                <a:lnTo>
                  <a:pt x="71032" y="75530"/>
                </a:lnTo>
                <a:lnTo>
                  <a:pt x="71032" y="71501"/>
                </a:lnTo>
                <a:close/>
                <a:moveTo>
                  <a:pt x="79250" y="71501"/>
                </a:moveTo>
                <a:lnTo>
                  <a:pt x="79250" y="75530"/>
                </a:lnTo>
                <a:lnTo>
                  <a:pt x="75221" y="75530"/>
                </a:lnTo>
                <a:lnTo>
                  <a:pt x="75221" y="71501"/>
                </a:lnTo>
                <a:close/>
                <a:moveTo>
                  <a:pt x="83439" y="71501"/>
                </a:moveTo>
                <a:lnTo>
                  <a:pt x="83439" y="75530"/>
                </a:lnTo>
                <a:lnTo>
                  <a:pt x="79400" y="75530"/>
                </a:lnTo>
                <a:lnTo>
                  <a:pt x="79400" y="71501"/>
                </a:lnTo>
                <a:close/>
                <a:moveTo>
                  <a:pt x="87580" y="71501"/>
                </a:moveTo>
                <a:lnTo>
                  <a:pt x="87580" y="75530"/>
                </a:lnTo>
                <a:lnTo>
                  <a:pt x="83551" y="75530"/>
                </a:lnTo>
                <a:lnTo>
                  <a:pt x="83551" y="71501"/>
                </a:lnTo>
                <a:close/>
                <a:moveTo>
                  <a:pt x="91769" y="71501"/>
                </a:moveTo>
                <a:lnTo>
                  <a:pt x="91769" y="75530"/>
                </a:lnTo>
                <a:lnTo>
                  <a:pt x="87740" y="75530"/>
                </a:lnTo>
                <a:lnTo>
                  <a:pt x="87740" y="71501"/>
                </a:lnTo>
                <a:close/>
                <a:moveTo>
                  <a:pt x="95958" y="71501"/>
                </a:moveTo>
                <a:lnTo>
                  <a:pt x="95958" y="75530"/>
                </a:lnTo>
                <a:lnTo>
                  <a:pt x="91929" y="75530"/>
                </a:lnTo>
                <a:lnTo>
                  <a:pt x="91929" y="71501"/>
                </a:lnTo>
                <a:close/>
                <a:moveTo>
                  <a:pt x="100109" y="71501"/>
                </a:moveTo>
                <a:lnTo>
                  <a:pt x="100109" y="75530"/>
                </a:lnTo>
                <a:lnTo>
                  <a:pt x="96071" y="75530"/>
                </a:lnTo>
                <a:lnTo>
                  <a:pt x="96071" y="71501"/>
                </a:lnTo>
                <a:close/>
                <a:moveTo>
                  <a:pt x="104289" y="71501"/>
                </a:moveTo>
                <a:lnTo>
                  <a:pt x="104289" y="75530"/>
                </a:lnTo>
                <a:lnTo>
                  <a:pt x="100260" y="75530"/>
                </a:lnTo>
                <a:lnTo>
                  <a:pt x="100260" y="71501"/>
                </a:lnTo>
                <a:close/>
                <a:moveTo>
                  <a:pt x="108478" y="71501"/>
                </a:moveTo>
                <a:lnTo>
                  <a:pt x="108478" y="75530"/>
                </a:lnTo>
                <a:lnTo>
                  <a:pt x="104448" y="75530"/>
                </a:lnTo>
                <a:lnTo>
                  <a:pt x="104448" y="71501"/>
                </a:lnTo>
                <a:close/>
                <a:moveTo>
                  <a:pt x="112629" y="71501"/>
                </a:moveTo>
                <a:lnTo>
                  <a:pt x="112629" y="75530"/>
                </a:lnTo>
                <a:lnTo>
                  <a:pt x="108600" y="75530"/>
                </a:lnTo>
                <a:lnTo>
                  <a:pt x="108600" y="71501"/>
                </a:lnTo>
                <a:close/>
                <a:moveTo>
                  <a:pt x="116818" y="71501"/>
                </a:moveTo>
                <a:lnTo>
                  <a:pt x="116818" y="75530"/>
                </a:lnTo>
                <a:lnTo>
                  <a:pt x="112788" y="75530"/>
                </a:lnTo>
                <a:lnTo>
                  <a:pt x="112788" y="71501"/>
                </a:lnTo>
                <a:close/>
                <a:moveTo>
                  <a:pt x="121006" y="71501"/>
                </a:moveTo>
                <a:lnTo>
                  <a:pt x="121006" y="75530"/>
                </a:lnTo>
                <a:lnTo>
                  <a:pt x="116968" y="75530"/>
                </a:lnTo>
                <a:lnTo>
                  <a:pt x="116968" y="71501"/>
                </a:lnTo>
                <a:close/>
                <a:moveTo>
                  <a:pt x="125148" y="71501"/>
                </a:moveTo>
                <a:lnTo>
                  <a:pt x="125148" y="75530"/>
                </a:lnTo>
                <a:lnTo>
                  <a:pt x="121119" y="75530"/>
                </a:lnTo>
                <a:lnTo>
                  <a:pt x="121119" y="71501"/>
                </a:lnTo>
                <a:close/>
                <a:moveTo>
                  <a:pt x="129337" y="71501"/>
                </a:moveTo>
                <a:lnTo>
                  <a:pt x="129337" y="75530"/>
                </a:lnTo>
                <a:lnTo>
                  <a:pt x="125308" y="75530"/>
                </a:lnTo>
                <a:lnTo>
                  <a:pt x="125308" y="71501"/>
                </a:lnTo>
                <a:close/>
                <a:moveTo>
                  <a:pt x="133526" y="71501"/>
                </a:moveTo>
                <a:lnTo>
                  <a:pt x="133526" y="75530"/>
                </a:lnTo>
                <a:lnTo>
                  <a:pt x="129497" y="75530"/>
                </a:lnTo>
                <a:lnTo>
                  <a:pt x="129497" y="71501"/>
                </a:lnTo>
                <a:close/>
                <a:moveTo>
                  <a:pt x="137677" y="71501"/>
                </a:moveTo>
                <a:lnTo>
                  <a:pt x="137677" y="75530"/>
                </a:lnTo>
                <a:lnTo>
                  <a:pt x="133686" y="75530"/>
                </a:lnTo>
                <a:lnTo>
                  <a:pt x="133686" y="71501"/>
                </a:lnTo>
                <a:close/>
                <a:moveTo>
                  <a:pt x="141857" y="71501"/>
                </a:moveTo>
                <a:lnTo>
                  <a:pt x="141857" y="75530"/>
                </a:lnTo>
                <a:lnTo>
                  <a:pt x="137827" y="75530"/>
                </a:lnTo>
                <a:lnTo>
                  <a:pt x="137827" y="71501"/>
                </a:lnTo>
                <a:close/>
                <a:moveTo>
                  <a:pt x="4114" y="75728"/>
                </a:moveTo>
                <a:lnTo>
                  <a:pt x="4114" y="79757"/>
                </a:lnTo>
                <a:lnTo>
                  <a:pt x="85" y="79757"/>
                </a:lnTo>
                <a:lnTo>
                  <a:pt x="85" y="75728"/>
                </a:lnTo>
                <a:close/>
                <a:moveTo>
                  <a:pt x="8256" y="75728"/>
                </a:moveTo>
                <a:lnTo>
                  <a:pt x="8256" y="79757"/>
                </a:lnTo>
                <a:lnTo>
                  <a:pt x="4227" y="79757"/>
                </a:lnTo>
                <a:lnTo>
                  <a:pt x="4227" y="75728"/>
                </a:lnTo>
                <a:close/>
                <a:moveTo>
                  <a:pt x="12445" y="75728"/>
                </a:moveTo>
                <a:lnTo>
                  <a:pt x="12445" y="79757"/>
                </a:lnTo>
                <a:lnTo>
                  <a:pt x="8416" y="79757"/>
                </a:lnTo>
                <a:lnTo>
                  <a:pt x="8416" y="75728"/>
                </a:lnTo>
                <a:close/>
                <a:moveTo>
                  <a:pt x="16634" y="75728"/>
                </a:moveTo>
                <a:lnTo>
                  <a:pt x="16634" y="79757"/>
                </a:lnTo>
                <a:lnTo>
                  <a:pt x="12605" y="79757"/>
                </a:lnTo>
                <a:lnTo>
                  <a:pt x="12605" y="75728"/>
                </a:lnTo>
                <a:close/>
                <a:moveTo>
                  <a:pt x="20785" y="75728"/>
                </a:moveTo>
                <a:lnTo>
                  <a:pt x="20785" y="79757"/>
                </a:lnTo>
                <a:lnTo>
                  <a:pt x="16756" y="79757"/>
                </a:lnTo>
                <a:lnTo>
                  <a:pt x="16756" y="75728"/>
                </a:lnTo>
                <a:close/>
                <a:moveTo>
                  <a:pt x="24974" y="75728"/>
                </a:moveTo>
                <a:lnTo>
                  <a:pt x="24974" y="79757"/>
                </a:lnTo>
                <a:lnTo>
                  <a:pt x="20935" y="79757"/>
                </a:lnTo>
                <a:lnTo>
                  <a:pt x="20935" y="75728"/>
                </a:lnTo>
                <a:close/>
                <a:moveTo>
                  <a:pt x="29153" y="75728"/>
                </a:moveTo>
                <a:lnTo>
                  <a:pt x="29153" y="79757"/>
                </a:lnTo>
                <a:lnTo>
                  <a:pt x="25124" y="79757"/>
                </a:lnTo>
                <a:lnTo>
                  <a:pt x="25124" y="75728"/>
                </a:lnTo>
                <a:close/>
                <a:moveTo>
                  <a:pt x="33304" y="75728"/>
                </a:moveTo>
                <a:lnTo>
                  <a:pt x="33304" y="79757"/>
                </a:lnTo>
                <a:lnTo>
                  <a:pt x="29313" y="79757"/>
                </a:lnTo>
                <a:lnTo>
                  <a:pt x="29313" y="75728"/>
                </a:lnTo>
                <a:close/>
                <a:moveTo>
                  <a:pt x="37493" y="75728"/>
                </a:moveTo>
                <a:lnTo>
                  <a:pt x="37493" y="79757"/>
                </a:lnTo>
                <a:lnTo>
                  <a:pt x="33464" y="79757"/>
                </a:lnTo>
                <a:lnTo>
                  <a:pt x="33464" y="75728"/>
                </a:lnTo>
                <a:close/>
                <a:moveTo>
                  <a:pt x="41682" y="75728"/>
                </a:moveTo>
                <a:lnTo>
                  <a:pt x="41682" y="79757"/>
                </a:lnTo>
                <a:lnTo>
                  <a:pt x="37653" y="79757"/>
                </a:lnTo>
                <a:lnTo>
                  <a:pt x="37653" y="75728"/>
                </a:lnTo>
                <a:close/>
                <a:moveTo>
                  <a:pt x="45824" y="75728"/>
                </a:moveTo>
                <a:lnTo>
                  <a:pt x="45824" y="79757"/>
                </a:lnTo>
                <a:lnTo>
                  <a:pt x="41832" y="79757"/>
                </a:lnTo>
                <a:lnTo>
                  <a:pt x="41832" y="75728"/>
                </a:lnTo>
                <a:close/>
                <a:moveTo>
                  <a:pt x="50013" y="75728"/>
                </a:moveTo>
                <a:lnTo>
                  <a:pt x="50013" y="79757"/>
                </a:lnTo>
                <a:lnTo>
                  <a:pt x="45984" y="79757"/>
                </a:lnTo>
                <a:lnTo>
                  <a:pt x="45984" y="75728"/>
                </a:lnTo>
                <a:close/>
                <a:moveTo>
                  <a:pt x="54201" y="75728"/>
                </a:moveTo>
                <a:lnTo>
                  <a:pt x="54201" y="79757"/>
                </a:lnTo>
                <a:lnTo>
                  <a:pt x="50172" y="79757"/>
                </a:lnTo>
                <a:lnTo>
                  <a:pt x="50172" y="75728"/>
                </a:lnTo>
                <a:close/>
                <a:moveTo>
                  <a:pt x="58390" y="75728"/>
                </a:moveTo>
                <a:lnTo>
                  <a:pt x="58390" y="79757"/>
                </a:lnTo>
                <a:lnTo>
                  <a:pt x="54361" y="79757"/>
                </a:lnTo>
                <a:lnTo>
                  <a:pt x="54361" y="75728"/>
                </a:lnTo>
                <a:close/>
                <a:moveTo>
                  <a:pt x="62542" y="75728"/>
                </a:moveTo>
                <a:lnTo>
                  <a:pt x="62542" y="79757"/>
                </a:lnTo>
                <a:lnTo>
                  <a:pt x="58503" y="79757"/>
                </a:lnTo>
                <a:lnTo>
                  <a:pt x="58503" y="75728"/>
                </a:lnTo>
                <a:close/>
                <a:moveTo>
                  <a:pt x="66721" y="75728"/>
                </a:moveTo>
                <a:lnTo>
                  <a:pt x="66721" y="79757"/>
                </a:lnTo>
                <a:lnTo>
                  <a:pt x="62692" y="79757"/>
                </a:lnTo>
                <a:lnTo>
                  <a:pt x="62692" y="75728"/>
                </a:lnTo>
                <a:close/>
                <a:moveTo>
                  <a:pt x="70910" y="75728"/>
                </a:moveTo>
                <a:lnTo>
                  <a:pt x="70910" y="79757"/>
                </a:lnTo>
                <a:lnTo>
                  <a:pt x="66881" y="79757"/>
                </a:lnTo>
                <a:lnTo>
                  <a:pt x="66881" y="75728"/>
                </a:lnTo>
                <a:close/>
                <a:moveTo>
                  <a:pt x="75061" y="75728"/>
                </a:moveTo>
                <a:lnTo>
                  <a:pt x="75061" y="79757"/>
                </a:lnTo>
                <a:lnTo>
                  <a:pt x="71032" y="79757"/>
                </a:lnTo>
                <a:lnTo>
                  <a:pt x="71032" y="75728"/>
                </a:lnTo>
                <a:close/>
                <a:moveTo>
                  <a:pt x="79250" y="75728"/>
                </a:moveTo>
                <a:lnTo>
                  <a:pt x="79250" y="79757"/>
                </a:lnTo>
                <a:lnTo>
                  <a:pt x="75221" y="79757"/>
                </a:lnTo>
                <a:lnTo>
                  <a:pt x="75221" y="75728"/>
                </a:lnTo>
                <a:close/>
                <a:moveTo>
                  <a:pt x="83439" y="75728"/>
                </a:moveTo>
                <a:lnTo>
                  <a:pt x="83439" y="79757"/>
                </a:lnTo>
                <a:lnTo>
                  <a:pt x="79400" y="79757"/>
                </a:lnTo>
                <a:lnTo>
                  <a:pt x="79400" y="75728"/>
                </a:lnTo>
                <a:close/>
                <a:moveTo>
                  <a:pt x="87580" y="75728"/>
                </a:moveTo>
                <a:lnTo>
                  <a:pt x="87580" y="79757"/>
                </a:lnTo>
                <a:lnTo>
                  <a:pt x="83551" y="79757"/>
                </a:lnTo>
                <a:lnTo>
                  <a:pt x="83551" y="75728"/>
                </a:lnTo>
                <a:close/>
                <a:moveTo>
                  <a:pt x="91769" y="75728"/>
                </a:moveTo>
                <a:lnTo>
                  <a:pt x="91769" y="79757"/>
                </a:lnTo>
                <a:lnTo>
                  <a:pt x="87740" y="79757"/>
                </a:lnTo>
                <a:lnTo>
                  <a:pt x="87740" y="75728"/>
                </a:lnTo>
                <a:close/>
                <a:moveTo>
                  <a:pt x="95958" y="75728"/>
                </a:moveTo>
                <a:lnTo>
                  <a:pt x="95958" y="79757"/>
                </a:lnTo>
                <a:lnTo>
                  <a:pt x="91929" y="79757"/>
                </a:lnTo>
                <a:lnTo>
                  <a:pt x="91929" y="75728"/>
                </a:lnTo>
                <a:close/>
                <a:moveTo>
                  <a:pt x="100109" y="75728"/>
                </a:moveTo>
                <a:lnTo>
                  <a:pt x="100109" y="79757"/>
                </a:lnTo>
                <a:lnTo>
                  <a:pt x="96071" y="79757"/>
                </a:lnTo>
                <a:lnTo>
                  <a:pt x="96071" y="75728"/>
                </a:lnTo>
                <a:close/>
                <a:moveTo>
                  <a:pt x="104289" y="75728"/>
                </a:moveTo>
                <a:lnTo>
                  <a:pt x="104289" y="79757"/>
                </a:lnTo>
                <a:lnTo>
                  <a:pt x="100260" y="79757"/>
                </a:lnTo>
                <a:lnTo>
                  <a:pt x="100260" y="75728"/>
                </a:lnTo>
                <a:close/>
                <a:moveTo>
                  <a:pt x="108478" y="75728"/>
                </a:moveTo>
                <a:lnTo>
                  <a:pt x="108478" y="79757"/>
                </a:lnTo>
                <a:lnTo>
                  <a:pt x="104448" y="79757"/>
                </a:lnTo>
                <a:lnTo>
                  <a:pt x="104448" y="75728"/>
                </a:lnTo>
                <a:close/>
                <a:moveTo>
                  <a:pt x="112629" y="75728"/>
                </a:moveTo>
                <a:lnTo>
                  <a:pt x="112629" y="79757"/>
                </a:lnTo>
                <a:lnTo>
                  <a:pt x="108600" y="79757"/>
                </a:lnTo>
                <a:lnTo>
                  <a:pt x="108600" y="75728"/>
                </a:lnTo>
                <a:close/>
                <a:moveTo>
                  <a:pt x="116818" y="75728"/>
                </a:moveTo>
                <a:lnTo>
                  <a:pt x="116818" y="79757"/>
                </a:lnTo>
                <a:lnTo>
                  <a:pt x="112788" y="79757"/>
                </a:lnTo>
                <a:lnTo>
                  <a:pt x="112788" y="75728"/>
                </a:lnTo>
                <a:close/>
                <a:moveTo>
                  <a:pt x="121006" y="75728"/>
                </a:moveTo>
                <a:lnTo>
                  <a:pt x="121006" y="79757"/>
                </a:lnTo>
                <a:lnTo>
                  <a:pt x="116968" y="79757"/>
                </a:lnTo>
                <a:lnTo>
                  <a:pt x="116968" y="75728"/>
                </a:lnTo>
                <a:close/>
                <a:moveTo>
                  <a:pt x="125148" y="75728"/>
                </a:moveTo>
                <a:lnTo>
                  <a:pt x="125148" y="79757"/>
                </a:lnTo>
                <a:lnTo>
                  <a:pt x="121119" y="79757"/>
                </a:lnTo>
                <a:lnTo>
                  <a:pt x="121119" y="75728"/>
                </a:lnTo>
                <a:close/>
                <a:moveTo>
                  <a:pt x="129337" y="75728"/>
                </a:moveTo>
                <a:lnTo>
                  <a:pt x="129337" y="79757"/>
                </a:lnTo>
                <a:lnTo>
                  <a:pt x="125308" y="79757"/>
                </a:lnTo>
                <a:lnTo>
                  <a:pt x="125308" y="75728"/>
                </a:lnTo>
                <a:close/>
                <a:moveTo>
                  <a:pt x="133526" y="75728"/>
                </a:moveTo>
                <a:lnTo>
                  <a:pt x="133526" y="79757"/>
                </a:lnTo>
                <a:lnTo>
                  <a:pt x="129497" y="79757"/>
                </a:lnTo>
                <a:lnTo>
                  <a:pt x="129497" y="75728"/>
                </a:lnTo>
                <a:close/>
                <a:moveTo>
                  <a:pt x="137677" y="75728"/>
                </a:moveTo>
                <a:lnTo>
                  <a:pt x="137677" y="79757"/>
                </a:lnTo>
                <a:lnTo>
                  <a:pt x="133686" y="79757"/>
                </a:lnTo>
                <a:lnTo>
                  <a:pt x="133686" y="75728"/>
                </a:lnTo>
                <a:close/>
                <a:moveTo>
                  <a:pt x="141857" y="75728"/>
                </a:moveTo>
                <a:lnTo>
                  <a:pt x="141857" y="79757"/>
                </a:lnTo>
                <a:lnTo>
                  <a:pt x="137827" y="79757"/>
                </a:lnTo>
                <a:lnTo>
                  <a:pt x="137827" y="75728"/>
                </a:lnTo>
                <a:close/>
                <a:moveTo>
                  <a:pt x="1" y="1"/>
                </a:moveTo>
                <a:lnTo>
                  <a:pt x="1" y="79832"/>
                </a:lnTo>
                <a:lnTo>
                  <a:pt x="141941" y="79832"/>
                </a:lnTo>
                <a:lnTo>
                  <a:pt x="14194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200525" y="1337450"/>
            <a:ext cx="42624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209500" y="2114575"/>
            <a:ext cx="37911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b="1"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omorrow"/>
              <a:buNone/>
              <a:defRPr sz="18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2"/>
          </p:nvPr>
        </p:nvSpPr>
        <p:spPr>
          <a:xfrm>
            <a:off x="1209500" y="2511750"/>
            <a:ext cx="3350100" cy="15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-5400000">
            <a:off x="-2235900" y="2235850"/>
            <a:ext cx="5163300" cy="69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692500" y="3083275"/>
            <a:ext cx="3551700" cy="13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5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Tomorrow"/>
              <a:buNone/>
              <a:defRPr sz="2800" b="1"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Tomorrow"/>
              <a:buNone/>
              <a:defRPr sz="2800" b="1"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Tomorrow"/>
              <a:buNone/>
              <a:defRPr sz="2800" b="1"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Tomorrow"/>
              <a:buNone/>
              <a:defRPr sz="2800" b="1"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Tomorrow"/>
              <a:buNone/>
              <a:defRPr sz="2800" b="1"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Tomorrow"/>
              <a:buNone/>
              <a:defRPr sz="2800" b="1"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Tomorrow"/>
              <a:buNone/>
              <a:defRPr sz="2800" b="1"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Tomorrow"/>
              <a:buNone/>
              <a:defRPr sz="2800" b="1"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Tomorrow"/>
              <a:buNone/>
              <a:defRPr sz="2800" b="1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5700" y="1152475"/>
            <a:ext cx="7752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iro"/>
              <a:buChar char="●"/>
              <a:defRPr sz="1800"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○"/>
              <a:defRPr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■"/>
              <a:defRPr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  <a:defRPr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○"/>
              <a:defRPr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■"/>
              <a:defRPr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  <a:defRPr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○"/>
              <a:defRPr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■"/>
              <a:defRPr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_xajQz49mRU" TargetMode="External"/><Relationship Id="rId13" Type="http://schemas.openxmlformats.org/officeDocument/2006/relationships/hyperlink" Target="https://www.youtube.com/embed/4zHkUF19PBo" TargetMode="External"/><Relationship Id="rId18" Type="http://schemas.openxmlformats.org/officeDocument/2006/relationships/hyperlink" Target="https://www.youtube.com/embed/eY9OE-Eq4TE" TargetMode="External"/><Relationship Id="rId26" Type="http://schemas.openxmlformats.org/officeDocument/2006/relationships/hyperlink" Target="https://kids.kiddle.co/Martin_Luther_King_Jr." TargetMode="External"/><Relationship Id="rId3" Type="http://schemas.openxmlformats.org/officeDocument/2006/relationships/hyperlink" Target="https://www.scholastic.com/parents/kids-activities-and-printables/activities-for-kids/outdoor-ideas/children-changing-world.html" TargetMode="External"/><Relationship Id="rId21" Type="http://schemas.openxmlformats.org/officeDocument/2006/relationships/hyperlink" Target="https://kids.kiddle.co/Nelson_Mandela" TargetMode="External"/><Relationship Id="rId34" Type="http://schemas.openxmlformats.org/officeDocument/2006/relationships/hyperlink" Target="https://docs.google.com/presentation/d/1mPcLpi28bU7UpZMQCW8YzOioNrrhbTpUtcx-tUJ4HfI/edit#slide=id.p" TargetMode="External"/><Relationship Id="rId7" Type="http://schemas.openxmlformats.org/officeDocument/2006/relationships/hyperlink" Target="https://www.youtube.com/watch?v=p1dlQo3cVBI" TargetMode="External"/><Relationship Id="rId12" Type="http://schemas.openxmlformats.org/officeDocument/2006/relationships/hyperlink" Target="https://www.youtube.com/embed/naTgbRXGRpY" TargetMode="External"/><Relationship Id="rId17" Type="http://schemas.openxmlformats.org/officeDocument/2006/relationships/hyperlink" Target="https://www.youtube.com/embed/ad2eNCZhWu8" TargetMode="External"/><Relationship Id="rId25" Type="http://schemas.openxmlformats.org/officeDocument/2006/relationships/hyperlink" Target="https://kids.kiddle.co/Mother_Teresa" TargetMode="External"/><Relationship Id="rId33" Type="http://schemas.openxmlformats.org/officeDocument/2006/relationships/hyperlink" Target="https://www.commonlit.org/en/texts/si-se-puede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pearson.com/content/dam/one-dot-com/one-dot-com/uk/documents/educator/schools/campaign/world-changers/World-Changers-Primary-Activity-Kit.pdf" TargetMode="External"/><Relationship Id="rId20" Type="http://schemas.openxmlformats.org/officeDocument/2006/relationships/hyperlink" Target="https://www.youtube.com/embed/2Yto4-Ft9dc" TargetMode="External"/><Relationship Id="rId29" Type="http://schemas.openxmlformats.org/officeDocument/2006/relationships/hyperlink" Target="https://kids.kiddle.co/Helen_Kelle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embed/DFJkBSbJe18" TargetMode="External"/><Relationship Id="rId11" Type="http://schemas.openxmlformats.org/officeDocument/2006/relationships/hyperlink" Target="https://www.youtube.com/embed/mzH13X88kbM" TargetMode="External"/><Relationship Id="rId24" Type="http://schemas.openxmlformats.org/officeDocument/2006/relationships/hyperlink" Target="https://www.youtube.com/embed/mEZGjL1akt0" TargetMode="External"/><Relationship Id="rId32" Type="http://schemas.openxmlformats.org/officeDocument/2006/relationships/hyperlink" Target="https://docs.google.com/presentation/d/1WKvF2j_-kGHsR2WxL3XSBWKq7R-LDMZ_awRlpvfKG1c/edit?usp=sharing" TargetMode="External"/><Relationship Id="rId37" Type="http://schemas.openxmlformats.org/officeDocument/2006/relationships/image" Target="../media/image24.png"/><Relationship Id="rId5" Type="http://schemas.openxmlformats.org/officeDocument/2006/relationships/hyperlink" Target="https://docs.google.com/document/d/1QBZ4X5cA-o9XG9moFvUJgReQf3NKkEFHQlUkqnajudQ/edit#bookmark=id.7ogv067c1jl5" TargetMode="External"/><Relationship Id="rId15" Type="http://schemas.openxmlformats.org/officeDocument/2006/relationships/hyperlink" Target="https://www.nea.org/resource-library/classroom-resources-martin-luther-king-jr-day" TargetMode="External"/><Relationship Id="rId23" Type="http://schemas.openxmlformats.org/officeDocument/2006/relationships/hyperlink" Target="https://www.youtube.com/embed/35Dws72mHeU" TargetMode="External"/><Relationship Id="rId28" Type="http://schemas.openxmlformats.org/officeDocument/2006/relationships/hyperlink" Target="https://www.youtube.com/embed/yXHLizGfUuM" TargetMode="External"/><Relationship Id="rId36" Type="http://schemas.openxmlformats.org/officeDocument/2006/relationships/image" Target="../media/image23.png"/><Relationship Id="rId10" Type="http://schemas.openxmlformats.org/officeDocument/2006/relationships/hyperlink" Target="https://www.youtube.com/embed/ZSHatoLLrfw" TargetMode="External"/><Relationship Id="rId19" Type="http://schemas.openxmlformats.org/officeDocument/2006/relationships/hyperlink" Target="https://kids.kiddle.co/Ruth_Bader_Ginsburg" TargetMode="External"/><Relationship Id="rId31" Type="http://schemas.openxmlformats.org/officeDocument/2006/relationships/hyperlink" Target="https://www.youtube.com/embed/6jG1-qP1ewY" TargetMode="External"/><Relationship Id="rId4" Type="http://schemas.openxmlformats.org/officeDocument/2006/relationships/hyperlink" Target="https://docs.google.com/document/d/13KbVm43cup9U9h0tf9OHYSDlTv7XVT_3jwU7CIvVk7E/edit?usp=sharing" TargetMode="External"/><Relationship Id="rId9" Type="http://schemas.openxmlformats.org/officeDocument/2006/relationships/hyperlink" Target="https://www.youtube.com/embed/lOSmLWHSOLo" TargetMode="External"/><Relationship Id="rId14" Type="http://schemas.openxmlformats.org/officeDocument/2006/relationships/hyperlink" Target="https://www.ordinarypeoplechangetheworld.com/Activities/" TargetMode="External"/><Relationship Id="rId22" Type="http://schemas.openxmlformats.org/officeDocument/2006/relationships/hyperlink" Target="https://kids.kiddle.co/Mahatma_Gandhi" TargetMode="External"/><Relationship Id="rId27" Type="http://schemas.openxmlformats.org/officeDocument/2006/relationships/hyperlink" Target="https://www.youtube.com/embed/ALQeX7IFBcg" TargetMode="External"/><Relationship Id="rId30" Type="http://schemas.openxmlformats.org/officeDocument/2006/relationships/hyperlink" Target="https://kids.kiddle.co/C%C3%A9sar_Ch%C3%A1vez" TargetMode="External"/><Relationship Id="rId35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3KbVm43cup9U9h0tf9OHYSDlTv7XVT_3jwU7CIvVk7E/edit?usp=sharing" TargetMode="External"/><Relationship Id="rId13" Type="http://schemas.openxmlformats.org/officeDocument/2006/relationships/hyperlink" Target="https://www.waterproofpaper.com/printable-maps/florida/printable-florida-county-map-labeled.pdf" TargetMode="External"/><Relationship Id="rId18" Type="http://schemas.openxmlformats.org/officeDocument/2006/relationships/hyperlink" Target="https://docs.google.com/presentation/d/1K-WNc5UPkf32c-yV9C2MmBppTqNEe05J4O_MFq-VpE8/edit?usp=sharing" TargetMode="External"/><Relationship Id="rId26" Type="http://schemas.openxmlformats.org/officeDocument/2006/relationships/image" Target="../media/image25.png"/><Relationship Id="rId3" Type="http://schemas.openxmlformats.org/officeDocument/2006/relationships/hyperlink" Target="https://pbchistory.org/teacher-resources/" TargetMode="External"/><Relationship Id="rId21" Type="http://schemas.openxmlformats.org/officeDocument/2006/relationships/hyperlink" Target="https://pbchistory.org/black-voices-from-palm-beach-county-history/" TargetMode="External"/><Relationship Id="rId7" Type="http://schemas.openxmlformats.org/officeDocument/2006/relationships/hyperlink" Target="https://www.jupiterlighthouse.org/" TargetMode="External"/><Relationship Id="rId12" Type="http://schemas.openxmlformats.org/officeDocument/2006/relationships/hyperlink" Target="https://www.flaglermuseum.us/visiting/virtual-tours" TargetMode="External"/><Relationship Id="rId17" Type="http://schemas.openxmlformats.org/officeDocument/2006/relationships/hyperlink" Target="https://kids.kiddle.co/West_Palm_Beach,_Florida" TargetMode="External"/><Relationship Id="rId25" Type="http://schemas.openxmlformats.org/officeDocument/2006/relationships/hyperlink" Target="https://pbchistory.org/wp-content/uploads/2021/09/07-The-Pioneer-Era-Lesson-Plans-Teacher-Copy-FINAL-2021.pdf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www.youtube.com/watch?v=vMT0KmMsQgM" TargetMode="External"/><Relationship Id="rId20" Type="http://schemas.openxmlformats.org/officeDocument/2006/relationships/hyperlink" Target="https://www.pbchistoryonline.org/page/flagler-er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ocahistory.org/" TargetMode="External"/><Relationship Id="rId11" Type="http://schemas.openxmlformats.org/officeDocument/2006/relationships/hyperlink" Target="https://docs.google.com/document/d/1zNGt6Fj7WT63Ar7GfOaBsiK6m6Y2OefxRabtx0wn464/edit" TargetMode="External"/><Relationship Id="rId24" Type="http://schemas.openxmlformats.org/officeDocument/2006/relationships/hyperlink" Target="https://www.palmbeachpreservation.org/Heritage-Education" TargetMode="External"/><Relationship Id="rId5" Type="http://schemas.openxmlformats.org/officeDocument/2006/relationships/hyperlink" Target="https://morikami.org/" TargetMode="External"/><Relationship Id="rId15" Type="http://schemas.openxmlformats.org/officeDocument/2006/relationships/hyperlink" Target="https://www.palmbeachpreservation.org/sites/default/files/images/2020-04/Little%20Red%20Schoolhouse%20Teacher's%20Manual_Form%20(10).pdf" TargetMode="External"/><Relationship Id="rId23" Type="http://schemas.openxmlformats.org/officeDocument/2006/relationships/hyperlink" Target="https://docs.google.com/presentation/d/1WKvF2j_-kGHsR2WxL3XSBWKq7R-LDMZ_awRlpvfKG1c/edit?usp=sharing" TargetMode="External"/><Relationship Id="rId10" Type="http://schemas.openxmlformats.org/officeDocument/2006/relationships/hyperlink" Target="https://www.youtube.com/watch?v=OZHen61iV_c" TargetMode="External"/><Relationship Id="rId19" Type="http://schemas.openxmlformats.org/officeDocument/2006/relationships/hyperlink" Target="https://www.pbchistoryonline.org/page/native-americans" TargetMode="External"/><Relationship Id="rId4" Type="http://schemas.openxmlformats.org/officeDocument/2006/relationships/hyperlink" Target="https://www.spadymuseum.com/" TargetMode="External"/><Relationship Id="rId9" Type="http://schemas.openxmlformats.org/officeDocument/2006/relationships/hyperlink" Target="https://docs.google.com/document/d/1QBZ4X5cA-o9XG9moFvUJgReQf3NKkEFHQlUkqnajudQ/edit#bookmark=id.k9x42htfr0jh" TargetMode="External"/><Relationship Id="rId14" Type="http://schemas.openxmlformats.org/officeDocument/2006/relationships/hyperlink" Target="https://www.palmbeachpreservation.org/education/Little-Red-Schoolhouse" TargetMode="External"/><Relationship Id="rId22" Type="http://schemas.openxmlformats.org/officeDocument/2006/relationships/hyperlink" Target="https://www.pbchistoryonline.org/page/george-sukeji-morikami" TargetMode="External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arningforjustice.org/classroom-resources/lessons/understanding-my-familys-history" TargetMode="External"/><Relationship Id="rId13" Type="http://schemas.openxmlformats.org/officeDocument/2006/relationships/hyperlink" Target="https://www.youtube.com/embed/fL5WzpuvXfY" TargetMode="External"/><Relationship Id="rId18" Type="http://schemas.openxmlformats.org/officeDocument/2006/relationships/hyperlink" Target="https://docs.google.com/document/d/13KbVm43cup9U9h0tf9OHYSDlTv7XVT_3jwU7CIvVk7E/edit?usp=sharing" TargetMode="External"/><Relationship Id="rId3" Type="http://schemas.openxmlformats.org/officeDocument/2006/relationships/hyperlink" Target="https://www.globetrottinkids.com/sharing-many-cultures-elementary-classroom/" TargetMode="External"/><Relationship Id="rId7" Type="http://schemas.openxmlformats.org/officeDocument/2006/relationships/hyperlink" Target="https://www.youtube.com/embed/xerrjjAyZs8" TargetMode="External"/><Relationship Id="rId12" Type="http://schemas.openxmlformats.org/officeDocument/2006/relationships/hyperlink" Target="https://childhood101.com/holidays-around-the-world-worksheets/" TargetMode="Externa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ducation.com/download/lesson-plan/learning-about-family-traditions/learning-about-family-traditions.pdf" TargetMode="External"/><Relationship Id="rId11" Type="http://schemas.openxmlformats.org/officeDocument/2006/relationships/hyperlink" Target="https://www.youtube.com/embed/fnENd6MDCEs" TargetMode="External"/><Relationship Id="rId5" Type="http://schemas.openxmlformats.org/officeDocument/2006/relationships/hyperlink" Target="https://www.education.com/download/lesson-plan/what-is-culture/what-is-culture.pdf" TargetMode="External"/><Relationship Id="rId15" Type="http://schemas.openxmlformats.org/officeDocument/2006/relationships/hyperlink" Target="https://florida.pbslearningmedia.org/resource/e0dddf26-fc83-4178-9db3-5f3a3eeee2f5/culture-what-you-see-and-what-you-dont/" TargetMode="External"/><Relationship Id="rId10" Type="http://schemas.openxmlformats.org/officeDocument/2006/relationships/hyperlink" Target="https://www.youtube.com/channel/UCe2ZG4LAhh_fpmLuXYvb4qA" TargetMode="External"/><Relationship Id="rId19" Type="http://schemas.openxmlformats.org/officeDocument/2006/relationships/hyperlink" Target="https://docs.google.com/document/d/1QBZ4X5cA-o9XG9moFvUJgReQf3NKkEFHQlUkqnajudQ/edit#bookmark=id.tytyro5258mz" TargetMode="External"/><Relationship Id="rId4" Type="http://schemas.openxmlformats.org/officeDocument/2006/relationships/hyperlink" Target="https://www.wgu.edu/heyteach/article/Exploring-Cultures-in-Your-Classroom-Activities-to-Try1710.html" TargetMode="External"/><Relationship Id="rId9" Type="http://schemas.openxmlformats.org/officeDocument/2006/relationships/hyperlink" Target="https://www.youtube.com/c/SankofaReadAloud/videos" TargetMode="External"/><Relationship Id="rId14" Type="http://schemas.openxmlformats.org/officeDocument/2006/relationships/hyperlink" Target="https://docs.google.com/presentation/d/1JeNMad-p3NTDxtAKPYUyPMSXe9ADrzyu5kvnlAUNmqc/edit?usp=shari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LxfxPBXy4Uxn_WG8a3fhyV6n5wfdIT3SXwKz6huRJ-A/edit?usp=sharing" TargetMode="External"/><Relationship Id="rId13" Type="http://schemas.openxmlformats.org/officeDocument/2006/relationships/hyperlink" Target="https://kids.kiddle.co/DC_Comics" TargetMode="External"/><Relationship Id="rId18" Type="http://schemas.openxmlformats.org/officeDocument/2006/relationships/hyperlink" Target="https://marvel.fandom.com/wiki/Dora_Milaje_(Earth-616)" TargetMode="External"/><Relationship Id="rId26" Type="http://schemas.openxmlformats.org/officeDocument/2006/relationships/image" Target="../media/image4.png"/><Relationship Id="rId3" Type="http://schemas.openxmlformats.org/officeDocument/2006/relationships/hyperlink" Target="https://www.educatorstechnology.com/2018/01/teachers-guide-to-use-of-comic-strips.html" TargetMode="External"/><Relationship Id="rId21" Type="http://schemas.openxmlformats.org/officeDocument/2006/relationships/hyperlink" Target="https://kids.kiddle.co/Norse_mythology" TargetMode="External"/><Relationship Id="rId7" Type="http://schemas.openxmlformats.org/officeDocument/2006/relationships/hyperlink" Target="https://docs.google.com/presentation/d/1ktt6_YgkBCe8pUYbFwg9CBsXMiN61AP_12Q--kWEZrQ/edit?usp=sharing" TargetMode="External"/><Relationship Id="rId12" Type="http://schemas.openxmlformats.org/officeDocument/2006/relationships/hyperlink" Target="https://kids.kiddle.co/Marvel_Comics" TargetMode="External"/><Relationship Id="rId17" Type="http://schemas.openxmlformats.org/officeDocument/2006/relationships/hyperlink" Target="https://www.youtube.com/embed/A7uIuz8rJhk" TargetMode="External"/><Relationship Id="rId25" Type="http://schemas.openxmlformats.org/officeDocument/2006/relationships/hyperlink" Target="https://docs.google.com/presentation/d/1sNUgXja0wEZzY_Mr06tY6PjcVdAzZYDMOIOPd_LoSKw/edit?usp=sharing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kids.kiddle.co/Jack_Kirby" TargetMode="External"/><Relationship Id="rId20" Type="http://schemas.openxmlformats.org/officeDocument/2006/relationships/hyperlink" Target="https://dc.fandom.com/wiki/Virgil_Hawkins_(Dakotaverse)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document/d/1QBZ4X5cA-o9XG9moFvUJgReQf3NKkEFHQlUkqnajudQ/edit#bookmark=id.kjcp25dopdxb" TargetMode="External"/><Relationship Id="rId11" Type="http://schemas.openxmlformats.org/officeDocument/2006/relationships/hyperlink" Target="https://en.islcollective.com/english-esl-worksheets/grammar/adjectives-personality-character/top-10-superheroes/79489" TargetMode="External"/><Relationship Id="rId24" Type="http://schemas.openxmlformats.org/officeDocument/2006/relationships/hyperlink" Target="https://www.youtube.com/embed/_gb27qWttB8" TargetMode="External"/><Relationship Id="rId5" Type="http://schemas.openxmlformats.org/officeDocument/2006/relationships/hyperlink" Target="https://docs.google.com/document/d/13KbVm43cup9U9h0tf9OHYSDlTv7XVT_3jwU7CIvVk7E/edit#bookmark=id.2zz1qs7wljht" TargetMode="External"/><Relationship Id="rId15" Type="http://schemas.openxmlformats.org/officeDocument/2006/relationships/hyperlink" Target="https://kids.kiddle.co/Stan_Lee" TargetMode="External"/><Relationship Id="rId23" Type="http://schemas.openxmlformats.org/officeDocument/2006/relationships/hyperlink" Target="https://docs.google.com/presentation/d/1EF9deZAFwk4pZ8nP1enqN8jucOWivqwocHtyJubepMI/edit?usp=sharing" TargetMode="External"/><Relationship Id="rId28" Type="http://schemas.openxmlformats.org/officeDocument/2006/relationships/image" Target="../media/image6.png"/><Relationship Id="rId10" Type="http://schemas.openxmlformats.org/officeDocument/2006/relationships/hyperlink" Target="https://www.education.com/lesson-plan/bam-pow-comic-strip-writing/" TargetMode="External"/><Relationship Id="rId19" Type="http://schemas.openxmlformats.org/officeDocument/2006/relationships/hyperlink" Target="https://www.virgilhawkins.org/" TargetMode="External"/><Relationship Id="rId4" Type="http://schemas.openxmlformats.org/officeDocument/2006/relationships/hyperlink" Target="https://www.scholastic.com/content/dam/teachers/lesson-plans/18-19/Graphic-Novel-Discussion-Guide-2018.pdf" TargetMode="External"/><Relationship Id="rId9" Type="http://schemas.openxmlformats.org/officeDocument/2006/relationships/hyperlink" Target="https://everychildareader.net/cbw/comics-activity-kit-2019/" TargetMode="External"/><Relationship Id="rId14" Type="http://schemas.openxmlformats.org/officeDocument/2006/relationships/hyperlink" Target="https://www.youtube.com/embed/EJ4YD9eVfNA" TargetMode="External"/><Relationship Id="rId22" Type="http://schemas.openxmlformats.org/officeDocument/2006/relationships/hyperlink" Target="https://kids.kiddle.co/Thor#:~:text=Thor%20is%20the%20son%20of,he%20has%20a%20daughter%2C%20%C3%9Er%C3%BA%C3%B0r." TargetMode="External"/><Relationship Id="rId27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VdVsRxGSxAo" TargetMode="External"/><Relationship Id="rId13" Type="http://schemas.openxmlformats.org/officeDocument/2006/relationships/hyperlink" Target="https://www.humbleisd.net/cms/lib/TX01001414/Centricity/Domain/8977/NPFH%20Hero%20worksheet.pdf" TargetMode="External"/><Relationship Id="rId18" Type="http://schemas.openxmlformats.org/officeDocument/2006/relationships/hyperlink" Target="https://www.youtube.com/embed/LxZkdQfgot8" TargetMode="External"/><Relationship Id="rId26" Type="http://schemas.openxmlformats.org/officeDocument/2006/relationships/hyperlink" Target="https://www.youtube.com/embed/bBxwHXJpjXw" TargetMode="External"/><Relationship Id="rId3" Type="http://schemas.openxmlformats.org/officeDocument/2006/relationships/hyperlink" Target="https://creativeeducator.tech4learning.com/2012/lessons/Everyday_Heroes" TargetMode="External"/><Relationship Id="rId21" Type="http://schemas.openxmlformats.org/officeDocument/2006/relationships/hyperlink" Target="https://kids.kiddle.co/Irena_Sendler" TargetMode="External"/><Relationship Id="rId7" Type="http://schemas.openxmlformats.org/officeDocument/2006/relationships/hyperlink" Target="https://www.youtube.com/embed/FgdKD9owv7E" TargetMode="External"/><Relationship Id="rId12" Type="http://schemas.openxmlformats.org/officeDocument/2006/relationships/hyperlink" Target="https://www.education.com/download/worksheet/116640/what-makes-a-hero.pdf" TargetMode="External"/><Relationship Id="rId17" Type="http://schemas.openxmlformats.org/officeDocument/2006/relationships/hyperlink" Target="https://kids.kiddle.co/Bruce_Lee" TargetMode="External"/><Relationship Id="rId25" Type="http://schemas.openxmlformats.org/officeDocument/2006/relationships/hyperlink" Target="https://kids.kiddle.co/Toussaint_Louverture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youtube.com/embed/fYUJbZR9eNg" TargetMode="External"/><Relationship Id="rId20" Type="http://schemas.openxmlformats.org/officeDocument/2006/relationships/hyperlink" Target="https://kids.kiddle.co/The_Holocaust#Deaths" TargetMode="Externa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document/d/1QBZ4X5cA-o9XG9moFvUJgReQf3NKkEFHQlUkqnajudQ/edit#bookmark=id.gvvhx5mps34j" TargetMode="External"/><Relationship Id="rId11" Type="http://schemas.openxmlformats.org/officeDocument/2006/relationships/hyperlink" Target="https://www.scholastic.com/computerscience/pdf/MiniLessonAndResource.pdf" TargetMode="External"/><Relationship Id="rId24" Type="http://schemas.openxmlformats.org/officeDocument/2006/relationships/hyperlink" Target="https://info.handicraft-bolivia.com/Juana-Azurduy-Heroine-of-Independence-a252-sm199" TargetMode="External"/><Relationship Id="rId5" Type="http://schemas.openxmlformats.org/officeDocument/2006/relationships/hyperlink" Target="https://docs.google.com/document/d/13KbVm43cup9U9h0tf9OHYSDlTv7XVT_3jwU7CIvVk7E/edit?usp=sharing" TargetMode="External"/><Relationship Id="rId15" Type="http://schemas.openxmlformats.org/officeDocument/2006/relationships/hyperlink" Target="https://kids.britannica.com/students/article/Bass-Reeves/488818" TargetMode="External"/><Relationship Id="rId23" Type="http://schemas.openxmlformats.org/officeDocument/2006/relationships/hyperlink" Target="https://www.youtube.com/embed/t7FDNadX_ek" TargetMode="External"/><Relationship Id="rId28" Type="http://schemas.openxmlformats.org/officeDocument/2006/relationships/hyperlink" Target="https://docs.google.com/presentation/d/1gl2ekS-UxTDbBExIPy0dXstGZAKVw4ohivwoDjqNGM0/edit?usp=sharing" TargetMode="External"/><Relationship Id="rId10" Type="http://schemas.openxmlformats.org/officeDocument/2006/relationships/hyperlink" Target="https://www.education.com/lesson-plan/superhero-citizens/" TargetMode="External"/><Relationship Id="rId19" Type="http://schemas.openxmlformats.org/officeDocument/2006/relationships/hyperlink" Target="https://www.virgilhawkins.org/" TargetMode="External"/><Relationship Id="rId31" Type="http://schemas.openxmlformats.org/officeDocument/2006/relationships/image" Target="../media/image9.png"/><Relationship Id="rId4" Type="http://schemas.openxmlformats.org/officeDocument/2006/relationships/hyperlink" Target="https://busyteacher.org/6578-talking-about-heroes-esl-classroom.html" TargetMode="External"/><Relationship Id="rId9" Type="http://schemas.openxmlformats.org/officeDocument/2006/relationships/hyperlink" Target="https://www.education.com/download/lesson-plan/heroes-and-our-community/heroes-and-our-community.pdf" TargetMode="External"/><Relationship Id="rId14" Type="http://schemas.openxmlformats.org/officeDocument/2006/relationships/hyperlink" Target="https://www.youtube.com/embed/1VAFMnlx-No" TargetMode="External"/><Relationship Id="rId22" Type="http://schemas.openxmlformats.org/officeDocument/2006/relationships/hyperlink" Target="https://artsandculture.google.com/story/queen-amanirenas-the-story-of-the-white-nile-nubi-archeress/bALSN3WTK_YEJA" TargetMode="External"/><Relationship Id="rId27" Type="http://schemas.openxmlformats.org/officeDocument/2006/relationships/hyperlink" Target="https://www.educationworld.com/a_lesson/00-2/lp2282.shtml" TargetMode="External"/><Relationship Id="rId30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nYD7rNNsShg" TargetMode="External"/><Relationship Id="rId13" Type="http://schemas.openxmlformats.org/officeDocument/2006/relationships/hyperlink" Target="https://www.youtube.com/embed/gnVvp8V32ts" TargetMode="External"/><Relationship Id="rId18" Type="http://schemas.openxmlformats.org/officeDocument/2006/relationships/hyperlink" Target="https://www.education.com/lesson-plan/researching-black-inventors/" TargetMode="External"/><Relationship Id="rId26" Type="http://schemas.openxmlformats.org/officeDocument/2006/relationships/hyperlink" Target="https://kids.kiddle.co/Elon_Musk" TargetMode="External"/><Relationship Id="rId3" Type="http://schemas.openxmlformats.org/officeDocument/2006/relationships/hyperlink" Target="https://www.thoughtco.com/creative-thinking-lesson-plans-1992054" TargetMode="External"/><Relationship Id="rId21" Type="http://schemas.openxmlformats.org/officeDocument/2006/relationships/hyperlink" Target="https://www.nasa.gov/sites/default/files/atoms/files/hispanic_astronauts_fs.pdf" TargetMode="External"/><Relationship Id="rId34" Type="http://schemas.openxmlformats.org/officeDocument/2006/relationships/hyperlink" Target="https://www.k12reader.com/african-americans/african_american_inventors_granville_t_woods.pdf" TargetMode="External"/><Relationship Id="rId7" Type="http://schemas.openxmlformats.org/officeDocument/2006/relationships/hyperlink" Target="https://www.youtube.com/embed/URwQ5_FMBec" TargetMode="External"/><Relationship Id="rId12" Type="http://schemas.openxmlformats.org/officeDocument/2006/relationships/hyperlink" Target="https://www.youtube.com/embed/2Md8xj8SzPg" TargetMode="External"/><Relationship Id="rId17" Type="http://schemas.openxmlformats.org/officeDocument/2006/relationships/hyperlink" Target="https://www.education.com/lesson-plan/researching-female-inventors/" TargetMode="External"/><Relationship Id="rId25" Type="http://schemas.openxmlformats.org/officeDocument/2006/relationships/hyperlink" Target="https://www.youtube.com/embed/-apCR8R2_8A" TargetMode="External"/><Relationship Id="rId33" Type="http://schemas.openxmlformats.org/officeDocument/2006/relationships/hyperlink" Target="https://www.k12reader.com/african-americans/african_american_inventors_lewis_latimer.pdf" TargetMode="External"/><Relationship Id="rId38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docs.google.com/presentation/d/1rea2EeVJo2jwbNRucACRnGseUDmZj-DGu02o8_KFXEM/edit?usp=sharing" TargetMode="External"/><Relationship Id="rId20" Type="http://schemas.openxmlformats.org/officeDocument/2006/relationships/hyperlink" Target="https://kids.kiddle.co/Stephen_Hawking" TargetMode="External"/><Relationship Id="rId29" Type="http://schemas.openxmlformats.org/officeDocument/2006/relationships/hyperlink" Target="https://www.youtube.com/embed/Yg70w-htWm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embed/acdfxhKLF-M" TargetMode="External"/><Relationship Id="rId11" Type="http://schemas.openxmlformats.org/officeDocument/2006/relationships/hyperlink" Target="https://www.youtube.com/embed/g1DqaqBiVRY" TargetMode="External"/><Relationship Id="rId24" Type="http://schemas.openxmlformats.org/officeDocument/2006/relationships/hyperlink" Target="https://kids.kiddle.co/Nikola_Tesla" TargetMode="External"/><Relationship Id="rId32" Type="http://schemas.openxmlformats.org/officeDocument/2006/relationships/hyperlink" Target="https://www.commonlit.org/en/texts/the-peanut-man" TargetMode="External"/><Relationship Id="rId37" Type="http://schemas.openxmlformats.org/officeDocument/2006/relationships/image" Target="../media/image12.png"/><Relationship Id="rId5" Type="http://schemas.openxmlformats.org/officeDocument/2006/relationships/hyperlink" Target="https://docs.google.com/document/d/1QBZ4X5cA-o9XG9moFvUJgReQf3NKkEFHQlUkqnajudQ/edit#bookmark=id.9sjsdda2fp5o" TargetMode="External"/><Relationship Id="rId15" Type="http://schemas.openxmlformats.org/officeDocument/2006/relationships/hyperlink" Target="https://www.youtube.com/embed/6c2PG5WMoC0" TargetMode="External"/><Relationship Id="rId23" Type="http://schemas.openxmlformats.org/officeDocument/2006/relationships/hyperlink" Target="https://www.youtube.com/embed/mvyJrY1ZmLY" TargetMode="External"/><Relationship Id="rId28" Type="http://schemas.openxmlformats.org/officeDocument/2006/relationships/hyperlink" Target="https://www.thoughtco.com/native-american-inventions-1991632" TargetMode="External"/><Relationship Id="rId36" Type="http://schemas.openxmlformats.org/officeDocument/2006/relationships/image" Target="../media/image11.png"/><Relationship Id="rId10" Type="http://schemas.openxmlformats.org/officeDocument/2006/relationships/hyperlink" Target="https://www.youtube.com/embed/I2x2kJyVLo0" TargetMode="External"/><Relationship Id="rId19" Type="http://schemas.openxmlformats.org/officeDocument/2006/relationships/hyperlink" Target="https://www.timeforkids.com/g56/topics/inventions/" TargetMode="External"/><Relationship Id="rId31" Type="http://schemas.openxmlformats.org/officeDocument/2006/relationships/hyperlink" Target="https://docs.google.com/presentation/d/1J2gODPaQ6ZRIOsstGH3n4AU35JJoAxfTi7pdYDPMciI/edit?usp=sharing" TargetMode="External"/><Relationship Id="rId4" Type="http://schemas.openxmlformats.org/officeDocument/2006/relationships/hyperlink" Target="https://docs.google.com/document/d/13KbVm43cup9U9h0tf9OHYSDlTv7XVT_3jwU7CIvVk7E/edit?usp=sharing" TargetMode="External"/><Relationship Id="rId9" Type="http://schemas.openxmlformats.org/officeDocument/2006/relationships/hyperlink" Target="https://www.youtube.com/embed/pS0K0bE2Hes" TargetMode="External"/><Relationship Id="rId14" Type="http://schemas.openxmlformats.org/officeDocument/2006/relationships/hyperlink" Target="https://www.youtube.com/embed/IxoHuQNBwFU" TargetMode="External"/><Relationship Id="rId22" Type="http://schemas.openxmlformats.org/officeDocument/2006/relationships/hyperlink" Target="https://www.nasa.gov/sites/default/files/atoms/files/african_american_astronauts_fs.pdf" TargetMode="External"/><Relationship Id="rId27" Type="http://schemas.openxmlformats.org/officeDocument/2006/relationships/hyperlink" Target="https://www.thoughtco.com/asian-inventors-1991245" TargetMode="External"/><Relationship Id="rId30" Type="http://schemas.openxmlformats.org/officeDocument/2006/relationships/hyperlink" Target="https://www.thecollector.com/mayan-inventions/" TargetMode="External"/><Relationship Id="rId35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jUHSgdzWJo" TargetMode="External"/><Relationship Id="rId13" Type="http://schemas.openxmlformats.org/officeDocument/2006/relationships/hyperlink" Target="https://www.youtube.com/embed/Ckzu4qtr0p8" TargetMode="External"/><Relationship Id="rId18" Type="http://schemas.openxmlformats.org/officeDocument/2006/relationships/hyperlink" Target="https://www.youtube.com/embed/KymR6N1HT88" TargetMode="External"/><Relationship Id="rId26" Type="http://schemas.openxmlformats.org/officeDocument/2006/relationships/hyperlink" Target="https://kids.britannica.com/students/article/Negro-leagues/632863" TargetMode="External"/><Relationship Id="rId39" Type="http://schemas.openxmlformats.org/officeDocument/2006/relationships/image" Target="../media/image16.png"/><Relationship Id="rId3" Type="http://schemas.openxmlformats.org/officeDocument/2006/relationships/hyperlink" Target="https://docs.google.com/document/d/13KbVm43cup9U9h0tf9OHYSDlTv7XVT_3jwU7CIvVk7E/edit?usp=sharing" TargetMode="External"/><Relationship Id="rId21" Type="http://schemas.openxmlformats.org/officeDocument/2006/relationships/hyperlink" Target="https://www.youtube.com/embed/dxcVmsvgfks" TargetMode="External"/><Relationship Id="rId34" Type="http://schemas.openxmlformats.org/officeDocument/2006/relationships/hyperlink" Target="https://docs.google.com/presentation/d/1WKvF2j_-kGHsR2WxL3XSBWKq7R-LDMZ_awRlpvfKG1c/edit?usp=sharing" TargetMode="External"/><Relationship Id="rId7" Type="http://schemas.openxmlformats.org/officeDocument/2006/relationships/hyperlink" Target="https://www.youtube.com/embed/FGNH1I55Rbg" TargetMode="External"/><Relationship Id="rId12" Type="http://schemas.openxmlformats.org/officeDocument/2006/relationships/hyperlink" Target="https://www.youtube.com/embed/qG6sgbjILqc" TargetMode="External"/><Relationship Id="rId17" Type="http://schemas.openxmlformats.org/officeDocument/2006/relationships/hyperlink" Target="https://www.youtube.com/watch?v=wlIKS8W-BPU" TargetMode="External"/><Relationship Id="rId25" Type="http://schemas.openxmlformats.org/officeDocument/2006/relationships/hyperlink" Target="https://www.sikids.com/from-the-mag/hidden-hard-court-heroes" TargetMode="External"/><Relationship Id="rId33" Type="http://schemas.openxmlformats.org/officeDocument/2006/relationships/hyperlink" Target="https://www.youtube.com/embed/OUXVNfu5wQg" TargetMode="External"/><Relationship Id="rId38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kids.kiddle.co/Capoeira" TargetMode="External"/><Relationship Id="rId20" Type="http://schemas.openxmlformats.org/officeDocument/2006/relationships/hyperlink" Target="https://kids.kiddle.co/Coco_Gauff" TargetMode="External"/><Relationship Id="rId29" Type="http://schemas.openxmlformats.org/officeDocument/2006/relationships/hyperlink" Target="https://www.youtube.com/embed/rd-tL_q9Kf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embed/WCYTlVF-djw" TargetMode="External"/><Relationship Id="rId11" Type="http://schemas.openxmlformats.org/officeDocument/2006/relationships/hyperlink" Target="https://www.youtube.com/embed/fSIaX4p0op4" TargetMode="External"/><Relationship Id="rId24" Type="http://schemas.openxmlformats.org/officeDocument/2006/relationships/hyperlink" Target="https://kids.kiddle.co/Anquan_Boldin" TargetMode="External"/><Relationship Id="rId32" Type="http://schemas.openxmlformats.org/officeDocument/2006/relationships/hyperlink" Target="https://kids.kiddle.co/Roberto_Clemente" TargetMode="External"/><Relationship Id="rId37" Type="http://schemas.openxmlformats.org/officeDocument/2006/relationships/image" Target="../media/image14.png"/><Relationship Id="rId5" Type="http://schemas.openxmlformats.org/officeDocument/2006/relationships/hyperlink" Target="https://docs.google.com/presentation/d/1hcvANqr7FVM7nYONqJmMirF137UbdNpQ9DaedgUT0_Q/edit?usp=sharing" TargetMode="External"/><Relationship Id="rId15" Type="http://schemas.openxmlformats.org/officeDocument/2006/relationships/hyperlink" Target="https://www.youtube.com/embed/HJDB8s--vLs" TargetMode="External"/><Relationship Id="rId23" Type="http://schemas.openxmlformats.org/officeDocument/2006/relationships/hyperlink" Target="https://kids.kiddle.co/Special_Olympics" TargetMode="External"/><Relationship Id="rId28" Type="http://schemas.openxmlformats.org/officeDocument/2006/relationships/hyperlink" Target="https://kids.kiddle.co/Jim_Thorpe" TargetMode="External"/><Relationship Id="rId36" Type="http://schemas.openxmlformats.org/officeDocument/2006/relationships/hyperlink" Target="https://docs.google.com/presentation/d/1AzwxgMNDd31QrILij8hYbXXDiVCdlByzNF3zKKSs5xQ/edit?usp=sharing" TargetMode="External"/><Relationship Id="rId10" Type="http://schemas.openxmlformats.org/officeDocument/2006/relationships/hyperlink" Target="https://www.youtube.com/embed/Amhtge8gbUs" TargetMode="External"/><Relationship Id="rId19" Type="http://schemas.openxmlformats.org/officeDocument/2006/relationships/hyperlink" Target="https://docs.google.com/presentation/d/1IQr5Vu-DNWkpLHdrMq1tbKsRUDDA60ae4rzux8tU7R8/edit?usp=sharing" TargetMode="External"/><Relationship Id="rId31" Type="http://schemas.openxmlformats.org/officeDocument/2006/relationships/hyperlink" Target="https://www.youtube.com/embed/avVqLeX9GZQ" TargetMode="External"/><Relationship Id="rId4" Type="http://schemas.openxmlformats.org/officeDocument/2006/relationships/hyperlink" Target="https://docs.google.com/document/d/1QBZ4X5cA-o9XG9moFvUJgReQf3NKkEFHQlUkqnajudQ/edit#bookmark=id.cfgpxvxgvrd4" TargetMode="External"/><Relationship Id="rId9" Type="http://schemas.openxmlformats.org/officeDocument/2006/relationships/hyperlink" Target="https://www.youtube.com/embed/ibWCmC23ERQ" TargetMode="External"/><Relationship Id="rId14" Type="http://schemas.openxmlformats.org/officeDocument/2006/relationships/hyperlink" Target="https://www.youtube.com/embed/1PGc2nGdxMA" TargetMode="External"/><Relationship Id="rId22" Type="http://schemas.openxmlformats.org/officeDocument/2006/relationships/hyperlink" Target="https://www.youtube.com/embed/_8KDdwBYv9c" TargetMode="External"/><Relationship Id="rId27" Type="http://schemas.openxmlformats.org/officeDocument/2006/relationships/hyperlink" Target="https://www.youtube.com/embed/Jdq0V48ae70" TargetMode="External"/><Relationship Id="rId30" Type="http://schemas.openxmlformats.org/officeDocument/2006/relationships/hyperlink" Target="https://kids.kiddle.co/Muhammad_Ali" TargetMode="External"/><Relationship Id="rId35" Type="http://schemas.openxmlformats.org/officeDocument/2006/relationships/hyperlink" Target="https://www.commonlit.org/en/texts/what-a-pro-knows-playing-to-w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xbslu9_ZZhQ" TargetMode="External"/><Relationship Id="rId13" Type="http://schemas.openxmlformats.org/officeDocument/2006/relationships/hyperlink" Target="https://florida.pbslearningmedia.org/resource/3aa19618-8a5f-4427-9f8e-ae85d7684765/african-dance-field-trip/" TargetMode="External"/><Relationship Id="rId18" Type="http://schemas.openxmlformats.org/officeDocument/2006/relationships/hyperlink" Target="https://msartastic.com/2021/08/16/5-frida-kahlo-art-project-ideas-for-kids/" TargetMode="External"/><Relationship Id="rId26" Type="http://schemas.openxmlformats.org/officeDocument/2006/relationships/hyperlink" Target="https://www.youtube.com/watch?v=P0LNAo9vdPc" TargetMode="External"/><Relationship Id="rId39" Type="http://schemas.openxmlformats.org/officeDocument/2006/relationships/hyperlink" Target="https://www.commonlit.org/en/texts/marian-s-revolution" TargetMode="External"/><Relationship Id="rId3" Type="http://schemas.openxmlformats.org/officeDocument/2006/relationships/hyperlink" Target="https://www.teachstarter.com/us/blog/7-classroom-art-activities-inspired-famous-artists-us/" TargetMode="External"/><Relationship Id="rId21" Type="http://schemas.openxmlformats.org/officeDocument/2006/relationships/hyperlink" Target="https://www.crayoncollection.org/wp-content/uploads/2018/04/Lesson-Artist-Alexander-White-Basquiat-inspired-portrait.pdf" TargetMode="External"/><Relationship Id="rId34" Type="http://schemas.openxmlformats.org/officeDocument/2006/relationships/hyperlink" Target="https://www.youtube.com/embed/cySnIQ13Asg" TargetMode="External"/><Relationship Id="rId42" Type="http://schemas.openxmlformats.org/officeDocument/2006/relationships/hyperlink" Target="https://www.youtube.com/embed/95RLviccrQc?t=303s" TargetMode="External"/><Relationship Id="rId47" Type="http://schemas.openxmlformats.org/officeDocument/2006/relationships/image" Target="../media/image18.png"/><Relationship Id="rId7" Type="http://schemas.openxmlformats.org/officeDocument/2006/relationships/hyperlink" Target="https://www.youtube.com/embed/HjB5Id_QfsU" TargetMode="External"/><Relationship Id="rId12" Type="http://schemas.openxmlformats.org/officeDocument/2006/relationships/hyperlink" Target="https://www.youtube.com/embed/VQW3APMQHAc" TargetMode="External"/><Relationship Id="rId17" Type="http://schemas.openxmlformats.org/officeDocument/2006/relationships/hyperlink" Target="https://docs.google.com/document/d/16d0_3TPExaaUQjwtP51MMQsN3eytV4WumYwS8zDuiaY/edit?usp=sharing" TargetMode="External"/><Relationship Id="rId25" Type="http://schemas.openxmlformats.org/officeDocument/2006/relationships/hyperlink" Target="https://kids.kiddle.co/Hip_hop" TargetMode="External"/><Relationship Id="rId33" Type="http://schemas.openxmlformats.org/officeDocument/2006/relationships/hyperlink" Target="https://kids.kiddle.co/Stevie_Wonder" TargetMode="External"/><Relationship Id="rId38" Type="http://schemas.openxmlformats.org/officeDocument/2006/relationships/hyperlink" Target="https://docs.google.com/presentation/d/1WKvF2j_-kGHsR2WxL3XSBWKq7R-LDMZ_awRlpvfKG1c/edit?usp=sharing" TargetMode="External"/><Relationship Id="rId46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youtube.com/embed/OAxpNb6U8Fo" TargetMode="External"/><Relationship Id="rId20" Type="http://schemas.openxmlformats.org/officeDocument/2006/relationships/hyperlink" Target="https://kidworldcitizen.org/islamic-art-lesson-for-kids/" TargetMode="External"/><Relationship Id="rId29" Type="http://schemas.openxmlformats.org/officeDocument/2006/relationships/hyperlink" Target="https://www.youtube.com/embed/YcQh0Gd30qw" TargetMode="External"/><Relationship Id="rId41" Type="http://schemas.openxmlformats.org/officeDocument/2006/relationships/hyperlink" Target="https://www.youtube.com/embed/cleLWTBCBFQ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embed/iNv6XvRJQS4" TargetMode="External"/><Relationship Id="rId11" Type="http://schemas.openxmlformats.org/officeDocument/2006/relationships/hyperlink" Target="https://www.youtube.com/embed/P_PxHIUW6zk" TargetMode="External"/><Relationship Id="rId24" Type="http://schemas.openxmlformats.org/officeDocument/2006/relationships/hyperlink" Target="https://www.youtube.com/watch?v=10C-Q3NIlzU" TargetMode="External"/><Relationship Id="rId32" Type="http://schemas.openxmlformats.org/officeDocument/2006/relationships/hyperlink" Target="https://www.youtube.com/embed/pe58ScvgLMM" TargetMode="External"/><Relationship Id="rId37" Type="http://schemas.openxmlformats.org/officeDocument/2006/relationships/hyperlink" Target="https://www.youtube.com/embed/PVSd4ZHV0TQ" TargetMode="External"/><Relationship Id="rId40" Type="http://schemas.openxmlformats.org/officeDocument/2006/relationships/hyperlink" Target="https://www.commonlit.org/en/texts/dancing-towards-dreams" TargetMode="External"/><Relationship Id="rId45" Type="http://schemas.openxmlformats.org/officeDocument/2006/relationships/hyperlink" Target="https://docs.google.com/document/d/1bQZ48Ss5pmCiM6cQU0H_fZ21FVKhVKRw1UY4quyXj2o/edit?usp=sharing" TargetMode="External"/><Relationship Id="rId5" Type="http://schemas.openxmlformats.org/officeDocument/2006/relationships/hyperlink" Target="https://docs.google.com/document/d/1QBZ4X5cA-o9XG9moFvUJgReQf3NKkEFHQlUkqnajudQ/edit#bookmark=id.94wnb1kof9ue" TargetMode="External"/><Relationship Id="rId15" Type="http://schemas.openxmlformats.org/officeDocument/2006/relationships/hyperlink" Target="https://www.youtube.com/embed/06QBM4SSiZc" TargetMode="External"/><Relationship Id="rId23" Type="http://schemas.openxmlformats.org/officeDocument/2006/relationships/hyperlink" Target="https://kids.kiddle.co/Jazz" TargetMode="External"/><Relationship Id="rId28" Type="http://schemas.openxmlformats.org/officeDocument/2006/relationships/hyperlink" Target="https://kids.kiddle.co/Selena" TargetMode="External"/><Relationship Id="rId36" Type="http://schemas.openxmlformats.org/officeDocument/2006/relationships/hyperlink" Target="https://www.youtube.com/embed/wfbLR15Bh74" TargetMode="External"/><Relationship Id="rId10" Type="http://schemas.openxmlformats.org/officeDocument/2006/relationships/hyperlink" Target="https://www.youtube.com/embed/iOAV5gnYBBg" TargetMode="External"/><Relationship Id="rId19" Type="http://schemas.openxmlformats.org/officeDocument/2006/relationships/hyperlink" Target="https://www.readwritethink.org/classroom-resources/lesson-plans/jazz-writing-workshop-writing" TargetMode="External"/><Relationship Id="rId31" Type="http://schemas.openxmlformats.org/officeDocument/2006/relationships/hyperlink" Target="https://kids.kiddle.co/Bob_Marley" TargetMode="External"/><Relationship Id="rId44" Type="http://schemas.openxmlformats.org/officeDocument/2006/relationships/hyperlink" Target="https://video.link/w/Onfnd" TargetMode="External"/><Relationship Id="rId4" Type="http://schemas.openxmlformats.org/officeDocument/2006/relationships/hyperlink" Target="https://docs.google.com/document/d/13KbVm43cup9U9h0tf9OHYSDlTv7XVT_3jwU7CIvVk7E/edit?usp=sharing" TargetMode="External"/><Relationship Id="rId9" Type="http://schemas.openxmlformats.org/officeDocument/2006/relationships/hyperlink" Target="https://www.youtube.com/embed/il-uLp1trV8" TargetMode="External"/><Relationship Id="rId14" Type="http://schemas.openxmlformats.org/officeDocument/2006/relationships/hyperlink" Target="https://florida.pbslearningmedia.org/resource/ket-storytelling-109/anansi-hat-shaking-dance/" TargetMode="External"/><Relationship Id="rId22" Type="http://schemas.openxmlformats.org/officeDocument/2006/relationships/hyperlink" Target="https://www.youtube.com/watch?v=zgUxQt-V-BI" TargetMode="External"/><Relationship Id="rId27" Type="http://schemas.openxmlformats.org/officeDocument/2006/relationships/hyperlink" Target="https://kids.kiddle.co/Latin_music" TargetMode="External"/><Relationship Id="rId30" Type="http://schemas.openxmlformats.org/officeDocument/2006/relationships/hyperlink" Target="https://kids.kiddle.co/Reggae" TargetMode="External"/><Relationship Id="rId35" Type="http://schemas.openxmlformats.org/officeDocument/2006/relationships/hyperlink" Target="https://kids.kiddle.co/Frida_Kahlo" TargetMode="External"/><Relationship Id="rId43" Type="http://schemas.openxmlformats.org/officeDocument/2006/relationships/hyperlink" Target="https://video.link/w/Igfnd" TargetMode="External"/><Relationship Id="rId48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ZP57Kn9eAAQ" TargetMode="External"/><Relationship Id="rId13" Type="http://schemas.openxmlformats.org/officeDocument/2006/relationships/hyperlink" Target="https://www.incharge.org/financial-literacy/resources-for-teachers/financial-literacy-for-kids/" TargetMode="External"/><Relationship Id="rId18" Type="http://schemas.openxmlformats.org/officeDocument/2006/relationships/hyperlink" Target="https://www.youtube.com/watch?v=0Y-qvsVepPU&amp;list=PLG9fey8ZeKHinn1no-xzvvdWETkIbVZrC&amp;index=8" TargetMode="External"/><Relationship Id="rId3" Type="http://schemas.openxmlformats.org/officeDocument/2006/relationships/hyperlink" Target="https://smartpathlearning.com/" TargetMode="External"/><Relationship Id="rId21" Type="http://schemas.openxmlformats.org/officeDocument/2006/relationships/hyperlink" Target="https://www.youtube.com/watch?v=jI1RGuvZ7_Y&amp;list=PLG9fey8ZeKHinn1no-xzvvdWETkIbVZrC&amp;index=13" TargetMode="External"/><Relationship Id="rId7" Type="http://schemas.openxmlformats.org/officeDocument/2006/relationships/hyperlink" Target="https://www.youtube.com/embed/amIalU3Shqc" TargetMode="External"/><Relationship Id="rId12" Type="http://schemas.openxmlformats.org/officeDocument/2006/relationships/hyperlink" Target="https://myclassroomeconomy.org/" TargetMode="External"/><Relationship Id="rId17" Type="http://schemas.openxmlformats.org/officeDocument/2006/relationships/hyperlink" Target="https://www.youtube.com/watch?v=D3fDRg0zyHM&amp;list=PLG9fey8ZeKHinn1no-xzvvdWETkIbVZrC&amp;index=15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www.youtube.com/watch?v=-SKjJDycjas&amp;list=PLG9fey8ZeKHinn1no-xzvvdWETkIbVZrC&amp;index=2" TargetMode="External"/><Relationship Id="rId20" Type="http://schemas.openxmlformats.org/officeDocument/2006/relationships/hyperlink" Target="https://www.youtube.com/watch?v=JV8AstAheNg&amp;list=PLG9fey8ZeKHinn1no-xzvvdWETkIbVZrC&amp;index=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document/d/1QBZ4X5cA-o9XG9moFvUJgReQf3NKkEFHQlUkqnajudQ/edit#bookmark=id.luxowrmzejcv" TargetMode="External"/><Relationship Id="rId11" Type="http://schemas.openxmlformats.org/officeDocument/2006/relationships/hyperlink" Target="https://www.youtube.com/watch?v=MbtmucV-U2c" TargetMode="External"/><Relationship Id="rId24" Type="http://schemas.openxmlformats.org/officeDocument/2006/relationships/image" Target="../media/image21.png"/><Relationship Id="rId5" Type="http://schemas.openxmlformats.org/officeDocument/2006/relationships/hyperlink" Target="https://docs.google.com/document/d/13KbVm43cup9U9h0tf9OHYSDlTv7XVT_3jwU7CIvVk7E/edit?usp=sharing" TargetMode="External"/><Relationship Id="rId15" Type="http://schemas.openxmlformats.org/officeDocument/2006/relationships/hyperlink" Target="https://www.youtube.com/watch?v=hwFG4hx8Bfo&amp;t=29s" TargetMode="External"/><Relationship Id="rId23" Type="http://schemas.openxmlformats.org/officeDocument/2006/relationships/image" Target="../media/image20.png"/><Relationship Id="rId10" Type="http://schemas.openxmlformats.org/officeDocument/2006/relationships/hyperlink" Target="https://www.youtube.com/embed/a5UMk5H0P_A" TargetMode="External"/><Relationship Id="rId19" Type="http://schemas.openxmlformats.org/officeDocument/2006/relationships/hyperlink" Target="https://www.youtube.com/watch?v=0GH_6IO8f7g&amp;list=PLG9fey8ZeKHinn1no" TargetMode="External"/><Relationship Id="rId4" Type="http://schemas.openxmlformats.org/officeDocument/2006/relationships/hyperlink" Target="https://financialliteracy.rocks/financial-literacy-for-kids/" TargetMode="External"/><Relationship Id="rId9" Type="http://schemas.openxmlformats.org/officeDocument/2006/relationships/hyperlink" Target="https://www.youtube.com/embed/BV3XtqOTwBQ" TargetMode="External"/><Relationship Id="rId14" Type="http://schemas.openxmlformats.org/officeDocument/2006/relationships/hyperlink" Target="https://www.youtube.com/watch?v=Sv2zX1RC3Js&amp;list=PLG9fey8ZeKHinn1no-xzvvdWETkIbVZrC" TargetMode="External"/><Relationship Id="rId22" Type="http://schemas.openxmlformats.org/officeDocument/2006/relationships/hyperlink" Target="https://www.youtube.com/watch?v=9h4QEZ-UjgA&amp;list=PLG9fey8ZeKHinn1no-xzvvdWETkIbVZrC&amp;index=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ctrTitle"/>
          </p:nvPr>
        </p:nvSpPr>
        <p:spPr>
          <a:xfrm>
            <a:off x="673475" y="740075"/>
            <a:ext cx="5950200" cy="16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L.I.T. (Liberating, Inspirational, and Transformative) 2.0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Summer 2022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Grades K - 5 </a:t>
            </a:r>
            <a:r>
              <a:rPr lang="en" sz="4200"/>
              <a:t> </a:t>
            </a:r>
            <a:endParaRPr sz="4200"/>
          </a:p>
        </p:txBody>
      </p:sp>
      <p:sp>
        <p:nvSpPr>
          <p:cNvPr id="211" name="Google Shape;211;p31"/>
          <p:cNvSpPr txBox="1">
            <a:spLocks noGrp="1"/>
          </p:cNvSpPr>
          <p:nvPr>
            <p:ph type="subTitle" idx="1"/>
          </p:nvPr>
        </p:nvSpPr>
        <p:spPr>
          <a:xfrm>
            <a:off x="673475" y="2649450"/>
            <a:ext cx="5639400" cy="20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Tomorrow"/>
                <a:ea typeface="Tomorrow"/>
                <a:cs typeface="Tomorrow"/>
                <a:sym typeface="Tomorrow"/>
              </a:rPr>
              <a:t>The Office of African, African American, Latino, Holocaust and Gender Studies. </a:t>
            </a:r>
            <a:endParaRPr sz="1200" b="1">
              <a:solidFill>
                <a:srgbClr val="0000FF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omorrow"/>
                <a:ea typeface="Tomorrow"/>
                <a:cs typeface="Tomorrow"/>
                <a:sym typeface="Tomorrow"/>
              </a:rPr>
              <a:t>Brian Knowles, Manager </a:t>
            </a:r>
            <a:endParaRPr sz="1200">
              <a:latin typeface="Tomorrow"/>
              <a:ea typeface="Tomorrow"/>
              <a:cs typeface="Tomorrow"/>
              <a:sym typeface="Tomo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FF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33333"/>
                </a:solidFill>
                <a:latin typeface="Tomorrow"/>
                <a:ea typeface="Tomorrow"/>
                <a:cs typeface="Tomorrow"/>
                <a:sym typeface="Tomorrow"/>
              </a:rPr>
              <a:t>K- 12 Physical Education</a:t>
            </a:r>
            <a:endParaRPr sz="1200" b="1">
              <a:solidFill>
                <a:srgbClr val="333333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omorrow"/>
                <a:ea typeface="Tomorrow"/>
                <a:cs typeface="Tomorrow"/>
                <a:sym typeface="Tomorrow"/>
              </a:rPr>
              <a:t>Eileen Tirado, Resource Teacher </a:t>
            </a:r>
            <a:endParaRPr sz="1200">
              <a:solidFill>
                <a:srgbClr val="333333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33333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33333"/>
                </a:solidFill>
                <a:latin typeface="Tomorrow"/>
                <a:ea typeface="Tomorrow"/>
                <a:cs typeface="Tomorrow"/>
                <a:sym typeface="Tomorrow"/>
              </a:rPr>
              <a:t>K-12 Arts Education</a:t>
            </a:r>
            <a:endParaRPr sz="1200" b="1">
              <a:solidFill>
                <a:srgbClr val="333333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omorrow"/>
                <a:ea typeface="Tomorrow"/>
                <a:cs typeface="Tomorrow"/>
                <a:sym typeface="Tomorrow"/>
              </a:rPr>
              <a:t>Cleve Maloon, Program Planner </a:t>
            </a:r>
            <a:endParaRPr sz="1200">
              <a:solidFill>
                <a:srgbClr val="333333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omorrow"/>
                <a:ea typeface="Tomorrow"/>
                <a:cs typeface="Tomorrow"/>
                <a:sym typeface="Tomorrow"/>
              </a:rPr>
              <a:t>Monica Bailow, Resource Teacher </a:t>
            </a:r>
            <a:endParaRPr sz="1200">
              <a:solidFill>
                <a:srgbClr val="333333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FF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FF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Tomorrow"/>
              <a:ea typeface="Tomorrow"/>
              <a:cs typeface="Tomorrow"/>
              <a:sym typeface="Tomorrow"/>
            </a:endParaRPr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6925" y="22962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>
            <a:spLocks noGrp="1"/>
          </p:cNvSpPr>
          <p:nvPr>
            <p:ph type="title"/>
          </p:nvPr>
        </p:nvSpPr>
        <p:spPr>
          <a:xfrm>
            <a:off x="895450" y="120825"/>
            <a:ext cx="81966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8 - The People Who Made the World A Better Place </a:t>
            </a:r>
            <a:endParaRPr sz="1800"/>
          </a:p>
        </p:txBody>
      </p:sp>
      <p:graphicFrame>
        <p:nvGraphicFramePr>
          <p:cNvPr id="315" name="Google Shape;315;p40"/>
          <p:cNvGraphicFramePr/>
          <p:nvPr/>
        </p:nvGraphicFramePr>
        <p:xfrm>
          <a:off x="756375" y="200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126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Instructor’s Resources</a:t>
                      </a: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3"/>
                        </a:rPr>
                        <a:t>Children Changing the World</a:t>
                      </a:r>
                      <a:endParaRPr sz="950" u="sng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Arts &amp; Physical Education</a:t>
                      </a:r>
                      <a:endParaRPr sz="10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The Arts Brain Break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Get Up and Move! Pick a BRAIN BREAK! Let’s have Fun being Active</a:t>
                      </a:r>
                      <a:endParaRPr sz="950" b="1">
                        <a:solidFill>
                          <a:srgbClr val="0000FF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6" name="Google Shape;316;p40"/>
          <p:cNvSpPr txBox="1"/>
          <p:nvPr/>
        </p:nvSpPr>
        <p:spPr>
          <a:xfrm>
            <a:off x="5609750" y="1139700"/>
            <a:ext cx="33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317" name="Google Shape;317;p40"/>
          <p:cNvGraphicFramePr/>
          <p:nvPr/>
        </p:nvGraphicFramePr>
        <p:xfrm>
          <a:off x="4161850" y="72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28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Resources </a:t>
                      </a:r>
                      <a:endParaRPr b="1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K - 2</a:t>
                      </a: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6"/>
                        </a:rPr>
                        <a:t>She Persisted: 13 American Women Who Changed the World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7"/>
                        </a:rPr>
                        <a:t>The Legacy of Dr. Martin Luther King Jr. | BrainPOP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8"/>
                        </a:rPr>
                        <a:t>I Am Martin Luther King Jr by Brad Meltzer| Books Read Aloud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9"/>
                        </a:rPr>
                        <a:t>Who Was Ruth Bader Ginsburg? Read Aloud with Author Lisbeth Kaiser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0"/>
                        </a:rPr>
                        <a:t>Helen Keller for Kids 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1"/>
                        </a:rPr>
                        <a:t>Mother Teresa (Biography for Children)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2"/>
                        </a:rPr>
                        <a:t>Nelson Mandela Read Aloud 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/>
                        </a:rPr>
                        <a:t>Cesar Chavez Read Aloud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4"/>
                        </a:rPr>
                        <a:t>Ordinary People Change the World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5"/>
                        </a:rPr>
                        <a:t>Classroom Resources for Martin Luther King, Jr.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6"/>
                        </a:rPr>
                        <a:t>World Changers </a:t>
                      </a:r>
                      <a:endParaRPr sz="6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3 - 5</a:t>
                      </a:r>
                      <a:endParaRPr sz="600" b="1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7"/>
                        </a:rPr>
                        <a:t>How Kids Changed the World</a:t>
                      </a:r>
                      <a:endParaRPr sz="600"/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8"/>
                        </a:rPr>
                        <a:t>Ruth Bader Ginsburg - Supreme Court Judge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9"/>
                        </a:rPr>
                        <a:t>Ruth Bader Ginsburg facts for kids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0"/>
                        </a:rPr>
                        <a:t>Nelson Mandela Facts!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1"/>
                        </a:rPr>
                        <a:t>Nelson Mandela facts for kids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2"/>
                        </a:rPr>
                        <a:t>Mahatma Gandhi facts for kids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3"/>
                        </a:rPr>
                        <a:t>Mahatma Gandhi | Short Story for Kids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4"/>
                        </a:rPr>
                        <a:t>Mother Teresa - 20th Century Humanitarian | Biography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  2) 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5"/>
                        </a:rPr>
                        <a:t>Mother Teresa facts for kids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6"/>
                        </a:rPr>
                        <a:t>Martin Luther King Jr. facts for kid</a:t>
                      </a:r>
                      <a:r>
                        <a:rPr lang="en" sz="60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swald"/>
                          <a:ea typeface="Oswald"/>
                          <a:cs typeface="Oswald"/>
                          <a:sym typeface="Oswald"/>
                          <a:hlinkClick r:id="rId26"/>
                        </a:rPr>
                        <a:t>s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7"/>
                        </a:rPr>
                        <a:t>Dr.Martin Luther King Jr for Kids!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8"/>
                        </a:rPr>
                        <a:t>Helen Keller (Biography for Children  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9"/>
                        </a:rPr>
                        <a:t>Helen Keller facts for kids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0"/>
                        </a:rPr>
                        <a:t>César Chávez facts for kids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1"/>
                        </a:rPr>
                        <a:t>CESAR CHAVEZ! - Mini Fantastic Facts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Read and Say Something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5"/>
                        </a:rPr>
                        <a:t>Classroom Resources for Martin Luther King, Jr.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3"/>
                        </a:rPr>
                        <a:t>SÍ SE PUEDE! The Legacy of Cesar E. Chavez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World Changers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4"/>
                        </a:rPr>
                        <a:t>People Who Have Changed the World Project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8" name="Google Shape;318;p40"/>
          <p:cNvSpPr txBox="1"/>
          <p:nvPr/>
        </p:nvSpPr>
        <p:spPr>
          <a:xfrm>
            <a:off x="756375" y="723003"/>
            <a:ext cx="3343200" cy="1119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Learning Pursuits</a:t>
            </a:r>
            <a:endParaRPr sz="10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Identity - Students will see themselves as advocates for change.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Skills - Students will compare and contrast various methods of activism.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Intellectualism - Students will understand the concept of activism. 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Criticality - Students will understand the significance of combating injustice and elevating the voices of the marginalized. 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Joy - Students will see how persistence brings to joy to the world. </a:t>
            </a:r>
            <a:endParaRPr sz="5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9" name="Google Shape;319;p40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226800" y="3400850"/>
            <a:ext cx="1654600" cy="11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7214312" y="2002575"/>
            <a:ext cx="1608025" cy="107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191025" y="849125"/>
            <a:ext cx="1654600" cy="940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title"/>
          </p:nvPr>
        </p:nvSpPr>
        <p:spPr>
          <a:xfrm>
            <a:off x="895450" y="120825"/>
            <a:ext cx="81966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9 - Exploring My Community</a:t>
            </a:r>
            <a:endParaRPr sz="2400"/>
          </a:p>
        </p:txBody>
      </p:sp>
      <p:graphicFrame>
        <p:nvGraphicFramePr>
          <p:cNvPr id="327" name="Google Shape;327;p41"/>
          <p:cNvGraphicFramePr/>
          <p:nvPr/>
        </p:nvGraphicFramePr>
        <p:xfrm>
          <a:off x="756375" y="223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126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3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Instructor’s Resources</a:t>
                      </a: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3"/>
                        </a:rPr>
                        <a:t>Historical Society of Palm Beach County: Teaching Resources </a:t>
                      </a: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4"/>
                        </a:rPr>
                        <a:t>Spady Museum </a:t>
                      </a: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5"/>
                        </a:rPr>
                        <a:t>Morikami Museum </a:t>
                      </a: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6"/>
                        </a:rPr>
                        <a:t>Boca Raton Historical Society </a:t>
                      </a: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7"/>
                        </a:rPr>
                        <a:t>Jupiter Inlet Lighthouse </a:t>
                      </a: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Arts &amp; Physical Education</a:t>
                      </a:r>
                      <a:endParaRPr sz="10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The Arts Brain Break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Get Up and Move! Pick a BRAIN BREAK! Let’s have Fun being Active</a:t>
                      </a:r>
                      <a:endParaRPr sz="950" b="1">
                        <a:solidFill>
                          <a:srgbClr val="0000FF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8" name="Google Shape;328;p41"/>
          <p:cNvSpPr txBox="1"/>
          <p:nvPr/>
        </p:nvSpPr>
        <p:spPr>
          <a:xfrm>
            <a:off x="5609750" y="1139700"/>
            <a:ext cx="33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329" name="Google Shape;329;p41"/>
          <p:cNvGraphicFramePr/>
          <p:nvPr/>
        </p:nvGraphicFramePr>
        <p:xfrm>
          <a:off x="4161850" y="71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327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Resources </a:t>
                      </a:r>
                      <a:endParaRPr b="1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K - 2</a:t>
                      </a: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0"/>
                        </a:rPr>
                        <a:t>Florida for Kids | US States Learning Video</a:t>
                      </a:r>
                      <a:endParaRPr sz="6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Black Heritage Trail  Palm Beach County</a:t>
                      </a:r>
                      <a:endParaRPr sz="6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2"/>
                        </a:rPr>
                        <a:t>Flagler Museum Virtual Tour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Printable Maps Florida Counties (Blank)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 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Printable Maps Florida Counties (With Names)</a:t>
                      </a:r>
                      <a:r>
                        <a:rPr lang="en" sz="60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Oswald"/>
                          <a:ea typeface="Oswald"/>
                          <a:cs typeface="Oswald"/>
                          <a:sym typeface="Oswald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4"/>
                        </a:rPr>
                        <a:t>Little Red Schoolhouse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2)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5"/>
                        </a:rPr>
                        <a:t>Teacher's Manual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3 - 5</a:t>
                      </a:r>
                      <a:endParaRPr sz="600" b="1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Origins, Palm Beach County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7"/>
                        </a:rPr>
                        <a:t>West Palm Beach, Florida facts for kids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8"/>
                        </a:rPr>
                        <a:t>Overview of County Government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Flagler Museum Virtual Tour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9"/>
                        </a:rPr>
                        <a:t>Native Americans in Palm Beach County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0"/>
                        </a:rPr>
                        <a:t>Flagler Era 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(Students will read the following)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Build it and they will come 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Hotel Life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The Styx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The Other Side of Lake Worth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Goods and Services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Teaching and Preaching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Getting Around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Fun and Games become Culture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Beyond the Palm Beaches 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1"/>
                        </a:rPr>
                        <a:t>Black Voices from Palm Beach County History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2"/>
                        </a:rPr>
                        <a:t>George Sukeji Morikami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1"/>
                        </a:rPr>
                        <a:t>Black Heritage Trail  Palm Beach County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Printable Maps Florida Counties (Blank)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 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Printable Maps Florida Counties (With Names)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Read and Say Something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4"/>
                        </a:rPr>
                        <a:t>Heritage Education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5"/>
                        </a:rPr>
                        <a:t>Pioneer Era Lesson Plans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0" name="Google Shape;330;p41"/>
          <p:cNvSpPr txBox="1"/>
          <p:nvPr/>
        </p:nvSpPr>
        <p:spPr>
          <a:xfrm>
            <a:off x="756375" y="718775"/>
            <a:ext cx="3343200" cy="147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Learning Pursuits</a:t>
            </a:r>
            <a:endParaRPr sz="10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"/>
              <a:buChar char="●"/>
            </a:pPr>
            <a:r>
              <a:rPr lang="en" sz="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Identity - Students will see themselves as experts about the history,geography, and government  of their communities. </a:t>
            </a:r>
            <a:endParaRPr sz="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"/>
              <a:buChar char="●"/>
            </a:pPr>
            <a:r>
              <a:rPr lang="en" sz="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Skills - Students will investigate the history of Palm Beach County by evaluating sources to develop an informed interpretation.   </a:t>
            </a:r>
            <a:endParaRPr sz="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"/>
              <a:buChar char="●"/>
            </a:pPr>
            <a:r>
              <a:rPr lang="en" sz="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Intellectualism - Students will develop an understanding of the historical and geographical development of Palm Beach County.  </a:t>
            </a:r>
            <a:endParaRPr sz="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"/>
              <a:buChar char="●"/>
            </a:pPr>
            <a:r>
              <a:rPr lang="en" sz="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Criticality - Students will see how their communities came into existence through the persistence, sacrifice, and contributions of diverse groups.   </a:t>
            </a:r>
            <a:endParaRPr sz="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"/>
              <a:buChar char="●"/>
            </a:pPr>
            <a:r>
              <a:rPr lang="en" sz="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Joy - Students will gain a sense of pride by seeing themselves as positive contributors to their communities </a:t>
            </a:r>
            <a:endParaRPr sz="7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1" name="Google Shape;331;p41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585250" y="1184125"/>
            <a:ext cx="1434650" cy="9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1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645425" y="2827075"/>
            <a:ext cx="1314300" cy="13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body" idx="1"/>
          </p:nvPr>
        </p:nvSpPr>
        <p:spPr>
          <a:xfrm>
            <a:off x="761475" y="471675"/>
            <a:ext cx="8316900" cy="27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L.I.T. (Liberating, Inspirational, and Transformative) - </a:t>
            </a:r>
            <a:r>
              <a:rPr lang="en"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Curriculum designed to be engaging, educational, culturally responsive and developmentally appropriate for K - 5 students. </a:t>
            </a:r>
            <a:endParaRPr sz="4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Learning Units: </a:t>
            </a:r>
            <a:endParaRPr sz="3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1 -  All About Me</a:t>
            </a:r>
            <a:r>
              <a:rPr lang="en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- Students will share facts about themselves, which includes their culture, traditions, and community. </a:t>
            </a:r>
            <a:endParaRPr sz="3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2 - Exploring the Worlds of Marvel and DC - </a:t>
            </a:r>
            <a:r>
              <a:rPr lang="en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Instructors will help students cultivate essential skills by exploring the dynamic characters from and the histories of the Marvel and DC universes.     </a:t>
            </a:r>
            <a:endParaRPr sz="3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3 - Real Life Heroes and Sheroes - </a:t>
            </a:r>
            <a:r>
              <a:rPr lang="en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Students will have the opportunity to learn about individuals from our history that exhibited extraordinary abilities, courage or sacrifice.   </a:t>
            </a:r>
            <a:endParaRPr sz="3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4 - S.T.E.M. World’s Greatest Inventors, Scientists, and Mathematicians </a:t>
            </a:r>
            <a:r>
              <a:rPr lang="en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-  Students will learn about some of history's greatest technological advancements and the people behind these innovations.    </a:t>
            </a:r>
            <a:endParaRPr sz="3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5 - Exploring the World of Sports - </a:t>
            </a:r>
            <a:r>
              <a:rPr lang="en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Students will explore a variety of sports and learn about athletes that excelled at their respective sport and made positive contributions to the world. </a:t>
            </a:r>
            <a:endParaRPr sz="3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6 - Exploring the World of Art: Music, Visual Art, and Dance - </a:t>
            </a:r>
            <a:r>
              <a:rPr lang="en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Students will engage in an interactive learning experience through the dynamic worlds of music, visual arts and dance. They will explore </a:t>
            </a:r>
            <a:endParaRPr sz="3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histories of various artforms and some of the most talented artists from the modern era. </a:t>
            </a:r>
            <a:endParaRPr sz="3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7 - Cash Rules Everything Around Me: Economics and Financial Literacy - </a:t>
            </a:r>
            <a:r>
              <a:rPr lang="en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Students will learn the basics about money and understand the significance of financial responsibility.  </a:t>
            </a:r>
            <a:endParaRPr sz="3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8 - The People Who Made the World A Better Place -</a:t>
            </a:r>
            <a:r>
              <a:rPr lang="en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Instructors will help students cultivate a sense of social responsibility by investigating the lives of some of greatest leaders in history. 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9 - Exploring My Community</a:t>
            </a:r>
            <a:r>
              <a:rPr lang="en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- Students will gain a sense of pride about the local community as they learn about the history, government, and geography of Palm Beach County.  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Learning pursuits:</a:t>
            </a:r>
            <a:r>
              <a:rPr lang="en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Identity - Teaching students to know themselves and others;  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Skills - teaching students the proficiencies needed across content areas; 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Intellectualism – teaching students new knowledge;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Criticality – teaching students to understand and disrupt injustice; and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Char char="●"/>
            </a:pPr>
            <a:r>
              <a:rPr lang="en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Joy – teaching students about the beauty and truth in humanity.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lnSpc>
                <a:spcPct val="6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761475" y="52400"/>
            <a:ext cx="81594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Outline 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720450" y="77150"/>
            <a:ext cx="81966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Week</a:t>
            </a:r>
            <a:r>
              <a:rPr lang="en" sz="2400">
                <a:solidFill>
                  <a:schemeClr val="dk1"/>
                </a:solidFill>
              </a:rPr>
              <a:t> 1</a:t>
            </a:r>
            <a:r>
              <a:rPr lang="en" sz="2400"/>
              <a:t> - All About Me  </a:t>
            </a:r>
            <a:endParaRPr sz="2400"/>
          </a:p>
        </p:txBody>
      </p:sp>
      <p:graphicFrame>
        <p:nvGraphicFramePr>
          <p:cNvPr id="224" name="Google Shape;224;p33"/>
          <p:cNvGraphicFramePr/>
          <p:nvPr/>
        </p:nvGraphicFramePr>
        <p:xfrm>
          <a:off x="756375" y="266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121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3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Instructor’s Resources</a:t>
                      </a: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3"/>
                        </a:rPr>
                        <a:t>Sharing Many Cultures in the Elementary Classroom</a:t>
                      </a:r>
                      <a:endParaRPr sz="7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4"/>
                        </a:rPr>
                        <a:t>Exploring Cultures in Your Classroom: Fun Activities to Try</a:t>
                      </a:r>
                      <a:endParaRPr sz="7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50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" name="Google Shape;225;p33"/>
          <p:cNvSpPr txBox="1"/>
          <p:nvPr/>
        </p:nvSpPr>
        <p:spPr>
          <a:xfrm>
            <a:off x="5609750" y="1139700"/>
            <a:ext cx="33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226" name="Google Shape;226;p33"/>
          <p:cNvGraphicFramePr/>
          <p:nvPr/>
        </p:nvGraphicFramePr>
        <p:xfrm>
          <a:off x="4161850" y="63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290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Resources </a:t>
                      </a:r>
                      <a:endParaRPr b="1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 </a:t>
                      </a:r>
                      <a:endParaRPr sz="9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K - 2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9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5"/>
                        </a:rPr>
                        <a:t>What is Culture?</a:t>
                      </a:r>
                      <a:r>
                        <a:rPr lang="en" sz="9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 </a:t>
                      </a:r>
                      <a:endParaRPr sz="9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6"/>
                        </a:rPr>
                        <a:t>Learning About Family Traditions</a:t>
                      </a:r>
                      <a:endParaRPr sz="9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7"/>
                        </a:rPr>
                        <a:t>Kids Share Their Cultural Tradition | Show &amp; Tell </a:t>
                      </a:r>
                      <a:endParaRPr sz="9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8"/>
                        </a:rPr>
                        <a:t>Understanding My Family's History</a:t>
                      </a:r>
                      <a:endParaRPr sz="9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9"/>
                        </a:rPr>
                        <a:t>Sankofa Read Aloud</a:t>
                      </a:r>
                      <a:endParaRPr sz="9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0"/>
                        </a:rPr>
                        <a:t>Mr. Alicea's Arcade of Knowledge</a:t>
                      </a:r>
                      <a:endParaRPr sz="9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1"/>
                        </a:rPr>
                        <a:t>One Classroom, Many Cultures</a:t>
                      </a:r>
                      <a:endParaRPr sz="9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2"/>
                        </a:rPr>
                        <a:t>Holidays Around the World Worksheets </a:t>
                      </a:r>
                      <a:endParaRPr sz="9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3 - 5</a:t>
                      </a:r>
                      <a:endParaRPr sz="900" b="1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/>
                        </a:rPr>
                        <a:t>What is Culture?</a:t>
                      </a:r>
                      <a:endParaRPr sz="900" u="sng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6"/>
                        </a:rPr>
                        <a:t>Learning About Family Traditions</a:t>
                      </a:r>
                      <a:r>
                        <a:rPr lang="en" sz="900" u="sng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900" u="sng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Understanding My Family's History</a:t>
                      </a:r>
                      <a:endParaRPr sz="900" u="sng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4"/>
                        </a:rPr>
                        <a:t>My Life, My World</a:t>
                      </a:r>
                      <a:endParaRPr sz="900" u="sng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swald"/>
                        <a:buChar char="●"/>
                      </a:pPr>
                      <a:r>
                        <a:rPr lang="en" sz="9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5"/>
                        </a:rPr>
                        <a:t>Culture, What You See and What You Don't</a:t>
                      </a:r>
                      <a:endParaRPr sz="900" u="sng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7" name="Google Shape;227;p33"/>
          <p:cNvSpPr txBox="1"/>
          <p:nvPr/>
        </p:nvSpPr>
        <p:spPr>
          <a:xfrm>
            <a:off x="756375" y="633338"/>
            <a:ext cx="3343200" cy="194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Learning Pursuits</a:t>
            </a:r>
            <a:endParaRPr sz="10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●"/>
            </a:pPr>
            <a:r>
              <a:rPr lang="en"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Identity  - Students will learn about the different aspects of their cultural identity.  </a:t>
            </a:r>
            <a:endParaRPr sz="1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"/>
              <a:buChar char="●"/>
            </a:pPr>
            <a:r>
              <a:rPr lang="en"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Skills - Students will analyze their own traditions and social norms.   </a:t>
            </a:r>
            <a:endParaRPr sz="1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"/>
              <a:buChar char="●"/>
            </a:pPr>
            <a:r>
              <a:rPr lang="en"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Intellectualism - Students will learn about the concept of diversity. </a:t>
            </a:r>
            <a:endParaRPr sz="1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"/>
              <a:buChar char="●"/>
            </a:pPr>
            <a:r>
              <a:rPr lang="en"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Criticality - Students will appreciate the beauty within themselves and those who are different. </a:t>
            </a:r>
            <a:endParaRPr sz="1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swald"/>
              <a:buChar char="●"/>
            </a:pPr>
            <a:r>
              <a:rPr lang="en"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Joy - Students will celebrate their own individual and collective uniqueness </a:t>
            </a:r>
            <a:endParaRPr sz="7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111225" y="822225"/>
            <a:ext cx="1783075" cy="161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133975" y="2661123"/>
            <a:ext cx="1783075" cy="13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/>
          <p:nvPr/>
        </p:nvSpPr>
        <p:spPr>
          <a:xfrm>
            <a:off x="2023013" y="3778875"/>
            <a:ext cx="1990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  <a:hlinkClick r:id="rId1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The Arts Brain Break</a:t>
            </a:r>
            <a:endParaRPr sz="900" b="1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  <a:hlinkClick r:id="rId1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Get Up and Move! Pick a BRAIN BREAK! Let’s have Fun being Active!</a:t>
            </a:r>
            <a:endParaRPr sz="11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786900" y="3855825"/>
            <a:ext cx="108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851300" y="3777150"/>
            <a:ext cx="10230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highlight>
                  <a:srgbClr val="FFFFFF"/>
                </a:highlight>
              </a:rPr>
              <a:t>Arts &amp; Physical Education</a:t>
            </a:r>
            <a:endParaRPr sz="10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473700" y="123500"/>
            <a:ext cx="81966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2 - Exploring the Worlds of Marvel and DC  </a:t>
            </a:r>
            <a:endParaRPr sz="2400"/>
          </a:p>
        </p:txBody>
      </p:sp>
      <p:graphicFrame>
        <p:nvGraphicFramePr>
          <p:cNvPr id="238" name="Google Shape;238;p34"/>
          <p:cNvGraphicFramePr/>
          <p:nvPr/>
        </p:nvGraphicFramePr>
        <p:xfrm>
          <a:off x="721125" y="2196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129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Instructor’s Resources</a:t>
                      </a: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3"/>
                        </a:rPr>
                        <a:t>Teacher Guide to Comic Books in the Classroom </a:t>
                      </a:r>
                      <a:endParaRPr sz="950" u="sng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u="sng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4"/>
                        </a:rPr>
                        <a:t>A Guide to Using Graphic Novels With Children and Teens</a:t>
                      </a:r>
                      <a:endParaRPr sz="950" u="sng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Arts &amp; Physical Education</a:t>
                      </a:r>
                      <a:endParaRPr sz="10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The Arts Brain Break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Get Up and Move! Pick a BRAIN BREAK! Let’s have Fun being Active!</a:t>
                      </a:r>
                      <a:endParaRPr sz="950" b="1">
                        <a:solidFill>
                          <a:srgbClr val="0000FF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9" name="Google Shape;239;p34"/>
          <p:cNvSpPr txBox="1"/>
          <p:nvPr/>
        </p:nvSpPr>
        <p:spPr>
          <a:xfrm>
            <a:off x="5609750" y="1139700"/>
            <a:ext cx="33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240" name="Google Shape;240;p34"/>
          <p:cNvGraphicFramePr/>
          <p:nvPr/>
        </p:nvGraphicFramePr>
        <p:xfrm>
          <a:off x="4161850" y="74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308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Resources </a:t>
                      </a:r>
                      <a:endParaRPr b="1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K - 2</a:t>
                      </a: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 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7"/>
                        </a:rPr>
                        <a:t>KIndergarten  (Phonemic and Phonological Awareness - Sounds and Syllables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) 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7"/>
                        </a:rPr>
                        <a:t>Grades 1 - 2 (Spelling and Writing)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8"/>
                        </a:rPr>
                        <a:t>A-Z Comic Book Characters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9"/>
                        </a:rPr>
                        <a:t>Comic Book Activity Kit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0"/>
                        </a:rPr>
                        <a:t>BAM! POW! Comic Strip Writing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Top 10 Superheroes</a:t>
                      </a:r>
                      <a:endParaRPr sz="7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3 - 5</a:t>
                      </a:r>
                      <a:endParaRPr sz="700" b="1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7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2"/>
                        </a:rPr>
                        <a:t>Marvel Comics facts for kids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/>
                        </a:rPr>
                        <a:t>DC Comics facts for kids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4"/>
                        </a:rPr>
                        <a:t>How Jewish Writers Shaped The Comic Book Superhero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5"/>
                        </a:rPr>
                        <a:t>Stan Lee facts for kids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6"/>
                        </a:rPr>
                        <a:t>Jack Kirby facts for kids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7"/>
                        </a:rPr>
                        <a:t>Dahomey Amazon Women Warriors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2) 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Dora Milaje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Virgil Hawkins/Static </a:t>
                      </a:r>
                      <a:r>
                        <a:rPr lang="en" sz="700" u="sng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(Contains Sensitive Content Grade 5 Guided Only)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2) 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Static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1"/>
                        </a:rPr>
                        <a:t>Norse mythology facts for kids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2)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2"/>
                        </a:rPr>
                        <a:t>Thor facts for kids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3"/>
                        </a:rPr>
                        <a:t>5 Latino Superheroes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4"/>
                        </a:rPr>
                        <a:t>Top 10 Superheroes With Disabilities You Need To Know About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 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>
                          <a:solidFill>
                            <a:schemeClr val="hlink"/>
                          </a:solidFill>
                          <a:uFill>
                            <a:noFill/>
                          </a:uFill>
                          <a:latin typeface="Oswald"/>
                          <a:ea typeface="Oswald"/>
                          <a:cs typeface="Oswald"/>
                          <a:sym typeface="Oswald"/>
                          <a:hlinkClick r:id="rId25"/>
                        </a:rPr>
                        <a:t>The World of DC and Marvel 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1" name="Google Shape;241;p34"/>
          <p:cNvSpPr txBox="1"/>
          <p:nvPr/>
        </p:nvSpPr>
        <p:spPr>
          <a:xfrm>
            <a:off x="735500" y="746400"/>
            <a:ext cx="3343200" cy="1383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Learning Pursuits</a:t>
            </a:r>
            <a:endParaRPr sz="10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Identity - Students will learn about a variety of character identities  represented in comic books.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Skills - Students will learn sounds, syllables, spelling and cultivate their ability to write. 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Intellectualism - Students will learn about heroism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Criticality - Students will learn about the need to combat injustice.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Joy - Students will explore their creativity and imagination and how it can be used to bring joy to others. </a:t>
            </a:r>
            <a:endParaRPr sz="8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297400" y="2523100"/>
            <a:ext cx="1502750" cy="7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332200" y="3721375"/>
            <a:ext cx="1502750" cy="84154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4"/>
          <p:cNvSpPr txBox="1"/>
          <p:nvPr/>
        </p:nvSpPr>
        <p:spPr>
          <a:xfrm>
            <a:off x="901375" y="2954475"/>
            <a:ext cx="32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844125" y="2954475"/>
            <a:ext cx="319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901375" y="3026000"/>
            <a:ext cx="293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901375" y="3026000"/>
            <a:ext cx="293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48" name="Google Shape;248;p34"/>
          <p:cNvSpPr txBox="1"/>
          <p:nvPr/>
        </p:nvSpPr>
        <p:spPr>
          <a:xfrm>
            <a:off x="756375" y="2949525"/>
            <a:ext cx="293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49" name="Google Shape;249;p3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327900" y="699626"/>
            <a:ext cx="1441725" cy="140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895350" y="117925"/>
            <a:ext cx="81966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3 - Real-Life Heroes and Sheroes </a:t>
            </a:r>
            <a:endParaRPr sz="2400"/>
          </a:p>
        </p:txBody>
      </p:sp>
      <p:graphicFrame>
        <p:nvGraphicFramePr>
          <p:cNvPr id="255" name="Google Shape;255;p35"/>
          <p:cNvGraphicFramePr/>
          <p:nvPr/>
        </p:nvGraphicFramePr>
        <p:xfrm>
          <a:off x="756375" y="256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126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Instructor’s Resources</a:t>
                      </a: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3"/>
                        </a:rPr>
                        <a:t>Everyday Heroes</a:t>
                      </a:r>
                      <a:endParaRPr sz="950" u="sng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u="sng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4"/>
                        </a:rPr>
                        <a:t>Talking About Our Heroes Teacher Tips from A to Z</a:t>
                      </a:r>
                      <a:endParaRPr sz="950" u="sng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Arts &amp; Physical Education</a:t>
                      </a:r>
                      <a:endParaRPr sz="10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The Arts Brain Break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Get Up and Move! Pick a BRAIN BREAK! Let’s have Fun being Active!</a:t>
                      </a:r>
                      <a:endParaRPr sz="950" b="1">
                        <a:solidFill>
                          <a:srgbClr val="0000FF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" name="Google Shape;256;p35"/>
          <p:cNvSpPr txBox="1"/>
          <p:nvPr/>
        </p:nvSpPr>
        <p:spPr>
          <a:xfrm>
            <a:off x="5609750" y="1139700"/>
            <a:ext cx="33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257" name="Google Shape;257;p35"/>
          <p:cNvGraphicFramePr/>
          <p:nvPr/>
        </p:nvGraphicFramePr>
        <p:xfrm>
          <a:off x="4161850" y="72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338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Resources </a:t>
                      </a:r>
                      <a:endParaRPr b="1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K - 2</a:t>
                      </a: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 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7"/>
                        </a:rPr>
                        <a:t>A Hero Like You | A story about everyday heroe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8"/>
                        </a:rPr>
                        <a:t>How To Be A Hero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9"/>
                        </a:rPr>
                        <a:t>Heroes in Our Community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0"/>
                        </a:rPr>
                        <a:t>Superhero Citizens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1"/>
                        </a:rPr>
                        <a:t>Mini-Lesson: What Is a Hero?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2"/>
                        </a:rPr>
                        <a:t>What Makes A Hero?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/>
                        </a:rPr>
                        <a:t>Everyday Heroes Worksheet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3 - 5</a:t>
                      </a:r>
                      <a:endParaRPr sz="700" b="1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7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4"/>
                        </a:rPr>
                        <a:t>Bass Reeves - BrainPOP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2)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5"/>
                        </a:rPr>
                        <a:t>Bass Reeves facts for kids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6"/>
                        </a:rPr>
                        <a:t>Bruce Lee Biography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2)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7"/>
                        </a:rPr>
                        <a:t>Bruce Lee facts for kids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8"/>
                        </a:rPr>
                        <a:t>How one person saved over 2,000 children from the Nazis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en" sz="700" u="sng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(Contains Sensitive Content Grade 5 Guided Only)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  2)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0"/>
                        </a:rPr>
                        <a:t>The Holocaust facts for kids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en" sz="700" u="sng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(Contains Sensitive Content Grade 5 Guided Only)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    3) 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1"/>
                        </a:rPr>
                        <a:t>Irena Sendler facts for kids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2"/>
                        </a:rPr>
                        <a:t>Queen Amanirenas: The Story of the White Nile Nubi Archeress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3"/>
                        </a:rPr>
                        <a:t>Juana Azurduy – The Female Guerilla Fighter</a:t>
                      </a:r>
                      <a:r>
                        <a:rPr lang="en" sz="700" u="sng"/>
                        <a:t> 2)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4"/>
                        </a:rPr>
                        <a:t>Juana Azurduy: Heroine of Independence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5"/>
                        </a:rPr>
                        <a:t>Toussaint Louverture facts for kids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2)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6"/>
                        </a:rPr>
                        <a:t>Same Time, Different Place Toussaint Louverture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en" sz="700" u="sng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(Contains Sensitive Content Grade 5 Guided Only)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 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7"/>
                        </a:rPr>
                        <a:t>What Makes a Hero?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8"/>
                        </a:rPr>
                        <a:t>Read and Say Something and Personal Reflection</a:t>
                      </a:r>
                      <a:endParaRPr sz="12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8" name="Google Shape;258;p35"/>
          <p:cNvSpPr txBox="1"/>
          <p:nvPr/>
        </p:nvSpPr>
        <p:spPr>
          <a:xfrm>
            <a:off x="756375" y="722988"/>
            <a:ext cx="3343200" cy="1788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Learning Pursuits</a:t>
            </a:r>
            <a:endParaRPr sz="10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Identity - Students will see themselves as extraordinary and consider using their abilities to help others. 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●"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Skills - Students will compare and contrast different forms of heroism. 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●"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Intellectualism - Students will learn the concept and meaning of heroism. 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●"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Criticality - Students will understand the importance of using your gifts and talents to help others. 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●"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Joy - Students will understand the joy of being a positive contributor to society. </a:t>
            </a:r>
            <a:endParaRPr sz="6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9" name="Google Shape;259;p35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939887" y="1784163"/>
            <a:ext cx="1013055" cy="15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5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8012022" y="714785"/>
            <a:ext cx="868775" cy="8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641575" y="3537041"/>
            <a:ext cx="1398019" cy="11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756375" y="56425"/>
            <a:ext cx="81966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Week</a:t>
            </a:r>
            <a:r>
              <a:rPr lang="en" sz="1500">
                <a:solidFill>
                  <a:schemeClr val="dk1"/>
                </a:solidFill>
              </a:rPr>
              <a:t>  4 </a:t>
            </a:r>
            <a:r>
              <a:rPr lang="en" sz="1500"/>
              <a:t>- S.T.E.M - The World’s Greatest Inventors, Scientists, and Mathematicians</a:t>
            </a:r>
            <a:endParaRPr sz="1500"/>
          </a:p>
        </p:txBody>
      </p:sp>
      <p:graphicFrame>
        <p:nvGraphicFramePr>
          <p:cNvPr id="267" name="Google Shape;267;p36"/>
          <p:cNvGraphicFramePr/>
          <p:nvPr/>
        </p:nvGraphicFramePr>
        <p:xfrm>
          <a:off x="756375" y="265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126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Instructor’s Resources</a:t>
                      </a: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3"/>
                        </a:rPr>
                        <a:t>Creativity &amp; Creative Thinking</a:t>
                      </a:r>
                      <a:endParaRPr sz="950" u="sng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Arts &amp; Physical Education</a:t>
                      </a:r>
                      <a:endParaRPr sz="10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The Arts Brain Break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Get Up and Move! Pick a BRAIN BREAK! Let’s have Fun being Active!</a:t>
                      </a:r>
                      <a:endParaRPr sz="950" b="1">
                        <a:solidFill>
                          <a:srgbClr val="0000FF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8" name="Google Shape;268;p36"/>
          <p:cNvSpPr txBox="1"/>
          <p:nvPr/>
        </p:nvSpPr>
        <p:spPr>
          <a:xfrm>
            <a:off x="5609750" y="1139700"/>
            <a:ext cx="33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269" name="Google Shape;269;p36"/>
          <p:cNvGraphicFramePr/>
          <p:nvPr/>
        </p:nvGraphicFramePr>
        <p:xfrm>
          <a:off x="4202188" y="6678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371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Resources </a:t>
                      </a:r>
                      <a:endParaRPr b="1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K - 2</a:t>
                      </a: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6"/>
                        </a:rPr>
                        <a:t>The First Ever Pyramid For Kids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7"/>
                        </a:rPr>
                        <a:t>Amazing Inventions by Black People | Kids Black History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8"/>
                        </a:rPr>
                        <a:t>The ABCs of Black Inventors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9"/>
                        </a:rPr>
                        <a:t>Who is Benjamin Banneker? Top 10 Fun Facts for Students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0"/>
                        </a:rPr>
                        <a:t>Steve Jobs | Stories for Kids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1"/>
                        </a:rPr>
                        <a:t>Nikola Tesla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2"/>
                        </a:rPr>
                        <a:t>Children's introduction to Albert Einstein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/>
                        </a:rPr>
                        <a:t>Camera Obscura: Muslim Invention | Muslim Heroes &amp; Inventors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4"/>
                        </a:rPr>
                        <a:t>10 Great Inventions by Women</a:t>
                      </a:r>
                      <a:endParaRPr sz="6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5"/>
                        </a:rPr>
                        <a:t>Hidden Figures by Margot Lee Shetterly and Laura Freeman Story Time Read Aloud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6"/>
                        </a:rPr>
                        <a:t>Create Your Own Invention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7"/>
                        </a:rPr>
                        <a:t>Researching Female Inventors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8"/>
                        </a:rPr>
                        <a:t>Researching Black Inventors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3 - 5</a:t>
                      </a:r>
                      <a:endParaRPr sz="600" b="1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9"/>
                        </a:rPr>
                        <a:t>Time Kids - Inventions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0"/>
                        </a:rPr>
                        <a:t>Stephen Hawking facts for kids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1"/>
                        </a:rPr>
                        <a:t>NASA’s Hispanic Astronauts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2"/>
                        </a:rPr>
                        <a:t>NASA's African American Astronauts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3"/>
                        </a:rPr>
                        <a:t>Nikola Tesla 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2)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4"/>
                        </a:rPr>
                        <a:t>Nikola Tesla facts for kids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5"/>
                        </a:rPr>
                        <a:t>Who is ELON MUSK?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 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6"/>
                        </a:rPr>
                        <a:t>Elon Musk facts for kids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7"/>
                        </a:rPr>
                        <a:t>Asian Inventors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8"/>
                        </a:rPr>
                        <a:t>Native American Inventions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9"/>
                        </a:rPr>
                        <a:t>Introducing Lewis Latimer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0"/>
                        </a:rPr>
                        <a:t>5 Mayan Inventions That Will Surprise You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 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Create Your Own Invention </a:t>
                      </a:r>
                      <a:endParaRPr sz="600" u="sng"/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1"/>
                        </a:rPr>
                        <a:t>Research </a:t>
                      </a:r>
                      <a:endParaRPr sz="6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The Peanut Man </a:t>
                      </a:r>
                      <a:endParaRPr sz="6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3"/>
                        </a:rPr>
                        <a:t>Lewis Latimer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4"/>
                        </a:rPr>
                        <a:t>Granville Woods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0" name="Google Shape;270;p36"/>
          <p:cNvSpPr txBox="1"/>
          <p:nvPr/>
        </p:nvSpPr>
        <p:spPr>
          <a:xfrm>
            <a:off x="756375" y="667800"/>
            <a:ext cx="3343200" cy="1927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Learning Pursuits</a:t>
            </a:r>
            <a:endParaRPr sz="10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Identity  -  Students can see themselves as future Inventors, Scientists, and Mathematicians 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●"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Skills - Students will identify cause and effect by examining advances in technology. 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●"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Intellectualism -  Students will learn about individuals that have made valuable contributions to science and technology.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●"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Criticality - Students will see that the development of society depends on the creativity and innovation of various groups of people.  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●"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Joy - Students can see how technology can make the world a better place. </a:t>
            </a:r>
            <a:endParaRPr sz="6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1" name="Google Shape;271;p36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8083937" y="755050"/>
            <a:ext cx="740850" cy="4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7983863" y="1456100"/>
            <a:ext cx="941010" cy="9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6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018725" y="2461250"/>
            <a:ext cx="941000" cy="9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8018725" y="3556575"/>
            <a:ext cx="934250" cy="134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1081475" y="73450"/>
            <a:ext cx="81966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5 - Exploring the World of Sports</a:t>
            </a:r>
            <a:endParaRPr sz="1800"/>
          </a:p>
        </p:txBody>
      </p:sp>
      <p:graphicFrame>
        <p:nvGraphicFramePr>
          <p:cNvPr id="280" name="Google Shape;280;p37"/>
          <p:cNvGraphicFramePr/>
          <p:nvPr/>
        </p:nvGraphicFramePr>
        <p:xfrm>
          <a:off x="756375" y="233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126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0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Arts &amp; Physical Education</a:t>
                      </a:r>
                      <a:endParaRPr sz="10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The Arts Brain Break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Get Up and Move! Pick a BRAIN BREAK! Let’s have Fun being Active</a:t>
                      </a:r>
                      <a:endParaRPr sz="950" b="1">
                        <a:solidFill>
                          <a:srgbClr val="0000FF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1" name="Google Shape;281;p37"/>
          <p:cNvSpPr txBox="1"/>
          <p:nvPr/>
        </p:nvSpPr>
        <p:spPr>
          <a:xfrm>
            <a:off x="5609750" y="1139700"/>
            <a:ext cx="33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282" name="Google Shape;282;p37"/>
          <p:cNvGraphicFramePr/>
          <p:nvPr/>
        </p:nvGraphicFramePr>
        <p:xfrm>
          <a:off x="4147025" y="60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334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Resources </a:t>
                      </a:r>
                      <a:endParaRPr b="1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2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K - 2</a:t>
                      </a:r>
                      <a:r>
                        <a:rPr lang="en" sz="8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8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 </a:t>
                      </a:r>
                      <a:endParaRPr sz="8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KIndergarten  (Phonemic and Phonological Awareness - Sounds and Syllables)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Grades 1 - 2 (Spelling and Writing)</a:t>
                      </a:r>
                      <a:endParaRPr sz="7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6"/>
                        </a:rPr>
                        <a:t>Sports Song | Do You Like Sports?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7"/>
                        </a:rPr>
                        <a:t>Who invented basketball?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8"/>
                        </a:rPr>
                        <a:t>Baseball Facts - All About the Game of Baseball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9"/>
                        </a:rPr>
                        <a:t>I am Jackie Robinson | Children's Books Read Aloud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0"/>
                        </a:rPr>
                        <a:t>How To Draw Jackie Robinson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1"/>
                        </a:rPr>
                        <a:t>Play Ball: Roberto Clemente's Legacy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2"/>
                        </a:rPr>
                        <a:t>Nickelodeon's Guide to Football!</a:t>
                      </a:r>
                      <a:endParaRPr sz="7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/>
                        </a:rPr>
                        <a:t>Little People, Big Dreams: Muhammad Ali | READ ALONG with Hana Ali | PBS KIDS</a:t>
                      </a:r>
                      <a:endParaRPr sz="700" b="1" u="sng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4"/>
                        </a:rPr>
                        <a:t>Sport for people with disabilities</a:t>
                      </a:r>
                      <a:endParaRPr sz="700" b="1" u="sng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3 - 5</a:t>
                      </a:r>
                      <a:endParaRPr sz="700" b="1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7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5"/>
                        </a:rPr>
                        <a:t>Old Man &amp; The Bully: A Capoeira Story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en" sz="700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(Grade 3 - Sensitive Content) </a:t>
                      </a:r>
                      <a:r>
                        <a:rPr lang="en" sz="7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6"/>
                        </a:rPr>
                        <a:t>Capoeira facts for kids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7"/>
                        </a:rPr>
                        <a:t>The History of Professional Football in America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8"/>
                        </a:rPr>
                        <a:t>Equality, sports, and Title IX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9"/>
                        </a:rPr>
                        <a:t>5 Incredible Female Athletes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0"/>
                        </a:rPr>
                        <a:t>Coco Gauff Facts for Kids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1"/>
                        </a:rPr>
                        <a:t>Lusia Harris: The First Woman Ever Drafted by an NBA Team</a:t>
                      </a:r>
                      <a:endParaRPr sz="7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2"/>
                        </a:rPr>
                        <a:t>Disabled People Who Play Professional Sports</a:t>
                      </a:r>
                      <a:r>
                        <a:rPr lang="en" sz="700"/>
                        <a:t> </a:t>
                      </a:r>
                      <a:r>
                        <a:rPr lang="en" sz="700" u="sng"/>
                        <a:t>2)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3"/>
                        </a:rPr>
                        <a:t>Special Olympics facts for kids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4"/>
                        </a:rPr>
                        <a:t>Anquan Boldin facts for kids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5"/>
                        </a:rPr>
                        <a:t>Black Fives Basketball: Hidden Hardcourt Heroes</a:t>
                      </a: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6"/>
                        </a:rPr>
                        <a:t>Negro Leagues</a:t>
                      </a:r>
                      <a:r>
                        <a:rPr lang="en" sz="700"/>
                        <a:t> 2)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7"/>
                        </a:rPr>
                        <a:t>The Negro League Baseball: Shattering Segregation</a:t>
                      </a:r>
                      <a:endParaRPr sz="700"/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/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8"/>
                        </a:rPr>
                        <a:t>Jim Thorpe facts for kids</a:t>
                      </a:r>
                      <a:r>
                        <a:rPr lang="en" sz="700"/>
                        <a:t> 2)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9"/>
                        </a:rPr>
                        <a:t>Jim Thorpe - the Best Athlete you've never heard of</a:t>
                      </a: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0"/>
                        </a:rPr>
                        <a:t>Muhammad Ali facts for kids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1"/>
                        </a:rPr>
                        <a:t>Muhammad Ali Biography (History for Kids)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2"/>
                        </a:rPr>
                        <a:t>Roberto Clemente facts for kids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 </a:t>
                      </a: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3"/>
                        </a:rPr>
                        <a:t>Roberto Clemente: A True Baseball Hero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 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Read and Say Something 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What a Pro Knows: Playing to Win </a:t>
                      </a:r>
                      <a:endParaRPr sz="7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6"/>
                        </a:rPr>
                        <a:t>Exploring the World of Sports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3" name="Google Shape;283;p37"/>
          <p:cNvSpPr txBox="1"/>
          <p:nvPr/>
        </p:nvSpPr>
        <p:spPr>
          <a:xfrm>
            <a:off x="752475" y="607027"/>
            <a:ext cx="3343200" cy="1667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Learning Pursuits</a:t>
            </a:r>
            <a:endParaRPr sz="10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Identity  - Students will connect with professional athletes that share similar backgrounds.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Skills -Students will learn sounds, syllables, spelling and cultivate their ability to write.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Intellectualism - Students will research the history, evolution, and impact of North American sports.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Criticality - Students will examine the barriers that some athletes had to overcome to play sports and how they used their experiences to remove barriers for others.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Joy - Students will explain what sports and athletes are their favorites. </a:t>
            </a:r>
            <a:endParaRPr sz="8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4" name="Google Shape;284;p37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581275" y="3616025"/>
            <a:ext cx="1371675" cy="8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7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7545075" y="2390100"/>
            <a:ext cx="1340638" cy="10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7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7545075" y="770275"/>
            <a:ext cx="1340650" cy="134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>
            <a:spLocks noGrp="1"/>
          </p:cNvSpPr>
          <p:nvPr>
            <p:ph type="title"/>
          </p:nvPr>
        </p:nvSpPr>
        <p:spPr>
          <a:xfrm>
            <a:off x="530625" y="120825"/>
            <a:ext cx="81966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6 - Exploring the World of Art: Music, Visual Art, and Dance</a:t>
            </a:r>
            <a:endParaRPr sz="1800"/>
          </a:p>
        </p:txBody>
      </p:sp>
      <p:graphicFrame>
        <p:nvGraphicFramePr>
          <p:cNvPr id="292" name="Google Shape;292;p38"/>
          <p:cNvGraphicFramePr/>
          <p:nvPr/>
        </p:nvGraphicFramePr>
        <p:xfrm>
          <a:off x="756375" y="226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126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Instructor’s Resources</a:t>
                      </a: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3"/>
                        </a:rPr>
                        <a:t>6 Famous Artists for Kids to Study + Classroom Art Activities</a:t>
                      </a:r>
                      <a:endParaRPr sz="950" u="sng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Physical Education</a:t>
                      </a:r>
                      <a:endParaRPr sz="10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The Arts Brain Break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Get Up and Move! Pick a BRAIN BREAK! Let’s have Fun being Active</a:t>
                      </a:r>
                      <a:endParaRPr sz="950" b="1">
                        <a:solidFill>
                          <a:srgbClr val="0000FF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3" name="Google Shape;293;p38"/>
          <p:cNvSpPr txBox="1"/>
          <p:nvPr/>
        </p:nvSpPr>
        <p:spPr>
          <a:xfrm>
            <a:off x="5609750" y="1139700"/>
            <a:ext cx="33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294" name="Google Shape;294;p38"/>
          <p:cNvGraphicFramePr/>
          <p:nvPr/>
        </p:nvGraphicFramePr>
        <p:xfrm>
          <a:off x="4161850" y="714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467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Resources </a:t>
                      </a:r>
                      <a:endParaRPr b="1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K - 2</a:t>
                      </a: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6"/>
                        </a:rPr>
                        <a:t>A Musical Journey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7"/>
                        </a:rPr>
                        <a:t>What is Jazz Music?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8"/>
                        </a:rPr>
                        <a:t>The Story of Rap | Read Aloud | Rap for Kids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9"/>
                        </a:rPr>
                        <a:t>Welcome to Jazz by Carolyn Sloan (Read -Aloud)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0"/>
                        </a:rPr>
                        <a:t>How Music Can Make Us Feel Different Ways | Tab Time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1"/>
                        </a:rPr>
                        <a:t>Alvin Ailey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2"/>
                        </a:rPr>
                        <a:t>READ ALONG with MISTY COPELAND! | Bunheads | PBS KIDS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African Dance Field Trip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Anansi and the Hat Shaking Dance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5"/>
                        </a:rPr>
                        <a:t>I Am Frida Kahlo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6"/>
                        </a:rPr>
                        <a:t>"Radiant Child: Story of Young Artist Jean-Michel Basquiat" by Javaka Steptoe | PBS Books Storytime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FY22  Gr. K-2  Drawing South African Ndebele 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Houses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5 Frida Kahlo Art Project &amp; Lesson Ideas for Kids for your Classroom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Jazz Up Writing Workshop: Writing Biographies of African American Jazz Musicians (Grade 2) </a:t>
                      </a:r>
                      <a:endParaRPr sz="6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0"/>
                        </a:rPr>
                        <a:t>ISLAMIC ART LESSON FOR KIDS: A LOOK AT ARABIC TILES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Contour Portrait Lesson Plan    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3 - 5</a:t>
                      </a:r>
                      <a:endParaRPr sz="600" b="1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2"/>
                        </a:rPr>
                        <a:t>The History of Jazz 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 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Jazz facts for kids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4"/>
                        </a:rPr>
                        <a:t>The Birth of Hip Hop 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5"/>
                        </a:rPr>
                        <a:t>Hip Hop Facts for Kids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3)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6"/>
                        </a:rPr>
                        <a:t>A Latino History of Hip-Hop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7"/>
                        </a:rPr>
                        <a:t>Latin Music Facts for Kids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8"/>
                        </a:rPr>
                        <a:t>Selena facts for kids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3)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9"/>
                        </a:rPr>
                        <a:t>Who is Selena Quintanilla-Pérez?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0"/>
                        </a:rPr>
                        <a:t>Reggae facts for kids</a:t>
                      </a:r>
                      <a:r>
                        <a:rPr lang="en" sz="600"/>
                        <a:t> 2)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1"/>
                        </a:rPr>
                        <a:t>Bob Marley facts for kids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3) 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2"/>
                        </a:rPr>
                        <a:t>Bob Marley Legendary Reggae Singer-Songwriter | Mini Bio | BIO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3"/>
                        </a:rPr>
                        <a:t>Stevie Wonder facts for kids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4"/>
                        </a:rPr>
                        <a:t>Who is Stevie Wonder? (Biography)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5"/>
                        </a:rPr>
                        <a:t>Frida Kahlo facts for kids</a:t>
                      </a: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2) </a:t>
                      </a: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6"/>
                        </a:rPr>
                        <a:t>Frida Kahlo: A Brief History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7"/>
                        </a:rPr>
                        <a:t>Who Was Basquiat?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 </a:t>
                      </a:r>
                      <a:endParaRPr sz="6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8"/>
                        </a:rPr>
                        <a:t>Read and Say Something </a:t>
                      </a:r>
                      <a:endParaRPr sz="6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39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Marian's Revolution 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40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Dancing Towards Dreams</a:t>
                      </a:r>
                      <a:endParaRPr sz="6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41"/>
                        </a:rPr>
                        <a:t>The Kanneh-Masons: The family that plays together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42"/>
                        </a:rPr>
                        <a:t>Kids Meet an Opera Singer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43"/>
                        </a:rPr>
                        <a:t>Whitacre Seal Lullaby: Performed by the Kanneh-Mason family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44"/>
                        </a:rPr>
                        <a:t>Esperanza Spalding performing "On The Sunny Side Of The Street"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667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Oswald"/>
                        <a:buChar char="●"/>
                      </a:pPr>
                      <a:r>
                        <a:rPr lang="en" sz="600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4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Huang Yuxing Bubble Designs</a:t>
                      </a:r>
                      <a:endParaRPr sz="6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5" name="Google Shape;295;p38"/>
          <p:cNvSpPr txBox="1"/>
          <p:nvPr/>
        </p:nvSpPr>
        <p:spPr>
          <a:xfrm>
            <a:off x="756375" y="722988"/>
            <a:ext cx="3343200" cy="1506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Learning Pursuits</a:t>
            </a:r>
            <a:endParaRPr sz="10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Identity - Students will identify with artistic expressions that resonates with their own cultural identities.    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Skills - Students will identify and analyze different forms of expression.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Intellectualism - Students will investigate the history of specific types of art and the artists behind them.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Criticality - Students will see how art can be used to provide voice and as a weapon to fight injustice.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Joy - Students will express themselves through their own talents and gifts. </a:t>
            </a:r>
            <a:endParaRPr sz="5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6" name="Google Shape;296;p38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1757837" y="4159800"/>
            <a:ext cx="1137450" cy="73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8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3162837" y="4159788"/>
            <a:ext cx="798475" cy="7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8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793249" y="4013125"/>
            <a:ext cx="645250" cy="9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>
            <a:spLocks noGrp="1"/>
          </p:cNvSpPr>
          <p:nvPr>
            <p:ph type="title"/>
          </p:nvPr>
        </p:nvSpPr>
        <p:spPr>
          <a:xfrm>
            <a:off x="895450" y="120825"/>
            <a:ext cx="81966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Week 7 - Cash Rules Everything Around Me: Economics and Financial Literacy</a:t>
            </a:r>
            <a:endParaRPr sz="1800"/>
          </a:p>
        </p:txBody>
      </p:sp>
      <p:graphicFrame>
        <p:nvGraphicFramePr>
          <p:cNvPr id="304" name="Google Shape;304;p39"/>
          <p:cNvGraphicFramePr/>
          <p:nvPr/>
        </p:nvGraphicFramePr>
        <p:xfrm>
          <a:off x="756375" y="219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126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Instructor’s Resources</a:t>
                      </a: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3"/>
                        </a:rPr>
                        <a:t>Smart Path </a:t>
                      </a: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sng">
                          <a:solidFill>
                            <a:schemeClr val="hlink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  <a:hlinkClick r:id="rId4"/>
                        </a:rPr>
                        <a:t>Financial Literacy Rocks </a:t>
                      </a: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Arts &amp; Physical Education</a:t>
                      </a:r>
                      <a:endParaRPr sz="1000" b="1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The Arts Brain Break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 b="1" u="sng">
                          <a:solidFill>
                            <a:srgbClr val="0000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Get Up and Move! Pick a BRAIN BREAK! Let’s have Fun being Active</a:t>
                      </a:r>
                      <a:endParaRPr sz="950" b="1">
                        <a:solidFill>
                          <a:srgbClr val="0000FF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5" name="Google Shape;305;p39"/>
          <p:cNvSpPr txBox="1"/>
          <p:nvPr/>
        </p:nvSpPr>
        <p:spPr>
          <a:xfrm>
            <a:off x="5609750" y="1139700"/>
            <a:ext cx="33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306" name="Google Shape;306;p39"/>
          <p:cNvGraphicFramePr/>
          <p:nvPr/>
        </p:nvGraphicFramePr>
        <p:xfrm>
          <a:off x="4161850" y="714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{C935F573-B14B-4D87-B8FC-253EFF599875}</a:tableStyleId>
              </a:tblPr>
              <a:tblGrid>
                <a:gridCol w="318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Tomorrow"/>
                          <a:ea typeface="Tomorrow"/>
                          <a:cs typeface="Tomorrow"/>
                          <a:sym typeface="Tomorrow"/>
                        </a:rPr>
                        <a:t> Resources </a:t>
                      </a:r>
                      <a:endParaRPr b="1">
                        <a:solidFill>
                          <a:schemeClr val="dk1"/>
                        </a:solidFill>
                        <a:latin typeface="Tomorrow"/>
                        <a:ea typeface="Tomorrow"/>
                        <a:cs typeface="Tomorrow"/>
                        <a:sym typeface="Tomorrow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K - 2</a:t>
                      </a: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 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7"/>
                        </a:rPr>
                        <a:t>Learn about Money for Kids (USA Money and Currency)</a:t>
                      </a:r>
                      <a:endParaRPr sz="7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8"/>
                        </a:rPr>
                        <a:t>SNL’s Kate McKinnon and Beth Kobliner talk money with kids. Fun with financial literacy!</a:t>
                      </a:r>
                      <a:endParaRPr sz="7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9"/>
                        </a:rPr>
                        <a:t>Do You Know How to Save? | Ubongo Kids Learn Financial Literacy</a:t>
                      </a:r>
                      <a:endParaRPr sz="7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0"/>
                        </a:rPr>
                        <a:t>How to save money as a kid! Watch our Leadership Series: Money saving for kids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1"/>
                        </a:rPr>
                        <a:t>Counting Coins Song for Kids | Penny, Nickel, Dime, Quarter | 2nd Grade</a:t>
                      </a:r>
                      <a:endParaRPr sz="7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</a:t>
                      </a:r>
                      <a:endParaRPr sz="700" b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2"/>
                        </a:rPr>
                        <a:t>My Classroom Economy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/>
                        </a:rPr>
                        <a:t>Financial Literacy for Kids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FF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Grades 3 - 5</a:t>
                      </a:r>
                      <a:endParaRPr sz="700" b="1">
                        <a:solidFill>
                          <a:srgbClr val="FF0000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Resources: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  <a:endParaRPr sz="7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4"/>
                        </a:rPr>
                        <a:t>5 Minute Lesson for Kids Money BrainPOP</a:t>
                      </a:r>
                      <a:endParaRPr u="sng"/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5"/>
                        </a:rPr>
                        <a:t>5 Minute Lesson for Kids Budgets BrainPOP</a:t>
                      </a:r>
                      <a:endParaRPr u="sng"/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6"/>
                        </a:rPr>
                        <a:t>5 Minute Lesson for Kids Comparing Prices BrainPOP</a:t>
                      </a:r>
                      <a:endParaRPr u="sng"/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7"/>
                        </a:rPr>
                        <a:t>5 Minute Lesson for kids Needs and Wants BrainPOP</a:t>
                      </a:r>
                      <a:endParaRPr u="sng"/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8"/>
                        </a:rPr>
                        <a:t>5 Minute Lesson for Kids Banking BrainPOP</a:t>
                      </a:r>
                      <a:endParaRPr u="sng"/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9"/>
                        </a:rPr>
                        <a:t>5 Minute Lesson for kids Interest BrainPOP</a:t>
                      </a:r>
                      <a:endParaRPr u="sng"/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0"/>
                        </a:rPr>
                        <a:t>5 Minute Lesson for kids Credit Cards BrainPOP</a:t>
                      </a:r>
                      <a:endParaRPr u="sng"/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1"/>
                        </a:rPr>
                        <a:t>5 Minute Lesson for kids Debt BrainPOP</a:t>
                      </a:r>
                      <a:endParaRPr u="sng"/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22"/>
                        </a:rPr>
                        <a:t>5 Minute Lesson for kids Stock Market BrainPOP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Activities: </a:t>
                      </a:r>
                      <a:endParaRPr sz="7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2"/>
                        </a:rPr>
                        <a:t>My Classroom Economy </a:t>
                      </a:r>
                      <a:endParaRPr sz="7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273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Oswald"/>
                        <a:buChar char="●"/>
                      </a:pPr>
                      <a:r>
                        <a:rPr lang="en" sz="700" u="sng">
                          <a:solidFill>
                            <a:schemeClr val="hlink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  <a:hlinkClick r:id="rId13"/>
                        </a:rPr>
                        <a:t>Financial Literacy for Kids</a:t>
                      </a:r>
                      <a:endParaRPr sz="1200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" name="Google Shape;307;p39"/>
          <p:cNvSpPr txBox="1"/>
          <p:nvPr/>
        </p:nvSpPr>
        <p:spPr>
          <a:xfrm>
            <a:off x="756375" y="722988"/>
            <a:ext cx="3343200" cy="1506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Learning Pursuits</a:t>
            </a:r>
            <a:endParaRPr sz="10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Identity  - Students will understand the value of money and financial responsibility in their lives and communities.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Skills - Students will develop an understanding of money, budgeting, saving, supply and demand.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Intellectualism - Students will investigate economic principles.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Criticality - Students will consider the relationship between money and power/control     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"/>
              <a:buChar char="●"/>
            </a:pP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Joy - Students will list ways that financial literacy can improve life for themselves and their families and communities. </a:t>
            </a:r>
            <a:endParaRPr sz="8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8" name="Google Shape;308;p3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415170" y="1201508"/>
            <a:ext cx="1598800" cy="10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9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415175" y="2789875"/>
            <a:ext cx="1598800" cy="1219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tering Service Proposal by Slidesgo">
  <a:themeElements>
    <a:clrScheme name="Simple Light">
      <a:dk1>
        <a:srgbClr val="000000"/>
      </a:dk1>
      <a:lt1>
        <a:srgbClr val="FFFFFF"/>
      </a:lt1>
      <a:dk2>
        <a:srgbClr val="E69103"/>
      </a:dk2>
      <a:lt2>
        <a:srgbClr val="CD354B"/>
      </a:lt2>
      <a:accent1>
        <a:srgbClr val="FE6C3B"/>
      </a:accent1>
      <a:accent2>
        <a:srgbClr val="36C0C1"/>
      </a:accent2>
      <a:accent3>
        <a:srgbClr val="A1AB6C"/>
      </a:accent3>
      <a:accent4>
        <a:srgbClr val="763C00"/>
      </a:accent4>
      <a:accent5>
        <a:srgbClr val="FFC785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DD5226B8530848B171E0F11BBBE9DA" ma:contentTypeVersion="4" ma:contentTypeDescription="Create a new document." ma:contentTypeScope="" ma:versionID="c4bdf24bb520a1b0262d31fc971119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7e3cdefdaae5d3618cf8d4f215f1c0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3720D2-686A-47BB-91A4-C1BB654F92A7}"/>
</file>

<file path=customXml/itemProps2.xml><?xml version="1.0" encoding="utf-8"?>
<ds:datastoreItem xmlns:ds="http://schemas.openxmlformats.org/officeDocument/2006/customXml" ds:itemID="{4CCDD994-7006-49DE-8A64-8B19776163DB}"/>
</file>

<file path=customXml/itemProps3.xml><?xml version="1.0" encoding="utf-8"?>
<ds:datastoreItem xmlns:ds="http://schemas.openxmlformats.org/officeDocument/2006/customXml" ds:itemID="{5F8EB375-56F6-47A8-86DD-A020E405D15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3342</Words>
  <Application>Microsoft Office PowerPoint</Application>
  <PresentationFormat>On-screen Show (16:9)</PresentationFormat>
  <Paragraphs>442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Rokkitt</vt:lpstr>
      <vt:lpstr>Arial</vt:lpstr>
      <vt:lpstr>Cairo</vt:lpstr>
      <vt:lpstr>Tomorrow</vt:lpstr>
      <vt:lpstr>Oswald</vt:lpstr>
      <vt:lpstr>Roboto Condensed Light</vt:lpstr>
      <vt:lpstr>Catering Service Proposal by Slidesgo</vt:lpstr>
      <vt:lpstr>L.I.T. (Liberating, Inspirational, and Transformative) 2.0  Summer 2022 Grades K - 5  </vt:lpstr>
      <vt:lpstr>Outline </vt:lpstr>
      <vt:lpstr>Week 1 - All About Me  </vt:lpstr>
      <vt:lpstr>Week 2 - Exploring the Worlds of Marvel and DC  </vt:lpstr>
      <vt:lpstr>Week 3 - Real-Life Heroes and Sheroes </vt:lpstr>
      <vt:lpstr>Week  4 - S.T.E.M - The World’s Greatest Inventors, Scientists, and Mathematicians</vt:lpstr>
      <vt:lpstr>Week 5 - Exploring the World of Sports</vt:lpstr>
      <vt:lpstr>Week 6 - Exploring the World of Art: Music, Visual Art, and Dance</vt:lpstr>
      <vt:lpstr>Week 7 - Cash Rules Everything Around Me: Economics and Financial Literacy</vt:lpstr>
      <vt:lpstr>Week 8 - The People Who Made the World A Better Place </vt:lpstr>
      <vt:lpstr>Week 9 - Exploring My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L.I.T. (Liberating, Inspirational, and Transformative) 2.0  Summer 2022 Grades K - 5</dc:title>
  <dc:creator>Valerie Messineo</dc:creator>
  <cp:lastModifiedBy>Valerie Messineo</cp:lastModifiedBy>
  <cp:revision>2</cp:revision>
  <dcterms:modified xsi:type="dcterms:W3CDTF">2022-04-27T12:37:59Z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0x010100ABDD5226B8530848B171E0F11BBBE9DA</vt:lpwstr>
  </property>
  <property fmtid="{D5CDD505-2E9C-101B-9397-08002B2CF9AE}" pid="3" name="Order">
    <vt:r8>35200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SharedWithUsers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